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8" r:id="rId3"/>
    <p:sldId id="258" r:id="rId4"/>
    <p:sldId id="259" r:id="rId5"/>
    <p:sldId id="260" r:id="rId6"/>
    <p:sldId id="261" r:id="rId7"/>
    <p:sldId id="267" r:id="rId8"/>
    <p:sldId id="271" r:id="rId9"/>
    <p:sldId id="270" r:id="rId10"/>
    <p:sldId id="262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Sølve Tyssedal" initials="JST" lastIdx="1" clrIdx="0">
    <p:extLst>
      <p:ext uri="{19B8F6BF-5375-455C-9EA6-DF929625EA0E}">
        <p15:presenceInfo xmlns:p15="http://schemas.microsoft.com/office/powerpoint/2012/main" userId="S::tyssedal@ntnu.no::6e8295e4-b07a-4bc7-a784-b4179f8baa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5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4:06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249 698 6447 0 0,'0'0'298'0'0,"0"-2"-10"0"0,2-7-188 0 0,14-50 4370 0 0,-5 20-2129 0 0,-7 27-1403 0 0,-1 0 1 0 0,0 0-1 0 0,1-6-938 0 0,2-9 1310 0 0,1-10 452 0 0,-6 27-1366 0 0,1-1 0 0 0,0 0 0 0 0,1 0 0 0 0,1-1-396 0 0,4-17 56 0 0,10-38 495 0 0,10-19-551 0 0,-17 55 889 0 0,-8 18-729 0 0,0 1-1 0 0,-1 0 1 0 0,0-1-1 0 0,-1 0-159 0 0,0-1-15 0 0,1 0 0 0 0,3-11 15 0 0,-4 22 0 0 0,-1 1-1 0 0,0 0 1 0 0,0 0-1 0 0,0 0 1 0 0,0 0-1 0 0,0-1 1 0 0,-1 1-1 0 0,1 0 1 0 0,-1 0-1 0 0,1 0 1 0 0,-1 0-1 0 0,0 0 1 0 0,0-1 0 0 0,-5-21 78 0 0,5 22 97 0 0,-1 0 0 0 0,1 0 0 0 0,0 0 0 0 0,-1 0 0 0 0,1 0 0 0 0,-1 1 0 0 0,1-1 0 0 0,-1 0 0 0 0,0 1 0 0 0,-2-2-175 0 0,0 0 226 0 0,-3-3-226 0 0,7 6 0 0 0,-1 0 0 0 0,1 0 0 0 0,0-1 0 0 0,-1 1 0 0 0,1 0 0 0 0,-1 0 0 0 0,1 0 0 0 0,0 0 0 0 0,-1 0 0 0 0,1 0 0 0 0,-1 0 0 0 0,1 0 0 0 0,-1 0 0 0 0,1 0 0 0 0,0 0 0 0 0,-1 0 0 0 0,1 0 0 0 0,-1 0 0 0 0,1 0 0 0 0,0 0 0 0 0,-1 1 0 0 0,1-1 0 0 0,-1 0 0 0 0,0 1 0 0 0,0 1 0 0 0,0-1 0 0 0,0 1 0 0 0,0-1 0 0 0,0 1 0 0 0,0 0 0 0 0,0-1 0 0 0,1 1 0 0 0,-1 0 0 0 0,0-1 0 0 0,1 1 0 0 0,-1 1 0 0 0,-5 29 0 0 0,2-12 0 0 0,-19 86 0 0 0,-3 17 0 0 0,-17 25 0 0 0,-40 87 0 0 0,70-201 314 0 0,1 0 0 0 0,1 1-1 0 0,-4 31-313 0 0,10-40 221 0 0,-2 0 0 0 0,0 0 0 0 0,-6 11-221 0 0,-34 73 443 0 0,45-106-442 0 0,-5 12-1 0 0,1-9 0 0 0,6-7 0 0 0,0 0 0 0 0,-1 0 0 0 0,1 0 0 0 0,0 0 0 0 0,0 0 0 0 0,0 0 0 0 0,-1 0 0 0 0,1 0 0 0 0,0-1 0 0 0,0 1 0 0 0,0 0 0 0 0,-1 0 0 0 0,1 0 0 0 0,0 0 0 0 0,0 0 0 0 0,0-1 0 0 0,0 1 0 0 0,-1 0 0 0 0,1 0 0 0 0,0 0 0 0 0,0-1 0 0 0,0 1 0 0 0,0 0 0 0 0,0 0 0 0 0,0 0 0 0 0,0-1 0 0 0,-1 1 0 0 0,1 0 0 0 0,0 0 0 0 0,0-1 0 0 0,-1-2-50 0 0,0-1 0 0 0,0 0 0 0 0,0 0 0 0 0,1 0 0 0 0,-1 1 1 0 0,1-1-1 0 0,0 0 0 0 0,0 0 0 0 0,1 0 0 0 0,-1-3 50 0 0,11-42-998 0 0,-4 21 463 0 0,7-49-4877 0 0,-10 56-2096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4:16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0 790 8287 0 0,'0'0'191'0'0,"0"0"26"0"0,0 0 9 0 0,0 0 110 0 0,0 0 444 0 0,0 0 196 0 0,0 0 42 0 0,0 0-63 0 0,0 0-290 0 0,0 0-121 0 0,0 0-28 0 0,0 0 66 0 0,0 0 288 0 0,0 0 122 0 0,0 0 28 0 0,0 0-133 0 0,0 0-508 0 0,1-2 37 0 0,1-3-129 0 0,0 0 0 0 0,0 0 1 0 0,1 1-1 0 0,0-1 1 0 0,0 0-1 0 0,0 1 0 0 0,0 0 1 0 0,2-1-288 0 0,33-32 1185 0 0,-2 3-1007 0 0,14-23 499 0 0,-2-1 1 0 0,-2-3-1 0 0,22-41-677 0 0,-25 19 1456 0 0,-42 81-1013 0 0,-3 2-294 0 0,-5 0-133 0 0,0 5-16 0 0,6-3 0 0 0,0-1 0 0 0,0 0 0 0 0,1 1 0 0 0,-1-1 0 0 0,0 1 0 0 0,0-1 0 0 0,1 1 0 0 0,-1-1 0 0 0,1 1 0 0 0,-1 0 0 0 0,1-1 0 0 0,0 1 0 0 0,0-1 0 0 0,0 1 0 0 0,0 0 0 0 0,0-1 0 0 0,0 2 0 0 0,0 4 0 0 0,-4 21 0 0 0,3-22 0 0 0,2 1 0 0 0,-1-1 0 0 0,1 1 0 0 0,0-1 0 0 0,0 0 0 0 0,0 1 0 0 0,1-1 0 0 0,0 0 0 0 0,2 4 0 0 0,-2-7 0 0 0,1 1 0 0 0,-1 0 0 0 0,1 0 0 0 0,0-1 0 0 0,0 0 0 0 0,0 1 0 0 0,0-1 0 0 0,0 0 0 0 0,1 0 0 0 0,-1-1 0 0 0,1 1 0 0 0,0-1 0 0 0,0 0 0 0 0,1 1 0 0 0,30 11 0 0 0,-22-10 0 0 0,1 2 0 0 0,9 5 0 0 0,-20-9 0 0 0,0-1 0 0 0,-1 1 0 0 0,1 0 0 0 0,0 0 0 0 0,-1 0 0 0 0,1 0 0 0 0,-1 1 0 0 0,0-1 0 0 0,0 1 0 0 0,0-1 0 0 0,0 1 0 0 0,0 0 0 0 0,0 0 0 0 0,-1 0 0 0 0,0-2 0 0 0,0 1 0 0 0,0-1 0 0 0,-1 1 0 0 0,1 0 0 0 0,-1-1 0 0 0,1 1 0 0 0,-1 0 0 0 0,0-1 0 0 0,1 1 0 0 0,-1 0 0 0 0,0-1 0 0 0,0 1 0 0 0,0 0 0 0 0,-1-1 0 0 0,1 1 0 0 0,0 1 0 0 0,-2 3 0 0 0,2-2 0 0 0,-1 0 0 0 0,0-1 0 0 0,0 1 0 0 0,-1 0 0 0 0,1-1 0 0 0,-1 1 0 0 0,0-1 0 0 0,0 1 0 0 0,0-1 0 0 0,0 0 0 0 0,-1 0 0 0 0,1 0 0 0 0,-1 0 0 0 0,0 0 0 0 0,0 0 0 0 0,0-1 0 0 0,0 0 0 0 0,-1 1 0 0 0,-10 7 0 0 0,1-2 0 0 0,-2 0 0 0 0,-11 5 0 0 0,23-12 0 0 0,-1 1 0 0 0,0 0 0 0 0,0 0 0 0 0,0-1 0 0 0,0 0 0 0 0,0 0 0 0 0,0 0 0 0 0,0 0 0 0 0,0-1 0 0 0,-1 1 0 0 0,1-1 0 0 0,-2-1 0 0 0,0-1 0 0 0,5-5 0 0 0,2 5 0 0 0,0 0 0 0 0,0 0 0 0 0,0 0 0 0 0,1 0 0 0 0,-1 0 0 0 0,1 0 0 0 0,-1 1 0 0 0,1-1 0 0 0,-1 0 0 0 0,1 1 0 0 0,0-1 0 0 0,0 1 0 0 0,24-16 0 0 0,-19 13 0 0 0,-1 2 0 0 0,6 1 0 0 0,-11 0 0 0 0,-1 1 0 0 0,1 0 0 0 0,0 0 0 0 0,0 0 0 0 0,0-1 0 0 0,0 1 0 0 0,0 0 0 0 0,0 0 0 0 0,-1 0 0 0 0,1 0 0 0 0,0 1 0 0 0,0-1 0 0 0,0 0 0 0 0,0 0 0 0 0,0 0 0 0 0,-1 1 0 0 0,1-1 0 0 0,0 0 0 0 0,0 1 0 0 0,0-1 0 0 0,-1 1 0 0 0,1-1 0 0 0,0 1 0 0 0,-1-1 0 0 0,1 1 0 0 0,0 0 0 0 0,2 2 0 0 0,7 2 0 0 0,0 0 0 0 0,0 0 0 0 0,0-1 0 0 0,4 1 0 0 0,-10-4 0 0 0,1 0 0 0 0,-1 0 0 0 0,1-1 0 0 0,0 1 0 0 0,-1-1 0 0 0,1 0 0 0 0,-1-1 0 0 0,1 1 0 0 0,0-1 0 0 0,-1 0 0 0 0,1 0 0 0 0,-1 0 0 0 0,10-3 0 0 0,-1-2 0 0 0,0 1 0 0 0,-1-1 0 0 0,1-1 0 0 0,-1 0 0 0 0,0-2 0 0 0,27-19 0 0 0,3-5 0 0 0,-36 27 0 0 0,7-5 0 0 0,0-1 0 0 0,-1 0 0 0 0,0-1 0 0 0,-2 0 0 0 0,1-1 0 0 0,-2 0 0 0 0,1-1 0 0 0,-2 0 0 0 0,0 0 0 0 0,-1-1 0 0 0,-1 0 0 0 0,4-15 0 0 0,-9 28 0 0 0,0 1 0 0 0,-1-1 0 0 0,1 0 0 0 0,-1 1 0 0 0,0-1 0 0 0,0 0 0 0 0,0 0 0 0 0,0 1 0 0 0,0-1 0 0 0,-1 0 0 0 0,1 0 0 0 0,-1 0 0 0 0,1 2 0 0 0,0 1 0 0 0,-1-1 0 0 0,1 1 0 0 0,0-1 0 0 0,0 1 0 0 0,-1-1 0 0 0,1 1 0 0 0,0 0 0 0 0,-1-1 0 0 0,1 1 0 0 0,0-1 0 0 0,-1 1 0 0 0,1 0 0 0 0,0-1 0 0 0,-1 1 0 0 0,1 0 0 0 0,-1 0 0 0 0,1-1 0 0 0,-1 1 0 0 0,1 0 0 0 0,-1 0 0 0 0,1 0 0 0 0,-1 0 0 0 0,1 0 0 0 0,-1-1 0 0 0,1 1 0 0 0,-1 0 0 0 0,1 0 0 0 0,-1 0 0 0 0,1 0 0 0 0,-1 0 0 0 0,1 1 0 0 0,-1-1 0 0 0,1 0 0 0 0,-1 0 0 0 0,1 0 0 0 0,-1 0 0 0 0,1 0 0 0 0,-1 1 0 0 0,1-1 0 0 0,-1 0 0 0 0,-4 2 0 0 0,0 0 0 0 0,1 0 0 0 0,-1 0 0 0 0,1 1 0 0 0,-1-1 0 0 0,1 1 0 0 0,0 0 0 0 0,0 0 0 0 0,1 1 0 0 0,-1-1 0 0 0,0 1 0 0 0,1 0 0 0 0,0-1 0 0 0,0 2 0 0 0,0-1 0 0 0,0 1 0 0 0,-7 12 0 0 0,0 2 0 0 0,2-1 0 0 0,-2 7 0 0 0,7-20 0 0 0,0 5 0 0 0,-1 0 0 0 0,1 0 0 0 0,0 0 0 0 0,1 0 0 0 0,0 0 0 0 0,1 1 0 0 0,0-1 0 0 0,1 1 0 0 0,0 4 0 0 0,0-11 0 0 0,0 0 0 0 0,1 1 0 0 0,0-1 0 0 0,0 0 0 0 0,0 1 0 0 0,0-1 0 0 0,1 0 0 0 0,-1 0 0 0 0,1 0 0 0 0,0 0 0 0 0,0 0 0 0 0,1-1 0 0 0,-1 1 0 0 0,1-1 0 0 0,0 1 0 0 0,0-1 0 0 0,0 0 0 0 0,0 0 0 0 0,0 0 0 0 0,1-1 0 0 0,0 1 0 0 0,-1-1 0 0 0,4 2 0 0 0,2 0 0 0 0,0-1 0 0 0,1 0 0 0 0,-1 0 0 0 0,1-1 0 0 0,-1 0 0 0 0,1-1 0 0 0,0 0 0 0 0,0 0 0 0 0,0-1 0 0 0,-1-1 0 0 0,1 0 0 0 0,0 0 0 0 0,0 0 0 0 0,-1-1 0 0 0,1-1 0 0 0,17-5 0 0 0,-1 0 0 0 0,0-2 0 0 0,0-1 0 0 0,19-12 0 0 0,-16 6 0 0 0,-2-1 0 0 0,0-1 0 0 0,-1-1 0 0 0,-1-1 0 0 0,0-1 0 0 0,-2-2 0 0 0,13-17 0 0 0,1-4 0 0 0,-3 0 0 0 0,-1-3 0 0 0,-3-1 0 0 0,13-29 0 0 0,-33 58 0 0 0,-1-1 0 0 0,0 1 0 0 0,-2-2 0 0 0,5-21 0 0 0,-12 40 78 0 0,1 0-1 0 0,-1-1 1 0 0,0 1-1 0 0,0 0 1 0 0,0-1-1 0 0,-1 1 1 0 0,1 0 0 0 0,-1-1-1 0 0,0 1 1 0 0,0 0-1 0 0,0 0 1 0 0,-1-1-78 0 0,2 3 44 0 0,-1 1 0 0 0,1 0 0 0 0,-1 0 0 0 0,0 0 0 0 0,1 0 0 0 0,-1 0 0 0 0,1 0 0 0 0,-1 0 0 0 0,0 0 0 0 0,1 0 0 0 0,-1 0 0 0 0,0 0 0 0 0,1 0 0 0 0,-1 0 1 0 0,0 0-1 0 0,1 1 0 0 0,-1-1 0 0 0,1 0 0 0 0,-1 0 0 0 0,1 1 0 0 0,-1-1 0 0 0,1 0 0 0 0,-1 1 0 0 0,1-1 0 0 0,-1 1-44 0 0,-9 6 3 0 0,1 1-1 0 0,1 0 1 0 0,-1 1-1 0 0,1 0 1 0 0,1 0-1 0 0,-1 1 1 0 0,2 0-1 0 0,-6 10-2 0 0,-9 19-4 0 0,-11 33 4 0 0,32-72 0 0 0,-11 29 0 0 0,2 1 0 0 0,1 1 0 0 0,2-1 0 0 0,-2 17 0 0 0,-4 19 0 0 0,7-42 0 0 0,-5 22 0 0 0,2 0 0 0 0,2 0 0 0 0,0 34 0 0 0,5-66 0 0 0,1-11 0 0 0,0 1 0 0 0,-1-1 0 0 0,2 1 0 0 0,-1-1 0 0 0,0 1 0 0 0,1-1 0 0 0,-1 1 0 0 0,4 4 0 0 0,-1-8 0 0 0,0-5 0 0 0,1-8 0 0 0,-1 0 0 0 0,0 0 0 0 0,-1-1 0 0 0,0-11 0 0 0,2-14 0 0 0,-3 26 0 0 0,0 1 0 0 0,-2-1 0 0 0,1 1 0 0 0,-2-5 0 0 0,-1-27 0 0 0,3 44 0 0 0,0-1 0 0 0,0 1 0 0 0,1 0 0 0 0,-1 0 0 0 0,0 0 0 0 0,0-1 0 0 0,0 1 0 0 0,0 0 0 0 0,0 0 0 0 0,0 0 0 0 0,0-1 0 0 0,-1 1 0 0 0,1 0 0 0 0,0 0 0 0 0,0 0 0 0 0,0-1 0 0 0,0 1 0 0 0,0 0 0 0 0,0 0 0 0 0,0 0 0 0 0,0 0 0 0 0,0-1 0 0 0,-1 1 0 0 0,1 0 0 0 0,0 0 0 0 0,0 0 0 0 0,0 0 0 0 0,0 0 0 0 0,0-1 0 0 0,-1 1 0 0 0,1 0 0 0 0,0 0 0 0 0,0 0 0 0 0,-1 1 0 0 0,0-1 0 0 0,1 1 0 0 0,-1 0 0 0 0,1 0 0 0 0,-1 0 0 0 0,0-1 0 0 0,1 1 0 0 0,0 0 0 0 0,-1 0 0 0 0,1 0 0 0 0,0 0 0 0 0,-1 0 0 0 0,1 0 0 0 0,0 1 0 0 0,-1 9 0 0 0,2-9 0 0 0,0 0 0 0 0,0-1 0 0 0,0 1 0 0 0,0-1 0 0 0,1 1 0 0 0,-1-1 0 0 0,0 1 0 0 0,1-1 0 0 0,-1 0 0 0 0,1 1 0 0 0,-1-1 0 0 0,1 0 0 0 0,0 0 0 0 0,-1 0 0 0 0,1-1 0 0 0,0 1 0 0 0,0 0 0 0 0,1 0 0 0 0,1 1 0 0 0,1-1 0 0 0,0 1 0 0 0,0-1 0 0 0,0 0 0 0 0,0-1 0 0 0,5 1 0 0 0,35-4-170 0 0,0-2 0 0 0,0-2 1 0 0,-1-2-1 0 0,5-3 170 0 0,-14 4 72 0 0,3 6 535 0 0,-37 2-607 0 0,0 0 0 0 0,0 0 0 0 0,0 0 0 0 0,0 0 0 0 0,0 0 0 0 0,-1 0 0 0 0,1 0 0 0 0,0 0 0 0 0,0 0 0 0 0,0 0 0 0 0,0 1 0 0 0,0-1 0 0 0,-1 0 0 0 0,1 1 0 0 0,0-1 0 0 0,0 1 0 0 0,0-1 0 0 0,-1 1 0 0 0,1-1 0 0 0,0 1 0 0 0,-1-1 0 0 0,1 1 0 0 0,0-1 0 0 0,-1 1 0 0 0,1 0 0 0 0,-1 0 0 0 0,1-1 0 0 0,-1 1 0 0 0,1 0 0 0 0,-1 0 0 0 0,0 0 0 0 0,1 1 0 0 0,0 0 0 0 0,-1 0 0 0 0,1 1 0 0 0,-1-1 0 0 0,0 0 0 0 0,0 0 0 0 0,0 0 0 0 0,0 2 0 0 0,-3 17 0 0 0,-1 0 0 0 0,0 0 0 0 0,-8 20 0 0 0,0 3 0 0 0,6-26 0 0 0,-4 22 0 0 0,10-40 0 0 0,0 0 0 0 0,0 0 0 0 0,0 0 0 0 0,0 1 0 0 0,-1-1 0 0 0,1 0 0 0 0,0 0 0 0 0,0 1 0 0 0,0-1 0 0 0,0 0 0 0 0,0 0 0 0 0,0 1 0 0 0,0-1 0 0 0,0 0 0 0 0,0 0 0 0 0,0 1 0 0 0,0-1 0 0 0,0 0 0 0 0,0 0 0 0 0,0 1 0 0 0,1-1 0 0 0,-1 0 0 0 0,0 0 0 0 0,0 0 0 0 0,0 1 0 0 0,0-1 0 0 0,0 0 0 0 0,0 0 0 0 0,1 0 0 0 0,-1 1 0 0 0,0-1 0 0 0,0 0 0 0 0,0 0 0 0 0,0 0 0 0 0,1 0 0 0 0,-1 1 0 0 0,0-1 0 0 0,0 0 0 0 0,1 0 0 0 0,-1 0 0 0 0,0 0 0 0 0,0 0 0 0 0,0 0 0 0 0,1 0 0 0 0,-1 0 0 0 0,0 0 0 0 0,0 0 0 0 0,1 0 0 0 0,-1 0 0 0 0,0 0 0 0 0,0 0 0 0 0,1 0 0 0 0,-1 0 0 0 0,0 0 0 0 0,0 0 0 0 0,1 0 0 0 0,-1 0 0 0 0,0 0 0 0 0,0 0 0 0 0,1 0 0 0 0,-1 0 0 0 0,0-1 0 0 0,0 1 0 0 0,0 0 0 0 0,1 0 0 0 0,-1 0 0 0 0,0 0 0 0 0,0-1 0 0 0,7-3 0 0 0,0 0 0 0 0,-1-1 0 0 0,0 0 0 0 0,0-1 0 0 0,0 1 0 0 0,0-1 0 0 0,-1 0 0 0 0,0-1 0 0 0,0 0 0 0 0,-1 2 0 0 0,18-22 0 0 0,2 1 0 0 0,0 0 0 0 0,2 2 0 0 0,27-20 0 0 0,-20 18 0 0 0,-21 15 0 0 0,0 2 0 0 0,1-1 0 0 0,0 1 0 0 0,1 1 0 0 0,2 0 0 0 0,6 3 0 0 0,-8 4 0 0 0,-10 3 0 0 0,-2 0 0 0 0,-1-2 0 0 0,0 1 0 0 0,0-1 0 0 0,0 1 0 0 0,0-1 0 0 0,0 1 0 0 0,0 0 0 0 0,0-1 0 0 0,0 1 0 0 0,0 0 0 0 0,0 0 0 0 0,-1 0 0 0 0,1 0 0 0 0,0 0 0 0 0,0 0 0 0 0,-1 0 0 0 0,1 0 0 0 0,-1 0 0 0 0,1 0 0 0 0,-1 0 0 0 0,1 0 0 0 0,-1 0 0 0 0,0 0 0 0 0,1 2 0 0 0,0 1 0 0 0,0 0 0 0 0,0 1 0 0 0,0-1 0 0 0,0 1 0 0 0,0-1 0 0 0,-1 1 0 0 0,0 0 0 0 0,0-1 0 0 0,0 1 0 0 0,-1-1 0 0 0,1 1 0 0 0,3 46 0 0 0,-3-45 0 0 0,0-1 0 0 0,0 1 0 0 0,1-1 0 0 0,-1 1 0 0 0,1-1 0 0 0,1 0 0 0 0,0 2 0 0 0,6 31 0 0 0,-8-36 0 0 0,0 2 0 0 0,9 7 0 0 0,-7-8 0 0 0,1-1 0 0 0,-1 1 0 0 0,1-1 0 0 0,0 0 0 0 0,0 0 0 0 0,0 0 0 0 0,0 0 0 0 0,0-1 0 0 0,0 1 0 0 0,1-1 0 0 0,-1 0 0 0 0,0 0 0 0 0,1 0 0 0 0,-1 0 0 0 0,1-1 0 0 0,-1 1 0 0 0,1-1 0 0 0,-1 0 0 0 0,1 0 0 0 0,-1 0 0 0 0,1 0 0 0 0,0-1 0 0 0,0 0 0 0 0,11-2 0 0 0,0 0 0 0 0,0-2 0 0 0,0 0 0 0 0,8-4 0 0 0,-7 1 0 0 0,-1 0 0 0 0,0-1 0 0 0,0-1 0 0 0,-1-1 0 0 0,3-3 0 0 0,-10 9 0 0 0,11-10-199 0 0,-2-1-1 0 0,11-13 200 0 0,16-16-477 0 0,-42 45 489 0 0,-1-1 0 0 0,1 0 0 0 0,-1 1 1 0 0,1-1-1 0 0,0 1 0 0 0,-1-1 0 0 0,1 0 0 0 0,0 1 0 0 0,-1-1 0 0 0,1 1 0 0 0,0 0 1 0 0,0-1-1 0 0,-1 1 0 0 0,1 0 0 0 0,0-1 0 0 0,0 1 0 0 0,0 0 0 0 0,0 0-12 0 0,-3 14 607 0 0,1-7-556 0 0,-16 52-51 0 0,11-40 0 0 0,1-1 0 0 0,0 1 0 0 0,2 0 0 0 0,-1 7 0 0 0,4-10 0 0 0,1-13 0 0 0,1-1 0 0 0,-2 0 0 0 0,0-1 0 0 0,1 0 0 0 0,-1 0 0 0 0,0 0 0 0 0,1 0 0 0 0,-1 0 0 0 0,1 0 0 0 0,-1 0 0 0 0,1 0 0 0 0,0 0 0 0 0,-1 0 0 0 0,1 0 0 0 0,0 0 0 0 0,0 0 0 0 0,0-1 0 0 0,0 1 0 0 0,-1 0 0 0 0,1-1 0 0 0,0 1 0 0 0,0 0 0 0 0,0-1 0 0 0,1 1 0 0 0,-1-1 0 0 0,0 1 0 0 0,0-1 0 0 0,0 0 0 0 0,0 0 0 0 0,0 1 0 0 0,0-1 0 0 0,0 0 0 0 0,1 0 0 0 0,-1 0 0 0 0,0 0 0 0 0,0 0 0 0 0,0 0 0 0 0,0-1 0 0 0,1 1 0 0 0,0 0 0 0 0,1-1 0 0 0,8-1 0 0 0,1 0 0 0 0,0-1 0 0 0,-1-1 0 0 0,0 0 0 0 0,1-1 0 0 0,-2 0 0 0 0,1 0 0 0 0,0-1 0 0 0,1-2 0 0 0,20-14 0 0 0,-1-2 0 0 0,4-6 0 0 0,18-14 0 0 0,50-44 0 0 0,-100 87 0 0 0,-4 7 0 0 0,-5 7 0 0 0,6-12 0 0 0,-8 16 0 0 0,-4 6 0 0 0,2 0 0 0 0,0 0 0 0 0,2 1 0 0 0,1 0 0 0 0,0 1 0 0 0,5-18 0 0 0,-2 16 0 0 0,6-14 0 0 0,-1-8 0 0 0,0 0 0 0 0,1 0 0 0 0,-1 0 0 0 0,0 0 0 0 0,0 0 0 0 0,1 0 0 0 0,-1 0 0 0 0,0 0 0 0 0,1 0 0 0 0,-1 0 0 0 0,1-1 0 0 0,-1 1 0 0 0,1-1 0 0 0,-1 1 0 0 0,1-1 0 0 0,0 0 0 0 0,-1 1 0 0 0,1-1 0 0 0,0 0 0 0 0,-1 0 0 0 0,1 0 0 0 0,-1 0 0 0 0,1-1 0 0 0,0 1 0 0 0,-1 0 0 0 0,1-1 0 0 0,-1 1 0 0 0,1-1 0 0 0,8-1 0 0 0,0-1 0 0 0,0-1 0 0 0,9-4 0 0 0,-14 6 0 0 0,18-9 0 0 0,1-2 0 0 0,-2 0 0 0 0,17-13 0 0 0,60-52 0 0 0,-87 68 0 0 0,13-14 0 0 0,-18 16 0 0 0,1 1 0 0 0,0 0 0 0 0,0 1 0 0 0,1-1 0 0 0,-9 7 0 0 0,0 0 0 0 0,1 0 0 0 0,-1 0 0 0 0,0 0 0 0 0,0-1 0 0 0,0 1 0 0 0,1 0 0 0 0,-1 0 0 0 0,0 0 0 0 0,0 0 0 0 0,0 0 0 0 0,1 0 0 0 0,-1 0 0 0 0,0 0 0 0 0,0 0 0 0 0,1 0 0 0 0,-1 0 0 0 0,0 0 0 0 0,0 0 0 0 0,0 0 0 0 0,1 0 0 0 0,-1 0 0 0 0,0 0 0 0 0,0 0 0 0 0,0 0 0 0 0,1 0 0 0 0,-1 0 0 0 0,0 0 0 0 0,0 0 0 0 0,0 1 0 0 0,1-1 0 0 0,-1 0 0 0 0,0 0 0 0 0,0 0 0 0 0,0 0 0 0 0,0 0 0 0 0,1 1 0 0 0,-1-1 0 0 0,0 0 0 0 0,0 0 0 0 0,0 0 0 0 0,0 1 0 0 0,0-1 0 0 0,0 0 0 0 0,0 0 0 0 0,0 0 0 0 0,1 1 0 0 0,-1-1 0 0 0,0 0 0 0 0,0 0 0 0 0,0 0 0 0 0,0 1 0 0 0,0-1 0 0 0,0 0 0 0 0,0 0 0 0 0,0 0 0 0 0,0 1 0 0 0,0-1 0 0 0,-1 13 0 0 0,1-12 0 0 0,-4 44 0 0 0,1-24 0 0 0,1 1 0 0 0,2-1 0 0 0,0 6 0 0 0,0-21 0 0 0,1 0 0 0 0,0 0 0 0 0,0 0 0 0 0,0 0 0 0 0,1-1 0 0 0,-1 1 0 0 0,1 0 0 0 0,1-1 0 0 0,-1 0 0 0 0,1 1 0 0 0,0-1 0 0 0,0 0 0 0 0,4 4 0 0 0,-4-6-27 0 0,0-1 0 0 0,0 1 0 0 0,0-1 1 0 0,1 0-1 0 0,-1 0 0 0 0,1 0 0 0 0,-1 0 0 0 0,1 0 0 0 0,0-1 0 0 0,-1 0 1 0 0,1 0-1 0 0,0 0 0 0 0,0 0 0 0 0,0 0 0 0 0,0-1 0 0 0,0 1 0 0 0,0-1 1 0 0,0 0-1 0 0,0-1 0 0 0,-1 1 0 0 0,1-1 27 0 0,5 0-91 0 0,0 0 0 0 0,-1-1 0 0 0,1 0 0 0 0,-1-1 0 0 0,0 0-1 0 0,0 0 1 0 0,0-1 0 0 0,0 0 0 0 0,2-2 91 0 0,-4 3-448 0 0,-1-1 0 0 0,1 0 0 0 0,-1 0 0 0 0,0 0 0 0 0,0-1 0 0 0,0 0-1 0 0,-1 0 1 0 0,0 0 0 0 0,0 0 0 0 0,0-1 0 0 0,0 1 0 0 0,-1-1 0 0 0,0 0 0 0 0,1-3 448 0 0,1-10-2047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7:32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39 15663 0 0,'0'0'356'0'0,"0"0"50"0"0,0 0 20 0 0,0 0-42 0 0,0 0-112 0 0,0 0 463 0 0,0 0 234 0 0,0 0 45 0 0,0 0-61 0 0,0 0-288 0 0,2 2-121 0 0,0 0-477 0 0,-1 0-1 0 0,1 1 1 0 0,-1-1-1 0 0,1 0 1 0 0,-1 1-1 0 0,0-1 0 0 0,0 1 1 0 0,0-1-1 0 0,-1 1 1 0 0,1 0-1 0 0,-1-1 1 0 0,1 1-1 0 0,-1 0 1 0 0,0-1-1 0 0,0 1 1 0 0,0 0-1 0 0,0-1 1 0 0,-1 2-67 0 0,0 13-43 0 0,-1 0 1 0 0,-3 8 42 0 0,4-23 20 0 0,-18 79-20 0 0,-14 28 0 0 0,16-51 0 0 0,7-26 443 0 0,10-30 45 0 0,0-2 21 0 0,0 0-134 0 0,0 0-577 0 0,0 0-248 0 0,0 0-50 0 0,0 0 58 0 0,5-21 277 0 0,8-112 165 0 0,-13 128 23 0 0,7-47 261 0 0,1 1 1 0 0,3 0-1 0 0,9-21-284 0 0,-15 43 1100 0 0,0 23-1084 0 0,-4 4-16 0 0,15-3 0 0 0,4 2 0 0 0,0 2 0 0 0,-1 0 0 0 0,1 1 0 0 0,0 0 0 0 0,12 3 0 0 0,17 1 0 0 0,-29-4 0 0 0,-5 0 0 0 0,0 1 0 0 0,-1 1 0 0 0,7 1 0 0 0,-8 1 0 0 0,-12-3 0 0 0,-1-1 0 0 0,1 1 0 0 0,0-1 0 0 0,0 1 0 0 0,0 0 0 0 0,-1-1 0 0 0,1 1 0 0 0,0 0 0 0 0,-1 0 0 0 0,1 0 0 0 0,0 0 0 0 0,-1-1 0 0 0,1 1 0 0 0,-1 0 0 0 0,1 0 0 0 0,-1 0 0 0 0,0 0 0 0 0,0 0 0 0 0,1 0 0 0 0,-1 0 0 0 0,0 0 0 0 0,0 1 0 0 0,0-1 0 0 0,0 1 0 0 0,0 0 0 0 0,-1 0 0 0 0,1 0 0 0 0,0 0 0 0 0,-1 0 0 0 0,0 0 0 0 0,1 0 0 0 0,-1-1 0 0 0,0 1 0 0 0,-1 1 0 0 0,0 2 0 0 0,-1-1 0 0 0,0 0 0 0 0,-1 0 0 0 0,1 0 0 0 0,-1 0 0 0 0,0-1 0 0 0,0 1 0 0 0,0-1 0 0 0,-1 1 0 0 0,-17 7 0 0 0,0 0 0 0 0,-22 7 0 0 0,-1 1 0 0 0,29-12 0 0 0,-1 0 0 0 0,0-1 0 0 0,0 0 0 0 0,0-2 0 0 0,-1 0 0 0 0,-2 0 0 0 0,18-5 0 0 0,6-3 0 0 0,7-2 0 0 0,9-4 0 0 0,0 2 0 0 0,1 0 0 0 0,0 2 0 0 0,0 0 0 0 0,1 1 0 0 0,-1 1 0 0 0,10 0 0 0 0,-28 4 0 0 0,-1 0 0 0 0,0 0 0 0 0,1 0 0 0 0,-1 0 0 0 0,0 0 0 0 0,0 0 0 0 0,1 1 0 0 0,-1-1 0 0 0,0 1 0 0 0,0 0 0 0 0,0-1 0 0 0,0 1 0 0 0,0 0 0 0 0,0 0 0 0 0,0 1 0 0 0,0-1 0 0 0,0 0 0 0 0,0 1 0 0 0,0-1 0 0 0,-1 1 0 0 0,1-1 0 0 0,1 3 0 0 0,-2-2 0 0 0,0 0 0 0 0,0 1 0 0 0,0-1 0 0 0,0 0 0 0 0,0 1 0 0 0,-1 0 0 0 0,1-1 0 0 0,-1 1 0 0 0,1-1 0 0 0,-1 1 0 0 0,0 0 0 0 0,0-1 0 0 0,0 1 0 0 0,-1-1 0 0 0,1 1 0 0 0,0 0 0 0 0,-1-1 0 0 0,0 1 0 0 0,0 1 0 0 0,-2 4 0 0 0,-1 1 0 0 0,0 0 0 0 0,0-1 0 0 0,-1 1 0 0 0,0-1 0 0 0,-2 3 0 0 0,-39 45 0 0 0,23-29 0 0 0,12-14-188 0 0,1-1 0 0 0,-2-1 0 0 0,-1 2 188 0 0,9-9-74 0 0,-1-1-1 0 0,1 0 0 0 0,-1 0 1 0 0,1 0-1 0 0,-1 0 1 0 0,0-1-1 0 0,0 0 1 0 0,0 0-1 0 0,-1 0 1 0 0,1 0-1 0 0,-1-1 75 0 0,-3 1-155 0 0,5-1-401 0 0,1 0 0 0 0,-1 0-1 0 0,0-1 1 0 0,0 1 0 0 0,0-1 0 0 0,0 0 0 0 0,0 0-1 0 0,0-1 1 0 0,1 1 0 0 0,-1-1 0 0 0,-3 0 556 0 0,1-4-2047 0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8:41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0 504 10135 0 0,'0'0'464'0'0,"0"0"-9"0"0,2 0-87 0 0,4-2 437 0 0,-1 0 0 0 0,0 0 0 0 0,0-1 0 0 0,0 0 0 0 0,-1 1 0 0 0,1-2 0 0 0,-1 1 0 0 0,1 0 0 0 0,-1-1 0 0 0,0 0 0 0 0,2-2-805 0 0,10-13 2039 0 0,-1 0-1 0 0,1-2-2038 0 0,-2 2 596 0 0,27-43 1015 0 0,-30 44-1173 0 0,-7 11-330 0 0,0-1 0 0 0,-1 0 0 0 0,0 0 0 0 0,-1 0-1 0 0,2-8-107 0 0,3-9 77 0 0,-5 20-78 0 0,-1 1 6 0 0,0 0 1 0 0,0 1-1 0 0,0-1 1 0 0,0 0 0 0 0,-1 0-1 0 0,0 0 1 0 0,0 1 0 0 0,0-1-1 0 0,0 0 1 0 0,0 0 0 0 0,-1 0-1 0 0,0 0 1 0 0,0-1-6 0 0,1 4 15 0 0,0 0 1 0 0,0 0-1 0 0,-1 0 1 0 0,1 0-1 0 0,0 0 0 0 0,0 0 1 0 0,-1 0-1 0 0,1 0 1 0 0,-1 0-1 0 0,1 0 0 0 0,-1 1 1 0 0,1-1-1 0 0,-1 0 1 0 0,0 0-1 0 0,1 0 0 0 0,-1 1 1 0 0,0-1-1 0 0,0 0 1 0 0,0 1-1 0 0,1-1 0 0 0,-1 1 1 0 0,0-1-1 0 0,0 1 1 0 0,0-1-16 0 0,-1 1 61 0 0,0-1 0 0 0,0 0 0 0 0,0 1 0 0 0,0 0 0 0 0,0 0 0 0 0,-1 0 1 0 0,1 0-1 0 0,0 0 0 0 0,0 0 0 0 0,0 0 0 0 0,-2 1-61 0 0,-2 0 133 0 0,-1 1 1 0 0,0 0-1 0 0,1 1 1 0 0,0-1-1 0 0,0 1 1 0 0,-1 0-1 0 0,-1 2-133 0 0,3-1-90 0 0,0 1-1 0 0,0 0 0 0 0,0-1 1 0 0,1 1-1 0 0,0 1 1 0 0,-1-1-1 0 0,2 1 1 0 0,-1 0-1 0 0,1 0 1 0 0,0 0-1 0 0,-2 5 91 0 0,-1 3-249 0 0,1 0 0 0 0,1 1 0 0 0,1-1 0 0 0,-2 13 249 0 0,1 1 0 0 0,1 0 0 0 0,2 14 0 0 0,1-30 0 0 0,0-1 0 0 0,1 1 0 0 0,1-1 0 0 0,0 0 0 0 0,1 1 0 0 0,0-1 0 0 0,2 4 0 0 0,-3-10 0 0 0,0-1 0 0 0,0-1 0 0 0,0 1 0 0 0,1 0 0 0 0,0 0 0 0 0,0-1 0 0 0,0 0 0 0 0,0 1 0 0 0,0-1 0 0 0,1 0 0 0 0,1 0 0 0 0,-3-1 0 0 0,1 0 0 0 0,-1 0 0 0 0,1-1 0 0 0,0 0 0 0 0,-1 1 0 0 0,1-1 0 0 0,0 0 0 0 0,0 0 0 0 0,0 0 0 0 0,0-1 0 0 0,-1 1 0 0 0,1-1 0 0 0,0 0 0 0 0,0 1 0 0 0,0-1 0 0 0,0-1 0 0 0,3 1 0 0 0,3-3 0 0 0,0 0 0 0 0,0 0 0 0 0,0-1 0 0 0,0 0 0 0 0,-1 0 0 0 0,0-1 0 0 0,1 0 0 0 0,-2-1 0 0 0,5-3 0 0 0,15-14 0 0 0,22-26 0 0 0,-45 45 0 0 0,14-16 0 0 0,-1-1 0 0 0,0-1 0 0 0,-2 0 0 0 0,-1-1 0 0 0,-1-1 0 0 0,-1 0 0 0 0,-1-1 0 0 0,0 0 0 0 0,-3 0 0 0 0,5-18 0 0 0,-3 7 0 0 0,-5 21 0 0 0,-1 0 0 0 0,0 0 0 0 0,-1 0 0 0 0,-1-1 0 0 0,0 1 0 0 0,-1-12 0 0 0,-3 16 0 0 0,2 10 0 0 0,0 1 0 0 0,0-1 0 0 0,0 1 0 0 0,0-1 0 0 0,0 1 0 0 0,0 0 0 0 0,0-1 0 0 0,0 1 0 0 0,-1-1 0 0 0,1 1 0 0 0,0-1 0 0 0,0 1 0 0 0,0 0 0 0 0,-1-1 0 0 0,1 1 0 0 0,0-1 0 0 0,-1 1 0 0 0,1 0 0 0 0,0-1 0 0 0,-1 1 0 0 0,1 0 0 0 0,0 0 0 0 0,-1-1 0 0 0,1 1 0 0 0,-1 0 0 0 0,1 0 0 0 0,0-1 0 0 0,-1 1 0 0 0,1 0 0 0 0,-5 2 0 0 0,3-1 1 0 0,-1 0 0 0 0,1 0 0 0 0,0 1 0 0 0,0-1 0 0 0,0 0-1 0 0,1 1 1 0 0,-1 0 0 0 0,0 0 0 0 0,1-1 0 0 0,-1 1 0 0 0,1 0 0 0 0,-1 0 0 0 0,1 0 0 0 0,0 0 0 0 0,0 1-1 0 0,0-1 1 0 0,0 0 0 0 0,0 0 0 0 0,0 1 0 0 0,0 0-1 0 0,-1 5-18 0 0,0 0 0 0 0,0-1 0 0 0,1 1 0 0 0,0 0 0 0 0,0 7 18 0 0,1-10-69 0 0,1 1-1 0 0,-1 0 1 0 0,1-1-1 0 0,1 1 1 0 0,-1-1-1 0 0,1 0 1 0 0,0 1-1 0 0,0-1 1 0 0,0 0-1 0 0,1 0 1 0 0,-1 0 0 0 0,1 0-1 0 0,1 0 1 0 0,-1-1-1 0 0,4 4 70 0 0,5 5-233 0 0,1-2-1 0 0,0 0 1 0 0,0 0-1 0 0,10 5 234 0 0,-20-14 0 0 0,0 0 0 0 0,0 0 0 0 0,0-1 0 0 0,0 1 0 0 0,0-1 0 0 0,3 1 0 0 0,36 5 0 0 0,-30-3 0 0 0,-11-3 23 0 0,0 0 0 0 0,-1 1 0 0 0,1-1 0 0 0,-1 0 0 0 0,1 1 1 0 0,-1-1-1 0 0,1 0 0 0 0,-1 1 0 0 0,0-1 0 0 0,0 1 0 0 0,1-1 0 0 0,-1 1 0 0 0,0-1 0 0 0,0 1 0 0 0,-1-1 0 0 0,1 0 0 0 0,0 1 0 0 0,0-1 0 0 0,-1 1 1 0 0,1-1-1 0 0,-1 2-23 0 0,-12 33 793 0 0,11-31-687 0 0,-20 42 172 0 0,13-27-196 0 0,0 0 1 0 0,1 0-1 0 0,1 1 1 0 0,-2 12-83 0 0,4 1 0 0 0,6-21 0 0 0,-1-12 0 0 0,1 0 0 0 0,-1 0 0 0 0,0 0 0 0 0,1 0 0 0 0,-1-1 0 0 0,1 1 0 0 0,-1 0 0 0 0,1 0 0 0 0,-1 0 0 0 0,1-1 0 0 0,-1 1 0 0 0,1 0 0 0 0,0 0 0 0 0,0 0 0 0 0,1 0 0 0 0,0-1 0 0 0,-1 1 0 0 0,1 0 0 0 0,0 0 0 0 0,0-1 0 0 0,-1 1 0 0 0,1-1 0 0 0,0 1 0 0 0,0-1 0 0 0,0 0 0 0 0,0 0 0 0 0,-1 0 0 0 0,1 0 0 0 0,0 0 0 0 0,0 0 0 0 0,0-1 0 0 0,0 1 0 0 0,-1 0 0 0 0,1-1 0 0 0,0 1 0 0 0,0-1 0 0 0,-1 0 0 0 0,1 0 0 0 0,0 0 0 0 0,0 0 0 0 0,6-4 0 0 0,1 0 0 0 0,-1 0 0 0 0,-1-1 0 0 0,4-3 0 0 0,9-7 0 0 0,0 0 0 0 0,1-1 0 0 0,-2 0 0 0 0,-1-2 0 0 0,0 0 0 0 0,-1-1 0 0 0,2-5 0 0 0,-17 21 0 0 0,50-74 0 0 0,-4-3 0 0 0,13-37 0 0 0,-49 95 290 0 0,-7 14 93 0 0,-1 0 1 0 0,0-1-1 0 0,2-8-383 0 0,-5 16 443 0 0,-2 1-294 0 0,-1 1-148 0 0,0-1 0 0 0,1 1 0 0 0,-1-1 0 0 0,0 1 0 0 0,1 0 0 0 0,-1-1 0 0 0,0 1-1 0 0,1 0 1 0 0,-1 0 0 0 0,0 0 0 0 0,1 1 0 0 0,-1-1 0 0 0,0 0 0 0 0,0 0 0 0 0,1 1 0 0 0,-1-1 0 0 0,1 1 0 0 0,-1 0-1 0 0,-1 0-1 0 0,1 0-27 0 0,-1 0-1 0 0,1 1 1 0 0,0-1-1 0 0,0 1 1 0 0,0-1-1 0 0,0 1 1 0 0,0 0-1 0 0,0 0 1 0 0,0 0 0 0 0,0 0-1 0 0,0 2 29 0 0,-16 24-563 0 0,16-25 444 0 0,1 0 0 0 0,-1-1 1 0 0,1 1-1 0 0,0 0 0 0 0,0 0 0 0 0,0 0 0 0 0,1 1 0 0 0,-1-1 119 0 0,2 10-149 0 0,1-8 147 0 0,0 0 0 0 0,0 0 0 0 0,1-1-1 0 0,-1 1 1 0 0,1 0 0 0 0,0-1 0 0 0,1 0 0 0 0,-1 0-1 0 0,2 1 3 0 0,37 35 3 0 0,-25-26-2 0 0,2 3-1 0 0,-4-5 0 0 0,-1 1 0 0 0,0 1 0 0 0,-2 0 0 0 0,1 0 0 0 0,2 6 0 0 0,-14-19 0 0 0,0 1 0 0 0,1 0 0 0 0,-1 0 0 0 0,0 0 0 0 0,0 0 0 0 0,0 0 0 0 0,0 0 0 0 0,0 1 0 0 0,0-1 0 0 0,-1 0 0 0 0,1 0 0 0 0,-1 1 0 0 0,0-1 0 0 0,1 0 0 0 0,-1 0 0 0 0,0 1 0 0 0,0 7 0 0 0,0-4 0 0 0,1 0 0 0 0,-1 0 0 0 0,0 0 0 0 0,-1 0 0 0 0,1 0 0 0 0,-1 0 0 0 0,-1 0 0 0 0,1 0 0 0 0,-1 0 0 0 0,0-1 0 0 0,0 1 0 0 0,-1-1 0 0 0,1 1 0 0 0,-1-1 0 0 0,0 0 0 0 0,-1 0 0 0 0,0 0 0 0 0,1 0 0 0 0,-1-1 0 0 0,-1 1 0 0 0,1-1 0 0 0,-1 0 0 0 0,1-1 0 0 0,-1 1 0 0 0,0-1 0 0 0,-1 0 0 0 0,1 0 0 0 0,0 0 0 0 0,-1-1 0 0 0,-4 2 0 0 0,4-2-5 0 0,0-1 0 0 0,0 0 1 0 0,0 0-1 0 0,0-1 0 0 0,0 1 0 0 0,0-1 0 0 0,-1 0 1 0 0,1-1-1 0 0,0 0 0 0 0,0 0 0 0 0,0 0 0 0 0,0 0 1 0 0,0-1-1 0 0,0 0 0 0 0,-5-3 5 0 0,9 3-145 0 0,0 0-1 0 0,0 0 1 0 0,0 0-1 0 0,0 0 1 0 0,0 0-1 0 0,1 0 1 0 0,-1-1-1 0 0,1 1 1 0 0,-1-1-1 0 0,1 0 146 0 0,-3-3-493 0 0,3 4 304 0 0,1 0-1 0 0,-1 0 1 0 0,0 0 0 0 0,1 1-1 0 0,-1-1 1 0 0,1 0 0 0 0,-1 0-1 0 0,1 0 1 0 0,0 0 0 0 0,0 0-1 0 0,0 0 1 0 0,0 0 0 0 0,0 0-1 0 0,0 0 1 0 0,1 0 0 0 0,-1 0-1 0 0,1 1 1 0 0,-1-1 0 0 0,1 0-1 0 0,0 0 1 0 0,0 0 189 0 0,2-6-718 0 0,1 1 0 0 0,0 0 0 0 0,0 0 0 0 0,1 0 718 0 0,8-11-1532 0 0,3 1-4 0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8:42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59 13823 0 0,'0'0'630'0'0,"2"0"-13"0"0,7 0-393 0 0,14-3 1095 0 0,-20 3 131 0 0,-3 0 72 0 0,0 0-125 0 0,0 0-574 0 0,0 0-250 0 0,0 0-49 0 0,0 0-11 0 0,0 0-1 0 0,0 0 0 0 0,-3 0 0 0 0,-1 1-492 0 0,-1 0 0 0 0,1 0 0 0 0,0 0 0 0 0,-1 0 0 0 0,1 1 0 0 0,0 0 0 0 0,0 0 0 0 0,0 0 0 0 0,0 0 0 0 0,0 0 0 0 0,0 1 0 0 0,-2 2-20 0 0,0 0 28 0 0,1 1 0 0 0,0 0 0 0 0,0-1 0 0 0,0 2 0 0 0,1-1 0 0 0,0 0 0 0 0,-2 4-28 0 0,-3 10 45 0 0,0 0 0 0 0,2 1 0 0 0,0 0 0 0 0,-4 22-45 0 0,8-28 0 0 0,0 0 0 0 0,1 1 0 0 0,1-1 0 0 0,0 9 0 0 0,1-17 0 0 0,0-1 0 0 0,1 1 0 0 0,-1-1 0 0 0,2 1 0 0 0,-1-1 0 0 0,1 0 0 0 0,0 0 0 0 0,0 1 0 0 0,0-1 0 0 0,1-1 0 0 0,0 1 0 0 0,1 0 0 0 0,5 3 0 0 0,-6-7 0 0 0,0-1 0 0 0,1 0 0 0 0,-1-1 0 0 0,0 1 0 0 0,0 0 0 0 0,0-1 0 0 0,0 0 0 0 0,1 0 0 0 0,-1 0 0 0 0,0 0 0 0 0,0 0 0 0 0,0-1 0 0 0,1 1 0 0 0,-1-1 0 0 0,0 0 0 0 0,0 0 0 0 0,0 0 0 0 0,3-1 0 0 0,2-2 0 0 0,-1 0 0 0 0,1 0 0 0 0,0-1 0 0 0,-1 0 0 0 0,0 0 0 0 0,2-3 0 0 0,13-13 601 0 0,-1-2 1 0 0,16-21-602 0 0,-21 24 237 0 0,-11 14-199 0 0,1-2 0 0 0,-1 1 0 0 0,-1 0 0 0 0,1-1 0 0 0,-1 0 0 0 0,0 0 0 0 0,-1 0 0 0 0,0-1 0 0 0,0 1 0 0 0,-1-1 0 0 0,0 1 0 0 0,-1-1 0 0 0,0 0 0 0 0,0 0 0 0 0,-1 0 0 0 0,0-1-38 0 0,0-4 41 0 0,-1 1 181 0 0,1 1 1 0 0,-2-1-1 0 0,0 1 1 0 0,0-1-1 0 0,-5-11-222 0 0,6 21 31 0 0,0 1 0 0 0,0-1 0 0 0,0 0-1 0 0,0 1 1 0 0,-1-1 0 0 0,1 1 0 0 0,-1 0 0 0 0,0 0 0 0 0,0-1 0 0 0,0 1-1 0 0,0 0 1 0 0,0 0 0 0 0,0 1 0 0 0,0-1 0 0 0,-1 0 0 0 0,1 1 0 0 0,0-1 0 0 0,-1 1-1 0 0,0 0 1 0 0,1 0 0 0 0,-1 0 0 0 0,0 0 0 0 0,1 1 0 0 0,-1-1 0 0 0,0 0-1 0 0,0 1 1 0 0,0 0 0 0 0,1 0 0 0 0,-2 0-31 0 0,-2 0 0 0 0,1 0 0 0 0,-1 1 0 0 0,1 0 0 0 0,-1 0 0 0 0,0 1 0 0 0,1-1 0 0 0,0 1 0 0 0,-1 0 0 0 0,1 0 0 0 0,0 1 0 0 0,0 0 0 0 0,0 0 0 0 0,1 0 0 0 0,-1 0 0 0 0,1 1 0 0 0,-2 1 0 0 0,1 4 0 0 0,4-9-4 0 0,1 1 0 0 0,0 0-1 0 0,0 0 1 0 0,0-1 0 0 0,0 1-1 0 0,0 0 1 0 0,0 0 0 0 0,1-1 0 0 0,-1 1-1 0 0,0 0 1 0 0,0-1 0 0 0,0 1 0 0 0,1 0-1 0 0,-1-1 1 0 0,1 2 4 0 0,1 1-88 0 0,0 0 0 0 0,1-1 1 0 0,-1 1-1 0 0,1 0 0 0 0,0-1 0 0 0,0 0 1 0 0,0 0-1 0 0,0 0 0 0 0,0 0 0 0 0,0 0 0 0 0,1 0 1 0 0,-1-1-1 0 0,1 0 0 0 0,-1 1 0 0 0,1-1 0 0 0,-1-1 1 0 0,1 1-1 0 0,0 0 0 0 0,-1-1 0 0 0,2 0 88 0 0,10 1-27 0 0,1 0 0 0 0,0-1 0 0 0,0-1 0 0 0,0-1 27 0 0,6-1 581 0 0,-1-1 1 0 0,11-4-582 0 0,26-5 765 0 0,-38 11-765 0 0,-15 4 0 0 0,-1-1 0 0 0,13 5 0 0 0,-14-1 0 0 0,-2-2 0 0 0,0 0 0 0 0,0 0 0 0 0,0 0 0 0 0,0 0 0 0 0,-1 0 0 0 0,1 0 0 0 0,0 0 0 0 0,-1 1 0 0 0,0-1 0 0 0,0 0 0 0 0,0 0 0 0 0,-1 4 0 0 0,-7 38 0 0 0,4-28 0 0 0,-25 104 0 0 0,16-69 0 0 0,10-36 0 0 0,3-2 0 0 0,0-13 0 0 0,0-1 0 0 0,0 1 0 0 0,0-1 0 0 0,0 1 0 0 0,0-1 0 0 0,0 1 0 0 0,0-1 0 0 0,1 1 0 0 0,-1-1 0 0 0,0 1 0 0 0,0-1 0 0 0,0 0 0 0 0,0 1 0 0 0,1-1 0 0 0,-1 1 0 0 0,0-1 0 0 0,1 0 0 0 0,-1 1 0 0 0,0-1 0 0 0,1 0 0 0 0,-1 1 0 0 0,1-1 0 0 0,0 0 0 0 0,-1 0 0 0 0,1 0 0 0 0,-1 0 0 0 0,1-1 0 0 0,0 1 0 0 0,-1 0 0 0 0,1 0 0 0 0,-1-1 0 0 0,1 1 0 0 0,0 0 0 0 0,-1 0 0 0 0,1-1 0 0 0,-1 1 0 0 0,1-1 0 0 0,-1 1 0 0 0,1-1 0 0 0,-1 1 0 0 0,0 0 0 0 0,1-1 0 0 0,-1 0 0 0 0,0 1 0 0 0,1-1 0 0 0,11-18 0 0 0,-8 13 0 0 0,7-11 0 0 0,4-7 0 0 0,-1 0 0 0 0,5-13 0 0 0,-6 12 0 0 0,0 0 0 0 0,2 1 0 0 0,1 1 0 0 0,0 1 0 0 0,2 0 0 0 0,7-6 0 0 0,-15 17 0 0 0,-1 1 0 0 0,2 1 0 0 0,-1 0 0 0 0,2 0 0 0 0,-1 1 0 0 0,1 1 0 0 0,0 0 0 0 0,4-2 0 0 0,-14 8 0 0 0,0 0 0 0 0,1 1 0 0 0,-1-1 0 0 0,0 0 0 0 0,0 1 0 0 0,0-1 0 0 0,1 1 0 0 0,-1 0 0 0 0,0 0 0 0 0,0 0 0 0 0,1 0 0 0 0,-1 0 0 0 0,0 1 0 0 0,0-1 0 0 0,1 0 0 0 0,-1 1 0 0 0,17 6 0 0 0,-15-3 0 0 0,-1-1 0 0 0,0 0 0 0 0,1 1 0 0 0,-1 0 0 0 0,1-1 0 0 0,-1 1 0 0 0,0 0 0 0 0,-1 1 0 0 0,1-1 0 0 0,-1 0 0 0 0,0 1 0 0 0,0-1 0 0 0,0 1 0 0 0,0 1 0 0 0,3 12 0 0 0,-1 0 0 0 0,1 11 0 0 0,-4-27 0 0 0,2 20-22 0 0,0 0 0 0 0,-1 0-1 0 0,-1 0 1 0 0,-1 0 0 0 0,-1 0 0 0 0,-2 15 22 0 0,-7-58-2660 0 0,10 13 1626 0 0,1-1 1 0 0,-1 1-1 0 0,1-1 1 0 0,1 1-1 0 0,0 0 0 0 0,1-5 1034 0 0,0 3-710 0 0,4-17-1337 0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8:43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5 882 17503 0 0,'0'0'399'0'0,"0"0"60"0"0,0 0 21 0 0,-1-2-59 0 0,0 0-400 0 0,0-1 0 0 0,1 1 0 0 0,-1 0 1 0 0,1-1-1 0 0,-1 1 0 0 0,1-1 0 0 0,0 1 0 0 0,0-1 0 0 0,0 1 1 0 0,1-1-1 0 0,-1 1 0 0 0,0-1 0 0 0,1 1 0 0 0,0-1-21 0 0,13-40 1466 0 0,-6 21-218 0 0,-2 8-782 0 0,1 0-1 0 0,0 0 1 0 0,1 1-1 0 0,0-1 0 0 0,2 2 1 0 0,6-9-466 0 0,-1 2 398 0 0,213-324 1244 0 0,-112 160-1132 0 0,-106 168-389 0 0,-4 6 99 0 0,0 1 0 0 0,0-1 0 0 0,-1 0 1 0 0,-1-1-1 0 0,1 1 0 0 0,-1-1 0 0 0,-1 0 1 0 0,1-4-221 0 0,-4 5 149 0 0,-4 1-133 0 0,3 6-16 0 0,-2-1 0 0 0,-10-1 0 0 0,10 3 0 0 0,-1 1 0 0 0,1-1 0 0 0,-1 1 0 0 0,1 0 0 0 0,-1 0 0 0 0,1 1 0 0 0,0-1 0 0 0,-1 1 0 0 0,1 0 0 0 0,-1 0 0 0 0,1 0 0 0 0,0 0 0 0 0,-2 1 0 0 0,-3 2 0 0 0,0 1 0 0 0,0 0 0 0 0,0 0 0 0 0,-3 3 0 0 0,7-4-146 0 0,0 0 1 0 0,0 1-1 0 0,1-1 0 0 0,0 1 0 0 0,0-1 0 0 0,0 1 1 0 0,1 0-1 0 0,-1 0 0 0 0,1 0 0 0 0,-1 5 146 0 0,-6 11-369 0 0,-1 6 327 0 0,0 1 0 0 0,2 0 0 0 0,1 0 0 0 0,0 10 42 0 0,-6 21 3 0 0,-31 158-3 0 0,37-166 0 0 0,2 0 0 0 0,2 0 0 0 0,4 16 0 0 0,-2-60 0 0 0,5 18 0 0 0,0-14 0 0 0,-4-11 0 0 0,1 0 0 0 0,0 0 0 0 0,-1 0 0 0 0,1 0 0 0 0,-1 0 0 0 0,1 0 0 0 0,-1 0 0 0 0,1 0 0 0 0,-1 0 0 0 0,1 0 0 0 0,-1 0 0 0 0,1 0 0 0 0,0 0 0 0 0,-1 0 0 0 0,1 0 0 0 0,-1 0 0 0 0,1-1 0 0 0,-1 1 0 0 0,1 0 0 0 0,-1 0 0 0 0,1-1 0 0 0,-1 1 0 0 0,0 0 0 0 0,1-1 0 0 0,-1 1 0 0 0,1 0 0 0 0,14-14 0 0 0,-7 6 0 0 0,1 0 250 0 0,-1 0 0 0 0,0 0 0 0 0,0-1 0 0 0,-1-1-1 0 0,5-7-249 0 0,12-15 578 0 0,-5 10-545 0 0,0 1 0 0 0,2 1 0 0 0,0 1 0 0 0,1 0 0 0 0,7-3-33 0 0,-25 19 0 0 0,15-5 0 0 0,-18 8 0 0 0,-1-1 0 0 0,0 1 0 0 0,1 0 0 0 0,-1 0 0 0 0,1 0 0 0 0,-1-1 0 0 0,0 1 0 0 0,1 0 0 0 0,-1 0 0 0 0,0 0 0 0 0,1 0 0 0 0,-1 0 0 0 0,1 0 0 0 0,-1 0 0 0 0,0 0 0 0 0,1 0 0 0 0,-1 0 0 0 0,1 0 0 0 0,-1 0 0 0 0,0 0 0 0 0,1 0 0 0 0,-1 1 0 0 0,0-1 0 0 0,1 0 0 0 0,-1 0 0 0 0,0 0 0 0 0,1 0 0 0 0,-1 1 0 0 0,0-1 0 0 0,1 0 0 0 0,-1 0 0 0 0,0 1 0 0 0,1-1 0 0 0,-1 0 0 0 0,0 1 0 0 0,0-1 0 0 0,1 0 0 0 0,-1 1 0 0 0,0-1 0 0 0,0 0 0 0 0,0 1 0 0 0,0-1 0 0 0,1 0 0 0 0,-1 1 0 0 0,0-1 0 0 0,0 0 0 0 0,0 1 0 0 0,0-1 0 0 0,0 1 0 0 0,0-1 0 0 0,0 0 0 0 0,0 1 0 0 0,0-1 0 0 0,0 1 0 0 0,0-1 0 0 0,4 21 0 0 0,-5-14 0 0 0,-1-2 0 0 0,-10 64 0 0 0,7-44 0 0 0,0 0 0 0 0,1 14 0 0 0,3-19 0 0 0,3-16 0 0 0,0-1 0 0 0,1 9 0 0 0,4-3 0 0 0,6-3 0 0 0,-11-6 0 0 0,1 0 0 0 0,0-1 0 0 0,0 1 0 0 0,0 0 0 0 0,0-1 0 0 0,-1 1 0 0 0,1-1 0 0 0,0 0 0 0 0,0 0 0 0 0,-1 0 0 0 0,1 0 0 0 0,-1-1 0 0 0,1 1 0 0 0,-1 0 0 0 0,1-1 0 0 0,-1 0 0 0 0,0 0 0 0 0,1 0 0 0 0,5-6 0 0 0,0 0 0 0 0,-1 0 0 0 0,1 0 0 0 0,0-3 0 0 0,19-22-357 0 0,-16 21 15 0 0,-1 0 0 0 0,-1-1-1 0 0,3-5 343 0 0,5-9-2915 0 0,1 2 0 0 0,9-9 2915 0 0,-24 29-443 0 0,12-13-1604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8:44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333 342 15663 0 0,'0'0'719'0'0,"0"0"-20"0"0,2-1-449 0 0,0-1-73 0 0,0 1-1 0 0,-1 0 0 0 0,1 0 0 0 0,-1-1 1 0 0,1 1-1 0 0,-1 0 0 0 0,1-1 0 0 0,-1 0 1 0 0,0 1-1 0 0,1-1 0 0 0,-1 0 0 0 0,0 0 1 0 0,0 0-1 0 0,0 1 0 0 0,-1-1 0 0 0,1 0 1 0 0,0 0-1 0 0,-1-1-176 0 0,2-5 954 0 0,-1 0 0 0 0,0 1-1 0 0,-1-1 1 0 0,0-5-954 0 0,0 0 245 0 0,-1 0 0 0 0,-1-1 0 0 0,0 1-1 0 0,0 0 1 0 0,-2-4-245 0 0,3 12 159 0 0,0 0 1 0 0,-1 1-1 0 0,1-1 1 0 0,-1 0-1 0 0,0 0 0 0 0,0 1 1 0 0,0-1-1 0 0,-1 1 1 0 0,0 0-1 0 0,0 0 0 0 0,0 0 1 0 0,0 0-1 0 0,-3-2-159 0 0,-4 0 0 0 0,6 4 0 0 0,-1 2 0 0 0,1-1 0 0 0,-1 0 0 0 0,1 1 0 0 0,-1 0 0 0 0,1 0 0 0 0,-1 1 0 0 0,1-1 0 0 0,-1 1 0 0 0,1 0 0 0 0,-1 0 0 0 0,1 0 0 0 0,0 0 0 0 0,0 1 0 0 0,-1 0 0 0 0,1 0 0 0 0,-10 5 0 0 0,1 0 0 0 0,0 1 0 0 0,0 1 0 0 0,-1 2 0 0 0,-2 1 0 0 0,0 2 0 0 0,1 0 0 0 0,1 0 0 0 0,0 2 0 0 0,2-1 0 0 0,-1 2 0 0 0,2 0 0 0 0,0 0 0 0 0,1 1 0 0 0,1 0 0 0 0,-3 10 0 0 0,9-21 0 0 0,1 1 0 0 0,0-1 0 0 0,0 1 0 0 0,1 0 0 0 0,0 0 0 0 0,1-1 0 0 0,-1 1 0 0 0,1 0 0 0 0,1 0 0 0 0,1 7 0 0 0,3-2 0 0 0,-3-11 0 0 0,0 0 0 0 0,0 1 0 0 0,0-1 0 0 0,0 0 0 0 0,1-1 0 0 0,-1 1 0 0 0,1 0 0 0 0,-1-1 0 0 0,1 1 0 0 0,0-1 0 0 0,-1 0 0 0 0,1 0 0 0 0,0 0 0 0 0,3 1 0 0 0,-1-1 0 0 0,0-1 0 0 0,1 1 0 0 0,-1-1 0 0 0,0 0 0 0 0,1 0 0 0 0,-1-1 0 0 0,0 1 0 0 0,2-1 0 0 0,7-3 0 0 0,-1 1 0 0 0,0-2 0 0 0,0 0 0 0 0,0 0 0 0 0,0-2 0 0 0,1 0 0 0 0,-2 0 114 0 0,1-1 0 0 0,-1-1-1 0 0,-1 0 1 0 0,1 0 0 0 0,-2-1 0 0 0,1 0 0 0 0,-1-1-1 0 0,-1 0 1 0 0,5-8-114 0 0,-8 11 79 0 0,-1-1 0 0 0,0 0-1 0 0,0 0 1 0 0,-1-1 0 0 0,0 1 0 0 0,-1-1-1 0 0,0 0 1 0 0,-1 0 0 0 0,1 0 0 0 0,-2 0 0 0 0,0 0-1 0 0,0-1 1 0 0,-1-9-79 0 0,-2-2 204 0 0,0 20 35 0 0,2 1-189 0 0,0 1 0 0 0,-1-1 0 0 0,1 0 0 0 0,-1 1 0 0 0,1-1 0 0 0,-1 1 0 0 0,1-1 0 0 0,-1 1 0 0 0,1-1 0 0 0,-1 1 0 0 0,1-1 0 0 0,-1 1 0 0 0,1-1 0 0 0,-1 1 0 0 0,0 0 0 0 0,1-1 0 0 0,-1 1 0 0 0,0 0 0 0 0,1 0 1 0 0,-1 0-1 0 0,0-1 0 0 0,1 1 0 0 0,-1 0 0 0 0,0 0 0 0 0,0 0 0 0 0,1 0 0 0 0,-1 0 0 0 0,0 0 0 0 0,0 0 0 0 0,1 0 0 0 0,-1 1 0 0 0,0-1-50 0 0,0 0-12 0 0,-9 4 28 0 0,5 0-116 0 0,0 0 1 0 0,1 0-1 0 0,-1 0 1 0 0,1 0-1 0 0,0 1 0 0 0,0 0 1 0 0,1 0-1 0 0,-1 0 1 0 0,1 0-1 0 0,-1 3 100 0 0,-1 2-199 0 0,0 1 0 0 0,1-1-1 0 0,0 1 1 0 0,1 0 0 0 0,0 3 199 0 0,1-6 0 0 0,1 0 0 0 0,0 1 0 0 0,1-1 0 0 0,0 1 0 0 0,0-1 0 0 0,1 1 0 0 0,0-1 0 0 0,0 1 0 0 0,1-1 0 0 0,0 0 0 0 0,1 0 0 0 0,0 0 0 0 0,0 0 0 0 0,0 0 0 0 0,4 4 0 0 0,-6-10 0 0 0,1 0 0 0 0,-1 0 0 0 0,1-1 0 0 0,0 1 0 0 0,-1 0 0 0 0,1-1 0 0 0,0 1 0 0 0,0-1 0 0 0,0 0 0 0 0,0 1 0 0 0,1-1 0 0 0,11 4 0 0 0,-10-4 0 0 0,1-1 0 0 0,-1 0 0 0 0,0 0 0 0 0,0 0 0 0 0,0 0 0 0 0,1-1 0 0 0,-1 1 0 0 0,0-1 0 0 0,0 0 0 0 0,0 0 0 0 0,0-1 0 0 0,0 1 0 0 0,0-1 0 0 0,-1 0 0 0 0,1 0 0 0 0,0 0 0 0 0,-1 0 0 0 0,1-1 0 0 0,-1 0 0 0 0,1 0 0 0 0,9-9 0 0 0,1-2 0 0 0,-2 0 0 0 0,0 0 0 0 0,0-2 0 0 0,3-2 0 0 0,3-6 0 0 0,-1-2 0 0 0,-1 0 0 0 0,-2 0 0 0 0,7-18 0 0 0,-3 8 0 0 0,2-3 0 0 0,-8 17 0 0 0,0-1 0 0 0,-1-3 0 0 0,-11 26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0,0-1 0 0 0,0 1 0 0 0,0 0 0 0 0,0 0 0 0 0,0 0 0 0 0,0 0 0 0 0,0 0 0 0 0,-4 5 0 0 0,-5 11 0 0 0,8-8 0 0 0,-1-1 0 0 0,1 0 0 0 0,1 0 0 0 0,0 0 0 0 0,0 2 0 0 0,0-5 0 0 0,1 0 0 0 0,-1-1 0 0 0,1 1 0 0 0,0-1 0 0 0,0 1 0 0 0,1-1 0 0 0,-1 0 0 0 0,1 1 0 0 0,-1-1 0 0 0,1 0 0 0 0,1 2 0 0 0,3 2 0 0 0,0 1 0 0 0,1-1 0 0 0,-1 0 0 0 0,1 0 0 0 0,1-1 0 0 0,-1 0 0 0 0,1 0 0 0 0,0-1 0 0 0,1 0 0 0 0,0 0 0 0 0,-6-3 0 0 0,-1 0 0 0 0,1 0 0 0 0,-1 0 0 0 0,1 1 0 0 0,-1-1 0 0 0,0 1 0 0 0,0-1 0 0 0,0 1 0 0 0,0-1 0 0 0,-1 1 0 0 0,1 0 0 0 0,-1 0 0 0 0,1 0 0 0 0,-1 0 0 0 0,0 0 0 0 0,0 0 0 0 0,-1 0 0 0 0,1 1 0 0 0,-1-1 0 0 0,1 0 0 0 0,-1 3 0 0 0,1 6 0 0 0,-1 1 0 0 0,-1-1 0 0 0,0 0 0 0 0,-1 0 0 0 0,0 3 0 0 0,-4 3 0 0 0,5-15 0 0 0,0-1 0 0 0,0 1 0 0 0,1-1 0 0 0,-1 1 0 0 0,0 0 0 0 0,1 0 0 0 0,0-1 0 0 0,0 1 0 0 0,0 1 0 0 0,0-4 0 0 0,0 1 0 0 0,0-1 0 0 0,0 0 0 0 0,0 0 0 0 0,0 1 0 0 0,0-1 0 0 0,0 0 0 0 0,0 0 0 0 0,0 1 0 0 0,0-1 0 0 0,0 0 0 0 0,0 0 0 0 0,0 1 0 0 0,0-1 0 0 0,1 0 0 0 0,-1 0 0 0 0,0 0 0 0 0,0 1 0 0 0,0-1 0 0 0,0 0 0 0 0,1 0 0 0 0,-1 0 0 0 0,0 0 0 0 0,0 1 0 0 0,0-1 0 0 0,1 0 0 0 0,-1 0 0 0 0,0 0 0 0 0,0 0 0 0 0,0 0 0 0 0,1 0 0 0 0,-1 0 0 0 0,0 0 0 0 0,0 0 0 0 0,1 0 0 0 0,-1 0 0 0 0,0 0 0 0 0,0 0 0 0 0,1 0 0 0 0,-1 0 0 0 0,0 0 0 0 0,0 0 0 0 0,1 0 0 0 0,-1 0 0 0 0,0 0 0 0 0,0 0 0 0 0,1 0 0 0 0,-1 0 0 0 0,0 0 0 0 0,0 0 0 0 0,0-1 0 0 0,1 1 0 0 0,-1 0 0 0 0,0 0 0 0 0,0 0 0 0 0,12-9 0 0 0,-11 8 0 0 0,8-6 0 0 0,0-1 0 0 0,-1 0 0 0 0,0 0 0 0 0,0-1 0 0 0,-1 0 0 0 0,-1-1 0 0 0,1 0 0 0 0,6-13 0 0 0,-1 0 0 0 0,5-16 0 0 0,38-72-2824 0 0,-26 56-4113 0 0,-2-4 6937 0 0,-14 28-2047 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8:45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53 684 15663 0 0,'0'0'719'0'0,"-2"2"-20"0"0,-8 6-449 0 0,-1-4-79 0 0,9-4-73 0 0,1 0 0 0 0,0-1-1 0 0,0 1 1 0 0,0-1 0 0 0,0 1 0 0 0,-1-1 0 0 0,1 1 0 0 0,0-1-1 0 0,0 0 1 0 0,0 1 0 0 0,0-1 0 0 0,0 0 0 0 0,0 0 0 0 0,1 0-1 0 0,-1 1 1 0 0,0-1 0 0 0,0 0 0 0 0,0 0 0 0 0,1 0 0 0 0,-1-1-1 0 0,1 1 1 0 0,-1 0 0 0 0,1 0 0 0 0,-1 0 0 0 0,1 0-98 0 0,-2-3 332 0 0,1 0 0 0 0,0 0 0 0 0,0 0-1 0 0,1 0 1 0 0,-1 0 0 0 0,1 0 0 0 0,0-1-332 0 0,0-9 707 0 0,-1 2-213 0 0,1 1-1 0 0,1-1 1 0 0,0 1-1 0 0,1-1 1 0 0,0 1-1 0 0,1-5-493 0 0,5-8 387 0 0,8-32 520 0 0,3 2 0 0 0,2 0 0 0 0,4-1-907 0 0,0 4 169 0 0,40-72 152 0 0,-53 102-290 0 0,2 1 1 0 0,0 1-1 0 0,1 0 1 0 0,13-12-32 0 0,-19 21 351 0 0,0 1 717 0 0,-8 11-622 0 0,-4 6-263 0 0,-5 16-285 0 0,1-7-307 0 0,1 1 0 0 0,1 0 1 0 0,0 4 408 0 0,4-16-111 0 0,0 1 0 0 0,1-1 1 0 0,-1 1-1 0 0,1 0 1 0 0,1-1-1 0 0,0 1 0 0 0,-1 0 1 0 0,2-1-1 0 0,-1 1 0 0 0,3 5 111 0 0,-2-7-68 0 0,0-1 0 0 0,0 1 0 0 0,0-1 0 0 0,1 0 0 0 0,0 1 0 0 0,0-1 0 0 0,0 0-1 0 0,0-1 1 0 0,0 1 0 0 0,1-1 0 0 0,3 3 68 0 0,5 3-257 0 0,0 0-1 0 0,1-1 1 0 0,3 1 257 0 0,5 2-84 0 0,-10-4 282 0 0,-1-1 0 0 0,0 2-1 0 0,-1-1 1 0 0,1 1 0 0 0,-1 1-1 0 0,-1 0 1 0 0,1 1-198 0 0,-7-7 19 0 0,0 0 0 0 0,0 0-1 0 0,-1 0 1 0 0,1 0 0 0 0,-1 0 0 0 0,0 0 0 0 0,0 1-1 0 0,0-1 1 0 0,0 0 0 0 0,0 0 0 0 0,-1 1-1 0 0,1-1 1 0 0,-1 1 0 0 0,0-1 0 0 0,0 1 0 0 0,-1-1-1 0 0,1 0 1 0 0,-1 1 0 0 0,1-1 0 0 0,-1 0-1 0 0,0 1 1 0 0,0-1 0 0 0,-1 1-19 0 0,-1 2 18 0 0,0 1-1 0 0,0-1 1 0 0,-1 0-1 0 0,0 0 1 0 0,0 0 0 0 0,0 0-1 0 0,-1-1 1 0 0,0 0-1 0 0,0 0 1 0 0,-3 3-18 0 0,-1-2 0 0 0,1 1 0 0 0,-1-1 0 0 0,0 0 0 0 0,-1-1 0 0 0,1 0 0 0 0,-1 0 0 0 0,0-1 0 0 0,0-1 0 0 0,0 1 0 0 0,-1-2 0 0 0,-6 2 0 0 0,-5-5 0 0 0,13-4 0 0 0,6 3 0 0 0,-3-5 0 0 0,-1-5 0 0 0,7 8 0 0 0,0 2 0 0 0,0 1 0 0 0,0-1 0 0 0,0 1 0 0 0,0-1 0 0 0,0 1 0 0 0,0 0 0 0 0,0-1 0 0 0,0 1 0 0 0,1-1 0 0 0,-1 1 0 0 0,0 0 0 0 0,1-1 0 0 0,-1 1 0 0 0,1 0 0 0 0,-1-1 0 0 0,1 1 0 0 0,0 0 0 0 0,0 0 0 0 0,-1-1 0 0 0,1 1 0 0 0,0 0 0 0 0,0 0 0 0 0,2-2 0 0 0,-3 2 0 0 0,1 0 0 0 0,0 0 0 0 0,-1 0 0 0 0,1-1 0 0 0,0 1 0 0 0,0 0 0 0 0,0 0 0 0 0,0 0 0 0 0,0 0 0 0 0,0 0 0 0 0,0 1 0 0 0,0-1 0 0 0,0 0 0 0 0,1 0 0 0 0,0 0 0 0 0,2-1 0 0 0,21-14 0 0 0,0 0 0 0 0,1 2 0 0 0,10-4 0 0 0,0 0 0 0 0,15-11 0 0 0,-20 11 0 0 0,0 2 0 0 0,19-7 0 0 0,-22 10 0 0 0,11 1 0 0 0,-21 7 0 0 0,-8 4 0 0 0,-10 2-1 0 0,1-1 1 0 0,0 1-1 0 0,0 0 1 0 0,-1-1-1 0 0,1 1 0 0 0,0 0 1 0 0,-1 0-1 0 0,1-1 1 0 0,0 1-1 0 0,-1 0 0 0 0,1 0 1 0 0,-1 0-1 0 0,1 0 1 0 0,-1-1-1 0 0,0 1 0 0 0,1 0 1 0 0,-1 0-1 0 0,0 0 1 0 0,0 0-1 0 0,0 0 0 0 0,0 0 1 0 0,0 0-1 0 0,0 0 1 0 0,0 0-1 0 0,0 0 0 0 0,0 0 1 0 0,0 0-1 0 0,0 1 1 0 0,-8 33 36 0 0,6-25 17 0 0,-10 35 1397 0 0,-10 22-1450 0 0,10-33-483 0 0,1 1-1 0 0,2 1 1 0 0,0 5 483 0 0,-8 49-17 0 0,7-41 18 0 0,-2 29-1 0 0,9-45 0 0 0,-2 1 0 0 0,-1-2 0 0 0,-1 1 0 0 0,-2-1 0 0 0,-1 0 0 0 0,-2-1 0 0 0,-11 22 0 0 0,16-46 0 0 0,3-7 0 0 0,1-6 0 0 0,-1 0-245 0 0,1-1 0 0 0,1 0 0 0 0,-1 1-1 0 0,1-1 1 0 0,1 0 0 0 0,-1 0 0 0 0,1-2 245 0 0,-5-51-2156 0 0,5 33 677 0 0,2-1 0 0 0,1 1 0 0 0,4-20 1479 0 0,1-9-7851 0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8:45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23039 0 0,'0'0'528'0'0,"0"0"69"0"0,-2 8 593 0 0,1-7-1161 0 0,0 1 0 0 0,1-1 0 0 0,-1 1 0 0 0,1 0 0 0 0,0-1 0 0 0,0 1 0 0 0,-1-1 0 0 0,1 1 0 0 0,0-1 1 0 0,0 1-1 0 0,0 0 0 0 0,1-1 0 0 0,-1 1 0 0 0,0-1 0 0 0,1 2-29 0 0,0 1 220 0 0,-1-2 268 0 0,0-2 21 0 0,0 0 3 0 0,0 0 0 0 0,0 0 0 0 0,0 0 0 0 0,0 0-137 0 0,32 5-2036 0 0,-3 0-265 0 0,-19-4 1160 0 0,16 1-6432 0 0,-6 0-514 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8:46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1 791 17503 0 0,'0'0'399'0'0,"0"0"60"0"0,0 0 21 0 0,0 0-59 0 0,0 0-136 0 0,0 0 457 0 0,0 0 228 0 0,3-8 997 0 0,-2 0-1351 0 0,1 0-1 0 0,-1 0 1 0 0,0 0 0 0 0,0-3-616 0 0,2-24 1310 0 0,-1 28-1083 0 0,1-10 528 0 0,1 1 0 0 0,1-1 0 0 0,4-7-755 0 0,9-21 57 0 0,2 0 1 0 0,3 2-1 0 0,9-13-57 0 0,-27 47 0 0 0,-5 9 0 0 0,0 1 0 0 0,-1-1 0 0 0,1 0 0 0 0,0 0 0 0 0,0 0 0 0 0,0 0 0 0 0,0 0 0 0 0,-1 0 0 0 0,1 0 0 0 0,0 0 0 0 0,0 0 0 0 0,0 0 0 0 0,-1 0 0 0 0,1 0 0 0 0,0 0 0 0 0,0 0 0 0 0,0 0 0 0 0,0 0 0 0 0,-1 0 0 0 0,1 0 0 0 0,0 0 0 0 0,0 0 0 0 0,0 0 0 0 0,0-1 0 0 0,-1 1 0 0 0,1 0 0 0 0,0 0 0 0 0,0 0 0 0 0,0 0 0 0 0,0 0 0 0 0,0 0 0 0 0,-1 0 0 0 0,1-1 0 0 0,0 1 0 0 0,0 0 0 0 0,0 0 0 0 0,0 0 0 0 0,0 0 0 0 0,0-1 0 0 0,0 1 0 0 0,0 0 0 0 0,0 0 0 0 0,0 0 0 0 0,0 0 0 0 0,0-1 0 0 0,0 1 0 0 0,0 0 0 0 0,0 0 0 0 0,0 0 0 0 0,0-1 0 0 0,0 1 0 0 0,0 0 0 0 0,0 0 0 0 0,0 0 0 0 0,0 0 0 0 0,0-1 0 0 0,-6 6-105 0 0,0 1 1 0 0,1-1-1 0 0,0 1 0 0 0,0 0 1 0 0,0 0-1 0 0,1 0 0 0 0,0 1 1 0 0,-3 5 104 0 0,-4 10-495 0 0,1 1 0 0 0,0 1 495 0 0,2-3-79 0 0,1-1 0 0 0,-3 21 79 0 0,8-33-1 0 0,1 0 0 0 0,0-1 1 0 0,1 1-1 0 0,-1-1 0 0 0,1 1 1 0 0,1 0-1 0 0,0-1 0 0 0,0 1 1 0 0,0-1-1 0 0,1 2 1 0 0,2 1 0 0 0,-4-9 0 0 0,0-1 0 0 0,0 1 0 0 0,1 0 0 0 0,-1 0 0 0 0,1 0 0 0 0,-1 0 0 0 0,0-1 0 0 0,1 1 0 0 0,0 0 0 0 0,-1-1 0 0 0,1 1 0 0 0,-1 0 0 0 0,1-1 0 0 0,0 1 0 0 0,-1-1 0 0 0,1 1 0 0 0,0-1 0 0 0,0 1 0 0 0,-1-1 0 0 0,1 1 0 0 0,0-1 0 0 0,0 0 0 0 0,0 1 0 0 0,0-1 0 0 0,0 0 0 0 0,-1 0 0 0 0,1 0 0 0 0,1 0 0 0 0,1 1 0 0 0,0 0 0 0 0,0-1 0 0 0,0 1 0 0 0,0-1 0 0 0,0 0 0 0 0,0 0 0 0 0,0 0 0 0 0,0 0 0 0 0,0-1 0 0 0,0 1 0 0 0,-1-1 0 0 0,1 0 0 0 0,0 0 0 0 0,0 0 0 0 0,0 0 0 0 0,10-4 0 0 0,0-1 0 0 0,6-5 0 0 0,-5 3 0 0 0,-3 2 99 0 0,-1-1-1 0 0,0 0 1 0 0,0 0 0 0 0,0-2 0 0 0,-1 1-1 0 0,0-1 1 0 0,4-6-99 0 0,13-17 1080 0 0,13-24-1080 0 0,-8 11 221 0 0,-4 8-221 0 0,-27 37 0 0 0,0 0 0 0 0,0 0 0 0 0,0 0 0 0 0,0 0 0 0 0,0 1 0 0 0,1-1 0 0 0,-1 0 0 0 0,0 0 0 0 0,0 0 0 0 0,0 0 0 0 0,0 0 0 0 0,0 0 0 0 0,0 1 0 0 0,0-1 0 0 0,0 0 0 0 0,0 0 0 0 0,0 0 0 0 0,1 0 0 0 0,-1 0 0 0 0,0 0 0 0 0,0 0 0 0 0,0 0 0 0 0,0 0 0 0 0,0 1 0 0 0,0-1 0 0 0,1 0 0 0 0,-1 0 0 0 0,0 0 0 0 0,0 0 0 0 0,0 0 0 0 0,0 0 0 0 0,1 0 0 0 0,-1 0 0 0 0,0 0 0 0 0,0 0 0 0 0,0 0 0 0 0,0 0 0 0 0,0 0 0 0 0,1 0 0 0 0,-1 0 0 0 0,0 0 0 0 0,0 0 0 0 0,0 0 0 0 0,0-1 0 0 0,0 1 0 0 0,1 0 0 0 0,-1 0 0 0 0,0 0 0 0 0,0 0 0 0 0,0 0 0 0 0,0 0 0 0 0,0 0 0 0 0,0 0 0 0 0,0-1 0 0 0,-1 16 0 0 0,1-15 0 0 0,0 3 0 0 0,-5 21-32 0 0,3 0 1 0 0,0 0-1 0 0,1 18 32 0 0,1-36-19 0 0,0 0 0 0 0,1 1 0 0 0,0-1-1 0 0,0 0 1 0 0,0 0 0 0 0,1 0 0 0 0,0 0 0 0 0,0 0 0 0 0,1 0 0 0 0,0 0-1 0 0,0-1 1 0 0,0 0 0 0 0,0 1 0 0 0,1-1 0 0 0,0 0 0 0 0,4 4 19 0 0,-5-7-38 0 0,0 1 0 0 0,0-1 1 0 0,1 0-1 0 0,-1 0 0 0 0,1 0 1 0 0,-1 0-1 0 0,1-1 0 0 0,0 1 1 0 0,0-1-1 0 0,0 0 0 0 0,0 0 1 0 0,-1 0-1 0 0,1-1 0 0 0,0 1 1 0 0,0-1-1 0 0,0 0 0 0 0,0 0 0 0 0,0-1 1 0 0,0 1-1 0 0,0-1 0 0 0,0 0 1 0 0,0 0-1 0 0,0 0 0 0 0,2-1 38 0 0,10-4-137 0 0,-1-1 0 0 0,1-1 0 0 0,-1 0-1 0 0,0-1 1 0 0,0-1 137 0 0,-1 0 93 0 0,-1-1 0 0 0,1 0 0 0 0,-2-1 0 0 0,0 0-1 0 0,0-1 1 0 0,-1 0 0 0 0,-1-1 0 0 0,0 0 0 0 0,1-4-93 0 0,17-32 546 0 0,-2-1 0 0 0,0-7-546 0 0,-9 20 64 0 0,33-83 119 0 0,-24 57 77 0 0,-16 35 443 0 0,-1 0 1 0 0,2-14-704 0 0,-3 10 198 0 0,-7 32-198 0 0,-1-1 0 0 0,1 1 0 0 0,-1 0 0 0 0,0-1 0 0 0,1 1 0 0 0,-1-1 0 0 0,0 1 0 0 0,0 0 0 0 0,0-1 0 0 0,0 1 0 0 0,0-1 0 0 0,0 1 0 0 0,0 0 0 0 0,-1-1 0 0 0,1 1 0 0 0,-1-1 0 0 0,1 2 0 0 0,0 0 0 0 0,0-1 0 0 0,0 1 0 0 0,0 0 0 0 0,0 0 0 0 0,-1-1 0 0 0,1 1 0 0 0,0 0 0 0 0,0 0 0 0 0,0-1 0 0 0,-1 1 0 0 0,1 0 0 0 0,0 0 0 0 0,-1 0 0 0 0,1-1 0 0 0,0 1 0 0 0,0 0 0 0 0,-1 0 0 0 0,1 0 0 0 0,0 0 0 0 0,-1 0 0 0 0,1 0 0 0 0,0 0 0 0 0,-1-1 0 0 0,0 2 0 0 0,-1-1 0 0 0,0 1 0 0 0,0-1 0 0 0,1 1 0 0 0,-1 0 0 0 0,1 0 0 0 0,-1-1 0 0 0,0 1 0 0 0,1 0 0 0 0,0 1 0 0 0,-1-1 0 0 0,1 0 0 0 0,-1 0 0 0 0,0 1 0 0 0,-18 21 0 0 0,13-12 0 0 0,0 0 0 0 0,0 0 0 0 0,1 0 0 0 0,1 1 0 0 0,-1 0 0 0 0,2 0 0 0 0,-1 4 0 0 0,-7 27 0 0 0,-2 21 0 0 0,1 21-996 0 0,4 1 0 0 0,2 82 996 0 0,5-120 0 0 0,-5 30 0 0 0,39-143 0 0 0,-13 34 988 0 0,1 2 0 0 0,23-27-988 0 0,-37 49 0 0 0,6-7 2 0 0,1-1 0 0 0,1 2-1 0 0,0 0 1 0 0,1 0 0 0 0,0 2 0 0 0,1 0-1 0 0,1 0 1 0 0,-1 2 0 0 0,13-6-2 0 0,2 5 0 0 0,-31 10 0 0 0,1-1 0 0 0,0 1 0 0 0,-1 0 0 0 0,1 0 0 0 0,0 0 0 0 0,-1 0 0 0 0,1-1 0 0 0,0 1 0 0 0,-1 0 0 0 0,1 0 0 0 0,0 0 0 0 0,0 0 0 0 0,-1 0 0 0 0,1 1 0 0 0,0-1 0 0 0,0 0 0 0 0,-1 0 0 0 0,0 0 0 0 0,0 0 0 0 0,1 1 0 0 0,-1-1 0 0 0,0 0 0 0 0,0 0 0 0 0,0 0 0 0 0,0 0 0 0 0,0 1 0 0 0,1-1 0 0 0,-1 0 0 0 0,0 0 0 0 0,0 1 0 0 0,0-1 0 0 0,0 0 0 0 0,0 0 0 0 0,0 1 0 0 0,0-1 0 0 0,0 0 0 0 0,0 0 0 0 0,0 1 0 0 0,0-1 0 0 0,0 0 0 0 0,0 0 0 0 0,0 0 0 0 0,0 1 0 0 0,-3 10 0 0 0,0-5 0 0 0,0 0 0 0 0,0 0 0 0 0,-1 0 0 0 0,0-1 0 0 0,0 0 0 0 0,0 1 0 0 0,0-1 0 0 0,-2 0 0 0 0,-41 36 0 0 0,27-25 0 0 0,-39 23-1384 0 0,38-26 804 0 0,-3-1 552 0 0,24-12 28 0 0,0 0 0 0 0,0 1 0 0 0,-1-1 0 0 0,1 0 0 0 0,0 0 0 0 0,-1 0 0 0 0,1 0 0 0 0,0 0 0 0 0,0 0 0 0 0,-1 0 0 0 0,1 1 0 0 0,0-1 0 0 0,0 0 0 0 0,-1 0 0 0 0,1 0 0 0 0,0 0 0 0 0,0 1 0 0 0,0-1 0 0 0,-1 0 0 0 0,1 0 0 0 0,0 1 0 0 0,0-1 0 0 0,0 0 0 0 0,0 0 0 0 0,0 1 0 0 0,-1-1 0 0 0,1 0 0 0 0,0 1 0 0 0,0-1 0 0 0,0 0 0 0 0,0 0 0 0 0,0 1 0 0 0,0-1 0 0 0,0 0 0 0 0,0 1 0 0 0,0-1 0 0 0,0 0 0 0 0,0 0 0 0 0,0 1 0 0 0,0-1 0 0 0,0 0 0 0 0,0 1 0 0 0,1-1 0 0 0,-1 0 0 0 0,0 0 0 0 0,0 1 0 0 0,0-1 0 0 0,0 0 0 0 0,0 0 0 0 0,1 1 0 0 0,-1-1 0 0 0,0 0 0 0 0,0 0 0 0 0,1 0 0 0 0,-1 1 0 0 0,0-1 0 0 0,0 0 0 0 0,0 0 0 0 0,1 0 0 0 0,0 1 0 0 0,2 4 0 0 0,-1 1 0 0 0,0-1 0 0 0,0 0 0 0 0,0 1 0 0 0,-1 0 0 0 0,1-1 0 0 0,-1 2 0 0 0,6 23 0 0 0,3 6 0 0 0,-9-27 0 0 0,1 0 0 0 0,1 0 0 0 0,0 0 0 0 0,1 3 0 0 0,-3-11-30 0 0,-1 0 0 0 0,1 0-1 0 0,-1 0 1 0 0,1 0 0 0 0,0 1 0 0 0,0-1-1 0 0,-1 0 1 0 0,1 0 0 0 0,0 0 0 0 0,0-1-1 0 0,0 1 1 0 0,0 0 0 0 0,0 0 0 0 0,0 0-1 0 0,0-1 1 0 0,0 1 0 0 0,1 0 0 0 0,-1-1-1 0 0,0 1 1 0 0,0-1 0 0 0,1 0 0 0 0,-1 1-1 0 0,0-1 1 0 0,0 0 0 0 0,1 0 0 0 0,-1 0-1 0 0,0 0 1 0 0,1 0 0 0 0,-1 0 0 0 0,0 0-1 0 0,0 0 1 0 0,1 0 0 0 0,-1-1 0 0 0,0 1-1 0 0,0-1 1 0 0,1 1 0 0 0,-1 0 0 0 0,0-1-1 0 0,1 0 31 0 0,5-3-808 0 0,1 0 0 0 0,-1-1 0 0 0,0 0-1 0 0,0 0 1 0 0,4-4 808 0 0,-8 7-460 0 0,16-15-1572 0 0,1-1-15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8:49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325 453 17503 0 0,'0'0'399'0'0,"0"0"60"0"0,2 1 21 0 0,-2 0-365 0 0,4 1 16 0 0,9-6 345 0 0,-12 2-143 0 0,1 1 0 0 0,-1-1 0 0 0,1 0 0 0 0,-1 0 0 0 0,0 1 0 0 0,0-1 0 0 0,0 0 0 0 0,0 0 0 0 0,0 0 0 0 0,0 0 0 0 0,0-1-333 0 0,-2-11 1374 0 0,0 11-1235 0 0,0 1-1 0 0,-1-1 0 0 0,1 0 0 0 0,-1 1 0 0 0,0-1 0 0 0,0 1 0 0 0,-2-2-138 0 0,3 2 65 0 0,-1 0 0 0 0,0 1 0 0 0,0-1 0 0 0,0 1 0 0 0,0-1 1 0 0,0 1-1 0 0,-1 0 0 0 0,1 0 0 0 0,0 0 0 0 0,0 0 0 0 0,-1 0 0 0 0,1 1 0 0 0,-1-1 0 0 0,1 1 0 0 0,0-1 0 0 0,-1 1 0 0 0,1 0 0 0 0,-1 0 0 0 0,1 0 1 0 0,-1 0-1 0 0,1 1 0 0 0,-1-1 0 0 0,1 1 0 0 0,-1-1-65 0 0,-8 3 563 0 0,0 1 1 0 0,0 0 0 0 0,0 0-1 0 0,-7 5-563 0 0,-1 0 280 0 0,1 0-280 0 0,0 0 0 0 0,1 2 0 0 0,1 0 0 0 0,0 1 0 0 0,0 0 0 0 0,-4 6 0 0 0,7-6 0 0 0,1 1 0 0 0,0 0 0 0 0,-8 11 0 0 0,17-20 0 0 0,0 0 0 0 0,0 0 0 0 0,1 1 0 0 0,-1-1 0 0 0,1 0 0 0 0,0 1 0 0 0,1-1 0 0 0,-1 1 0 0 0,1 0 0 0 0,0 0 0 0 0,0-1 0 0 0,0 1 0 0 0,1 0 0 0 0,-1 0 0 0 0,1 0 0 0 0,1 0 0 0 0,2 11 0 0 0,0-13 0 0 0,0-1 0 0 0,-2 0 0 0 0,1 0 0 0 0,0 0 0 0 0,0 0 0 0 0,0 0 0 0 0,0-1 0 0 0,0 1 0 0 0,0-1 0 0 0,0 1 0 0 0,0-1 0 0 0,0 0 0 0 0,1 0 0 0 0,-1 0 0 0 0,1 0 0 0 0,-1 0 0 0 0,2 0 0 0 0,0 0 0 0 0,1-1 0 0 0,0 1 0 0 0,-1-1 0 0 0,1 0 0 0 0,-1 0 0 0 0,1-1 0 0 0,-1 1 0 0 0,4-2 0 0 0,6-2 0 0 0,1-1 0 0 0,0 0 0 0 0,-1-1 0 0 0,11-6 0 0 0,-10 4-2 0 0,0-2 0 0 0,-1 1-1 0 0,0-2 1 0 0,0 1 0 0 0,-1-2 0 0 0,-1 0-1 0 0,0-1 1 0 0,11-13 2 0 0,3-11 45 0 0,-1 0 0 0 0,18-36-45 0 0,-20 25 395 0 0,-1-2 0 0 0,-2 0 1 0 0,-3-1-1 0 0,-2-1 0 0 0,5-34-395 0 0,-9 44 0 0 0,-10 36 0 0 0,-3 8 0 0 0,-5 10 0 0 0,-11 35-231 0 0,2 0 1 0 0,2 1-1 0 0,3 0 0 0 0,1 1 1 0 0,3 0-1 0 0,1 1 231 0 0,-14 128-608 0 0,7-91 608 0 0,13-86 0 0 0,-1 0 0 0 0,1 0 0 0 0,0-1 0 0 0,0 1 0 0 0,0 0 0 0 0,0 0 0 0 0,0-1 0 0 0,0 1 0 0 0,0 0 0 0 0,0 0 0 0 0,0 0 0 0 0,0-1 0 0 0,0 1 0 0 0,0 0 0 0 0,1 0 0 0 0,-1-1 0 0 0,0 1 0 0 0,1 0 0 0 0,-1-1 0 0 0,0 1 0 0 0,1 0 0 0 0,-1-1 0 0 0,1 1 0 0 0,-1 0 0 0 0,1-1 0 0 0,-1 1 0 0 0,1-1 0 0 0,-1 1 0 0 0,1-1 0 0 0,0 1 0 0 0,-1-1 0 0 0,1 0 0 0 0,0 1 0 0 0,-1-1 0 0 0,1 0 0 0 0,0 1 0 0 0,1-1 0 0 0,-1 1 0 0 0,1 0 0 0 0,0-1 0 0 0,0 1 0 0 0,0-1 0 0 0,0 0 0 0 0,0 1 0 0 0,0-1 0 0 0,0 0 0 0 0,0 0 0 0 0,0-1 0 0 0,0 1 0 0 0,0 0 0 0 0,0 0 0 0 0,2-2 0 0 0,27-8 0 0 0,-16 2-1 0 0,1 0 1 0 0,-1-1-1 0 0,-1 0 0 0 0,1-1 1 0 0,-2-1-1 0 0,1-1 0 0 0,-2 0 0 0 0,12-13 1 0 0,-9 8 12 0 0,-2-1 0 0 0,0-1-1 0 0,-1 0 1 0 0,-1 0-1 0 0,0-1 1 0 0,4-16-12 0 0,-14 35 337 0 0,-1 1 138 0 0,0 0 33 0 0,0 0-133 0 0,0 0-577 0 0,-1 3 85 0 0,0 1-1 0 0,0-1 1 0 0,0 0-1 0 0,0 0 0 0 0,-1 0 1 0 0,0 0-1 0 0,1 0 0 0 0,-1 0 1 0 0,0-1-1 0 0,0 1 1 0 0,-1-1-1 0 0,1 1 0 0 0,-1 0 118 0 0,0 0-28 0 0,-1 3 28 0 0,-1 1 0 0 0,1 0 0 0 0,1 0 0 0 0,-1 0 0 0 0,1 0 0 0 0,-2 8 0 0 0,-1 0 0 0 0,-30 87 0 0 0,28-75 0 0 0,9-14 0 0 0,3-10 0 0 0,-2-2 0 0 0,-1 1 0 0 0,1-1 0 0 0,0 1 0 0 0,0-1 0 0 0,0 0 0 0 0,1 0 0 0 0,-1 0 0 0 0,0 0 0 0 0,0 0 0 0 0,1 0 0 0 0,-1 0 0 0 0,0-1 0 0 0,1 1 0 0 0,-1-1 0 0 0,0 0 0 0 0,1 0 0 0 0,-1 1 0 0 0,1-2 0 0 0,-1 1 0 0 0,1 0 0 0 0,-1 0 0 0 0,0-1 0 0 0,1 1 0 0 0,-1-1 0 0 0,1 0 0 0 0,9-3 0 0 0,-1-1 0 0 0,0 0 0 0 0,-1 0 0 0 0,6-4 0 0 0,-10 5 0 0 0,4-1 0 0 0,0-1 0 0 0,-1 0 0 0 0,0-1 0 0 0,0 0 0 0 0,-1 0 0 0 0,0-1 0 0 0,1-1 0 0 0,-6 5 0 0 0,0 0 0 0 0,0 0 0 0 0,0 0 0 0 0,-1-1 0 0 0,1 1 0 0 0,-1-1 0 0 0,0 1 0 0 0,0-1 0 0 0,-1 0 0 0 0,0 0 0 0 0,0 1 0 0 0,0-1 0 0 0,0 0 0 0 0,-1 0 0 0 0,1 0 0 0 0,-2-5 0 0 0,1-4 199 0 0,-2 0 0 0 0,0 0 1 0 0,-1 0-1 0 0,0 0 0 0 0,-4-7-199 0 0,5 15 77 0 0,0 0-1 0 0,-1 0 1 0 0,0 0-1 0 0,0 0 1 0 0,-1 1 0 0 0,1-1-1 0 0,-1 1 1 0 0,0 0 0 0 0,-1 0-1 0 0,1 0 1 0 0,-1 1-1 0 0,0-1 1 0 0,-1 1-77 0 0,4 2-46 0 0,0 1-1 0 0,-1 0 1 0 0,0 0-1 0 0,1 0 1 0 0,-1 0-1 0 0,0 0 1 0 0,1 1-1 0 0,-1-1 1 0 0,0 1-1 0 0,0 0 1 0 0,1 0-1 0 0,-1 0 1 0 0,0 0-1 0 0,0 0 1 0 0,0 1-1 0 0,1-1 1 0 0,-1 1-1 0 0,0 0 1 0 0,1-1 0 0 0,-1 1-1 0 0,0 1 47 0 0,-2 0-100 0 0,0 0 0 0 0,0 1 0 0 0,0-1 0 0 0,1 1 0 0 0,-1 0 0 0 0,1 0 0 0 0,0 1 0 0 0,0 0 0 0 0,0-1 0 0 0,-2 4 100 0 0,1 1-16 0 0,4 1 16 0 0,2-7 0 0 0,0-1 0 0 0,1 1 0 0 0,-1-1 0 0 0,0 1 0 0 0,0-1 0 0 0,1 1 0 0 0,-1-1 0 0 0,1 0 0 0 0,-1 0 0 0 0,1 0 0 0 0,-1 0 0 0 0,1 0 0 0 0,0 0 0 0 0,-1 0 0 0 0,1 0 0 0 0,0-1 0 0 0,0 1 0 0 0,0-1 0 0 0,0 1 0 0 0,4 0 0 0 0,1 1 0 0 0,-1-1 0 0 0,1 0 0 0 0,-1-1 0 0 0,2 0 0 0 0,24-1 423 0 0,0-2 1 0 0,25-6-424 0 0,-32 4 286 0 0,1 2 0 0 0,0 0 1 0 0,0 2-1 0 0,18 1-286 0 0,-36 0 0 0 0,-1 1 0 0 0,1 0 0 0 0,0 0 0 0 0,-1 1 0 0 0,0 0 0 0 0,4 2 0 0 0,-10-4 0 0 0,0 0 0 0 0,0 1 0 0 0,0-1 0 0 0,0 1 0 0 0,0-1 0 0 0,0 1 0 0 0,0 0 0 0 0,0-1 0 0 0,-1 1 0 0 0,1 0 0 0 0,0 0 0 0 0,0-1 0 0 0,-1 1 0 0 0,1 0 0 0 0,0 0 0 0 0,-1 0 0 0 0,1 0 0 0 0,-1 0 0 0 0,1 0 0 0 0,-1 0 0 0 0,0 0 0 0 0,1 0 0 0 0,-1 0 0 0 0,0 0 0 0 0,1 0 0 0 0,-1 2 0 0 0,-1-1 0 0 0,1 0 0 0 0,0 0 0 0 0,0 1 0 0 0,-1-1 0 0 0,1 0 0 0 0,-1 0 0 0 0,-1 2 0 0 0,1 2 0 0 0,-10 31 0 0 0,8-30 0 0 0,0 0 0 0 0,1 1 0 0 0,0 0 0 0 0,0-1 0 0 0,1 1 0 0 0,0 0 0 0 0,1 0 0 0 0,0 0 0 0 0,0 0 0 0 0,0 2 0 0 0,0 3 0 0 0,0-10 0 0 0,0 0 0 0 0,0-1 0 0 0,0 1 0 0 0,0-1 0 0 0,1 1 0 0 0,-1 0 0 0 0,1-1 0 0 0,-1 1 0 0 0,1-1 0 0 0,0 1 0 0 0,0-1 0 0 0,0 1 0 0 0,0-1 0 0 0,7 10 0 0 0,-4-10 0 0 0,-2-2 0 0 0,0 1 0 0 0,-1 0 0 0 0,1-1 0 0 0,-1 1 0 0 0,1-1 0 0 0,-1 0 0 0 0,1 1 0 0 0,-1-1 0 0 0,1 0 0 0 0,0 0 0 0 0,-1 0 0 0 0,1 0 0 0 0,-1 0 0 0 0,1-1 0 0 0,-1 1 0 0 0,1 0 0 0 0,-1-1 0 0 0,1 1 0 0 0,-1-1 0 0 0,1 1 0 0 0,-1-1 0 0 0,1 0 0 0 0,-1 1 0 0 0,0-1 0 0 0,1 0 0 0 0,-1 0 0 0 0,0 0 0 0 0,0 0 0 0 0,0 0 0 0 0,1-1 0 0 0,4-4 0 0 0,-1-1 0 0 0,1 0 0 0 0,-1 0 0 0 0,-1-1 0 0 0,1 0 0 0 0,3-5 0 0 0,11-18 0 0 0,11-25 0 0 0,-15 25 0 0 0,2 0 0 0 0,2 1 0 0 0,-16 24 0 0 0,1 1 0 0 0,-1 0 0 0 0,1 1 0 0 0,0-1 0 0 0,0 1 0 0 0,0-1 0 0 0,1 1 0 0 0,-1 0 0 0 0,1 1 0 0 0,0-1 0 0 0,3 0 0 0 0,0-1 0 0 0,-8 5 0 0 0,0-1 0 0 0,0 1 0 0 0,1 0 0 0 0,-1 0 0 0 0,0 0 0 0 0,1-1 0 0 0,-1 1 0 0 0,0 0 0 0 0,1 0 0 0 0,-1 0 0 0 0,0 0 0 0 0,1 0 0 0 0,-1-1 0 0 0,1 1 0 0 0,-1 0 0 0 0,0 0 0 0 0,1 0 0 0 0,-1 0 0 0 0,0 0 0 0 0,1 0 0 0 0,-1 0 0 0 0,0 0 0 0 0,1 1 0 0 0,-1-1 0 0 0,1 0 0 0 0,-1 0 0 0 0,0 0 0 0 0,1 0 0 0 0,-1 0 0 0 0,0 1 0 0 0,1-1 0 0 0,-1 0 0 0 0,0 0 0 0 0,0 0 0 0 0,1 1 0 0 0,-1-1 0 0 0,0 0 0 0 0,6 11 0 0 0,-5-10 0 0 0,3 9 0 0 0,0 1 0 0 0,-1-1 0 0 0,0 1 0 0 0,0 0 0 0 0,-2-1 0 0 0,1 7 0 0 0,7 30 0 0 0,-6-38 0 0 0,-1-6 0 0 0,-1 1 0 0 0,0-1 0 0 0,0 1 0 0 0,0 0 0 0 0,0 0 0 0 0,-1 3 0 0 0,2 37 0 0 0,-3-34 0 0 0,-3-2 0 0 0,-1-1-64 0 0,6-23-1256 0 0,4 1 1456 0 0,1 1-1 0 0,0 0 1 0 0,1 0 0 0 0,1 0-1 0 0,0 1 1 0 0,1 0-1 0 0,1 0-135 0 0,0 0-402 0 0,2 1 0 0 0,-1 0 0 0 0,1 1-1 0 0,12-8 403 0 0,-1 0 52 0 0,-18 15-52 0 0,1 1 0 0 0,-1 0 0 0 0,0 0 0 0 0,1 0 0 0 0,0 1 0 0 0,3-1 0 0 0,1-1 0 0 0,-7 2 43 0 0,0 1 0 0 0,0 0-1 0 0,0 0 1 0 0,0 0 0 0 0,0 0 0 0 0,0 1 0 0 0,0-1-1 0 0,0 1 1 0 0,0 0 0 0 0,2 0-43 0 0,5-1 448 0 0,-4 0-201 0 0,4 0 327 0 0,12 8-279 0 0,4 6-295 0 0,-21-9 0 0 0,0 0 0 0 0,-1 1 0 0 0,1-1 0 0 0,-1 1 0 0 0,0 0 0 0 0,3 4 0 0 0,-2 0 0 0 0,0 0 0 0 0,-1 1 0 0 0,0 0 0 0 0,2 6 0 0 0,-6-14 0 0 0,1-1 0 0 0,0 1 0 0 0,-1 0 0 0 0,1-1 0 0 0,-1 1 0 0 0,1 0 0 0 0,-1-1 0 0 0,0 1 0 0 0,0 0 0 0 0,0-1 0 0 0,0 1 0 0 0,0 0 0 0 0,0 0 0 0 0,0-1 0 0 0,-1 1 0 0 0,1 0 0 0 0,0-1 0 0 0,-1 1 0 0 0,0 0 0 0 0,1-1 0 0 0,-1 2 0 0 0,-3 4 0 0 0,-8 21 0 0 0,8-19 0 0 0,0-1 0 0 0,1 1 0 0 0,0 0 0 0 0,-1 6 0 0 0,4-15 0 0 0,0 0 0 0 0,0 0 0 0 0,0 0 0 0 0,0 1 0 0 0,0-1 0 0 0,0 0 0 0 0,0 0 0 0 0,0 0 0 0 0,0 0 0 0 0,0 0 0 0 0,0 0 0 0 0,0 0 0 0 0,0 0 0 0 0,0 0 0 0 0,0 0 0 0 0,0 0 0 0 0,0 1 0 0 0,0-1 0 0 0,0 0 0 0 0,0 0 0 0 0,0 0 0 0 0,0 0 0 0 0,0 0 0 0 0,0 0 0 0 0,0 0 0 0 0,0 0 0 0 0,0 0 0 0 0,0 0 0 0 0,0 0 0 0 0,0 0 0 0 0,0 0 0 0 0,1 0 0 0 0,-1 0 0 0 0,0 0 0 0 0,0 0 0 0 0,0 0 0 0 0,0 0 0 0 0,0 0 0 0 0,0 0 0 0 0,0 0 0 0 0,0 1 0 0 0,0-1 0 0 0,0 0 0 0 0,0 0 0 0 0,0-1 0 0 0,1 1 0 0 0,-1 0 0 0 0,0 0 0 0 0,0 0 0 0 0,0 0 0 0 0,0 0 0 0 0,0 0 0 0 0,0 0 0 0 0,0 0 0 0 0,0 0 0 0 0,0 0 0 0 0,0 0 0 0 0,0 0 0 0 0,0 0 0 0 0,1 0 0 0 0,-1 0 0 0 0,0 0 0 0 0,0 0 0 0 0,0 0 0 0 0,9-5 0 0 0,9-10 0 0 0,0-7 0 0 0,0-1 0 0 0,8-16 0 0 0,8-12 0 0 0,-12 22 0 0 0,23-24 0 0 0,-34 41 0 0 0,1 1 0 0 0,0 1 0 0 0,0 0 0 0 0,1 1 0 0 0,9-6 0 0 0,-20 13 0 0 0,-1 1 0 0 0,-1 1 0 0 0,1-1 0 0 0,0 1 0 0 0,-1-1 0 0 0,1 1 0 0 0,0-1 0 0 0,-1 1 0 0 0,1 0 0 0 0,0-1 0 0 0,0 1 0 0 0,-1 0 0 0 0,1 0 0 0 0,0-1 0 0 0,0 1 0 0 0,0 0 0 0 0,-1 0 0 0 0,1 0 0 0 0,0 0 0 0 0,0 0 0 0 0,0 0 0 0 0,0 0 0 0 0,-1 0 0 0 0,9 3 0 0 0,-7-2 0 0 0,-1 1 0 0 0,1 0 0 0 0,-1 1 0 0 0,1-1 0 0 0,-1 0 0 0 0,0 0 0 0 0,0 1 0 0 0,0-1 0 0 0,0 0 0 0 0,-1 1 0 0 0,1 1 0 0 0,5 29 0 0 0,-6-4 0 0 0,0 1 0 0 0,-1 0 0 0 0,-1 0 0 0 0,-3 9 0 0 0,4-36 0 0 0,0-9 0 0 0,-1-15 0 0 0,2 14 0 0 0,-1-1 0 0 0,1 0 0 0 0,0 1 0 0 0,1-1 0 0 0,0 1 0 0 0,0-1 0 0 0,1-2 0 0 0,3-2 0 0 0,-3 10 0 0 0,1 1 0 0 0,7-13 0 0 0,-7 9 0 0 0,1 0 0 0 0,0 0 0 0 0,0 0 0 0 0,3-2 0 0 0,10-11 0 0 0,-13 14 0 0 0,0-1 0 0 0,0 1 0 0 0,0 0 0 0 0,1 0 0 0 0,3-2 0 0 0,15-9 0 0 0,-12 7 0 0 0,0 0 0 0 0,1 1 0 0 0,0 1 0 0 0,8-3 0 0 0,-10 4 0 0 0,-5 4 0 0 0,5 3 0 0 0,-8-1 0 0 0,-1-1 0 0 0,1 0 0 0 0,-1 0 0 0 0,0 1 0 0 0,1-1 0 0 0,-1 1 0 0 0,0-1 0 0 0,0 1 0 0 0,1-1 0 0 0,-1 1 0 0 0,0 0 0 0 0,0 0 0 0 0,0 0 0 0 0,0-1 0 0 0,0 1 0 0 0,0 0 0 0 0,0 0 0 0 0,0 1 0 0 0,0-1 0 0 0,0 0 0 0 0,-1 0 0 0 0,1 0 0 0 0,0 0 0 0 0,-1 1 0 0 0,1-1 0 0 0,-1 0 0 0 0,0 1 0 0 0,1-1 0 0 0,-1 0 0 0 0,2 4 0 0 0,4 12 0 0 0,-1 1 0 0 0,0 0 0 0 0,-1 1 0 0 0,-1-1 0 0 0,-1 1 0 0 0,-1-1 0 0 0,0 15 0 0 0,-1-29 0 0 0,0 1 0 0 0,0-1 0 0 0,-1 0 0 0 0,1 1 0 0 0,-1-1 0 0 0,0 0 0 0 0,-1 1 0 0 0,0 1 0 0 0,-1 0 0 0 0,0 0 0 0 0,-1-1 0 0 0,1 1 0 0 0,-1-1 0 0 0,-1 1 0 0 0,-1-2 0 0 0,5-9 0 0 0,1 4 0 0 0,0 0 0 0 0,0 0 0 0 0,0 1 0 0 0,0-1 0 0 0,1 0 0 0 0,-1 0 0 0 0,0 1 0 0 0,1-1 0 0 0,-1 0 0 0 0,0 1 0 0 0,1-1 0 0 0,-1 0 0 0 0,0 1 0 0 0,1-1 0 0 0,-1 1 0 0 0,1-1 0 0 0,0 0 0 0 0,11-15 0 0 0,-3 5 0 0 0,0 0 0 0 0,1 1 0 0 0,7-6 0 0 0,19-21 0 0 0,-33 33 0 0 0,-1 0 0 0 0,1 0 0 0 0,-1 0 0 0 0,0-1 0 0 0,1 0 0 0 0,11-21 0 0 0,2 3 0 0 0,-11 16 0 0 0,-1 1 0 0 0,1-1 0 0 0,0 1 0 0 0,1 0 0 0 0,0 0 0 0 0,0 1 0 0 0,2-2 0 0 0,-4 4 0 0 0,16-10 0 0 0,-12 7 0 0 0,-5 4 0 0 0,-1 0 0 0 0,1 1 0 0 0,0-1 0 0 0,0 1 0 0 0,-1 0 0 0 0,1-1 0 0 0,0 1 0 0 0,3 0 0 0 0,8-2 0 0 0,10-4 0 0 0,4-4 0 0 0,-26 10 0 0 0,-2 0 0 0 0,1 1 0 0 0,0 0 0 0 0,-1-1 0 0 0,1 1 0 0 0,0 0 0 0 0,-1-1 0 0 0,1 1 0 0 0,0 0 0 0 0,0 0 0 0 0,-1-1 0 0 0,1 1 0 0 0,0 0 0 0 0,0 0 0 0 0,-1 0 0 0 0,1 0 0 0 0,0 0 0 0 0,0 0 0 0 0,0 0 0 0 0,-1 0 0 0 0,1 1 0 0 0,0-1 0 0 0,0 0 0 0 0,9 2 0 0 0,29 2 0 0 0,-31 1 0 0 0,1 1 0 0 0,-1 3 0 0 0,-3 0 0 0 0,-3 0 0 0 0,-2 0 0 0 0,0-7 0 0 0,0-1 0 0 0,-1 1 0 0 0,1-1 0 0 0,0 0 0 0 0,0 1 0 0 0,-1-1 0 0 0,1 0 0 0 0,-1 1 0 0 0,1-1 0 0 0,-1 0 0 0 0,1 0 0 0 0,-1 1 0 0 0,0-1 0 0 0,0 0 0 0 0,0 0 0 0 0,-2 4 0 0 0,-6 19 0 0 0,1-6 0 0 0,4-8 0 0 0,0 0 0 0 0,0 0 0 0 0,1 0 0 0 0,0 4 0 0 0,1-5 0 0 0,1-1 0 0 0,0-7 0 0 0,1-1 0 0 0,0 1 0 0 0,0-1 0 0 0,0 1 0 0 0,0-1 0 0 0,-1 1 0 0 0,1 0 0 0 0,0-1 0 0 0,0 1 0 0 0,0-1 0 0 0,0 1 0 0 0,0-1 0 0 0,0 1 0 0 0,1-1 0 0 0,-1 1 0 0 0,0 0 0 0 0,0-1 0 0 0,0 1 0 0 0,0-1 0 0 0,1 1 0 0 0,-1-1 0 0 0,0 1 0 0 0,1-1 0 0 0,-1 1 0 0 0,0-1 0 0 0,1 0 0 0 0,-1 1 0 0 0,0-1 0 0 0,1 1 0 0 0,-1-1 0 0 0,1 1 0 0 0,0 0 0 0 0,5 6 0 0 0,-6-6 0 0 0,1-1 0 0 0,-1 1 0 0 0,0-1 0 0 0,1 1 0 0 0,-1-1 0 0 0,1 1 0 0 0,-1-1 0 0 0,1 1 0 0 0,-1-1 0 0 0,1 0 0 0 0,-1 1 0 0 0,1-1 0 0 0,-1 1 0 0 0,1-1 0 0 0,0 0 0 0 0,-1 0 0 0 0,1 1 0 0 0,-1-1 0 0 0,1 0 0 0 0,0 0 0 0 0,-1 0 0 0 0,1 0 0 0 0,0 0 0 0 0,-1 0 0 0 0,1 0 0 0 0,0 0 0 0 0,1 0 0 0 0,6 2 0 0 0,-4-1 0 0 0,-1-1 0 0 0,1 1 0 0 0,0-1 0 0 0,-1 0 0 0 0,1 0 0 0 0,0-1 0 0 0,-1 1 0 0 0,1-1 0 0 0,-1 0 0 0 0,1 0 0 0 0,-1 0 0 0 0,1 0 0 0 0,2-2 0 0 0,1 0 0 0 0,0-2 0 0 0,-1 1 0 0 0,1-1 0 0 0,-1 0 0 0 0,0 0 0 0 0,15-12 0 0 0,-5 4 0 0 0,-1 0 0 0 0,-1 0 0 0 0,0-2 0 0 0,-1 1 0 0 0,0-2 0 0 0,-1 0 0 0 0,5-9 0 0 0,1-1 0 0 0,-7 12 0 0 0,-1 0 0 0 0,-1 0 0 0 0,0-1 0 0 0,-1-1 0 0 0,0 0 0 0 0,-1 0 0 0 0,-1-2 0 0 0,-5 17 0 0 0,-1 1 0 0 0,0-1 0 0 0,0 0 0 0 0,0 0 0 0 0,0 0 0 0 0,0-1 0 0 0,0 1 0 0 0,0 0 0 0 0,0 0 0 0 0,0 0 0 0 0,0 1 0 0 0,-1-1 0 0 0,1 0 0 0 0,0 0 0 0 0,-1 0 0 0 0,1 0 0 0 0,-1 0 0 0 0,1 0 0 0 0,-1 0 0 0 0,1 0 0 0 0,-1 1 0 0 0,0-1 0 0 0,1 0 0 0 0,-1 0 0 0 0,0 1 0 0 0,0-1 0 0 0,1 0 0 0 0,-1 1 0 0 0,-2-1 0 0 0,1 0 0 0 0,-1 0 0 0 0,1 0 0 0 0,-1 1 0 0 0,1-1 0 0 0,-1 1 0 0 0,0 0 0 0 0,1 0 0 0 0,-1 0 0 0 0,1 0 0 0 0,-1 0 0 0 0,0 1 0 0 0,1-1 0 0 0,-1 1 0 0 0,1-1 0 0 0,-1 1 0 0 0,1 0 0 0 0,-2 1 0 0 0,0 0 0 0 0,0 0 0 0 0,1 1 0 0 0,-1-1 0 0 0,0 1 0 0 0,1 0 0 0 0,0 0 0 0 0,-1 1 0 0 0,1-1 0 0 0,1 0 0 0 0,-2 3 0 0 0,-3 4 0 0 0,1 0 0 0 0,0 1 0 0 0,1 0 0 0 0,0 0 0 0 0,1 1 0 0 0,0-1 0 0 0,-1 10 0 0 0,1-3 0 0 0,2-1 0 0 0,0 1 0 0 0,0 17 0 0 0,2-25 0 0 0,1 0 0 0 0,0-1 0 0 0,0 1 0 0 0,1 0 0 0 0,0-1 0 0 0,1 0 0 0 0,0 1 0 0 0,0 0 0 0 0,-2-7 0 0 0,1-1 0 0 0,-1 1 0 0 0,1 0 0 0 0,0 0 0 0 0,0-1 0 0 0,0 1 0 0 0,0 0 0 0 0,0-1 0 0 0,0 0 0 0 0,1 0 0 0 0,-1 0 0 0 0,1 0 0 0 0,0 0 0 0 0,-1 0 0 0 0,1 0 0 0 0,0-1 0 0 0,1 1 0 0 0,1-1 0 0 0,-1 1 0 0 0,1-1 0 0 0,0 0 0 0 0,0 0 0 0 0,0-1 0 0 0,0 1 0 0 0,0-1 0 0 0,0 0 0 0 0,0-1 0 0 0,4 0 0 0 0,4-1 0 0 0,0-1 0 0 0,0-1 0 0 0,0 0 0 0 0,0 0 0 0 0,-1-2 0 0 0,0 1 0 0 0,12-8 0 0 0,-5-1 0 0 0,1 0 0 0 0,-2-1 0 0 0,0-1 0 0 0,7-10 0 0 0,-1 3 0 0 0,22-17 0 0 0,-28 24 0 0 0,-18 16 0 0 0,0 0 0 0 0,0 0 0 0 0,0 0 0 0 0,1-1 0 0 0,-1 1 0 0 0,0 0 0 0 0,0 0 0 0 0,0 0 0 0 0,1 0 0 0 0,-1 0 0 0 0,0-1 0 0 0,0 1 0 0 0,1 0 0 0 0,-1 0 0 0 0,0 0 0 0 0,1 0 0 0 0,-1 0 0 0 0,0 0 0 0 0,0 0 0 0 0,1 0 0 0 0,-1 0 0 0 0,0 0 0 0 0,0 0 0 0 0,1 0 0 0 0,-1 0 0 0 0,0 0 0 0 0,1 0 0 0 0,-1 0 0 0 0,0 1 0 0 0,0-1 0 0 0,1 0 0 0 0,-1 0 0 0 0,0 0 0 0 0,0 0 0 0 0,0 0 0 0 0,1 1 0 0 0,-1-1 0 0 0,0 0 0 0 0,0 0 0 0 0,0 0 0 0 0,1 1 0 0 0,-1-1 0 0 0,0 0 0 0 0,0 0 0 0 0,0 1 0 0 0,0-1 0 0 0,0 0 0 0 0,0 0 0 0 0,1 1 0 0 0,-1-1 0 0 0,0 0 0 0 0,0 0 0 0 0,0 1 0 0 0,0-1 0 0 0,0 0 0 0 0,0 0 0 0 0,0 1 0 0 0,0-1 0 0 0,0 0 0 0 0,0 1 0 0 0,0-1 0 0 0,0 0 0 0 0,-1 0 0 0 0,4 17 0 0 0,-2-1 0 0 0,0 0 0 0 0,0 2 0 0 0,1 36 0 0 0,5 3 0 0 0,-7-56 0 0 0,0-1 0 0 0,0 0 0 0 0,0 1 0 0 0,0-1 0 0 0,0 1 0 0 0,0-1 0 0 0,0 1 0 0 0,0-1 0 0 0,1 0 0 0 0,-1 1 0 0 0,0-1 0 0 0,0 0 0 0 0,0 1 0 0 0,0-1 0 0 0,1 1 0 0 0,-1-1 0 0 0,0 0 0 0 0,0 1 0 0 0,1-1 0 0 0,-1 0 0 0 0,0 0 0 0 0,1 1 0 0 0,-1-1 0 0 0,0 0 0 0 0,1 0 0 0 0,-1 1 0 0 0,0-1 0 0 0,1 0 0 0 0,4-2 0 0 0,-5 2 0 0 0,3-1 0 0 0,0 0 0 0 0,-1 0 0 0 0,1 0 0 0 0,0-1 0 0 0,-1 1 0 0 0,0-1 0 0 0,1 0 0 0 0,-1 1 0 0 0,0-1 0 0 0,0 0 0 0 0,0-1 0 0 0,0 1 0 0 0,0-1 0 0 0,24-35 0 0 0,-18 25 0 0 0,16-23 0 0 0,2 1 0 0 0,9-8 0 0 0,-21 27 0 0 0,1 1 0 0 0,0 1 0 0 0,1 0 0 0 0,1 1 0 0 0,13-8 0 0 0,1 5 0 0 0,-29 16 0 0 0,0-1 0 0 0,0 0 0 0 0,0 1 0 0 0,1-1 0 0 0,-1 1 0 0 0,0 0 0 0 0,0-1 0 0 0,0 1 0 0 0,0 0 0 0 0,1 0 0 0 0,-1 1 0 0 0,0-1 0 0 0,0 0 0 0 0,1 1 0 0 0,5 5 0 0 0,-6-3 0 0 0,0 0 0 0 0,-1 0 0 0 0,1 1 0 0 0,-1-1 0 0 0,0 1 0 0 0,0-1 0 0 0,0 1 0 0 0,0-1 0 0 0,0 1 0 0 0,-1 1 0 0 0,2 41 0 0 0,-2-24 0 0 0,3 38 0 0 0,2 4 0 0 0,-1-38 0 0 0,0 0 0 0 0,2-1 0 0 0,7 20 0 0 0,-9-34 0 0 0,0-1 0 0 0,0 0 0 0 0,1 0 0 0 0,1 1 0 0 0,-4-8 0 0 0,0-1 0 0 0,-1 1 0 0 0,1-1 0 0 0,0 0 0 0 0,1 1 0 0 0,-1-1 0 0 0,0 0 0 0 0,1 0 0 0 0,-1-1 0 0 0,-1 0 0 0 0,0-1 0 0 0,0 1 0 0 0,0-1 0 0 0,0 1 0 0 0,0-1 0 0 0,0 1 0 0 0,1-1 0 0 0,-1 0 0 0 0,0 0 0 0 0,0 1 0 0 0,1-1 0 0 0,-1 0 0 0 0,0 0 0 0 0,0 0 0 0 0,1-1 0 0 0,-1 1 0 0 0,0 0 0 0 0,1 0 0 0 0,0-1-33 0 0,0 0-1 0 0,0 0 1 0 0,0 0 0 0 0,0 0 0 0 0,-1 0-1 0 0,1-1 1 0 0,0 1 0 0 0,-1 0 0 0 0,1-1-1 0 0,-1 1 1 0 0,1-1 0 0 0,-1 0 0 0 0,1-1 33 0 0,17-27-901 0 0,-11 16 451 0 0,7-13-2335 0 0,5-14-7111 0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8:51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306 194 11975 0 0,'0'0'547'0'0,"0"0"-11"0"0,-2-2-344 0 0,-3-3-97 0 0,4 4 281 0 0,1 1 113 0 0,-15-15 1466 0 0,14 14-965 0 0,1 1 30 0 0,0 0-133 0 0,-2 0-807 0 0,1 0 0 0 0,-1 0 0 0 0,1 1 0 0 0,-1-1 0 0 0,1 1 0 0 0,-1-1 0 0 0,1 1 0 0 0,0-1 0 0 0,-1 1-1 0 0,1 0 1 0 0,0 0 0 0 0,-1-1 0 0 0,1 1 0 0 0,0 0 0 0 0,0 0 0 0 0,0 1 0 0 0,0-1 0 0 0,0 0 0 0 0,0 0 0 0 0,0 0 0 0 0,0 1 0 0 0,1-1 0 0 0,-1 0 0 0 0,0 1 0 0 0,0 0-80 0 0,-1 3 82 0 0,0 1 0 0 0,0-1 0 0 0,1 1 0 0 0,-1 0 0 0 0,1 5-82 0 0,-27 175 0 0 0,21-144 1016 0 0,-2 0 0 0 0,-12 31-1016 0 0,18-61 15 0 0,-1 0-1 0 0,-1-1 1 0 0,0 0 0 0 0,-1 0-1 0 0,0 0 1 0 0,-6 7-15 0 0,11-16 371 0 0,1-2 117 0 0,-1 0-478 0 0,1 0 1 0 0,0 0-1 0 0,0 0 0 0 0,0 0 1 0 0,0 0-1 0 0,0 0 0 0 0,0 0 1 0 0,0 0-1 0 0,0 0 0 0 0,-1 0 1 0 0,1 0-1 0 0,0 0 1 0 0,0 0-1 0 0,0 0 0 0 0,0 0 1 0 0,0 0-1 0 0,0 0 0 0 0,0 1 1 0 0,0-1-1 0 0,-1 0 1 0 0,1 0-1 0 0,0 0 0 0 0,0 0 1 0 0,0 0-1 0 0,0 0 0 0 0,0 0 1 0 0,0 0-1 0 0,0 0 0 0 0,0 0 1 0 0,0 0-1 0 0,0 1 1 0 0,0-1-1 0 0,0 0 0 0 0,0 0 1 0 0,0 0-1 0 0,0 0 0 0 0,-1 0 1 0 0,1 0-1 0 0,0 0 1 0 0,0 0-1 0 0,0 1 0 0 0,0-1 1 0 0,0 0-1 0 0,0 0 0 0 0,0 0 1 0 0,0 0-1 0 0,0 0 1 0 0,1 0-12 0 0,-3 4 428 0 0,-11-4-234 0 0,11 0-193 0 0,1 0 0 0 0,-1-1 0 0 0,1 1 0 0 0,-1 0 0 0 0,1 0 0 0 0,-1-1 0 0 0,1 1 0 0 0,0-1 0 0 0,-1 1 0 0 0,1-1 0 0 0,0 0 0 0 0,-1 1 0 0 0,1-1 0 0 0,0 0 0 0 0,0 0 0 0 0,-1 0 0 0 0,1 0 0 0 0,0 0 0 0 0,0 0 0 0 0,0-1 0 0 0,-4-3 0 0 0,-34-27 0 0 0,8 11 0 0 0,30 20 0 0 0,0 1 0 0 0,0-1 0 0 0,0 0 0 0 0,0 0 0 0 0,0 0 0 0 0,1 0 0 0 0,-1 0 0 0 0,0 0 0 0 0,1 0 0 0 0,-1 0 0 0 0,1 0 0 0 0,-1 0 0 0 0,1 0 0 0 0,0 0 0 0 0,-1 0 0 0 0,1 0 0 0 0,0 0 0 0 0,0-1 0 0 0,-1 1 0 0 0,1 0 0 0 0,0 0 0 0 0,0-1 0 0 0,0-3 0 0 0,0-4 0 0 0,-1 0 0 0 0,2 0 0 0 0,-1 0 0 0 0,1 0 0 0 0,0 0 0 0 0,1 0 0 0 0,0 0 0 0 0,3-7 0 0 0,5-12 0 0 0,14-28 0 0 0,-5 13 0 0 0,7-12 471 0 0,2 0-1 0 0,3 2 1 0 0,2 1 0 0 0,21-24-471 0 0,-46 63 88 0 0,-6 10-85 0 0,0 0 1 0 0,0 0 0 0 0,0 0-1 0 0,1 0 1 0 0,-1 0 0 0 0,0 0-1 0 0,1 1 1 0 0,0-1 0 0 0,0 1 0 0 0,0 0-1 0 0,0-1 1 0 0,0 2 0 0 0,0-1-1 0 0,0 0 1 0 0,1 1 0 0 0,-1-1-1 0 0,1 1 1 0 0,-1 0 0 0 0,1 0-1 0 0,-1 0 1 0 0,2 0-4 0 0,0 0 0 0 0,0 0 0 0 0,1 0 0 0 0,-1 1 0 0 0,0 0 0 0 0,0-1 0 0 0,0 2 0 0 0,1-1 0 0 0,0 1 0 0 0,4 0 0 0 0,52 12 0 0 0,-60-13 0 0 0,0 0 0 0 0,0 0 0 0 0,0 1 0 0 0,-1-1 0 0 0,1 1 0 0 0,0-1 0 0 0,0 1 0 0 0,0 0 0 0 0,0-1 0 0 0,-1 1 0 0 0,1 0 0 0 0,1 1 0 0 0,2 1 0 0 0,3 0 0 0 0,-3-2 0 0 0,1 1 0 0 0,0 1 0 0 0,-1-1 0 0 0,1 1 0 0 0,2 2 0 0 0,9 7 0 0 0,-14-7 0 0 0,-1 0 0 0 0,1-1 0 0 0,0 1 0 0 0,0-1 0 0 0,-1 1 0 0 0,0 0 0 0 0,0 0 0 0 0,0 0 0 0 0,-1 0 0 0 0,0 0 0 0 0,0 0 0 0 0,0 0 0 0 0,0 1 0 0 0,-1-1 0 0 0,0 5 0 0 0,0-4 0 0 0,-1 1 0 0 0,0-1 0 0 0,-1 1 0 0 0,0-1 0 0 0,0 0 0 0 0,0 0 0 0 0,0 0 0 0 0,-1 0 0 0 0,0 0 0 0 0,-4 4 0 0 0,-51 77 0 0 0,46-71 0 0 0,-1 0 0 0 0,0-1 0 0 0,-2-1 0 0 0,-2 2 0 0 0,-1-2 72 0 0,17-13 299 0 0,1-1 117 0 0,0 0 21 0 0,0 0-134 0 0,0 0-577 0 0,0 0-248 0 0,0 0-50 0 0,0 0 126 0 0,0-3 576 0 0,0-3-29 0 0,0 0 0 0 0,1 0 0 0 0,0 0 0 0 0,0 0 0 0 0,1 0 0 0 0,0 0 0 0 0,0 0 0 0 0,0 1 0 0 0,1-2-173 0 0,4-3 0 0 0,3 3 0 0 0,3 6 0 0 0,3 6 0 0 0,-4 3 0 0 0,-5 1 0 0 0,-1 1 0 0 0,-1-1 0 0 0,0 1 0 0 0,0 0 0 0 0,-1 0 0 0 0,0 0 0 0 0,2 9 0 0 0,-5-14-5 0 0,6 16-287 0 0,-2 1-1 0 0,0 0 1 0 0,-1-1 0 0 0,-2 1 0 0 0,0 1-1 0 0,-1 0 293 0 0,0 58 1152 0 0,-1-73-1112 0 0,-1 1-1 0 0,0-1 0 0 0,0 0 0 0 0,-1 0 0 0 0,0 0 0 0 0,-1 0 0 0 0,1-1 0 0 0,-2 1 0 0 0,1-1 1 0 0,-1 1-1 0 0,-4 5-39 0 0,3-5 17 0 0,0 0 1 0 0,-1-1 0 0 0,1 0-1 0 0,-1 0 1 0 0,-1 0 0 0 0,1-1-1 0 0,-1 0 1 0 0,-1-1-1 0 0,1 1 1 0 0,-6 2-18 0 0,7-6 0 0 0,1 0 0 0 0,-1 0 0 0 0,0 0 0 0 0,0-1 0 0 0,0 0 0 0 0,0-1 0 0 0,0 1 0 0 0,-1-1 0 0 0,1 0 0 0 0,0-1 0 0 0,0 1 0 0 0,-6-2 0 0 0,7 0 2 0 0,0 0 0 0 0,0 0-1 0 0,0 0 1 0 0,0-1 0 0 0,1 1 0 0 0,-1-1-1 0 0,1 0 1 0 0,-1 0 0 0 0,-3-4-2 0 0,0-1-20 0 0,0 0 0 0 0,1 0 0 0 0,0-1 0 0 0,0 0 20 0 0,6 7-152 0 0,-1 0 0 0 0,1 0 0 0 0,0 0 0 0 0,0 0 0 0 0,0 0 0 0 0,0-1 0 0 0,0 1 0 0 0,1 0 0 0 0,-1 0 0 0 0,0-1 0 0 0,1 1 0 0 0,0 0 0 0 0,0-1 0 0 0,0 1 0 0 0,0 0 0 0 0,0-1-1 0 0,0 1 1 0 0,0 0 0 0 0,1-1 0 0 0,-1 1 0 0 0,1 0 0 0 0,0-1 0 0 0,0 1 0 0 0,0-1 152 0 0,3-4-870 0 0,0 0-1 0 0,1 0 1 0 0,-1 0 0 0 0,2 0-1 0 0,-1 1 1 0 0,1-1 870 0 0,11-13-2179 0 0,5-10-379 0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8:52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21 192 15663 0 0,'-1'6'242'0'0,"-1"-3"-98"0"0,-14 21 1309 0 0,15-22-717 0 0,1-2 237 0 0,0 0 41 0 0,0 0 8 0 0,0 0 2 0 0,0 0 0 0 0,0 0 0 0 0,0 0-137 0 0,4-13-537 0 0,-3 11-288 0 0,4-9 70 0 0,0 0-1 0 0,1 0 1 0 0,1 1 0 0 0,0 0 0 0 0,0 0 0 0 0,1 0 0 0 0,0 1-1 0 0,1 0-131 0 0,9-8 315 0 0,0 0-1 0 0,1 2 0 0 0,11-7-314 0 0,-24 18 102 0 0,0 1 1 0 0,0-1-1 0 0,0 1 1 0 0,1 1-1 0 0,-1-1 0 0 0,1 1 1 0 0,-1 0-1 0 0,1 0 1 0 0,0 1-1 0 0,3-1-102 0 0,-8 2 35 0 0,1 0 1 0 0,-1 0-1 0 0,1 0 0 0 0,-1 0 1 0 0,1 0-1 0 0,-1 1 0 0 0,1-1 1 0 0,-1 1-1 0 0,1-1 0 0 0,-1 1 0 0 0,1 0 1 0 0,-1 0-1 0 0,0 0 0 0 0,0 0 1 0 0,1 0-1 0 0,-1 1 0 0 0,0-1 1 0 0,0 1-1 0 0,0-1 0 0 0,-1 1 1 0 0,1 0-1 0 0,0 0 0 0 0,0 0 0 0 0,-1 0 1 0 0,0 0-1 0 0,1 0 0 0 0,-1 0 1 0 0,0 0-1 0 0,1 3-35 0 0,7 19 0 0 0,-1 1 0 0 0,-2 1 0 0 0,3 18 0 0 0,-2-10 0 0 0,8 25 0 0 0,-10-44 0 0 0,0-1 0 0 0,1 0 0 0 0,4 7 0 0 0,-6-15 0 0 0,-1 0 0 0 0,2 0 0 0 0,-1 0 0 0 0,1-1 0 0 0,-1 1 0 0 0,1-1 0 0 0,1-1 0 0 0,2 4 0 0 0,-6-7 0 0 0,0 0 0 0 0,0 0 0 0 0,0 1 0 0 0,0-1 0 0 0,0 0 0 0 0,0-1 0 0 0,0 1 0 0 0,1 0 0 0 0,-1-1 0 0 0,0 1 0 0 0,0-1 0 0 0,1 1 0 0 0,-1-1 0 0 0,0 0 0 0 0,0 0 0 0 0,1 0 0 0 0,0-1 0 0 0,1 0 0 0 0,1 1 0 0 0,-1-2 0 0 0,0 1 0 0 0,0-1 0 0 0,0 1 0 0 0,0-1 0 0 0,0 0 0 0 0,-1 0 0 0 0,2-1 0 0 0,6-5 0 0 0,-1-1 0 0 0,1 0 0 0 0,-2 0 0 0 0,1-1 0 0 0,3-5 0 0 0,-3 2 0 0 0,-1-1 0 0 0,0 0 0 0 0,-1 0 0 0 0,-1-1 0 0 0,0 0 0 0 0,-1 0 0 0 0,-1 0 0 0 0,0-1 0 0 0,-1 0 0 0 0,0 0 0 0 0,0-13 0 0 0,-3 11-1736 0 0,-1 0 0 0 0,0-1-1 0 0,-3-13 1737 0 0,2 24-402 0 0,-2-26-1643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7:32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17503 0 0,'8'9'1872'0'0,"1"-1"-1565"0"0,0 1 1 0 0,-1 0-1 0 0,0 0 0 0 0,0 1 0 0 0,-1 0 1 0 0,-1 1-1 0 0,1-1 0 0 0,-2 1 0 0 0,4 9-307 0 0,6 18 948 0 0,-2 2 0 0 0,1 10-948 0 0,-5-16-74 0 0,-6-22 150 0 0,0 1 1 0 0,-1-1-1 0 0,-1 1 1 0 0,0-1 0 0 0,-1 1-1 0 0,0-1 1 0 0,-1 1-1 0 0,0 0 1 0 0,-1-1-1 0 0,-1 0 1 0 0,0 1-1 0 0,-3 7-76 0 0,2-9 49 0 0,0 0 1 0 0,0-1-1 0 0,-1 0 0 0 0,-1 0 0 0 0,0-1 0 0 0,0 1 0 0 0,-1-1 0 0 0,0-1 0 0 0,0 1 0 0 0,-1-1 0 0 0,0 0 0 0 0,-1-1 0 0 0,0 0 0 0 0,-3 2-49 0 0,1-3-757 0 0,0 0-1 0 0,-1 0 1 0 0,-7 2 757 0 0,9-4-1458 0 0,0-1 0 0 0,0 0 0 0 0,-1-1 0 0 0,-6 1 1458 0 0,-5-2-7520 0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8:54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11975 0 0,'0'0'547'0'0,"0"0"-11"0"0,2 0-344 0 0,7 1 491 0 0,0-1 1 0 0,0 0-1 0 0,1 0 1 0 0,-1-1-1 0 0,7-1-683 0 0,48-12 2513 0 0,-52 11-2374 0 0,93-21 4045 0 0,59-3-4184 0 0,-151 26 66 0 0,1 0-1 0 0,-1 1 1 0 0,1 0-1 0 0,-1 1 1 0 0,0 1-1 0 0,1 0 1 0 0,11 4-66 0 0,-23-6 488 0 0,-2 0 21 0 0,0 1-502 0 0,0-1 1 0 0,0 0-1 0 0,0 0 0 0 0,0 0 0 0 0,0 0 0 0 0,0 0 1 0 0,0 0-1 0 0,0 0 0 0 0,0 1 0 0 0,0-1 0 0 0,0 0 1 0 0,0 0-1 0 0,0 0 0 0 0,0 0 0 0 0,0 0 0 0 0,0 0 1 0 0,0 0-1 0 0,0 0 0 0 0,0 1 0 0 0,0-1 1 0 0,0 0-1 0 0,0 0 0 0 0,1 0 0 0 0,-1 0 0 0 0,0 0 1 0 0,0 0-1 0 0,0 0 0 0 0,0 0 0 0 0,0 0 0 0 0,0 0 1 0 0,0 0-1 0 0,0 1 0 0 0,0-1 0 0 0,0 0 0 0 0,1 0 1 0 0,-1 0-1 0 0,0 0 0 0 0,0 0 0 0 0,0 0 0 0 0,0 0 1 0 0,0 0-1 0 0,0 0 0 0 0,0 0 0 0 0,1 0 1 0 0,-1 0-1 0 0,0 0 0 0 0,0 0 0 0 0,0 0-7 0 0,4 2 191 0 0,0 10-120 0 0,-4-11-71 0 0,0-1 0 0 0,0 1 0 0 0,0 0 0 0 0,1-1 0 0 0,-1 1 0 0 0,0 0 0 0 0,0 0 0 0 0,0-1 0 0 0,0 1 0 0 0,0 0 0 0 0,0-1 0 0 0,0 1 0 0 0,-1 0 0 0 0,1 0 0 0 0,0-1 0 0 0,0 1 0 0 0,0 0 0 0 0,-1-1 0 0 0,1 1 0 0 0,0 0 0 0 0,-1-1 0 0 0,1 1 0 0 0,-1-1 0 0 0,1 1 0 0 0,-1-1 0 0 0,0 2 0 0 0,-18 24-3252 0 0,18-25 1779 0 0,1-1-51 0 0,0 0-11 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8:54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15663 0 0,'0'0'719'0'0,"0"1"-20"0"0,1 7-335 0 0,0 0 1 0 0,-1 0-1 0 0,0 0 1 0 0,-1 0-1 0 0,1 0 1 0 0,-2 0-1 0 0,1 0 1 0 0,-1 0-1 0 0,0 0 1 0 0,-1-1-1 0 0,0 1-364 0 0,-6 12 810 0 0,0 0 0 0 0,-2 0-1 0 0,-5 7-809 0 0,11-18 0 0 0,5-8 0 0 0,0-1 0 0 0,0 0 0 0 0,0 0 0 0 0,-1 0 0 0 0,1 1 0 0 0,0-1 0 0 0,0 0 0 0 0,0 0 0 0 0,0 1 0 0 0,0-1 0 0 0,0 0 0 0 0,0 0 0 0 0,-1 0 0 0 0,1 1 0 0 0,0-1 0 0 0,0 0 0 0 0,0 1 0 0 0,0-1 0 0 0,0 0 0 0 0,0 0 0 0 0,0 1 0 0 0,0-1 0 0 0,0 0 0 0 0,0 0 0 0 0,0 1 0 0 0,0-1 0 0 0,1 0 0 0 0,-1 0 0 0 0,0 1 0 0 0,0-1 0 0 0,0 0 0 0 0,0 0 0 0 0,0 1 0 0 0,0-1 0 0 0,1 0 0 0 0,-1 0 0 0 0,0 0 0 0 0,0 0 0 0 0,0 1 0 0 0,1-1 0 0 0,-1 0 0 0 0,0 0 0 0 0,0 0 0 0 0,1 0 0 0 0,4 0 0 0 0,0-1-2 0 0,1 0 0 0 0,-1 0-1 0 0,1-1 1 0 0,-1 1 0 0 0,0-1 0 0 0,0 0-1 0 0,0-1 1 0 0,0 1 0 0 0,0-1 0 0 0,2-2 2 0 0,10-8 203 0 0,0 0 1 0 0,2-4-204 0 0,12-9 1055 0 0,-8 9-463 0 0,-23 17-592 0 0,0 0 1 0 0,1-1-1 0 0,-1 1 1 0 0,0 0-1 0 0,0 0 0 0 0,0 0 1 0 0,0 0-1 0 0,0 0 0 0 0,0 0 1 0 0,0 0-1 0 0,0 0 0 0 0,0 0 1 0 0,0 0-1 0 0,0 0 1 0 0,0 0-1 0 0,0 0 0 0 0,0 0 1 0 0,0 0-1 0 0,0 0 0 0 0,0 0 1 0 0,1 0-1 0 0,-1 0 0 0 0,0 0 1 0 0,0 0-1 0 0,0 0 1 0 0,0 0-1 0 0,0 0 0 0 0,0 0 1 0 0,0 0-1 0 0,0 0 0 0 0,0 0 1 0 0,0 0-1 0 0,0 0 0 0 0,0 0 1 0 0,1 0-1 0 0,-1 0 1 0 0,0 0-1 0 0,0 0 0 0 0,0 0 1 0 0,0 0-1 0 0,0 0 0 0 0,0 0 1 0 0,0 0-1 0 0,0 0 0 0 0,0 0 1 0 0,0 0-1 0 0,0 0 1 0 0,0 0-1 0 0,0 0 0 0 0,0 0 1 0 0,0 1-1 0 0,0-1 0 0 0,0 0 1 0 0,0 0-1 0 0,0 0 0 0 0,0 0 1 0 0,0 0-1 0 0,0 6 72 0 0,-6 10 227 0 0,6-14-232 0 0,-12 28 145 0 0,0 3 663 0 0,-6 23-875 0 0,16-47 64 0 0,0 1 1 0 0,0-1 0 0 0,1 1 0 0 0,0-1 0 0 0,1 1-1 0 0,0 0 1 0 0,0-1 0 0 0,2 5-65 0 0,-2-12-41 0 0,1 1-1 0 0,-1 0 1 0 0,1-1 0 0 0,0 1-1 0 0,0 0 1 0 0,0-1 0 0 0,0 1-1 0 0,0-1 1 0 0,0 0-1 0 0,1 1 1 0 0,-1-1 0 0 0,1 0-1 0 0,0 0 1 0 0,0 0 0 0 0,0 0-1 0 0,0 0 1 0 0,0 0-1 0 0,0-1 1 0 0,2 2 41 0 0,-2-2-57 0 0,0 0 1 0 0,0 0-1 0 0,1-1 1 0 0,-1 1-1 0 0,0 0 0 0 0,1-1 1 0 0,-1 0-1 0 0,1 1 0 0 0,-1-1 1 0 0,0 0-1 0 0,1 0 0 0 0,-1 0 1 0 0,1-1-1 0 0,-1 1 1 0 0,0-1-1 0 0,1 1 0 0 0,-1-1 1 0 0,0 0-1 0 0,1 0 0 0 0,-1 0 1 0 0,0 0-1 0 0,1 0 57 0 0,10-7-1082 0 0,-1 0-1 0 0,0-1 1 0 0,0 0 0 0 0,0-1-1 0 0,7-9 1083 0 0,11-11-7508 0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8:55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19351 0 0,'51'6'1810'0'0,"-30"-2"-1595"0"0,0-2 0 0 0,7-1-215 0 0,49-1 3004 0 0,0-4 0 0 0,33-7-3004 0 0,-59 4-117 0 0,21 2 117 0 0,-44 2-912 0 0,-15 1-978 0 0,0 1-4911 0 0,-12 1-911 0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8:55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21191 0 0,'0'0'480'0'0,"1"2"67"0"0,0 0-485 0 0,0-1 0 0 0,0 1 0 0 0,0-1 0 0 0,0 1 0 0 0,-1-1 0 0 0,1 1 0 0 0,0-1 0 0 0,-1 1 0 0 0,1 0-1 0 0,-1-1 1 0 0,0 1 0 0 0,1 0 0 0 0,-1-1 0 0 0,0 1 0 0 0,0 0 0 0 0,0 0 0 0 0,0-1 0 0 0,-1 1 0 0 0,1 0 0 0 0,0-1 0 0 0,-1 2-62 0 0,-42 109 5012 0 0,40-104-4775 0 0,-14 46 670 0 0,16-50-945 0 0,0 0 0 0 0,0 0 1 0 0,1 0-1 0 0,-1 0 1 0 0,1 0-1 0 0,0 0 1 0 0,1 0-1 0 0,-1 0 1 0 0,0 0-1 0 0,1 0 1 0 0,1 3 37 0 0,-1-5-475 0 0,1-1-33 0 0,2 1 366 0 0,0-1-1 0 0,0 0 1 0 0,-1 0-1 0 0,1-1 1 0 0,0 1 0 0 0,0-1-1 0 0,0 0 1 0 0,0 0-1 0 0,0 0 1 0 0,0 0-1 0 0,0-1 1 0 0,0 1 0 0 0,0-1-1 0 0,0 0 1 0 0,0-1-1 0 0,0 1 1 0 0,-1-1 0 0 0,4-1 142 0 0,9-6-639 0 0,0 0 0 0 0,0-1 0 0 0,9-8 639 0 0,-1 0-224 0 0,-12 11 224 0 0,0 0 0 0 0,0 1 0 0 0,1 0 0 0 0,-7 3 0 0 0,-5 3-17 0 0,-1 0-1 0 0,0 0 1 0 0,0 0 0 0 0,1 0-1 0 0,-1-1 1 0 0,0 1-1 0 0,0 0 1 0 0,1 0 0 0 0,-1 0-1 0 0,0 0 1 0 0,0 0-1 0 0,1 0 1 0 0,-1 0 0 0 0,0 0-1 0 0,0 0 1 0 0,1 0-1 0 0,-1 0 1 0 0,0 0 0 0 0,1 0-1 0 0,-1 0 1 0 0,0 0 0 0 0,0 0-1 0 0,1 0 1 0 0,-1 1-1 0 0,0-1 1 0 0,0 0 0 0 0,1 0-1 0 0,-1 0 1 0 0,0 0-1 0 0,0 0 1 0 0,0 1 0 0 0,1-1-1 0 0,-1 0 1 0 0,0 0-1 0 0,0 0 1 0 0,0 1 0 0 0,0-1-1 0 0,1 0 1 0 0,-1 0-1 0 0,0 1 1 0 0,0-1 0 0 0,0 0-1 0 0,0 0 1 0 0,0 1 0 0 0,0-1-1 0 0,0 0 1 0 0,0 0-1 0 0,0 1 1 0 0,0-1 0 0 0,0 0-1 0 0,0 1 1 0 0,0-1-1 0 0,0 0 1 0 0,0 0 0 0 0,0 1-1 0 0,0-1 1 0 0,0 0-1 0 0,0 0 1 0 0,0 1 0 0 0,0-1-1 0 0,0 0 1 0 0,0 0-1 0 0,-1 1 1 0 0,1-1 0 0 0,0 0-1 0 0,0 0 1 0 0,0 0 17 0 0,0 1-122 0 0,-1 3-260 0 0,0-1 0 0 0,0 1-1 0 0,0 0 1 0 0,-1 0-1 0 0,1-1 1 0 0,-1 1-1 0 0,0-1 383 0 0,1 1-293 0 0,-8 14-1242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8:56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23039 0 0,'101'9'2017'0'0,"-36"-1"-1219"0"0,1-4 0 0 0,-1-2 0 0 0,36-6-798 0 0,-48-1 197 0 0,24 2-197 0 0,-52 4-58 0 0,0 1-1 0 0,1 1 1 0 0,-1 1 0 0 0,14 4 58 0 0,-38-7-361 0 0,4 1 109 0 0,0-3-3137 0 0,4-3 1856 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8:59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1 836 13823 0 0,'0'0'315'0'0,"0"0"45"0"0,0 0 21 0 0,0 0-49 0 0,0 0-149 0 0,0 0 194 0 0,2-2 110 0 0,50-49 3478 0 0,-42 41-2995 0 0,1-1 1 0 0,3-6-971 0 0,10-10 739 0 0,13-15 1495 0 0,18-28-2234 0 0,15-18 1350 0 0,-36 47-836 0 0,-1-2-1 0 0,-3-1 1 0 0,-1-1-1 0 0,-2-1 1 0 0,13-34-514 0 0,-28 54 258 0 0,-6 15-170 0 0,0-1-1 0 0,-1 0 1 0 0,-1 0-1 0 0,3-10-87 0 0,-2 3 0 0 0,-4 15 0 0 0,1-1 0 0 0,-1 0 0 0 0,0 0 0 0 0,0-1 0 0 0,-1 1 0 0 0,1 0 0 0 0,-1 0 0 0 0,-1-1 0 0 0,1 3 0 0 0,-1 0 0 0 0,0 0 0 0 0,0 0 0 0 0,0 0 0 0 0,0 0 0 0 0,-1 0 0 0 0,1 0 0 0 0,-1 1 0 0 0,1-1 0 0 0,-1 1 0 0 0,0-1 0 0 0,0 1 0 0 0,0 0 0 0 0,-1 0 0 0 0,1 0 0 0 0,0 0 0 0 0,-3-2 0 0 0,5 4 0 0 0,-1-1 0 0 0,1 0 0 0 0,-1 1 0 0 0,0-1 0 0 0,1 1 0 0 0,-1-1 0 0 0,0 1 0 0 0,1-1 0 0 0,-1 1 0 0 0,0-1 0 0 0,1 1 0 0 0,-1 0 0 0 0,0-1 0 0 0,0 1 0 0 0,0 0 0 0 0,1 0 0 0 0,-1 0 0 0 0,0 0 0 0 0,0-1 0 0 0,-1 1 0 0 0,0 0 0 0 0,-8-1 0 0 0,8 0 0 0 0,0 1 0 0 0,0 0 0 0 0,0 0 0 0 0,0 0 0 0 0,1 0 0 0 0,-1 0 0 0 0,0 0 0 0 0,0 0 0 0 0,0 1 0 0 0,1-1 0 0 0,-1 1 0 0 0,0-1 0 0 0,0 1 0 0 0,-1 0 0 0 0,-3 2 0 0 0,-10 3 0 0 0,12-1 0 0 0,2-2 0 0 0,-14 10 0 0 0,11-9 0 0 0,1 0 0 0 0,-1 0 0 0 0,1 1 0 0 0,0-1 0 0 0,-3 5 0 0 0,-7 10 0 0 0,6-7 0 0 0,-1 0 0 0 0,-5 13 0 0 0,-1 4 0 0 0,-8 16 0 0 0,2 2 0 0 0,-3 13 0 0 0,3-2 0 0 0,6-17 0 0 0,-7 30 0 0 0,-19 122-1273 0 0,38-173 1162 0 0,2-12 12 0 0,0-1 1 0 0,1 0-1 0 0,-1 1 1 0 0,2-1-1 0 0,-1 1 0 0 0,2 1 99 0 0,-1 1-16 0 0,1 4 16 0 0,-2-14 3 0 0,1 1 0 0 0,-1-1 1 0 0,0 1-1 0 0,0-1 0 0 0,0 0 0 0 0,1 1 0 0 0,-1-1 1 0 0,0 1-1 0 0,1-1 0 0 0,-1 0 0 0 0,0 1 0 0 0,1-1 1 0 0,-1 0-1 0 0,1 1 0 0 0,-1-1 0 0 0,0 0 0 0 0,1 1 1 0 0,-1-1-1 0 0,1 0 0 0 0,-1 0-3 0 0,2 0 64 0 0,-1 0-1 0 0,1-1 0 0 0,-1 1 1 0 0,1-1-1 0 0,-1 1 1 0 0,1-1-1 0 0,-1 0 1 0 0,0 0-1 0 0,0 0 1 0 0,1 0-1 0 0,-1 1 1 0 0,0-2-1 0 0,0 1 1 0 0,1-1-64 0 0,16-17 874 0 0,7-14-731 0 0,-20 25-140 0 0,0 0 1 0 0,1 1 0 0 0,0-1 0 0 0,0 1-1 0 0,1 1 1 0 0,0-1-4 0 0,55-53 0 0 0,-60 56 0 0 0,2 0 0 0 0,14-4 0 0 0,-6 5 0 0 0,0 3 0 0 0,-3 10 0 0 0,-3 0 0 0 0,-1 1 0 0 0,0-1 0 0 0,0 1 0 0 0,-1 1 0 0 0,-1-1 0 0 0,3 10 0 0 0,1 18 0 0 0,1 15 0 0 0,-6-35 0 0 0,-1-1 0 0 0,0 1 0 0 0,-2 0 0 0 0,-1 8 0 0 0,2-14 0 0 0,0-13 0 0 0,0 1 0 0 0,0-1 0 0 0,0 1 0 0 0,0-1 0 0 0,0 1 0 0 0,0-1 0 0 0,0 1 0 0 0,0-1 0 0 0,0 1 0 0 0,0-1 0 0 0,1 1 0 0 0,-1-1 0 0 0,0 1 0 0 0,0-1 0 0 0,1 0 0 0 0,-1 1 0 0 0,0-1 0 0 0,0 1 0 0 0,1-1 0 0 0,-1 0 0 0 0,1 1 0 0 0,0-1 0 0 0,-1 0 0 0 0,1 0 0 0 0,0 0 0 0 0,-1 0 0 0 0,1-1 0 0 0,0 1 0 0 0,-1 0 0 0 0,1 0 0 0 0,-1-1 0 0 0,1 1 0 0 0,0 0 0 0 0,-1-1 0 0 0,1 1 0 0 0,-1-1 0 0 0,1 1 0 0 0,-1 0 0 0 0,1-1 0 0 0,-1 1 0 0 0,1-1 0 0 0,-1 0 0 0 0,0 1 0 0 0,1-1 0 0 0,-1 1 0 0 0,0-1 0 0 0,1 0 0 0 0,-1 1 0 0 0,0-1 0 0 0,13-25 0 0 0,-6 11 0 0 0,5-4-69 0 0,28-51-738 0 0,-25 44-652 0 0,0 0-1 0 0,17-20 1460 0 0,-2 7-5143 0 0,-17 22 1221 0 0,4-6-3346 0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9:00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238 310 13823 0 0,'0'0'315'0'0,"0"0"45"0"0,0 0 21 0 0,2-1-49 0 0,2 0-247 0 0,-2 0-73 0 0,-1 0-1 0 0,1 1 1 0 0,-1-1 0 0 0,1 0 0 0 0,0 0 0 0 0,-1 0 0 0 0,1 0 0 0 0,-1 0 0 0 0,0-1-1 0 0,1 1 1 0 0,-1 0 0 0 0,0-1 0 0 0,0 1 0 0 0,0-1 0 0 0,1 0-12 0 0,3-4 755 0 0,0 0 0 0 0,-1-1 1 0 0,1 1-1 0 0,-1-1 0 0 0,0 0 0 0 0,-1 0 1 0 0,0 0-1 0 0,0-1 0 0 0,1-2-755 0 0,21-63 3279 0 0,-24 66-3088 0 0,-1 1 0 0 0,0-1 0 0 0,0 1 0 0 0,0 0 0 0 0,-1-1 0 0 0,0 1 0 0 0,-1 0 1 0 0,1 0-1 0 0,-2-1-191 0 0,3 5 180 0 0,-3-9-31 0 0,-6-8-130 0 0,2 13-20 0 0,3 4-1 0 0,0 0 2 0 0,-1 0 0 0 0,1-1 0 0 0,0 2 0 0 0,-1-1 0 0 0,1 0 0 0 0,-1 1 0 0 0,1 0 0 0 0,-1 0 0 0 0,0 0 0 0 0,-9 0 0 0 0,10 2 0 0 0,1 1 0 0 0,-13 5 0 0 0,12-2 0 0 0,2-2 0 0 0,-9 7 0 0 0,0 1 0 0 0,1 0 0 0 0,1 0 0 0 0,-1 1 0 0 0,-3 7 0 0 0,-62 110 0 0 0,59-102-30 0 0,10-18-44 0 0,0 1 0 0 0,1-1-1 0 0,0 1 1 0 0,1 1 0 0 0,-3 7 74 0 0,-1 9-373 0 0,4-16 130 0 0,1 1-1 0 0,0 0 0 0 0,0 0 1 0 0,1 0-1 0 0,0 11 244 0 0,4-7 0 0 0,-1-15 0 0 0,0 0 0 0 0,0 1 0 0 0,0-1 0 0 0,1 1 0 0 0,-1-1 0 0 0,0 0 0 0 0,1 0 0 0 0,-1 0 0 0 0,1 0 0 0 0,-1 0 0 0 0,1 0 0 0 0,0 0 0 0 0,-1-1 0 0 0,1 1 0 0 0,0 0 0 0 0,0-1 0 0 0,-1 0 0 0 0,1 1 0 0 0,0-1 0 0 0,0 0 0 0 0,0 0 0 0 0,-1 0 0 0 0,1 0 0 0 0,2 0 0 0 0,1 0 0 0 0,0-1 0 0 0,0 0 0 0 0,0 1 0 0 0,0-2 0 0 0,0 1 0 0 0,-1 0 0 0 0,1-1 0 0 0,4-2 0 0 0,5-5 44 0 0,-1-1 0 0 0,1 0 0 0 0,-2-1 0 0 0,0-1 1 0 0,0 0-1 0 0,3-4-44 0 0,2-2 136 0 0,-6 6 31 0 0,-1 0-1 0 0,0-1 0 0 0,0 0 1 0 0,-2-1-1 0 0,0 0 0 0 0,0 0 0 0 0,-1-1 1 0 0,-1 0-1 0 0,0 0 0 0 0,1-8-166 0 0,-3 9 236 0 0,-1 6 79 0 0,0 0 0 0 0,-1 0 0 0 0,-1 0 0 0 0,1 0 0 0 0,-1-3-315 0 0,-1 11 2 0 0,0 0 1 0 0,0-1 0 0 0,0 1-1 0 0,0 0 1 0 0,0 0-1 0 0,0 0 1 0 0,0 0 0 0 0,0 0-1 0 0,0 0 1 0 0,0 0 0 0 0,0 0-1 0 0,0 0 1 0 0,0 0-1 0 0,0 0 1 0 0,0 0 0 0 0,0 0-1 0 0,0 0 1 0 0,0-1 0 0 0,0 1-1 0 0,0 0 1 0 0,0 0-1 0 0,0 0 1 0 0,0 0 0 0 0,0 0-1 0 0,0 0 1 0 0,0 0-1 0 0,0 0 1 0 0,0 0 0 0 0,0 0-1 0 0,0 0 1 0 0,0 0 0 0 0,0 0-1 0 0,0 0 1 0 0,0 0-1 0 0,0 0 1 0 0,-1 0 0 0 0,1 0-1 0 0,0 0 1 0 0,0 0 0 0 0,0-1-1 0 0,0 1 1 0 0,0 0-1 0 0,0 0 1 0 0,0 0 0 0 0,0 0-1 0 0,0 0 1 0 0,0 0 0 0 0,0 0-1 0 0,0 0 1 0 0,0 0-1 0 0,0 0 1 0 0,-1 0 0 0 0,1 0-1 0 0,0 0 1 0 0,0 0-1 0 0,0 0 1 0 0,0 1-3 0 0,-9 1 16 0 0,6 0-16 0 0,0 0 0 0 0,1 0 0 0 0,-1 0 0 0 0,1 1 0 0 0,-1-1 0 0 0,1 1 0 0 0,0 0 0 0 0,0 0 0 0 0,0-1 0 0 0,1 1 0 0 0,-1 1 0 0 0,1-1 0 0 0,-1 0 0 0 0,-1 5 0 0 0,0-1 0 0 0,1 1 0 0 0,0 0 0 0 0,0-1 0 0 0,1 3 0 0 0,0-1 0 0 0,-2 10 0 0 0,1 0 0 0 0,0 1 0 0 0,2-1 0 0 0,0 1 0 0 0,2 4 0 0 0,-2-19 0 0 0,1 0 0 0 0,1 1 0 0 0,-1-1 0 0 0,1 0 0 0 0,0 0 0 0 0,0 0 0 0 0,0-1 0 0 0,1 1 0 0 0,2 3 0 0 0,-3-5 0 0 0,0 0 0 0 0,1 0 0 0 0,-1 0 0 0 0,1-1 0 0 0,0 1 0 0 0,0-1 0 0 0,0 0 0 0 0,0 0 0 0 0,1 0 0 0 0,-1 0 0 0 0,1 0 0 0 0,-1-1 0 0 0,1 1 0 0 0,2-1 0 0 0,-3 0 0 0 0,0 0 0 0 0,0-1 0 0 0,1 0 0 0 0,-1 0 0 0 0,0 0 0 0 0,0 0 0 0 0,0 0 0 0 0,1-1 0 0 0,-1 1 0 0 0,0-1 0 0 0,0 0 0 0 0,0 0 0 0 0,0 0 0 0 0,0 0 0 0 0,0-1 0 0 0,0 1 0 0 0,9-6 0 0 0,0 0 0 0 0,0-1 0 0 0,1-2 0 0 0,3-2 0 0 0,-1 1 0 0 0,0-1 0 0 0,-1-1 0 0 0,0 0 0 0 0,-1-1 0 0 0,0-1 0 0 0,-1 0 0 0 0,2-5 0 0 0,1-3 0 0 0,-1-1 0 0 0,-1-1 0 0 0,-2 1 0 0 0,8-22 0 0 0,-6 12 0 0 0,-5 13 0 0 0,-1 0 0 0 0,4-15 0 0 0,-11 24 0 0 0,0 11 0 0 0,0 0 0 0 0,0 0 0 0 0,-1 0 0 0 0,1 1 0 0 0,0-1 0 0 0,-1 0 0 0 0,1 0 0 0 0,-1 0 0 0 0,1 1 0 0 0,-1-1 0 0 0,1 0 0 0 0,-1 0 0 0 0,0 1 0 0 0,1-1 0 0 0,-1 0 0 0 0,0 1 0 0 0,0-1 0 0 0,1 1 0 0 0,-1-1 0 0 0,0 1 0 0 0,0 0 0 0 0,0-1 0 0 0,0 1 0 0 0,1 0 0 0 0,-1-1 0 0 0,0 1 0 0 0,0 0 0 0 0,0 0 0 0 0,0 0 0 0 0,0 0 0 0 0,0 0 0 0 0,0 0 0 0 0,0 0 0 0 0,0 0 0 0 0,0 0 0 0 0,1 0 0 0 0,-1 1 0 0 0,0-1 0 0 0,0 0 0 0 0,0 1 0 0 0,-3 0 0 0 0,0 0 0 0 0,1 0 0 0 0,-1 1 0 0 0,1 0 0 0 0,0-1 0 0 0,0 1 0 0 0,-1 1 0 0 0,1-1 0 0 0,0 1 0 0 0,0-1 0 0 0,1 1 0 0 0,0 0 0 0 0,-1-1 0 0 0,1 1 0 0 0,0 0 0 0 0,0 1 0 0 0,0-1 0 0 0,-2 10 0 0 0,3-8 0 0 0,1-1 0 0 0,-1 0 0 0 0,1 0 0 0 0,0 0 0 0 0,1 0 0 0 0,-1 0 0 0 0,1 0 0 0 0,-1 0 0 0 0,1 0 0 0 0,0 0 0 0 0,1 0 0 0 0,-1-1 0 0 0,1 1 0 0 0,2 3 0 0 0,6 12 0 0 0,-5-16 0 0 0,-1-1 0 0 0,3 2 0 0 0,1 1 0 0 0,1-1 0 0 0,-1 0 0 0 0,0-1 0 0 0,1 0 0 0 0,0-1 0 0 0,1 1 0 0 0,-7-3 0 0 0,-1 1 0 0 0,1-1 0 0 0,0 1 0 0 0,0 0 0 0 0,-1 0 0 0 0,1 0 0 0 0,-1 0 0 0 0,1 1 0 0 0,-1-1 0 0 0,1 1 0 0 0,-1-1 0 0 0,2 2 0 0 0,2 2 0 0 0,13 12 0 0 0,-14-6 0 0 0,-4-7 0 0 0,0 10 0 0 0,-2-3 0 0 0,-2 0 0 0 0,1 0 0 0 0,-1 0 0 0 0,-1 0 0 0 0,0-1 0 0 0,0 1 0 0 0,-4 4 0 0 0,-3 4 0 0 0,0-1 0 0 0,-1 0 0 0 0,-8 8 0 0 0,16-17 0 0 0,7-5 0 0 0,4-5 0 0 0,-3 0 1 0 0,0 0 1 0 0,-1 0-1 0 0,1 0 0 0 0,0-1 1 0 0,-1 1-1 0 0,1-1 0 0 0,-1 0 1 0 0,1 0-1 0 0,-1 0 0 0 0,0-1 1 0 0,0 1-1 0 0,3-3-1 0 0,1-2-20 0 0,-1 0 0 0 0,0 0 0 0 0,0-1 0 0 0,4-6 20 0 0,33-58-1267 0 0,13-20-1222 0 0,-34 59 1469 0 0,-3 0-4 0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9:01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303 159 15663 0 0,'0'0'356'0'0,"0"0"50"0"0,0 0 20 0 0,0 0-42 0 0,-2 0-112 0 0,0 0-20 0 0,-2 0 19 0 0,-2 2 2809 0 0,4-2-3045 0 0,0 1 0 0 0,0-1 0 0 0,1 1 0 0 0,-1-1 1 0 0,0 1-1 0 0,1 0 0 0 0,-1 0 0 0 0,0 0 0 0 0,1 0 0 0 0,-1 0 0 0 0,1 0 1 0 0,0 0-1 0 0,-1 0 0 0 0,1 1 0 0 0,0-1 0 0 0,-1 2-35 0 0,-2 2 233 0 0,0-1-68 0 0,1 1 0 0 0,0 0 0 0 0,1 0 1 0 0,-1 0-1 0 0,1 0 0 0 0,0 0 1 0 0,0 1-1 0 0,0-1 0 0 0,1 1 1 0 0,-1 3-166 0 0,-4 16-39 0 0,-22 73-768 0 0,5 1-1 0 0,-4 55 808 0 0,4-26-377 0 0,-10 20 377 0 0,24-111-146 0 0,3-10-797 0 0,-2-1 0 0 0,-6 16 943 0 0,8-32-16 0 0,6-9 19 0 0,0-1 0 0 0,-1 0 0 0 0,1 0 0 0 0,0 1 0 0 0,-1-1 0 0 0,1 0 1 0 0,0 0-1 0 0,-1 0 0 0 0,1 1 0 0 0,-1-1 0 0 0,1 0 0 0 0,-1 0 0 0 0,1 0 0 0 0,0 0 0 0 0,-1 0 0 0 0,1 0 0 0 0,-1 0 0 0 0,1 0 0 0 0,-1 0 0 0 0,1 0 0 0 0,-1 0-3 0 0,-1-1 71 0 0,2 1-41 0 0,-1 0-1 0 0,1 0 0 0 0,-1 0 0 0 0,1 0 1 0 0,0 0-1 0 0,-1 0 0 0 0,1 0 1 0 0,-1 0-1 0 0,1 0 0 0 0,0 0 1 0 0,-1-1-1 0 0,1 1 0 0 0,-1 0 0 0 0,1 0 1 0 0,0 0-1 0 0,-1-1 0 0 0,1 1 1 0 0,0 0-1 0 0,-1-1 0 0 0,1 1 1 0 0,0 0-1 0 0,-1-1-29 0 0,-7-21 1196 0 0,3 1-538 0 0,0-1 1 0 0,1 0-1 0 0,1 0 0 0 0,1-1 0 0 0,1-17-658 0 0,3-32 2988 0 0,5-10-2988 0 0,-5 54 297 0 0,19-178 647 0 0,-11 145-600 0 0,2 1 0 0 0,9-22-344 0 0,-11 49 0 0 0,1 1 0 0 0,5-9 0 0 0,-10 28 0 0 0,1 0 0 0 0,1 0 0 0 0,0 0 0 0 0,0 1 0 0 0,1 0 0 0 0,6-5 0 0 0,-5 5 0 0 0,1 2 0 0 0,0-1 0 0 0,8-4 0 0 0,-14 12 0 0 0,-1 0 0 0 0,1 0 0 0 0,0 1 0 0 0,0-1 0 0 0,1 1 0 0 0,-1 0 0 0 0,0 1 0 0 0,1-1 0 0 0,-1 1 0 0 0,1 0 0 0 0,1 0 0 0 0,9 0 0 0 0,-1 3 0 0 0,2 4 0 0 0,0 1 0 0 0,-1 1 0 0 0,1 0 0 0 0,-1 2 0 0 0,-1-1 0 0 0,8 8 0 0 0,-14-11 0 0 0,-4-2 0 0 0,0 0 0 0 0,0 0 0 0 0,0 0 0 0 0,0 1 0 0 0,-1-1 0 0 0,0 1 0 0 0,0 0 0 0 0,0 1 0 0 0,0-1 0 0 0,-1 1 0 0 0,0 0 0 0 0,0-1 0 0 0,-1 1 0 0 0,1 0 0 0 0,-1 1 0 0 0,-1-1 0 0 0,1 0 0 0 0,-1 1 0 0 0,0-1 0 0 0,-1 1 0 0 0,1-1 0 0 0,-1 1 0 0 0,0-1 0 0 0,-1 1 0 0 0,0-1 0 0 0,0 0 0 0 0,0 1 0 0 0,-1-1 0 0 0,0 0 0 0 0,0 0 0 0 0,0 0 0 0 0,-1 0 0 0 0,0 0 0 0 0,0 0 0 0 0,0-1 0 0 0,-1 1 0 0 0,0-1 0 0 0,0 0 0 0 0,-1 0 0 0 0,-3 2-40 0 0,1 0 0 0 0,-2 0 1 0 0,1-1-1 0 0,-1 0 0 0 0,1-1 0 0 0,-2 0 0 0 0,1 0 1 0 0,-1-1-1 0 0,1 0 0 0 0,-1-1 0 0 0,0 0 0 0 0,0 0 0 0 0,0-1 1 0 0,-1 0-1 0 0,1-1 0 0 0,-1-1 0 0 0,1 1 0 0 0,0-2 1 0 0,-1 1-1 0 0,1-1 0 0 0,0-1 0 0 0,-5-1 40 0 0,11 2-256 0 0,0 0 1 0 0,0-1-1 0 0,0 0 1 0 0,0 1-1 0 0,0-1 0 0 0,1-1 1 0 0,-1 1-1 0 0,1 0 1 0 0,-1-1-1 0 0,-1-2 256 0 0,3 4-648 0 0,2 1-572 0 0,1-13-2505 0 0,2 2-1596 0 0,1-2-1317 0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9:02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212 185 17503 0 0,'0'0'399'0'0,"0"0"60"0"0,0 0 21 0 0,0 0-59 0 0,0 0-204 0 0,0 0 170 0 0,0 0 101 0 0,0 0 21 0 0,0 0 3 0 0,0 0 0 0 0,0 0 0 0 0,-1 2 0 0 0,-12 16 148 0 0,1 0-1 0 0,0 1 1 0 0,-7 19-660 0 0,-10 16 677 0 0,-60 99-677 0 0,60-111 0 0 0,22-31 0 0 0,7-10 0 0 0,0 0 0 0 0,0-1 0 0 0,0 1 0 0 0,0-1 0 0 0,-1 1 0 0 0,1 0 0 0 0,0-1 0 0 0,0 1 0 0 0,0-1 0 0 0,0 1 0 0 0,0 0 0 0 0,0-1 0 0 0,1 1 0 0 0,-1-1 0 0 0,0 1 0 0 0,0-1 0 0 0,0 1 0 0 0,0 0 0 0 0,1-1 0 0 0,0 1 0 0 0,0 1 0 0 0,0-1 0 0 0,0 0 0 0 0,1 0 0 0 0,-1 0 0 0 0,0 0 0 0 0,1-1 0 0 0,-1 1 0 0 0,1 0 0 0 0,-1 0 0 0 0,1-1 0 0 0,-1 1 0 0 0,1-1 0 0 0,0 0 0 0 0,-1 1 0 0 0,1-1 0 0 0,0 0 0 0 0,-1 0 0 0 0,1 0 0 0 0,-1 0 0 0 0,1 0 0 0 0,0 0 0 0 0,-1-1 0 0 0,1 1 0 0 0,0 0 0 0 0,-1-1 0 0 0,1 1 0 0 0,-1-1 0 0 0,9-2 0 0 0,-1 0 0 0 0,0 0 0 0 0,-1-1 0 0 0,4-2 0 0 0,1-1 93 0 0,0-1 0 0 0,-1 0 0 0 0,0 0 0 0 0,-1-1 1 0 0,0-1-1 0 0,0 0 0 0 0,-1-1 0 0 0,0 1 0 0 0,-1-2 0 0 0,0 0 0 0 0,4-8-93 0 0,-8 10 68 0 0,1 0 1 0 0,-2 0-1 0 0,1-1 0 0 0,-1 1 0 0 0,-1-1 1 0 0,0 0-1 0 0,0 0 0 0 0,-1 0 0 0 0,-1-1 1 0 0,0 1-1 0 0,0 0 0 0 0,-1-1 1 0 0,-1 1-1 0 0,0-1 0 0 0,-1-1-68 0 0,-2-16-5 0 0,1 6 0 0 0,-2 0-1 0 0,-1-5 6 0 0,4 22 9 0 0,0 0-1 0 0,0 0 1 0 0,0 0 0 0 0,-1 0 0 0 0,0 1 0 0 0,0-1 0 0 0,-1 1-1 0 0,1 0 1 0 0,-1 0 0 0 0,-2-2-9 0 0,5 6 371 0 0,-11 4-151 0 0,8 1-256 0 0,1 0 0 0 0,-1 0 0 0 0,1 0 0 0 0,0 1 0 0 0,0-1 1 0 0,1 1-1 0 0,-1 0 0 0 0,1 0 0 0 0,0 0 0 0 0,0 0 0 0 0,1 0 0 0 0,-1 4 36 0 0,0-2-19 0 0,1 0-1 0 0,0 0 1 0 0,0 0-1 0 0,1 0 0 0 0,-1 0 1 0 0,2 1-1 0 0,-1-1 1 0 0,1 0-1 0 0,1 4 20 0 0,3 4 0 0 0,0-2 0 0 0,2-1 0 0 0,4-3 0 0 0,-8-8 0 0 0,0-1 0 0 0,0 1 0 0 0,0-1 0 0 0,0 1 0 0 0,0-1 0 0 0,0 0 0 0 0,0 0 0 0 0,1 0 0 0 0,-1-1 0 0 0,0 1 0 0 0,0-1 0 0 0,0 1 0 0 0,0-1 0 0 0,3-1 0 0 0,5-3 0 0 0,0-1 0 0 0,0 0 0 0 0,3-2 0 0 0,15-8 0 0 0,8-4 0 0 0,-1-2 0 0 0,0-2 0 0 0,-2-1 0 0 0,19-18 0 0 0,-49 39 0 0 0,28-22 0 0 0,4-7 0 0 0,-26 21 0 0 0,-6 3 64 0 0,-3 7 273 0 0,-1 2 138 0 0,0 0 33 0 0,0 0-65 0 0,-1 0-294 0 0,0-1-148 0 0,0 1 0 0 0,0 0 0 0 0,0 0 0 0 0,0-1 0 0 0,0 1 0 0 0,0 0 0 0 0,0 0 0 0 0,0 0 0 0 0,0 0 0 0 0,0 0 0 0 0,0 0 0 0 0,0 1-1 0 0,0-1 1 0 0,0 0 0 0 0,0 0 0 0 0,0 1 0 0 0,0-1 0 0 0,0 1 0 0 0,-1-1-1 0 0,-2 2-2 0 0,-2 1-84 0 0,0 0-1 0 0,0 0 1 0 0,0 0-1 0 0,0 0 1 0 0,1 1-1 0 0,-1 0 1 0 0,1 1-1 0 0,0-1 1 0 0,0 1-1 0 0,0 0 1 0 0,1 0-1 0 0,0 0 1 0 0,0 0-1 0 0,0 1 1 0 0,1 0-1 0 0,-1 1 87 0 0,2-3-443 0 0,2 7 294 0 0,4 3 133 0 0,-1-9 16 0 0,0 0 0 0 0,1-1 0 0 0,0 1 0 0 0,0-1 0 0 0,0 0 0 0 0,0 0 0 0 0,0-1 0 0 0,1 1 0 0 0,0-1 0 0 0,0 0 0 0 0,0 0 0 0 0,0-1 0 0 0,0 1 0 0 0,1-1 0 0 0,6 4 0 0 0,0 0 0 0 0,0 1 0 0 0,-1 1 0 0 0,9 7 0 0 0,-14-9 0 0 0,-1 0 0 0 0,0 0 0 0 0,0 1 0 0 0,-1-1 0 0 0,0 1 0 0 0,0 0 0 0 0,0 0 0 0 0,-1 0 0 0 0,0 2 0 0 0,-2-7 38 0 0,0 0 0 0 0,0-1 0 0 0,0 1 0 0 0,-1 0 1 0 0,1 0-1 0 0,-1-1 0 0 0,1 1 0 0 0,-1 0 0 0 0,1 0 0 0 0,-1 0 0 0 0,0 0 0 0 0,0 0 0 0 0,0 0 0 0 0,0 0 1 0 0,0 0-1 0 0,-1 0-38 0 0,0 5 266 0 0,1 0-245 0 0,-1 1 0 0 0,0-1 1 0 0,0 1-1 0 0,-1-1 0 0 0,0 1 0 0 0,0-1 0 0 0,-1 0 0 0 0,0 0 1 0 0,0 0-1 0 0,0 0 0 0 0,-1-1 0 0 0,0 1 0 0 0,-1-1 0 0 0,1 0 1 0 0,-1 0-1 0 0,0-1 0 0 0,-1 1 0 0 0,1-1 0 0 0,-1 0 0 0 0,0-1 1 0 0,-1 1-1 0 0,1-1 0 0 0,-1 0 0 0 0,-3 1-21 0 0,-33 14-777 0 0,41-19 335 0 0,1-2 293 0 0,1-7 133 0 0,2 2 16 0 0,1 0 0 0 0,0 1 0 0 0,1-1 0 0 0,-1 1 0 0 0,1 0 0 0 0,1 0 0 0 0,-1 0 0 0 0,2-1 0 0 0,9-12 0 0 0,-11 13 0 0 0,20-29 0 0 0,2 0 0 0 0,12-10 0 0 0,5-5 0 0 0,-30 34 0 0 0,0 0 0 0 0,1 1 0 0 0,0 1 0 0 0,1 1 0 0 0,8-6 0 0 0,-15 14 9 0 0,2-3 77 0 0,0 1 0 0 0,0 1 0 0 0,1 0 0 0 0,11-5-86 0 0,-20 10 20 0 0,0 0 0 0 0,1 0 0 0 0,-1 1 0 0 0,1-1 0 0 0,-1 0 1 0 0,0 1-1 0 0,1 0 0 0 0,-1-1 0 0 0,1 1 0 0 0,-1 0 0 0 0,1 0 0 0 0,-1 1 0 0 0,1-1 1 0 0,-1 0-1 0 0,1 1 0 0 0,-1 0 0 0 0,0-1 0 0 0,1 1 0 0 0,-1 0 0 0 0,0 0 0 0 0,1 0 1 0 0,-1 1-1 0 0,0-1 0 0 0,0 0 0 0 0,0 1 0 0 0,1 1-20 0 0,-1 0 39 0 0,0-1 0 0 0,0 1 0 0 0,0 0 0 0 0,-1 0 0 0 0,1 0 0 0 0,-1 0 0 0 0,0 0-1 0 0,0 0 1 0 0,0 0 0 0 0,0 0 0 0 0,-1 0 0 0 0,1 1 0 0 0,-1-1 0 0 0,0 0 0 0 0,0 0 0 0 0,0 1-39 0 0,0 12 239 0 0,-1-1-1 0 0,-3 14-238 0 0,2-21 16 0 0,-5 40-37 0 0,-3 0-1 0 0,-1-1 1 0 0,-10 19 21 0 0,21-64-337 0 0,0-2-138 0 0,0 0-33 0 0,0 0 65 0 0,1-9 244 0 0,0 1-1 0 0,1-1 0 0 0,0 1 0 0 0,0-1 1 0 0,1 1-1 0 0,0 0 200 0 0,2-9-407 0 0,39-109-5866 0 0,-32 94 4226 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9:02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19351 0 0,'-8'8'1474'0'0,"-16"11"-828"0"0,22-17-221 0 0,-1 1 0 0 0,0-1 1 0 0,1 1-1 0 0,0-1 0 0 0,0 1 0 0 0,0 0 0 0 0,-1 2-425 0 0,3-5-84 0 0,0 1 1 0 0,0 0-1 0 0,0 0 0 0 0,1 0 0 0 0,-1 0 0 0 0,0 0 1 0 0,1 0-1 0 0,-1 0 0 0 0,1 0 0 0 0,-1 0 0 0 0,1 0 0 0 0,-1-1 1 0 0,1 1-1 0 0,-1 0 0 0 0,1 0 0 0 0,0-1 0 0 0,-1 1 1 0 0,1 0-1 0 0,0-1 0 0 0,0 1 0 0 0,0-1 0 0 0,-1 1 1 0 0,1-1-1 0 0,0 1 0 0 0,0-1 0 0 0,0 0 0 0 0,0 1 1 0 0,0-1-1 0 0,0 0 84 0 0,4 1-687 0 0,-1 0 1 0 0,1 0-1 0 0,0 0 1 0 0,0-1-1 0 0,-1 0 1 0 0,1 0 686 0 0,20-1-2036 0 0,2-3-11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7:33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23039 0 0,'0'0'528'0'0,"0"0"69"0"0,0 0 38 0 0,0 0-80 0 0,0 0-291 0 0,0 0 128 0 0,0 0 96 0 0,7-3 464 0 0,-4 0-924 0 0,0 1 1 0 0,0 0-1 0 0,-1-1 0 0 0,1 0 1 0 0,-1 0-1 0 0,1 1 0 0 0,-1-2 1 0 0,0 1-1 0 0,0 0 1 0 0,0 0-1 0 0,0 0 0 0 0,-1-1 1 0 0,1 1-1 0 0,0-4-28 0 0,0 1-324 0 0,0 0-1 0 0,-1 0 1 0 0,0 0-1 0 0,0-1 1 0 0,0 1-1 0 0,-1 0 1 0 0,0 0 0 0 0,0-1-1 0 0,0 1 325 0 0,-3-16-1515 0 0,2-1-18 0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9:02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493 1 21191 0 0,'0'0'480'0'0,"0"0"67"0"0,0 0-527 0 0,0 0 1 0 0,1 0-1 0 0,-1 0 0 0 0,0 0 1 0 0,0 0-1 0 0,0 0 0 0 0,0 0 1 0 0,0 0-1 0 0,0 0 1 0 0,0 0-1 0 0,0 0 0 0 0,1 0 1 0 0,-1 0-1 0 0,0 1 0 0 0,0-1 1 0 0,0 0-1 0 0,0 0 0 0 0,0 0 1 0 0,0 0-1 0 0,0 0 1 0 0,0 0-1 0 0,0 0 0 0 0,0 0 1 0 0,0 0-1 0 0,0 1 0 0 0,0-1 1 0 0,0 0-1 0 0,0 0 1 0 0,0 0-1 0 0,1 0 0 0 0,-1 0 1 0 0,0 0-1 0 0,0 0 0 0 0,0 1 1 0 0,0-1-1 0 0,0 0 1 0 0,0 0-1 0 0,-1 0 0 0 0,1 0 1 0 0,0 0-1 0 0,0 0 0 0 0,0 0 1 0 0,0 0-1 0 0,0 1 1 0 0,0-1-1 0 0,0 0 0 0 0,0 0 1 0 0,0 0-1 0 0,0 0 0 0 0,0 0 1 0 0,0 0-1 0 0,0 0 0 0 0,0 0 1 0 0,0 0-21 0 0,-5 7 166 0 0,1 0-1 0 0,-1-1 1 0 0,0 0 0 0 0,-1 0-1 0 0,1 0 1 0 0,-1-1 0 0 0,-3 2-166 0 0,-2 3 877 0 0,-6 7-669 0 0,0 2 0 0 0,2 0 1 0 0,0 1-1 0 0,1 1 0 0 0,-7 14-208 0 0,-17 37 987 0 0,1 7-987 0 0,-3 4 208 0 0,26-53-210 0 0,-104 192 79 0 0,114-215 145 0 0,0 0 0 0 0,0-1-1 0 0,-1 1 1 0 0,0-1 0 0 0,0 0 0 0 0,-1-1 0 0 0,1 1 0 0 0,-1-1 0 0 0,-3 2-222 0 0,2-4 0 0 0,6-3 0 0 0,1 0 0 0 0,-1 0 0 0 0,1 0 0 0 0,-1 0 0 0 0,1 0 0 0 0,-1 0 0 0 0,1 0 0 0 0,-1 0 0 0 0,1 0 0 0 0,-1 0 0 0 0,1 0 0 0 0,-1 0 0 0 0,1 0 0 0 0,-1 0 0 0 0,1-1 0 0 0,-1 1 0 0 0,1 0 0 0 0,-1 0 0 0 0,1 0 0 0 0,0-1 0 0 0,-1 1 0 0 0,1 0 0 0 0,-1-1 0 0 0,1 1 0 0 0,0 0 0 0 0,-1-1 0 0 0,1 1 0 0 0,0-1 0 0 0,-1 0 0 0 0,-12-8 0 0 0,13 9 0 0 0,-1-1 0 0 0,1 1 0 0 0,-1-1 0 0 0,1 1 0 0 0,-1-1 0 0 0,1 0 0 0 0,0 1 0 0 0,-1-1 0 0 0,1 1 0 0 0,0-1 0 0 0,-1 0 0 0 0,1 1 0 0 0,0-1 0 0 0,0 0 0 0 0,0 1 0 0 0,-1-1 0 0 0,1 0 0 0 0,0 1 0 0 0,0-1 0 0 0,0 0 0 0 0,0 0 0 0 0,0 1 0 0 0,0-1 0 0 0,1 0 0 0 0,-1 1 0 0 0,0-1 0 0 0,0 0 0 0 0,0 1 0 0 0,1-1 0 0 0,-1 0 0 0 0,0 0 0 0 0,1-1 0 0 0,2-4 0 0 0,-1 0 0 0 0,1 0 0 0 0,0 0 0 0 0,0 1 0 0 0,1-1 0 0 0,0 1 0 0 0,0 0 0 0 0,0 0 0 0 0,1 0 0 0 0,-1 1 0 0 0,1-1 0 0 0,0 1 0 0 0,5-3 0 0 0,10-6 0 0 0,1 0 0 0 0,1 2 0 0 0,2-1 0 0 0,-5 3 0 0 0,1-2 410 0 0,1 2-1 0 0,-1 0 1 0 0,2 1-1 0 0,-1 1 1 0 0,18-3-410 0 0,-31 10 0 0 0,-1-1 0 0 0,1 1 0 0 0,-1 0 0 0 0,2 1 0 0 0,0 2 0 0 0,-7-2 0 0 0,0 0 0 0 0,0 1 0 0 0,-1 0 0 0 0,1-1 0 0 0,-1 1 0 0 0,1 0 0 0 0,-1 0 0 0 0,0 0 0 0 0,0 0 0 0 0,0 0 0 0 0,0 1 0 0 0,8 18 0 0 0,-10-13 0 0 0,0-2 0 0 0,2 22 8 0 0,-1-12-26 0 0,0 1 0 0 0,-1-1 0 0 0,0 1 0 0 0,-4 10 18 0 0,5-25-337 0 0,0-2-138 0 0,0 0-33 0 0,0 0-4 0 0,0-19-1024 0 0,1 3-227 0 0,1-1-1 0 0,1 0 1 0 0,3-11 1763 0 0,-2 7-5110 0 0,2-8-2602 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9:03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15663 0 0,'15'-14'356'0'0,"-12"11"50"0"0,-3 3 20 0 0,0 0-42 0 0,7-5-236 0 0,-1 1 60 0 0,-5 3 870 0 0,-1 1 366 0 0,0 0 76 0 0,0 0-123 0 0,0 0-575 0 0,0 0-248 0 0,0 0-50 0 0,0 0-79 0 0,12 5-674 0 0,87 3-7027 0 0,-78-5 5209 0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9:03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47 377 17503 0 0,'-11'13'202'0'0,"7"-7"170"0"0,-1 0-1 0 0,0-1 1 0 0,0 0 0 0 0,-1 0-1 0 0,-3 2-371 0 0,8-6 726 0 0,1-1 244 0 0,0-8 997 0 0,1-1-1577 0 0,1 0 1 0 0,0 0 0 0 0,1 0-1 0 0,0 0 1 0 0,0 0-1 0 0,1 0 1 0 0,0 1 0 0 0,3-4-391 0 0,10-17 1838 0 0,16-17-1838 0 0,-25 34 346 0 0,11-11-64 0 0,0 0 0 0 0,1 1 0 0 0,2 1 0 0 0,16-13-282 0 0,-13 9 0 0 0,-25 25 0 0 0,1-1 0 0 0,-1 1 0 0 0,0 0 0 0 0,0 0 0 0 0,0 0 0 0 0,0 0 0 0 0,1 0 0 0 0,-1-1 0 0 0,0 1 0 0 0,0 0 0 0 0,0 0 0 0 0,1 0 0 0 0,-1 0 0 0 0,0 0 0 0 0,0 0 0 0 0,0 0 0 0 0,1 0 0 0 0,-1 0 0 0 0,0 0 0 0 0,0 0 0 0 0,1 0 0 0 0,-1 0 0 0 0,0 0 0 0 0,0 0 0 0 0,1 0 0 0 0,-1 0 0 0 0,0 0 0 0 0,0 0 0 0 0,0 0 0 0 0,1 0 0 0 0,-1 0 0 0 0,0 0 0 0 0,0 0 0 0 0,0 0 0 0 0,1 0 0 0 0,-1 1 0 0 0,0-1 0 0 0,0 0 0 0 0,0 0 0 0 0,0 0 0 0 0,1 0 0 0 0,-1 0 0 0 0,0 1 0 0 0,0-1 0 0 0,0 0 0 0 0,0 0 0 0 0,0 0 0 0 0,0 1 0 0 0,1-1 0 0 0,-1 0 0 0 0,0 0 0 0 0,0 1 0 0 0,0-1 0 0 0,0 0 0 0 0,0 0 0 0 0,0 0 0 0 0,0 1 0 0 0,0-1 0 0 0,0 0 0 0 0,1 13 0 0 0,-1-13 0 0 0,-1 21 0 0 0,-1 0 0 0 0,-1 0 0 0 0,-5 14 0 0 0,-3 26 0 0 0,7-37 0 0 0,2-18 0 0 0,1 0 0 0 0,0-1 0 0 0,0 1 0 0 0,1 0 0 0 0,-1 0 0 0 0,1 0 0 0 0,0 0 0 0 0,1 0 0 0 0,0 0 0 0 0,0 0 0 0 0,0 0 0 0 0,1 1 0 0 0,5 5 0 0 0,-1-10 0 0 0,-5-2 0 0 0,3 1 0 0 0,0 0 0 0 0,0-1 0 0 0,0 0 0 0 0,0 1 0 0 0,0-1 0 0 0,0 0 0 0 0,-1-1 0 0 0,1 1 0 0 0,0-1 0 0 0,0 0 0 0 0,0 0 0 0 0,0 0 0 0 0,-1 0 0 0 0,1 0 0 0 0,-1-1 0 0 0,1 0 0 0 0,-1 0 0 0 0,1 0 0 0 0,-1 0 0 0 0,1-1 0 0 0,7-5 0 0 0,-1 0 0 0 0,0-1 0 0 0,0 0 0 0 0,-1-1 0 0 0,4-4 0 0 0,2-7 0 0 0,-1 0 0 0 0,0-1 0 0 0,-1-1 0 0 0,-2 0 0 0 0,0 0 0 0 0,-2-1 0 0 0,0-1 0 0 0,-2 1 0 0 0,4-24 0 0 0,-10 44 111 0 0,-1 0 0 0 0,1 0-1 0 0,-1 0 1 0 0,0 0 0 0 0,0-1 0 0 0,0 1-1 0 0,0 0 1 0 0,-1 0 0 0 0,0 0 0 0 0,0 0-1 0 0,0 0 1 0 0,0 0 0 0 0,-2-3-111 0 0,3 6 443 0 0,0 1-358 0 0,0 0-406 0 0,0 3 175 0 0,0-1 1 0 0,1 1 0 0 0,-1 0-1 0 0,1-1 1 0 0,-1 1-1 0 0,1-1 1 0 0,0 1 0 0 0,0-1-1 0 0,0 1 1 0 0,1-1 0 0 0,0 2 145 0 0,21 25-8 0 0,-18-23-23 0 0,0 0 0 0 0,-1 0 0 0 0,1 0 0 0 0,0 3 31 0 0,-4-8-891 0 0,1 5 1801 0 0,-1-4-4054 0 0,0-1-3945 0 0,-1-1-1261 0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9:04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0 808 19351 0 0,'0'0'439'0'0,"1"-1"62"0"0,10-19 5 0 0,-2 0 0 0 0,0 0 1 0 0,-1 0-1 0 0,-1-1 0 0 0,3-18-506 0 0,1 1 1498 0 0,104-291 1797 0 0,-98 290-3295 0 0,2 1 0 0 0,16-22 0 0 0,4-10 0 0 0,-21 40 493 0 0,-13 23-333 0 0,-1 1 0 0 0,0-1 0 0 0,0 0 0 0 0,0 0 0 0 0,-1 0 0 0 0,-1 0 0 0 0,2-4-160 0 0,-5 10-73 0 0,1 1 0 0 0,-1 0 0 0 0,0-1-1 0 0,1 1 1 0 0,-1 0 0 0 0,0-1 0 0 0,1 1-1 0 0,-1 0 1 0 0,0 0 0 0 0,1 0 0 0 0,-1 0-1 0 0,0 0 1 0 0,0 0 0 0 0,1 0-1 0 0,-1 0 1 0 0,0 0 0 0 0,1 0 0 0 0,-1 0-1 0 0,0 0 74 0 0,-3 1-15 0 0,0 0-1 0 0,0 1 0 0 0,0-1 0 0 0,1 1 1 0 0,-1 0-1 0 0,1 0 0 0 0,-1 0 0 0 0,1 0 1 0 0,-1 1-1 0 0,-1 1 16 0 0,-29 30-8 0 0,32-32 8 0 0,-3 4-235 0 0,1 0-1 0 0,0 0 1 0 0,0 0 0 0 0,0 1-1 0 0,0 0 1 0 0,1 0 0 0 0,1 0-1 0 0,-1 0 236 0 0,2 4-168 0 0,2-9 171 0 0,2 9-3 0 0,-1-9-1 0 0,-1-1 1 0 0,1 1-1 0 0,0-1 0 0 0,-1 1 0 0 0,1-1 0 0 0,0 1 1 0 0,0-1-1 0 0,0 0 0 0 0,0 0 0 0 0,0 0 0 0 0,0 0 1 0 0,0 0-1 0 0,0 0 0 0 0,1-1 0 0 0,-1 1 0 0 0,0-1 1 0 0,0 1-1 0 0,1-1 0 0 0,-1 0 0 0 0,2 0 1 0 0,7 0 22 0 0,0 0 0 0 0,0-1 0 0 0,8-1-22 0 0,-16 1 14 0 0,65-12 780 0 0,-44 7-227 0 0,1 1 0 0 0,19-1-567 0 0,-39 6 0 0 0,-3-1 0 0 0,-1 1 0 0 0,0 0 0 0 0,1 0 0 0 0,-1 0 0 0 0,1 0 0 0 0,-1 0 0 0 0,0 0 0 0 0,1 0 0 0 0,-1 0 0 0 0,0 1 0 0 0,1-1 0 0 0,-1 0 0 0 0,0 1 0 0 0,1-1 0 0 0,-1 1 0 0 0,0 0 0 0 0,0-1 0 0 0,0 1 0 0 0,2 0 0 0 0,4 6 0 0 0,-2 1 0 0 0,-5-4 0 0 0,1 1 0 0 0,-1-1 0 0 0,0 1 0 0 0,0-1 0 0 0,0 0 0 0 0,-1 1 0 0 0,0-1 0 0 0,0 3 0 0 0,-11 36 0 0 0,7-28 0 0 0,-6 24 0 0 0,-13 41 0 0 0,1 15 0 0 0,20-84 0 0 0,2-7 0 0 0,0 0 0 0 0,0 0 0 0 0,1 0 0 0 0,-1-1 0 0 0,1 1 0 0 0,0 0 0 0 0,0 0 0 0 0,0 0 0 0 0,1 0 0 0 0,-1 0 0 0 0,1 0 0 0 0,2 5 0 0 0,6 2 0 0 0,-5-11 0 0 0,-3 0 0 0 0,0 0 0 0 0,-1 1 0 0 0,1-1 0 0 0,0 0 0 0 0,0 0 0 0 0,-1 0 0 0 0,1 1 0 0 0,0-1 0 0 0,-1 0 0 0 0,1 0 0 0 0,0 0 0 0 0,0 0 0 0 0,-1 0 0 0 0,1-1 0 0 0,0 1 0 0 0,0 0 0 0 0,-1 0 0 0 0,1 0 0 0 0,0 0 0 0 0,-1-1 0 0 0,1 1 0 0 0,0 0 0 0 0,-1-1 0 0 0,1 1 0 0 0,1-2 0 0 0,12-3 113 0 0,-1-1 1 0 0,-1 0-1 0 0,1 0 1 0 0,-1-2-1 0 0,0 1 0 0 0,-1-2 1 0 0,4-3-114 0 0,20-18 1128 0 0,17-23-1128 0 0,-23 23 126 0 0,4-6-126 0 0,-2-1 0 0 0,-2-2 0 0 0,13-23 0 0 0,-39 58-7 0 0,-2 3 12 0 0,0 0-1 0 0,-1 0 1 0 0,1-1-1 0 0,0 1 0 0 0,-1 0 1 0 0,1 0-1 0 0,-1 0 0 0 0,1-1 1 0 0,-1 1-1 0 0,1 0 0 0 0,-1 0 1 0 0,0-1-1 0 0,0 1 1 0 0,0 0-1 0 0,0-1 0 0 0,0 1 1 0 0,0 0-1 0 0,0-1-4 0 0,0 1 371 0 0,-3 1 181 0 0,2-1-519 0 0,-1 1-1 0 0,1 0 1 0 0,0 0-1 0 0,0 1 1 0 0,0-1-1 0 0,0 0 1 0 0,0 0-1 0 0,0 0 1 0 0,0 1 0 0 0,0-1-1 0 0,0 0 1 0 0,0 1-1 0 0,0-1 1 0 0,0 1-1 0 0,0 0 1 0 0,0-1-1 0 0,0 1 1 0 0,0 0-1 0 0,0 0-32 0 0,-8 6-208 0 0,1 1 0 0 0,0 0 1 0 0,0 1-1 0 0,1 0 0 0 0,0 0 0 0 0,1 0 0 0 0,-1 1 0 0 0,-2 7 208 0 0,-2 7 35 0 0,0 1 1 0 0,1 0-1 0 0,0 5-35 0 0,3-1-24 0 0,1 0 0 0 0,1 1 0 0 0,1 6 24 0 0,3-30-139 0 0,1 0 0 0 0,0 0 0 0 0,0 0 0 0 0,0 0 0 0 0,1 0 1 0 0,0-1-1 0 0,0 1 0 0 0,0 0 0 0 0,1 0 0 0 0,0 0 0 0 0,0-1 0 0 0,1 2 139 0 0,-2-4-56 0 0,0-1-1 0 0,1 0 1 0 0,-1 0-1 0 0,1 0 1 0 0,-1 0-1 0 0,1-1 1 0 0,-1 1 0 0 0,1 0-1 0 0,0-1 1 0 0,0 1-1 0 0,0-1 1 0 0,0 1 0 0 0,0-1-1 0 0,0 0 1 0 0,1 0-1 0 0,-1 0 1 0 0,0 0 0 0 0,0-1-1 0 0,1 1 1 0 0,-1 0-1 0 0,1-1 1 0 0,-1 0-1 0 0,0 1 1 0 0,1-1 0 0 0,-1 0-1 0 0,1 0 1 0 0,-1-1-1 0 0,0 1 1 0 0,1 0 0 0 0,-1-1-1 0 0,1 0 57 0 0,5-1-571 0 0,0-1-1 0 0,0 0 1 0 0,-1 0-1 0 0,1-1 1 0 0,-1 0 0 0 0,1 0 571 0 0,13-8-2632 0 0,9-3-4876 0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9:06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253 653 19351 0 0,'0'0'439'0'0,"0"0"62"0"0,9-6 662 0 0,-7 4-941 0 0,-1 0-1 0 0,1-1 1 0 0,-1 1 0 0 0,0 0 0 0 0,0-1 0 0 0,0 1 0 0 0,0-1-1 0 0,0 0 1 0 0,0 1 0 0 0,-1-1 0 0 0,1 1 0 0 0,-1-1 0 0 0,0 0-1 0 0,0 0 1 0 0,0 1 0 0 0,0-1 0 0 0,0 0 0 0 0,0 1-1 0 0,-1-1 1 0 0,1 0 0 0 0,-1 1 0 0 0,0-1 0 0 0,0 1 0 0 0,0-1-1 0 0,0 1 1 0 0,0-1 0 0 0,-2 0-222 0 0,3 2 7 0 0,0 0 0 0 0,-1 0 0 0 0,1 0 0 0 0,-1 0 0 0 0,0 0 0 0 0,1 0 0 0 0,-1 0 0 0 0,0 0 0 0 0,1 0 0 0 0,-1 0 0 0 0,0 0-1 0 0,0 1 1 0 0,0-1 0 0 0,0 0 0 0 0,0 1 0 0 0,0-1 0 0 0,0 0 0 0 0,0 1 0 0 0,0-1 0 0 0,0 1 0 0 0,0 0 0 0 0,0-1 0 0 0,-1 1 0 0 0,1 0 0 0 0,0 0-7 0 0,-3-1-2 0 0,0 0 2 0 0,1 1 0 0 0,-1 0 0 0 0,1-1 0 0 0,-1 1 0 0 0,1 0 0 0 0,-1 1 0 0 0,1-1 0 0 0,-1 1 0 0 0,1-1 0 0 0,0 1 0 0 0,-1 0 0 0 0,1 1 0 0 0,0-1 0 0 0,0 0 0 0 0,-1 1 0 0 0,1 0 0 0 0,0-1 0 0 0,0 2 0 0 0,-11 6 0 0 0,1 1 0 0 0,0 1 0 0 0,-3 4 0 0 0,7-7 0 0 0,-9 8 0 0 0,1 0 0 0 0,1 2 0 0 0,-4 5 0 0 0,15-17 0 0 0,1 0 0 0 0,0 0 0 0 0,0 1 0 0 0,0-1 0 0 0,1 1 0 0 0,0 0 0 0 0,0 0 0 0 0,1 0 0 0 0,0 0 0 0 0,0 0 0 0 0,1 1 0 0 0,-1 3 0 0 0,3 1 0 0 0,0-11 0 0 0,0 1 0 0 0,-1-1 0 0 0,1 0 0 0 0,0 0 0 0 0,0 0 0 0 0,0 1 0 0 0,0-1 0 0 0,0 0 0 0 0,0 0 0 0 0,0-1 0 0 0,0 1 0 0 0,0 0 0 0 0,1 0 0 0 0,-1 0 0 0 0,0-1 0 0 0,1 1 0 0 0,-1-1 0 0 0,1 1 0 0 0,1 0 0 0 0,0 0 0 0 0,1-1 0 0 0,-1 0 0 0 0,0 1 0 0 0,0-1 0 0 0,0 0 0 0 0,0 0 0 0 0,3-1 0 0 0,3-1 0 0 0,-1 0 0 0 0,1 0 0 0 0,-1-1 0 0 0,0 0 0 0 0,8-4 0 0 0,-6 2 171 0 0,0-1-1 0 0,0 0 1 0 0,-1 0 0 0 0,0-1-1 0 0,0 0 1 0 0,-1-1 0 0 0,0 0-1 0 0,0 0 1 0 0,0-1 0 0 0,-1 0-1 0 0,-1 0 1 0 0,5-9-171 0 0,-1 1 0 0 0,6-14 0 0 0,-18 35 0 0 0,-3 3 0 0 0,0 1 0 0 0,1 1 0 0 0,-4 7 0 0 0,7-11-55 0 0,0 1-1 0 0,0-1 1 0 0,0 0 0 0 0,0 1-1 0 0,1-1 1 0 0,0 0 0 0 0,0 1-1 0 0,1-1 1 0 0,-1 0 0 0 0,1 1-1 0 0,0-1 1 0 0,1 0 0 0 0,-1 0-1 0 0,1 0 1 0 0,0 0 0 0 0,0 0-1 0 0,1 0 1 0 0,2 3 55 0 0,-3-5-37 0 0,0 0 0 0 0,0 0 0 0 0,1-1 1 0 0,-1 1-1 0 0,1 0 0 0 0,0-1 0 0 0,0 0 0 0 0,0 0 0 0 0,0 0 0 0 0,0 0 0 0 0,0 0 0 0 0,0-1 1 0 0,1 1-1 0 0,-1-1 0 0 0,1 0 0 0 0,-1 0 0 0 0,1 0 0 0 0,-1 0 0 0 0,1-1 0 0 0,-1 0 0 0 0,1 1 1 0 0,0-1-1 0 0,-1-1 0 0 0,1 1 0 0 0,0 0 0 0 0,-1-1 0 0 0,4-1 37 0 0,13-3 0 0 0,1-2 0 0 0,-2 0 0 0 0,1-1 0 0 0,-1-1 0 0 0,-1-1 0 0 0,12-8 0 0 0,-3 0 0 0 0,-1-1 0 0 0,-1-1 0 0 0,0-2 0 0 0,-2 0 0 0 0,-5 2 126 0 0,-1 0 0 0 0,-2 0 0 0 0,0-2 0 0 0,-1 0 0 0 0,-1 0 0 0 0,10-23-126 0 0,10-33 1088 0 0,9-39-1088 0 0,-18 50 132 0 0,-10 27-118 0 0,1 2-13 0 0,-2 0-1 0 0,-2 0 1 0 0,0-9-1 0 0,-9 40 171 0 0,-2 5-87 0 0,1 0 1 0 0,0 0-1 0 0,-1 0 1 0 0,0 0-1 0 0,0 0 0 0 0,1 0 1 0 0,-1 0-1 0 0,0 0 1 0 0,-1-1-85 0 0,1 6 91 0 0,-1 1 0 0 0,1-1 1 0 0,-1 0-1 0 0,0 0 0 0 0,0 1 0 0 0,0-1 1 0 0,-1 1-92 0 0,-4 11-407 0 0,-66 280-700 0 0,65-265 1107 0 0,-3 23 0 0 0,-2 0 0 0 0,-3-1 0 0 0,-11 24 0 0 0,3-18 0 0 0,23-58 0 0 0,0 0 0 0 0,0 0 0 0 0,0 0 0 0 0,0 0 0 0 0,0 0 0 0 0,0 0 0 0 0,0 0 0 0 0,1 0 0 0 0,-1 0 0 0 0,0 0 0 0 0,0 0 0 0 0,0 0 0 0 0,0 0 0 0 0,0 0 0 0 0,0 0 0 0 0,0 0 0 0 0,0 0 0 0 0,0 0 0 0 0,0 0 0 0 0,0 0 0 0 0,0 0 0 0 0,0 0 0 0 0,0 0 0 0 0,0 0 0 0 0,0 0 0 0 0,0 1 0 0 0,0-1 0 0 0,0 0 0 0 0,0 0 0 0 0,5-6 0 0 0,5-8 0 0 0,13-29-1 0 0,-9 16 66 0 0,14-20-65 0 0,-17 33 220 0 0,-1 1 0 0 0,1 0 0 0 0,1 0 0 0 0,1 1 0 0 0,8-7-220 0 0,-12 12 28 0 0,1 0 0 0 0,0 0-1 0 0,0 1 1 0 0,1 0-1 0 0,0 1 1 0 0,0 0 0 0 0,0 1-1 0 0,6-2-27 0 0,-16 5 12 0 0,1 1 0 0 0,-1 0-1 0 0,0-1 1 0 0,0 1 0 0 0,0 0-1 0 0,0 0 1 0 0,1 0-1 0 0,-1 0 1 0 0,0 0 0 0 0,0 0-1 0 0,0 0 1 0 0,1 0 0 0 0,-1 0-1 0 0,0 1 1 0 0,0-1-1 0 0,0 0 1 0 0,0 1 0 0 0,0-1-1 0 0,1 1 1 0 0,-1 0 0 0 0,0-1-1 0 0,0 1 1 0 0,0 0-1 0 0,0-1 1 0 0,-1 1 0 0 0,1 0-1 0 0,0 0 1 0 0,0 0 0 0 0,0 0-1 0 0,-1 0 1 0 0,1 0 0 0 0,0 0-1 0 0,-1 0 1 0 0,1 0-1 0 0,-1 0 1 0 0,1 0 0 0 0,-1 0-12 0 0,1 2 12 0 0,0 0 1 0 0,-1 0-1 0 0,1 0 1 0 0,-1 0 0 0 0,0 0-1 0 0,0 0 1 0 0,0 0-1 0 0,0-1 1 0 0,0 1 0 0 0,-1 0-1 0 0,1 0 1 0 0,-1 0-1 0 0,0 0 1 0 0,-1 2-13 0 0,-4 9-124 0 0,-1 0-1 0 0,0-1 1 0 0,-1 0-1 0 0,-1-1 1 0 0,0 0-1 0 0,0 0 1 0 0,-1-1-1 0 0,-10 8 125 0 0,13-12-77 0 0,-1 0 1 0 0,0-1-1 0 0,0 0 1 0 0,-1-1-1 0 0,0 0 0 0 0,0 0 1 0 0,0-1-1 0 0,0 0 0 0 0,-1-1 1 0 0,1 0-1 0 0,-1 0 1 0 0,0-1-1 0 0,-6 1 77 0 0,2-5 0 0 0,14 2 0 0 0,-1 0 0 0 0,1 0 0 0 0,0 0 0 0 0,-1 0 0 0 0,1 0 0 0 0,0 0 0 0 0,-1-1 0 0 0,1 1 0 0 0,0 0 0 0 0,-1 0 0 0 0,1 0 0 0 0,0-1 0 0 0,0 1 0 0 0,-1 0 0 0 0,1 0 0 0 0,0-1 0 0 0,0 1 0 0 0,-1 0 0 0 0,1-1 0 0 0,0 1 0 0 0,0 0 0 0 0,0-1 0 0 0,0 1 0 0 0,0 0 0 0 0,-1-1 0 0 0,1 1 0 0 0,0 0 0 0 0,0-1 0 0 0,0 1 0 0 0,0 0 0 0 0,0-1 0 0 0,0 1 0 0 0,0 0 0 0 0,0-1 0 0 0,0 1 0 0 0,0 0 0 0 0,0-1 0 0 0,1 1 0 0 0,-1 0 0 0 0,0-7 0 0 0,0 6 0 0 0,0 1 0 0 0,0-1 0 0 0,0 1 0 0 0,0-1 0 0 0,0 1 0 0 0,0-1 0 0 0,0 1 0 0 0,1-1 0 0 0,-1 1 0 0 0,0-1 0 0 0,0 1 0 0 0,0-1 0 0 0,1 1 0 0 0,-1-1 0 0 0,0 1 0 0 0,1-1 0 0 0,-1 1 0 0 0,0-1 0 0 0,1 1 0 0 0,-1 0 0 0 0,1-1 0 0 0,1-1 0 0 0,1-2 0 0 0,2 10 0 0 0,3 8 0 0 0,-6-8 0 0 0,2-1 0 0 0,-1 1 0 0 0,0-1 0 0 0,1 0 0 0 0,0 0 0 0 0,0-1 0 0 0,0 1 0 0 0,2 0 0 0 0,-2-1 4 0 0,1-1-1 0 0,-1 0 1 0 0,1 0 0 0 0,0 0-1 0 0,-1 0 1 0 0,1-1 0 0 0,1 0 0 0 0,-1 0-1 0 0,0 0 1 0 0,0-1 0 0 0,1 0-1 0 0,-1 0 1 0 0,1 0 0 0 0,1-1-4 0 0,1 0-15 0 0,-1 0 1 0 0,1-1 0 0 0,0 0 0 0 0,-1 0-1 0 0,1 0 1 0 0,-1-1 0 0 0,1-1-1 0 0,-1 1 1 0 0,5-4 14 0 0,4-2 119 0 0,-1-1 0 0 0,0 0 1 0 0,0-1-1 0 0,-1-1 0 0 0,0 0 0 0 0,-1-1 0 0 0,-1-1 0 0 0,8-9-119 0 0,6-12 222 0 0,-2-1-1 0 0,-1-1 1 0 0,7-18-222 0 0,-10 18 150 0 0,0 2 1 0 0,2 0-1 0 0,26-29-150 0 0,-48 63 0 0 0,0 0 0 0 0,0 0 0 0 0,1 0 0 0 0,-1-1 0 0 0,0 1 0 0 0,0 0 0 0 0,0 0 0 0 0,1 0 0 0 0,-1-1 0 0 0,0 1 0 0 0,0 0 0 0 0,1 0 0 0 0,-1 0 0 0 0,0 0 0 0 0,1 0 0 0 0,-1 0 0 0 0,0 0 0 0 0,0 0 0 0 0,1-1 0 0 0,-1 1 0 0 0,0 0 0 0 0,1 0 0 0 0,-1 0 0 0 0,0 0 0 0 0,0 1 0 0 0,1-1 0 0 0,-1 0 0 0 0,0 0 0 0 0,1 0 0 0 0,-1 0 0 0 0,0 0 0 0 0,0 0 0 0 0,1 0 0 0 0,-1 0 0 0 0,0 1 0 0 0,0-1 0 0 0,1 0 0 0 0,-1 0 0 0 0,0 0 0 0 0,0 0 0 0 0,0 1 0 0 0,1-1 0 0 0,-1 0 0 0 0,0 0 0 0 0,6 11 0 0 0,-5-10 0 0 0,5 13 0 0 0,0 0 0 0 0,-1 1 0 0 0,0-1 0 0 0,-1 1 0 0 0,-1 0 0 0 0,0 2 0 0 0,5 22 0 0 0,6 10 0 0 0,2-1 0 0 0,15 27 0 0 0,-21-50 0 0 0,-8-21 0 0 0,4 16 0 0 0,-6-20 0 0 0,0 0 0 0 0,0 1 0 0 0,1-1 0 0 0,-1 1 0 0 0,0-1 0 0 0,0 0 0 0 0,0 1 0 0 0,0-1 0 0 0,0 0 0 0 0,0 1 0 0 0,0-1 0 0 0,0 1 0 0 0,0-1 0 0 0,-1 0 0 0 0,1 1 0 0 0,0-1 0 0 0,0 0 0 0 0,0 1 0 0 0,0-1 0 0 0,0 0 0 0 0,-1 1 0 0 0,1-1 0 0 0,0 0 0 0 0,0 1 0 0 0,-1-1 0 0 0,1 0 0 0 0,0 0 0 0 0,0 1 0 0 0,-1-1 0 0 0,1 0 0 0 0,0 0 0 0 0,-1 1 0 0 0,1-1 0 0 0,0 0 0 0 0,-1 0 0 0 0,1 0 0 0 0,0 0 0 0 0,-1 0 0 0 0,1 1 0 0 0,0-1 0 0 0,-1 0 0 0 0,1 0 0 0 0,-1 0 0 0 0,1 0 0 0 0,0 0 0 0 0,-1 0 0 0 0,1 0 0 0 0,0 0 0 0 0,-1 0 0 0 0,1-1 0 0 0,-1 1 0 0 0,1 0 0 0 0,0 0 0 0 0,-1 0 0 0 0,1 0 0 0 0,0 0 0 0 0,-1-1 0 0 0,1 1 0 0 0,0 0 0 0 0,-1 0 0 0 0,1-1 0 0 0,-6-1-10 0 0,-1 0 0 0 0,1-1-1 0 0,0 0 1 0 0,0-1 0 0 0,0 1 0 0 0,1-1 0 0 0,-1 0 0 0 0,1 0-1 0 0,-2-3 11 0 0,-8-8-154 0 0,1 0-1 0 0,-4-7 155 0 0,15 19-107 0 0,1 0 0 0 0,0 0 0 0 0,0 1 0 0 0,0-2 0 0 0,0 1 1 0 0,1 0-1 0 0,-1 0 0 0 0,1 0 0 0 0,0-1 0 0 0,0 1 0 0 0,0-1 107 0 0,1 2-20 0 0,0 0-1 0 0,0 0 0 0 0,0 0 0 0 0,0 0 1 0 0,0 0-1 0 0,0 0 0 0 0,1 0 0 0 0,-1 1 0 0 0,1-1 1 0 0,0 0-1 0 0,0 0 0 0 0,-1 0 0 0 0,1 1 1 0 0,0-1-1 0 0,0 0 0 0 0,1 1 0 0 0,-1-1 1 0 0,0 1-1 0 0,0-1 0 0 0,1 1 21 0 0,5-6 0 0 0,0 1 0 0 0,0 0 0 0 0,0 1 0 0 0,1 0 0 0 0,-1 0 0 0 0,1 0 0 0 0,1 1 0 0 0,19-9 0 0 0,13-3 0 0 0,-31 12 0 0 0,1 1 0 0 0,-1 0 0 0 0,1 0 0 0 0,0 1 0 0 0,0 0 0 0 0,0 1 0 0 0,0 1 0 0 0,0-1 0 0 0,0 2 0 0 0,0-1 0 0 0,-1 2 0 0 0,1-1 0 0 0,0 2 0 0 0,0-1 0 0 0,0 2 0 0 0,1 1 0 0 0,-10-1 0 0 0,-1-2 0 0 0,1 0 0 0 0,0 1 0 0 0,-1 0 0 0 0,1 0 0 0 0,0 0 0 0 0,-1 0 0 0 0,0 0 0 0 0,0 0 0 0 0,0 0 0 0 0,0 1 0 0 0,0-1 0 0 0,-1 0 0 0 0,1 1 0 0 0,-1 1 0 0 0,1 4 0 0 0,0 6 51 0 0,0 0-1 0 0,-1 0 1 0 0,-1 0-1 0 0,0 1 1 0 0,-1-1 0 0 0,-1-1-1 0 0,0 1 1 0 0,-2 1-51 0 0,-9 31 1571 0 0,-18 36-1571 0 0,15-40 11 0 0,-93 219-6 0 0,97-234-918 0 0,-2 0-1 0 0,-8 12 914 0 0,29-72-1096 0 0,37-145-5761 0 0,-13 52 2836 0 0,-9 50 1974 0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9:06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23039 0 0,'0'0'528'0'0,"0"0"69"0"0,0 0 38 0 0,0 0-80 0 0,-1 1-363 0 0,-11 17 351 0 0,0-3 2670 0 0,12-15-3207 0 0,0 1 1 0 0,0-1-1 0 0,0 0 1 0 0,-1 0-1 0 0,1 0 1 0 0,0 1 0 0 0,0-1-1 0 0,0 0 1 0 0,0 0-1 0 0,0 1 1 0 0,0-1-1 0 0,0 0 1 0 0,0 0-1 0 0,0 1 1 0 0,0-1-1 0 0,0 0 1 0 0,0 0-1 0 0,0 1 1 0 0,0-1 0 0 0,0 0-1 0 0,0 0 1 0 0,0 1-1 0 0,0-1 1 0 0,0 0-1 0 0,0 0 1 0 0,0 1-1 0 0,0-1 1 0 0,0 0-1 0 0,0 0 1 0 0,1 0 0 0 0,-1 1-1 0 0,0-1 1 0 0,0 0-1 0 0,0 0 1 0 0,0 0-1 0 0,1 1 1 0 0,-1-1-1 0 0,0 0 1 0 0,0 0-1 0 0,0 0 1 0 0,1 0 0 0 0,-1 0-1 0 0,0 1 1 0 0,0-1-1 0 0,1 0 1 0 0,-1 0-1 0 0,0 0 1 0 0,0 0-7 0 0,12 5 24 0 0,-11-5-25 0 0,12 4-708 0 0,1-1 0 0 0,0 0 1 0 0,-1-1-1 0 0,3 0 709 0 0,-6-2-802 0 0,1 2 0 0 0,0 0 1 0 0,-1 0-1 0 0,0 1 0 0 0,1 0 1 0 0,7 4 801 0 0,-14-5-2036 0 0,8 8-11 0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9:07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136 145 17503 0 0,'0'0'399'0'0,"1"-1"60"0"0,0 0-359 0 0,7-7 204 0 0,1-1-1 0 0,-2 0 1 0 0,1 0-1 0 0,-1-1-303 0 0,-5 7 330 0 0,0 0 0 0 0,-1 0-1 0 0,1 0 1 0 0,-1 0 0 0 0,0 0 0 0 0,1 0-1 0 0,-2-1 1 0 0,1 1 0 0 0,0 0 0 0 0,-1-1-1 0 0,1 1 1 0 0,-1 0 0 0 0,0-1 0 0 0,0 1-1 0 0,0 0 1 0 0,-1-4-330 0 0,1 6 512 0 0,-2 1-448 0 0,0 0 1 0 0,0 1-1 0 0,0-1 0 0 0,0 1 1 0 0,0-1-1 0 0,0 1 0 0 0,0 0 0 0 0,0 0 1 0 0,1 0-1 0 0,-1 0 0 0 0,0 0 1 0 0,1 0-1 0 0,-1 0 0 0 0,1 1 1 0 0,-1-1-1 0 0,0 1-64 0 0,-22 27 1054 0 0,20-22-985 0 0,-7 7-22 0 0,-12 17 620 0 0,1 1 0 0 0,1 1 0 0 0,-5 14-667 0 0,21-36 0 0 0,0-1 0 0 0,1 1 0 0 0,0 0 0 0 0,1 1 0 0 0,1-1 0 0 0,0 0 0 0 0,-1 11 0 0 0,3-18 0 0 0,0 0 0 0 0,0 0 0 0 0,1 0 0 0 0,-1 0 0 0 0,1 1 0 0 0,0-1 0 0 0,0 0 0 0 0,0 0 0 0 0,0 0 0 0 0,3 3 0 0 0,-3-5 0 0 0,0 1 0 0 0,1-1 0 0 0,0 0 0 0 0,0 1 0 0 0,-1-1 0 0 0,1 0 0 0 0,0 0 0 0 0,1 0 0 0 0,-1-1 0 0 0,0 1 0 0 0,1-1 0 0 0,-1 1 0 0 0,1-1 0 0 0,-1 0 0 0 0,1 1 0 0 0,-1-1 0 0 0,1-1 0 0 0,2 1 0 0 0,0 0 0 0 0,0 0 0 0 0,-1-1 0 0 0,1 1 0 0 0,0-1 0 0 0,0-1 0 0 0,0 1 0 0 0,-1-1 0 0 0,1 0 0 0 0,0 0 0 0 0,0 0 0 0 0,-1 0 0 0 0,1-1 0 0 0,-1 0 0 0 0,1 0 0 0 0,-1 0 0 0 0,2-2 0 0 0,5-2 0 0 0,0-1 0 0 0,0-1 0 0 0,-1 0 0 0 0,0 0 0 0 0,-1-1 0 0 0,1-1 0 0 0,0-1 114 0 0,-1-1 0 0 0,0 0-1 0 0,-1 0 1 0 0,0-1 0 0 0,-1 0 0 0 0,0 0-1 0 0,-1-1 1 0 0,-1 0 0 0 0,3-9-114 0 0,-3 3 171 0 0,0 0-1 0 0,-1-1 1 0 0,-1 0 0 0 0,-1 0-1 0 0,-1 0 1 0 0,-1-11-171 0 0,-1 26 0 0 0,1 0 0 0 0,-1 1 0 0 0,0-1 0 0 0,0 0 0 0 0,0 0 0 0 0,-1 0 0 0 0,0 0 0 0 0,-2-3 0 0 0,4 9 0 0 0,0-1 0 0 0,0 1 0 0 0,0 0 0 0 0,-1-1 0 0 0,1 1 0 0 0,0 0 0 0 0,0-1 0 0 0,0 1 0 0 0,0 0 0 0 0,-1 0 0 0 0,1-1 0 0 0,0 1 0 0 0,0 0 0 0 0,-1 0 0 0 0,1-1 0 0 0,0 1 0 0 0,-1 0 0 0 0,1 0 0 0 0,0 0 0 0 0,0 0 0 0 0,-1-1 0 0 0,1 1 0 0 0,0 0 0 0 0,-1 0 0 0 0,1 0 0 0 0,0 0 0 0 0,-1 0 0 0 0,1 0 0 0 0,0 0 0 0 0,-1 0 0 0 0,1 0 0 0 0,-1 0 0 0 0,1 0 0 0 0,0 0 0 0 0,-1 0 0 0 0,1 0 0 0 0,0 0 0 0 0,0 1 0 0 0,-1-1 0 0 0,1 0 0 0 0,0 0 0 0 0,-1 0 0 0 0,-6 6 0 0 0,6-5 0 0 0,0 0 0 0 0,1 0 0 0 0,-1 0 0 0 0,0 0 0 0 0,0 0 0 0 0,0 0 0 0 0,0 0 0 0 0,1 0 0 0 0,-1 0 0 0 0,1 0 0 0 0,-1 1 0 0 0,1-1 0 0 0,-1 0 0 0 0,1 0 0 0 0,-1 1 0 0 0,1-1 0 0 0,0 0 0 0 0,0 0 0 0 0,0 1 0 0 0,0-1 0 0 0,0 0 0 0 0,0 1 0 0 0,0 1 0 0 0,1-1 0 0 0,0 1 0 0 0,0-1 0 0 0,-1 0 0 0 0,1 0 0 0 0,1 1 0 0 0,-1-1 0 0 0,0 0 0 0 0,0 0 0 0 0,1 0 0 0 0,1 1 0 0 0,2 3 0 0 0,1 0 0 0 0,-1-1 0 0 0,1 0 0 0 0,1 0 0 0 0,-1-1 0 0 0,1 1 0 0 0,1-1 0 0 0,16 7 0 0 0,-1-1 0 0 0,20 5 0 0 0,-22-9 0 0 0,-1 1 0 0 0,-1 1 0 0 0,1 1 0 0 0,10 7 0 0 0,-15-5 0 0 0,-12-7 0 0 0,-2 0 0 0 0,2 0 0 0 0,0 1 0 0 0,0 0 0 0 0,-1 0 0 0 0,0 0 0 0 0,0 0 0 0 0,0 1 0 0 0,-1-1 0 0 0,0 0 0 0 0,0 1 0 0 0,0-1 0 0 0,0 1 0 0 0,-1-1 0 0 0,0 1 0 0 0,0-1 0 0 0,-1 5 0 0 0,-1 3 0 0 0,0 0 0 0 0,-1-1 0 0 0,-1 1 0 0 0,0-1 0 0 0,-1 0 0 0 0,0 1 0 0 0,-10 19 0 0 0,15-32 0 0 0,0 0 0 0 0,0 0 0 0 0,0 0 0 0 0,0-1 0 0 0,0 1 0 0 0,0 0 0 0 0,0 0 0 0 0,0 0 0 0 0,0 0 0 0 0,-1 0 0 0 0,1 0 0 0 0,0-1 0 0 0,0 1 0 0 0,0 0 0 0 0,0 0 0 0 0,0 0 0 0 0,0 0 0 0 0,0 0 0 0 0,-1 0 0 0 0,1 0 0 0 0,0 0 0 0 0,0 0 0 0 0,0 0 0 0 0,0-1 0 0 0,0 1 0 0 0,0 0 0 0 0,-1 0 0 0 0,1 0 0 0 0,0 0 0 0 0,0 0 0 0 0,0 0 0 0 0,0 0 0 0 0,0 0 0 0 0,-1 0 0 0 0,1 0 0 0 0,0 0 0 0 0,0 0 0 0 0,0 0 0 0 0,0 1 0 0 0,0-1 0 0 0,-1 0 0 0 0,1 0 0 0 0,0 0 0 0 0,0 0 0 0 0,0 0 0 0 0,0 0 0 0 0,0 0 0 0 0,0 0 0 0 0,-1 0 0 0 0,1 0 0 0 0,0 1 0 0 0,0-1 0 0 0,0 0 0 0 0,0 0 0 0 0,0 0 0 0 0,0 0 0 0 0,0 0 0 0 0,-1-12 0 0 0,5-3 0 0 0,1 0 0 0 0,1 1 0 0 0,0-1 0 0 0,1 1 0 0 0,0 1 0 0 0,2-3 0 0 0,4-3 0 0 0,1 0 0 0 0,1 0 0 0 0,1 1 0 0 0,0 1 0 0 0,1 1 0 0 0,1 0 0 0 0,0 1 0 0 0,1 1 0 0 0,1 1 0 0 0,0 1 0 0 0,11-5 0 0 0,-27 15 0 0 0,0 0 0 0 0,1 0 0 0 0,-1 0 0 0 0,0 0 0 0 0,1 1 0 0 0,-1 0 0 0 0,1 0 0 0 0,-1 0 0 0 0,1 1 0 0 0,-1-1 0 0 0,1 1 0 0 0,0 0 0 0 0,-1 0 0 0 0,1 1 0 0 0,-1-1 0 0 0,1 1 0 0 0,0 0 0 0 0,-1 0 0 0 0,0 1 0 0 0,1-1 0 0 0,-1 1 0 0 0,0 0 0 0 0,0 0 0 0 0,0 1 0 0 0,0-1 0 0 0,0 1 0 0 0,-1 0 0 0 0,1 0 0 0 0,-1 0 0 0 0,1 0 0 0 0,-1 1 0 0 0,1 1 0 0 0,15 18 0 0 0,-2 0 0 0 0,0 1 0 0 0,-1 1 0 0 0,-2 0 0 0 0,10 23 0 0 0,-21-40-5 0 0,0-1 1 0 0,0 1-1 0 0,-1-1 1 0 0,0 1-1 0 0,0 0 1 0 0,0 0-1 0 0,-1 0 0 0 0,-1 0 1 0 0,1-1-1 0 0,-1 1 1 0 0,-1 0-1 0 0,0 0 1 0 0,0 0-1 0 0,0 2 5 0 0,2-21-1012 0 0,-1 8-234 0 0,0 0 0 0 0,1-1 0 0 0,-1 1 0 0 0,1 0 0 0 0,0 0 0 0 0,0 0 0 0 0,0-1 1246 0 0,8-17-9434 0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9:34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206 238 11975 0 0,'0'0'267'0'0,"0"0"42"0"0,2-2 17 0 0,12-21 74 0 0,4-11 533 0 0,-17 33-424 0 0,4-11 515 0 0,4-23 512 0 0,-8 34-1024 0 0,-1-1 0 0 0,-1-6 171 0 0,1 0 0 0 0,-1 0-1 0 0,0 1 1 0 0,-1-1 0 0 0,0 0-1 0 0,-2-6-682 0 0,3 8 764 0 0,1 5-747 0 0,1 1 0 0 0,-1-1 0 0 0,0 0 0 0 0,0 0 0 0 0,0 1 0 0 0,0-1 0 0 0,0 0 0 0 0,0 1 0 0 0,-1-1 0 0 0,1 0 0 0 0,0 0 0 0 0,0 1 0 0 0,0-1 0 0 0,-1 0 0 0 0,1 1 0 0 0,0-1 0 0 0,-1 0 0 0 0,1 1 0 0 0,0-1 0 0 0,-1 0-17 0 0,-1-1 12 0 0,-5-11-8 0 0,6 6 538 0 0,1 5-427 0 0,-1 0 1 0 0,1 1 0 0 0,0-1 0 0 0,-1 1 0 0 0,1-1 0 0 0,-1 1 0 0 0,0 0 0 0 0,1-1 0 0 0,-1 1-1 0 0,0 0 1 0 0,0-1 0 0 0,0 1 0 0 0,0 0-116 0 0,1 1 0 0 0,0-1 0 0 0,0 1 0 0 0,0 0 0 0 0,0 0 0 0 0,0 0 0 0 0,0 0 0 0 0,0 0 0 0 0,0-1 0 0 0,0 1 0 0 0,0 0 0 0 0,0 0 0 0 0,0 0 0 0 0,-1 0 0 0 0,1 0 0 0 0,0 0 0 0 0,0-1 0 0 0,0 1 0 0 0,0 0 0 0 0,0 0 0 0 0,0 0 0 0 0,0 0 0 0 0,-1 0 0 0 0,1 0 0 0 0,0 0 0 0 0,0 0 0 0 0,0 0 0 0 0,0 0 0 0 0,0 0 0 0 0,-1 0 0 0 0,1-1 0 0 0,0 1 0 0 0,0 0 0 0 0,0 0 0 0 0,0 0 0 0 0,-1 0 0 0 0,1 0 0 0 0,0 0 0 0 0,0 0 0 0 0,0 1 0 0 0,0-1 0 0 0,0 0 0 0 0,-1 0 0 0 0,1 0 0 0 0,0 0 0 0 0,0 0 0 0 0,0 0 0 0 0,0 0 0 0 0,0 0 0 0 0,-1 0 0 0 0,1 0 0 0 0,0 0 0 0 0,0 1 0 0 0,0-1 0 0 0,0 0 0 0 0,0 0 0 0 0,0 0 0 0 0,0 0 0 0 0,0 0 0 0 0,-1 1 0 0 0,-1 6 0 0 0,2-7 0 0 0,-2 5 0 0 0,-2 17 0 0 0,-3 30 0 0 0,2 9 0 0 0,-3 29 0 0 0,3-46 0 0 0,-3-1 0 0 0,-1 0 0 0 0,-2-1 0 0 0,-8 18 0 0 0,-57 152 0 0 0,62-172 0 0 0,8-21 0 0 0,-1 0 0 0 0,-2 3 0 0 0,8-20 0 0 0,0 0 0 0 0,0 0 0 0 0,0 0 0 0 0,0 1 0 0 0,1-1 0 0 0,-1 0 0 0 0,1 0 0 0 0,-1 0 0 0 0,1 1 0 0 0,0-1 0 0 0,0 0 0 0 0,0 0 0 0 0,0 1 0 0 0,-1 12 0 0 0,1-15 0 0 0,0 1 0 0 0,0-1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0,5-7 0 0 0,-3 3 0 0 0,0 0 0 0 0,-1 1 0 0 0,1-1 0 0 0,-1 0 0 0 0,0 0 0 0 0,0 0 0 0 0,0-4 0 0 0,2-15-64 0 0,-3 21-273 0 0,-7-17-1294 0 0,6 18 1386 0 0,0 0 1 0 0,1-1-1 0 0,-1 1 1 0 0,1 0-1 0 0,-1 0 0 0 0,0 0 1 0 0,0 0-1 0 0,0 0 0 0 0,1 0 1 0 0,-1 0-1 0 0,0 0 0 0 0,0 1 1 0 0,-1-1-1 0 0,1 0 0 0 0,0 0 1 0 0,-1 0 244 0 0,1 1-303 0 0,-10-7-1232 0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9:35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0 478 8287 0 0,'0'0'191'0'0,"1"-2"26"0"0,4-17 201 0 0,-5-2-236 0 0,3-1 1536 0 0,-2 20-700 0 0,-1 2 6 0 0,-2-12 1024 0 0,1 7-1304 0 0,1-1 0 0 0,-1 1 0 0 0,1 0-1 0 0,0 0 1 0 0,1 0 0 0 0,-1-1 0 0 0,1 1-1 0 0,0 0 1 0 0,0 0 0 0 0,2-3-744 0 0,0-4 362 0 0,1-2 390 0 0,1 1-1 0 0,0 0 1 0 0,1 0-1 0 0,7-12-751 0 0,-12 24 66 0 0,2-3 135 0 0,-1 0 0 0 0,1 0 0 0 0,0 0 0 0 0,1 1 0 0 0,-1-1 0 0 0,1 0-201 0 0,15-15 417 0 0,-9 6-413 0 0,1 1 0 0 0,0 1 1 0 0,1 0-1 0 0,12-9-4 0 0,17-15 1440 0 0,-37 31-1352 0 0,0 1 0 0 0,0 0 0 0 0,0 0-1 0 0,0 0 1 0 0,1 1-88 0 0,21-16 169 0 0,-15 8-169 0 0,0 1 0 0 0,1 1 0 0 0,0 0 0 0 0,9-5 0 0 0,-18 11 0 0 0,0-1 0 0 0,14-4 0 0 0,-13 5 0 0 0,17 1 0 0 0,-15 0 0 0 0,-5 1 0 0 0,1 0 0 0 0,0 0 0 0 0,-1 0 0 0 0,1 0 0 0 0,0 1 0 0 0,-1-1 0 0 0,1 0 0 0 0,0 1 0 0 0,-1-1 0 0 0,1 1 0 0 0,-1 0 0 0 0,1-1 0 0 0,0 2 0 0 0,0-2 0 0 0,1 1 0 0 0,-1 0 0 0 0,0 0 0 0 0,0 0 0 0 0,0 0 0 0 0,0 0 0 0 0,0 0 0 0 0,-1 0 0 0 0,1 1 0 0 0,0-1 0 0 0,0 1 0 0 0,-1-1 0 0 0,2 2 0 0 0,4 4 0 0 0,-5-6 0 0 0,0 0 0 0 0,-1 0 0 0 0,1 1 0 0 0,0-1 0 0 0,-1 0 0 0 0,1 0 0 0 0,-1 1 0 0 0,1-1 0 0 0,-1 1 0 0 0,0-1 0 0 0,0 1 0 0 0,1 0 0 0 0,-1 0 0 0 0,0-1 0 0 0,-1 1 0 0 0,1 0 0 0 0,0 1 0 0 0,2 5 0 0 0,3 2 0 0 0,-1 0 0 0 0,-1 1 0 0 0,0 0 0 0 0,-1 0 0 0 0,0 0 0 0 0,0 0 0 0 0,-1 0 0 0 0,0 0 0 0 0,-1 3 0 0 0,-1 7 0 0 0,0 0 0 0 0,-2 1 0 0 0,0-1 0 0 0,-3 10 0 0 0,2-15 0 0 0,0 0 0 0 0,-1-1 0 0 0,0 1 0 0 0,-2-1 0 0 0,0 0 0 0 0,0 0 0 0 0,-1-1 0 0 0,-1 0 0 0 0,-1 0 0 0 0,-1-3 0 0 0,9-10 0 0 0,-12 7 0 0 0,-6-1 0 0 0,15-6-25 0 0,1 0-1 0 0,-1 0 1 0 0,0-1-1 0 0,1 1 1 0 0,-1-1 0 0 0,-2 0 25 0 0,-9 1-249 0 0,11-1 85 0 0,0 0 1 0 0,0 0 0 0 0,-1-1 0 0 0,1 0 0 0 0,0 0-1 0 0,0 0 1 0 0,0 0 0 0 0,0 0 0 0 0,-1-1 163 0 0,-2 0-122 0 0,-3 0-2424 0 0,-8 4-6036 0 0,8-1 4392 0 0,10-1-1172 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9:36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46 6447 0 0,'0'0'298'0'0,"0"0"-10"0"0,0 0-118 0 0,0 0 206 0 0,0 0 111 0 0,0 0 22 0 0,0 0 3 0 0,0 0 0 0 0,0 0 0 0 0,0 0 0 0 0,0 0 68 0 0,0 0 286 0 0,0 0 124 0 0,0 0 30 0 0,2-8 1144 0 0,-2 5-1374 0 0,0 0 0 0 0,-1 0 0 0 0,1 0 1 0 0,-1 1-1 0 0,1-1 0 0 0,-1 0 0 0 0,0 0 0 0 0,0 0 0 0 0,-1-1-790 0 0,1 3 61 0 0,1 1 0 0 0,-1-1 0 0 0,1 1 0 0 0,-1-1 0 0 0,1 1 0 0 0,-1-1 0 0 0,0 1 0 0 0,1-1 0 0 0,-1 1 0 0 0,0-1 0 0 0,0 1 0 0 0,1 0 0 0 0,-1-1 0 0 0,0 1 0 0 0,0 0 0 0 0,1 0 0 0 0,-1 0 0 0 0,0 0 1 0 0,0 0-1 0 0,0 0 0 0 0,1 0 0 0 0,-1 0 0 0 0,0 0 0 0 0,0 0 0 0 0,0 0 0 0 0,1 0 0 0 0,-1 0 0 0 0,0 0 0 0 0,0 1 0 0 0,1-1 0 0 0,-1 0 0 0 0,0 1 0 0 0,1-1 0 0 0,-1 1 0 0 0,0-1 0 0 0,1 1-61 0 0,-20 16 16 0 0,7-4-16 0 0,0 0 0 0 0,1 1 0 0 0,1 1 0 0 0,0 0 0 0 0,1 0 0 0 0,1 1 0 0 0,-2 4 0 0 0,-11 27 0 0 0,-15 46 0 0 0,26-63 41 0 0,-46 133 1071 0 0,47-129-814 0 0,2-1 1 0 0,2 1-1 0 0,-3 35-298 0 0,8-58 0 0 0,0-3 0 0 0,1 0 0 0 0,0-1 0 0 0,0 1 0 0 0,0 0 0 0 0,1 0 0 0 0,0 0 0 0 0,2 7 0 0 0,4 12 0 0 0,-7-21 0 0 0,2 0 0 0 0,-1-1 0 0 0,1 1 0 0 0,-1-1 0 0 0,1 0 0 0 0,1 1 0 0 0,-1-1 0 0 0,2 2 0 0 0,-2-3 0 0 0,11 11 0 0 0,2 1 0 0 0,-8-9 0 0 0,2-7 0 0 0,-5-1 25 0 0,-7 0 0 0 0,-9-1-276 0 0,11 2 146 0 0,-1 0 0 0 0,0 0 1 0 0,1 1-1 0 0,-1-1 0 0 0,1 1 0 0 0,-1-1 1 0 0,1 1-1 0 0,-1 0 0 0 0,0 0 105 0 0,-6 3-2181 0 0,-1-1-5306 0 0,1-2 219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7:33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13823 0 0,'0'0'630'0'0,"0"0"-13"0"0,0 0-252 0 0,0 0 391 0 0,0 0 216 0 0,0 0 42 0 0,0 0-61 0 0,0 0-288 0 0,0 0-121 0 0,0 0-28 0 0,0 0-4 0 0,0 0 0 0 0,0 0 0 0 0,0 0 0 0 0,0 0 0 0 0,0 0 0 0 0,0 2 0 0 0,1 7-438 0 0,0 0 0 0 0,-1 0-1 0 0,-1 1 1 0 0,0-1 0 0 0,0 0 0 0 0,0 0 0 0 0,-3 6-74 0 0,-6 18 495 0 0,-6 15-495 0 0,-1 0 116 0 0,-1 14-197 0 0,-13 37-277 0 0,25-82 249 0 0,-2 0 1 0 0,0 0 0 0 0,0 0 0 0 0,-6 6 108 0 0,13-22-512 0 0,-2 5-1144 0 0,3-4-2961 0 0,0-2 2570 0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9:42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188 274 6447 0 0,'0'0'298'0'0,"0"0"-10"0"0,0 0-118 0 0,0 0 206 0 0,0 0 111 0 0,0 0 22 0 0,-2-1-134 0 0,-22-17-2070 0 0,16 11 2781 0 0,7 6-917 0 0,1 0 1 0 0,-1 1-1 0 0,1-1 1 0 0,-1 0-1 0 0,0 1 0 0 0,1-1 1 0 0,-1 1-1 0 0,0-1 1 0 0,0 1-1 0 0,0-1 1 0 0,1 1-1 0 0,-1 0 1 0 0,0-1-1 0 0,0 1 0 0 0,0 0 1 0 0,0-1-1 0 0,0 1 1 0 0,1 0-1 0 0,-1 0 1 0 0,0 0-1 0 0,0 0 1 0 0,-1 0-170 0 0,2 0 314 0 0,-1 0 0 0 0,1 0 0 0 0,-1 1 0 0 0,1-1 0 0 0,-1 0 1 0 0,0 0-1 0 0,1 0 0 0 0,-1-1 0 0 0,1 1 0 0 0,-1 0 0 0 0,0 0 0 0 0,1 0 1 0 0,-1 0-1 0 0,1 0 0 0 0,-1-1 0 0 0,1 1 0 0 0,-1 0 0 0 0,1-1 0 0 0,-1 1 1 0 0,1 0-315 0 0,-1-1 128 0 0,1 1 0 0 0,0-1 1 0 0,-1 1-1 0 0,1-1 0 0 0,0 1 1 0 0,-1-1-1 0 0,1 1 1 0 0,0-1-1 0 0,0 1 0 0 0,0-1 1 0 0,0 1-1 0 0,0-1 0 0 0,0 1 1 0 0,-1-1-1 0 0,1 0 1 0 0,0 1-1 0 0,1-1-128 0 0,5-24 24 0 0,-4 20 724 0 0,0-2-721 0 0,0-1 1 0 0,1 0 0 0 0,0 1-1 0 0,0 0 1 0 0,1 0-1 0 0,3-4-27 0 0,2-4 15 0 0,-1 0 0 0 0,0-1 0 0 0,4-14-15 0 0,-2 8 398 0 0,-9 20-341 0 0,-1 1-1 0 0,1-1 1 0 0,-1 1 0 0 0,1 0-1 0 0,-1-1 1 0 0,0 1 0 0 0,0-1 0 0 0,0 1-1 0 0,0-1 1 0 0,0 0-57 0 0,1-12 1022 0 0,-1 6-1006 0 0,0 8-16 0 0,0-1 0 0 0,0 1 0 0 0,0 0 0 0 0,-1 0 0 0 0,1-1 0 0 0,0 1 0 0 0,0 0 0 0 0,0 0 0 0 0,0 0 0 0 0,0-1 0 0 0,-1 1 0 0 0,1 0 0 0 0,0 0 0 0 0,0 0 0 0 0,0 0 0 0 0,-1-1 0 0 0,1 1 0 0 0,0 0 0 0 0,0 0 0 0 0,0 0 0 0 0,-1 0 0 0 0,1 0 0 0 0,0 0 0 0 0,0 0 0 0 0,-1 0 0 0 0,1 0 0 0 0,0 0 0 0 0,0 0 0 0 0,-1 0 0 0 0,-7 4 72 0 0,5-2 69 0 0,1 1-1 0 0,0 0 0 0 0,0 0 1 0 0,0 0-1 0 0,0 1 1 0 0,0-1-1 0 0,1 0 0 0 0,0 1 1 0 0,-1-1-1 0 0,1 1 1 0 0,0 1-141 0 0,-6 14 431 0 0,3-6-431 0 0,-6 14 0 0 0,1 6 0 0 0,-65 243 2048 0 0,74-276-2048 0 0,-19 57 0 0 0,10-31 0 0 0,1 0 0 0 0,-1 9 0 0 0,1-6 0 0 0,5-23 0 0 0,1 1 0 0 0,1-1 0 0 0,-1 1 0 0 0,1 0 0 0 0,0-1 0 0 0,0 1 0 0 0,1 0 0 0 0,0 0 0 0 0,0-1 0 0 0,1 1 0 0 0,0 1 0 0 0,2-9 0 0 0,2-8 0 0 0,-5 9 0 0 0,9-24-1118 0 0,0-1 0 0 0,-2 0 0 0 0,3-20 1118 0 0,9-80-5332 0 0,-13 82 4313 0 0,-1 5-1028 0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9:43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82 15663 0 0,'0'0'356'0'0,"0"0"50"0"0,0 0 20 0 0,0 0-42 0 0,-1 1-250 0 0,-2 6-49 0 0,2-6 280 0 0,1-1 122 0 0,0 0 22 0 0,0 0 3 0 0,0 0 0 0 0,0 0 0 0 0,0 0 0 0 0,0 0-69 0 0,0 0-222 0 0,0 0 166 0 0,0 0 101 0 0,2-1 21 0 0,23-8 135 0 0,-20 8-532 0 0,0-1 0 0 0,0 1 0 0 0,-1-1 0 0 0,1-1-1 0 0,0 1 1 0 0,-1-1 0 0 0,1 1 0 0 0,-1-1-112 0 0,6-5 273 0 0,1 1-1 0 0,0 0 1 0 0,0 1 0 0 0,1 0-1 0 0,-1 0 1 0 0,1 2 0 0 0,0-1 0 0 0,1 2-1 0 0,-1 0 1 0 0,1 0 0 0 0,9 0-273 0 0,-17 3 149 0 0,-3 1-148 0 0,1-1 1 0 0,-1 1-1 0 0,0 0 0 0 0,0 0 1 0 0,1 0-1 0 0,-1 0 0 0 0,0 1 1 0 0,0-1-1 0 0,0 0 0 0 0,0 1 1 0 0,0-1-1 0 0,0 1 1 0 0,0 0-2 0 0,2 3-2 0 0,19 20 2 0 0,-15-4 0 0 0,1 4 0 0 0,-6-19 0 0 0,-1 0 0 0 0,0-1 0 0 0,-1 1 0 0 0,1 0 0 0 0,-1 0 0 0 0,0 0 0 0 0,0 4 0 0 0,3 27 0 0 0,-3-22 0 0 0,-1 15 0 0 0,-2-10 0 0 0,0-1 0 0 0,0 1 0 0 0,-2-1 0 0 0,-1 0 0 0 0,0 0 0 0 0,-1 0 0 0 0,-1 0 0 0 0,-8 13 0 0 0,2 0 0 0 0,2 1 0 0 0,2-1 0 0 0,0 3 0 0 0,7-28 0 0 0,1-5 0 0 0,0 0 0 0 0,0 0 0 0 0,1 0 0 0 0,-1 0 0 0 0,1 0 0 0 0,0 0 0 0 0,0 0 0 0 0,0 0 0 0 0,0 0 0 0 0,0 0 0 0 0,0 0 0 0 0,0 0 0 0 0,1 2 0 0 0,3 8 0 0 0,4-5-64 0 0,-7-6-273 0 0,-1-1-138 0 0,0 0-33 0 0,0 0 65 0 0,0 0 154 0 0,0 0-452 0 0,-1-1 536 0 0,1 0 0 0 0,-1 0 0 0 0,0 0 0 0 0,0 0 0 0 0,0 0 0 0 0,1 0 0 0 0,-1-1 0 0 0,0 1 0 0 0,1 0 0 0 0,0 0 0 0 0,-1-1 0 0 0,1 1 0 0 0,0 0 0 0 0,-1-1 0 0 0,1 0 205 0 0,-6-46-5333 0 0,4 29-810 0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9:43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0,'0'2'315'0'0,"0"4"-706"0"0,0-5 587 0 0,0-1 1 0 0,0 0-1 0 0,0 1 1 0 0,0-1-1 0 0,1 1 1 0 0,-1-1-1 0 0,0 0 1 0 0,0 1-1 0 0,0-1 1 0 0,1 1-1 0 0,-1-1 1 0 0,0 0 0 0 0,0 1-1 0 0,1-1 1 0 0,-1 0-1 0 0,0 0 1 0 0,1 1-1 0 0,-1-1 1 0 0,0 0-1 0 0,1 0 1 0 0,-1 1-1 0 0,1-1 1 0 0,-1 0-1 0 0,0 0 1 0 0,1 0 0 0 0,-1 0-1 0 0,1 1 1 0 0,-1-1-1 0 0,0 0 1 0 0,1 0-1 0 0,-1 0-196 0 0,3 0 512 0 0,-3 0 0 0 0,0 0 0 0 0,2 1 0 0 0,51 7 2048 0 0,-50-7-2430 0 0,0-1 0 0 0,0 1 0 0 0,0-1 0 0 0,0 0-1 0 0,0 0 1 0 0,0 0 0 0 0,1-1 0 0 0,1 0-130 0 0,3 0 65 0 0,37-4 196 0 0,-38 4 38 0 0,1 1 0 0 0,0-1-1 0 0,0 1 1 0 0,3 1-299 0 0,70 0 608 0 0,-31 0-608 0 0,12-3 0 0 0,-49 1 0 0 0,-1 5 0 0 0,-2 1-133 0 0,-8-3-563 0 0,-2-2-258 0 0,0 0-56 0 0,0 0-81 0 0,0 0-286 0 0,0 0-126 0 0,0 0-29 0 0,0 0-4 0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9:43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17503 0 0,'0'0'399'0'0,"0"0"60"0"0,0 0 21 0 0,0 0-59 0 0,2 1-276 0 0,1 1 35 0 0,-1 0-1 0 0,1 0 0 0 0,-1 1 1 0 0,1-1-1 0 0,-1 1 0 0 0,0 0 1 0 0,0 0-1 0 0,0 0 0 0 0,0 0 1 0 0,0 1-180 0 0,18 39 1739 0 0,-12-25-1256 0 0,11 26 1181 0 0,-3 0-1 0 0,6 31-1663 0 0,0-4 865 0 0,-15-44-865 0 0,-2 0 0 0 0,0 0 0 0 0,-1 0 0 0 0,-2 1 0 0 0,-1-1 0 0 0,-2 27 0 0 0,0-43 0 0 0,0 0 0 0 0,-1 0 0 0 0,-1 0 0 0 0,1-1 0 0 0,-2 1 0 0 0,0-1 0 0 0,-4 9 0 0 0,-4 7 0 0 0,-2 0 0 0 0,-8 9 0 0 0,-1-1-292 0 0,-2-2 0 0 0,-1 0 0 0 0,-22 20 292 0 0,46-50-508 0 0,2-2-140 0 0,0 0-572 0 0,0 0-253 0 0,0-10-6100 0 0,2-4 935 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9:44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17503 0 0,'0'0'803'0'0,"0"0"-18"0"0,2 0-501 0 0,5-2 134 0 0,0 0 0 0 0,-1-1 0 0 0,1 0 1 0 0,0 0-1 0 0,-1 0 0 0 0,0-1 0 0 0,1 0 0 0 0,1-2-418 0 0,-1 1 474 0 0,0 0 1 0 0,1 1 0 0 0,0 0-1 0 0,0 0 1 0 0,0 1-1 0 0,2-1-474 0 0,8-1 226 0 0,-11 2 77 0 0,1 1 1 0 0,-1 1 0 0 0,1-1-1 0 0,5 0-303 0 0,9-1 327 0 0,-17 2-292 0 0,0 0 0 0 0,0 0 0 0 0,1 0 0 0 0,-1 1 1 0 0,0 0-1 0 0,0 0 0 0 0,1 0 0 0 0,2 1-35 0 0,-2 0 0 0 0,-4-1 0 0 0,-1 0 0 0 0,1 0 0 0 0,0 0 0 0 0,0 1 0 0 0,-1-1 0 0 0,1 1 0 0 0,-1-1 0 0 0,1 1 0 0 0,0 0 0 0 0,-1 0 0 0 0,1 0 0 0 0,-1-1 0 0 0,0 1 0 0 0,1 1 0 0 0,-1-1 0 0 0,0 0 0 0 0,0 0 0 0 0,17 11-201 0 0,-17-11-850 0 0,-1-1-385 0 0,0 0-897 0 0,-1 0-3458 0 0,-6 1-1477 0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9:44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19351 0 0,'0'0'439'0'0,"0"0"62"0"0,1 1 33 0 0,1 1-483 0 0,-1 0 1 0 0,1-1-1 0 0,0 1 1 0 0,-1-1-1 0 0,1 0 1 0 0,0 1-1 0 0,0-1 1 0 0,0 0-1 0 0,0 0 1 0 0,0 0-1 0 0,0 0 1 0 0,0-1 0 0 0,0 1-1 0 0,1 0 1 0 0,-1-1-1 0 0,0 0 1 0 0,0 1-1 0 0,1-1 1 0 0,-1 0-1 0 0,0 0-51 0 0,12 0 467 0 0,0-1-1 0 0,-1 0 1 0 0,2-1-467 0 0,6 0 680 0 0,11-3-313 0 0,1-1 1 0 0,-1-1-1 0 0,0-2 0 0 0,23-10-367 0 0,-4 2 163 0 0,-15 10-163 0 0,-13 7-418 0 0,-16 4-550 0 0,-7-4 918 0 0,0 0-1 0 0,0 1 1 0 0,0-1 0 0 0,1 0 0 0 0,-1 0 0 0 0,0 0 0 0 0,0 1 0 0 0,1-1 0 0 0,-1 0 0 0 0,0 0 0 0 0,1 0 0 0 0,-1 0 0 0 0,0 0 0 0 0,1 0 0 0 0,-1 0 0 0 0,0 0 0 0 0,0 1 0 0 0,1-1 0 0 0,-1 0 0 0 0,0 0-1 0 0,1 0 1 0 0,-1 0 0 0 0,0-1 0 0 0,1 1 0 0 0,-1 0 0 0 0,0 0 50 0 0,2 2-2709 0 0,6 6-4798 0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9:44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69 13823 0 0,'0'0'315'0'0,"0"-17"870"0"0,-1 2 655 0 0,0 15-1616 0 0,1-1 0 0 0,-1 0-1 0 0,1 0 1 0 0,-1 0-1 0 0,0 0 1 0 0,1 0 0 0 0,-1 0-1 0 0,0 1 1 0 0,1-1 0 0 0,-1 0-1 0 0,0 0 1 0 0,0 1 0 0 0,0-1-1 0 0,0 1 1 0 0,0-1 0 0 0,1 1-1 0 0,-1-1 1 0 0,-1 0-224 0 0,-20-8 2333 0 0,19 8-1964 0 0,1 0-283 0 0,0 0 0 0 0,0 1 0 0 0,0 0 1 0 0,0-1-1 0 0,0 1 0 0 0,0 0 0 0 0,0 0 0 0 0,0 0 0 0 0,0 0 0 0 0,1 1 0 0 0,-1-1 1 0 0,0 0-1 0 0,0 1 0 0 0,0-1 0 0 0,0 1 0 0 0,0 0 0 0 0,1 0 0 0 0,-1-1 0 0 0,0 1 0 0 0,0 1-86 0 0,-5 2 146 0 0,0 2-1 0 0,0-1 0 0 0,0 1 0 0 0,0 0-145 0 0,-4 4 813 0 0,-30 32-205 0 0,29-31-608 0 0,1 2 0 0 0,1-1 0 0 0,0 1 0 0 0,1 0 0 0 0,1 1 0 0 0,-5 9 0 0 0,11-19 0 0 0,-24 43 0 0 0,-6 17 0 0 0,22-41 0 0 0,1 0 0 0 0,2 0 0 0 0,0 1 0 0 0,1 1 0 0 0,4-18 0 0 0,1 1 0 0 0,1-1 0 0 0,-1 1 0 0 0,1-1 0 0 0,1 0 0 0 0,-1 1 0 0 0,1-1 0 0 0,0 1 0 0 0,1-1 0 0 0,0 0 0 0 0,0 0 0 0 0,1 0 0 0 0,1 3 0 0 0,-3-7 0 0 0,0 0 0 0 0,1-1 0 0 0,0 1 0 0 0,-1 0 0 0 0,1-1 0 0 0,0 0 0 0 0,0 1 0 0 0,0-1 0 0 0,1 0 0 0 0,-1 0 0 0 0,0 0 0 0 0,1-1 0 0 0,0 1 0 0 0,-1 0 0 0 0,1-1 0 0 0,0 0 0 0 0,-1 0 0 0 0,1 0 0 0 0,0 0 0 0 0,0 0 0 0 0,0 0 0 0 0,0-1 0 0 0,0 1 0 0 0,0-1 0 0 0,0 0 0 0 0,0 0 0 0 0,0 0 0 0 0,0 0 0 0 0,1-1 0 0 0,-1 1 0 0 0,0-1 0 0 0,-1 0 0 0 0,3 0 0 0 0,4-2 0 0 0,0-1 0 0 0,0 0 0 0 0,0 0 0 0 0,0-1 0 0 0,-1 0 0 0 0,0-1 0 0 0,8-5 0 0 0,3-6 0 0 0,0 0 0 0 0,7-10 0 0 0,-15 14 127 0 0,0 0 0 0 0,-1-1 0 0 0,-1 0 0 0 0,0 0 0 0 0,-1-1 0 0 0,-1 0 0 0 0,0 0 0 0 0,-1-1 0 0 0,-1 0 0 0 0,0 0 0 0 0,-1-1 0 0 0,-1 1 0 0 0,0-1 0 0 0,-2 1 0 0 0,0-1 0 0 0,0-3-127 0 0,-1-4 19 0 0,0-7-166 0 0,-2-21 147 0 0,1 43-210 0 0,0 0-1 0 0,-1 1 1 0 0,0-1 0 0 0,0 1-1 0 0,-1 0 1 0 0,0-1 0 0 0,-1 1-1 0 0,0-1 211 0 0,3 7-79 0 0,0 1 0 0 0,0-1-1 0 0,0 1 1 0 0,0 0 0 0 0,0 0-1 0 0,0-1 1 0 0,0 1 0 0 0,0 0-1 0 0,0 0 1 0 0,0 0 0 0 0,-1 0-1 0 0,1 1 1 0 0,0-1 0 0 0,-1 0-1 0 0,1 0 1 0 0,-1 1 0 0 0,1-1-1 0 0,-1 1 1 0 0,1-1 0 0 0,-1 1-1 0 0,1 0 1 0 0,-1-1 0 0 0,1 1-1 0 0,-1 0 1 0 0,0 0 0 0 0,1 0-1 0 0,-1 0 1 0 0,1 1 0 0 0,-1-1-1 0 0,1 0 1 0 0,-1 1 0 0 0,1-1-1 0 0,-1 1 1 0 0,1-1 0 0 0,-1 1-1 0 0,1 0 1 0 0,-1-1 0 0 0,1 1 79 0 0,0 0-203 0 0,1 0 0 0 0,-1 0 0 0 0,1 0 0 0 0,0 0 0 0 0,0 0 0 0 0,-1 0 0 0 0,1 0 0 0 0,0 0 0 0 0,0 1 1 0 0,0-1-1 0 0,0 0 0 0 0,0 0 0 0 0,0 0 0 0 0,0 0 0 0 0,1 0 0 0 0,-1 0 0 0 0,0 0 0 0 0,1 1 203 0 0,-1-1-318 0 0,3 11-2271 0 0,3 5-4234 0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9:45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1 282 23039 0 0,'0'0'528'0'0,"0"0"69"0"0,0 0 38 0 0,0 0-80 0 0,1-1-363 0 0,1-2-144 0 0,-1 0 1 0 0,1 0 0 0 0,-1 1-1 0 0,0-1 1 0 0,0 0-1 0 0,0 0 1 0 0,0 0 0 0 0,-1 0-1 0 0,1 0 1 0 0,-1 0-1 0 0,1-1 1 0 0,-1-1-49 0 0,-5-42 1013 0 0,1 4-540 0 0,2 27-473 0 0,1 14 0 0 0,1 0 0 0 0,-1 0 0 0 0,1-1 0 0 0,0 1 0 0 0,0 0 0 0 0,0-1 0 0 0,0 1 0 0 0,0 0 0 0 0,0-1 0 0 0,0 1 0 0 0,1 0 0 0 0,-1 0 0 0 0,1-1 0 0 0,0 1 0 0 0,0 0 0 0 0,0 0 0 0 0,0-1 0 0 0,2-3-186 0 0,0 1 0 0 0,0-1 0 0 0,1 1 0 0 0,-1 0 0 0 0,1 0 1 0 0,0 1-1 0 0,0-1 0 0 0,1 1 0 0 0,2-2 186 0 0,20-21-3938 0 0,-14 13 1893 0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9:45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55 15663 0 0,'0'0'356'0'0,"0"0"50"0"0,0 0 20 0 0,0 0-42 0 0,0 0-180 0 0,0 0 176 0 0,7 2 331 0 0,-6-1 6310 0 0,-4 2-6865 0 0,0 1 1 0 0,0-1-1 0 0,0 1 0 0 0,1-1 0 0 0,-2 3-156 0 0,-6 10 675 0 0,5-9-572 0 0,0 1-1 0 0,0 0 1 0 0,1 0 0 0 0,1 0-1 0 0,-1 2-102 0 0,-9 19 95 0 0,2-9-95 0 0,2 0 0 0 0,0 1 0 0 0,1 0 0 0 0,2 0 0 0 0,0 1 0 0 0,1 0 0 0 0,1 0 0 0 0,1 1 0 0 0,1-1 0 0 0,1 1 0 0 0,1 9 0 0 0,0-22 0 0 0,1 1 0 0 0,1-1 0 0 0,-1 1 0 0 0,2-1 0 0 0,-1 0 0 0 0,2 2 0 0 0,-2-7 0 0 0,0 0 0 0 0,0-1 0 0 0,0 0 0 0 0,1 1 0 0 0,-1-1 0 0 0,1 0 0 0 0,0 0 0 0 0,0 0 0 0 0,1-1 0 0 0,-1 1 0 0 0,1-1 0 0 0,0 0 0 0 0,-1 0 0 0 0,3 1 0 0 0,-4-3-1 0 0,1 0 1 0 0,-1-1-1 0 0,0 1 0 0 0,0 0 0 0 0,0-1 0 0 0,1 0 1 0 0,-1 1-1 0 0,0-1 0 0 0,0 0 0 0 0,1 0 0 0 0,-1-1 1 0 0,0 1-1 0 0,0 0 0 0 0,1-1 0 0 0,-1 1 1 0 0,0-1-1 0 0,0 0 0 0 0,0 0 0 0 0,0 0 0 0 0,0 0 1 0 0,0 0-1 0 0,0 0 0 0 0,1-1 1 0 0,7-4 30 0 0,0-1 0 0 0,-1 0 0 0 0,8-8-30 0 0,-2 0 247 0 0,0 0 0 0 0,-1-2 0 0 0,-1 1 0 0 0,-1-1 0 0 0,0-1 0 0 0,-1 0 0 0 0,-1-1 0 0 0,3-9-247 0 0,-4 3 0 0 0,-2 0 0 0 0,0-1 0 0 0,-2 0 0 0 0,-1-1 0 0 0,0-16 0 0 0,-2 16-13 0 0,0 0 0 0 0,-2 0 1 0 0,-1 0-1 0 0,-1 1 0 0 0,-4-22 13 0 0,6 48-114 0 0,0-1 1 0 0,0 0-1 0 0,0 0 0 0 0,0 1 0 0 0,0-1 1 0 0,0 0-1 0 0,-1 0 0 0 0,1 1 1 0 0,0-1-1 0 0,0 0 0 0 0,-1 0 0 0 0,1 1 1 0 0,0-1-1 0 0,-1 0 0 0 0,1 1 1 0 0,-1-1-1 0 0,1 1 0 0 0,-1-1 0 0 0,1 1 1 0 0,-1-1-1 0 0,0 1 0 0 0,1-1 1 0 0,-1 1-1 0 0,1-1 0 0 0,-1 1 1 0 0,0-1-1 0 0,1 1 0 0 0,-1 0 0 0 0,0 0 1 0 0,0-1-1 0 0,1 1 0 0 0,-1 0 1 0 0,0 0-1 0 0,0 0 0 0 0,1 0 0 0 0,-1 0 1 0 0,0 0-1 0 0,0 0 0 0 0,1 0 1 0 0,-1 0-1 0 0,0 0 0 0 0,0 0 114 0 0,0 1-329 0 0,1 1 0 0 0,-1-1 0 0 0,1 0 0 0 0,-1 0 0 0 0,1 1-1 0 0,0-1 1 0 0,0 0 0 0 0,-1 1 0 0 0,1-1 0 0 0,0 0 0 0 0,0 1 0 0 0,0-1 0 0 0,1 1 329 0 0,-1 0-599 0 0,-1 9-1437 0 0,2 2-11 0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9:46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1 23039 0 0,'-11'21'2380'0'0,"9"-17"-2358"0"0,0 0 0 0 0,0 0 0 0 0,0 0 0 0 0,0 0 0 0 0,-1-1 0 0 0,0 1 0 0 0,1-1 0 0 0,-1 0 0 0 0,-1 1 0 0 0,-2 1-22 0 0,0 0 152 0 0,1-1 0 0 0,-1 0 0 0 0,0 0 0 0 0,1-1 0 0 0,-2 0 0 0 0,1 0 0 0 0,0 0 0 0 0,-1-1 0 0 0,1 0 0 0 0,-1 0 0 0 0,0-1 0 0 0,0 1 0 0 0,-1-1-152 0 0,-44 5-432 0 0,31-2-3 0 0,0-2-1 0 0,-10 0 436 0 0,29-2-216 0 0,2 0 7 0 0,0 0 24 0 0,0 0 89 0 0,1 1 92 0 0,0 1 0 0 0,0-1 0 0 0,0 1 0 0 0,0-1 0 0 0,0 0 0 0 0,0 0 0 0 0,1 0 0 0 0,-1 0 0 0 0,0 0 0 0 0,1 0 0 0 0,-1 0 0 0 0,1 0 0 0 0,-1 0 0 0 0,1 0 0 0 0,-1-1 0 0 0,1 1 4 0 0,46 3 325 0 0,-19 4 85 0 0,-14-6-225 0 0,0 2 1 0 0,0 0-1 0 0,-1 1 1 0 0,0 0-1 0 0,0 1 1 0 0,0 1-1 0 0,5 4-185 0 0,-13-7 0 0 0,-1 0 0 0 0,0 0 0 0 0,0 1 0 0 0,0 0 0 0 0,0 0 0 0 0,-1 0 0 0 0,0 1 0 0 0,0 0 0 0 0,-1-1 0 0 0,1 1 0 0 0,-1 0 0 0 0,0 1 0 0 0,0 2 0 0 0,0 0 0 0 0,-1 0 0 0 0,0 0 0 0 0,0 0 0 0 0,-1 0 0 0 0,-1 0 0 0 0,1 0 0 0 0,-2 0 0 0 0,1 0 0 0 0,-2 5 0 0 0,0 2 0 0 0,-2-1 0 0 0,0 1 0 0 0,0-1 0 0 0,-2-1 0 0 0,0 1 0 0 0,0-1 0 0 0,-2 0 0 0 0,1 0 0 0 0,-2-1 0 0 0,0 0 0 0 0,-5 6 0 0 0,2-5 321 0 0,-1 1-1 0 0,0-1 0 0 0,-1-1 1 0 0,-1-1-1 0 0,0 0 1 0 0,0 0-321 0 0,6-6 22 0 0,0-1 1 0 0,-1 1 0 0 0,0-2-1 0 0,1 1 1 0 0,-1-1 0 0 0,-1-1-1 0 0,-8 3-22 0 0,15-5 1 0 0,-1-1-1 0 0,1 1 0 0 0,-1-1 1 0 0,1 0-1 0 0,-1 0 0 0 0,1-1 1 0 0,-1 1-1 0 0,1-1 1 0 0,-1 0-1 0 0,1 0 0 0 0,0 0 1 0 0,-1-1-1 0 0,1 1 0 0 0,0-1 1 0 0,0 0-1 0 0,0-1 0 0 0,0 1 1 0 0,1 0-1 0 0,-4-4 0 0 0,5 5 0 0 0,0-1 0 0 0,0 1 0 0 0,1-1 0 0 0,-1 1 0 0 0,0-1 0 0 0,1 0 0 0 0,-1 1 0 0 0,1-1 0 0 0,0 0 0 0 0,0 0 0 0 0,0 0 0 0 0,0 0 0 0 0,0 0 0 0 0,0 0 0 0 0,0-1 0 0 0,1 1 0 0 0,-1 0 0 0 0,1 0 0 0 0,-1 0 0 0 0,1-1 0 0 0,0 1 0 0 0,0 0 0 0 0,0-1 0 0 0,0 1 0 0 0,1 0 0 0 0,-1 0 0 0 0,1-1 0 0 0,-1 1 0 0 0,1 0 0 0 0,0 0 0 0 0,-1 0 0 0 0,1 0 0 0 0,0 0 0 0 0,1 0 0 0 0,-1 0 0 0 0,0 0 0 0 0,0 0 0 0 0,1 0 0 0 0,-1 1 0 0 0,1-1 0 0 0,0 0 0 0 0,-1 1 0 0 0,2-1 0 0 0,0-1 0 0 0,0 0 0 0 0,0 0 0 0 0,0 1 0 0 0,1-1 0 0 0,-1 1 0 0 0,1 0 0 0 0,-1 0 0 0 0,1 0 0 0 0,0 0 0 0 0,0 1 0 0 0,0 0 0 0 0,0-1 0 0 0,0 1 0 0 0,0 1 0 0 0,0-1 0 0 0,0 1 0 0 0,0-1 0 0 0,1 1 0 0 0,-1 0 0 0 0,0 1 0 0 0,0-1 0 0 0,0 1 0 0 0,0 0 0 0 0,0 0 0 0 0,0 0 0 0 0,2 1 0 0 0,48 21 0 0 0,18 12 0 0 0,-9-4 0 0 0,-32-14-64 0 0,-30-16-273 0 0,0-3-138 0 0,-1-2-62 0 0,1 0-1 0 0,-1-1 1 0 0,0 1 0 0 0,0 0-1 0 0,0 0 1 0 0,0-1 0 0 0,-1 1-1 0 0,1 0 1 0 0,-1 0 0 0 0,0 0 537 0 0,-3-7-1535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7:33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31 115 17503 0 0,'-5'-3'156'0'0,"4"2"-54"0"0,0 1 1 0 0,0-1 0 0 0,0 0 0 0 0,1 0 0 0 0,-1 1 0 0 0,0-1 0 0 0,0 0-1 0 0,0 0 1 0 0,1 0 0 0 0,-1 0 0 0 0,0 0 0 0 0,1 0 0 0 0,-1 0 0 0 0,1 0-1 0 0,-1 0 1 0 0,1 0 0 0 0,0 0-103 0 0,-2-5 88 0 0,2 5 283 0 0,1 0-201 0 0,1-1 1 0 0,1 1-1 0 0,-1-1 1 0 0,0 1-1 0 0,0 0 0 0 0,0 0 1 0 0,1 0-1 0 0,1-1-170 0 0,-3 2 146 0 0,19-8 541 0 0,1 2-1 0 0,-1 0 1 0 0,1 2 0 0 0,8-1-687 0 0,11-3 837 0 0,64-6-229 0 0,18-7 1275 0 0,-111 19-1828 0 0,1 1 0 0 0,-1 0 0 0 0,7 0-55 0 0,4 4 0 0 0,-15 3 0 0 0,-5-4 0 0 0,-1 0 0 0 0,-1 0 0 0 0,1 0 0 0 0,0 0 0 0 0,0-1 0 0 0,-1 1 0 0 0,1 0 0 0 0,-1 0 0 0 0,1 0 0 0 0,-1 0 0 0 0,0 0 0 0 0,0 0 0 0 0,0 0 0 0 0,0 0 0 0 0,0 0 0 0 0,0 0 0 0 0,-1 0 0 0 0,1 0 0 0 0,0 0 0 0 0,-2 1 0 0 0,0 6 0 0 0,-1 0 0 0 0,0-1 0 0 0,-3 6 0 0 0,-2 1 0 0 0,0 0 0 0 0,-1-1 0 0 0,-1 0 0 0 0,0 0 0 0 0,-1-1 0 0 0,0 0 0 0 0,-1-1 0 0 0,-1-1 0 0 0,0 0 0 0 0,0 0 0 0 0,-1-2 0 0 0,0 1 0 0 0,-1-2 0 0 0,-14 7 0 0 0,1-2-798 0 0,-1-1-1 0 0,-1-2 0 0 0,-7 1 799 0 0,22-7-475 0 0,1-1 0 0 0,-1-1 0 0 0,0 0 0 0 0,0-1 0 0 0,0 0 0 0 0,0-1 0 0 0,-12-2 475 0 0,23 1-498 0 0,1 1 0 0 0,0-1 0 0 0,0 0 0 0 0,0 1 0 0 0,0-1 0 0 0,0-1 0 0 0,0 1 0 0 0,-1-1 498 0 0,-5-5-2047 0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0:11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0 21191 0 0,'0'0'480'0'0,"0"0"67"0"0,0 0 31 0 0,0 0-56 0 0,0 0-269 0 0,0 0 138 0 0,0 0 97 0 0,0 0 21 0 0,0 0-66 0 0,-2 1-294 0 0,1-1-137 0 0,0 0 0 0 0,-1 0 0 0 0,1 1 1 0 0,0-1-1 0 0,0 1 0 0 0,-1-1 0 0 0,1 1 0 0 0,0 0 0 0 0,0-1 0 0 0,0 1 0 0 0,0 0 0 0 0,0 0 0 0 0,0 0 1 0 0,0 0-1 0 0,0 0 0 0 0,0 0 0 0 0,0 0 0 0 0,0 0 0 0 0,1 0 0 0 0,-1 0 0 0 0,0 0 0 0 0,1 0 1 0 0,-1 2-13 0 0,-1 1 180 0 0,-93 161 1358 0 0,81-138-1471 0 0,4-11-1077 0 0,0 1 0 0 0,-11 11 1010 0 0,-10 8-7716 0 0,-13 11 7716 0 0,17-19-7712 0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9:5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116 290 11975 0 0,'0'0'267'0'0,"0"0"42"0"0,0 0 17 0 0,1-8 74 0 0,0-11 868 0 0,0-1 0 0 0,-1 1 1 0 0,-1-12-1269 0 0,0 23 343 0 0,1 0 0 0 0,0-1 0 0 0,1 1 0 0 0,0 0 0 0 0,0 0 0 0 0,0-1 0 0 0,1 1 0 0 0,1 0 0 0 0,-1 0 0 0 0,1 1 0 0 0,1-3-343 0 0,17-49 2560 0 0,-12 34-1024 0 0,-8 23-1092 0 0,-1 1-289 0 0,2-4-66 0 0,-1 3 282 0 0,-1 2 117 0 0,-1 1-420 0 0,0 0 0 0 0,0 0-1 0 0,-1 0 1 0 0,1 0 0 0 0,0 0 0 0 0,1 0 0 0 0,-1 0 0 0 0,0 0 0 0 0,0 0-1 0 0,0 0 1 0 0,1 0 0 0 0,-1 1 0 0 0,0-1 0 0 0,1 0 0 0 0,-1 1-68 0 0,-1 3 99 0 0,-10 15-99 0 0,2 0 0 0 0,0 1 0 0 0,1 0 0 0 0,1 0 0 0 0,1 1 0 0 0,1 0 0 0 0,-1 9 0 0 0,-20 134 0 0 0,-12 37 0 0 0,31-168 0 0 0,5-23 0 0 0,1 1 0 0 0,0 1 0 0 0,0-1 0 0 0,1 0 0 0 0,1 7 0 0 0,0-19 0 0 0,0 0 0 0 0,0 0 0 0 0,0 0 0 0 0,0 0 0 0 0,0 0 0 0 0,0 0 0 0 0,0 0 0 0 0,0 0 0 0 0,0 0 0 0 0,0 0 0 0 0,0 0 0 0 0,0 0 0 0 0,0 0 0 0 0,0 0 0 0 0,1 0 0 0 0,-1 0 0 0 0,0 0 0 0 0,0 0 0 0 0,0 0 0 0 0,0 0 0 0 0,0 0 0 0 0,0 0 0 0 0,0 0 0 0 0,0 0 0 0 0,0 0 0 0 0,0-1 0 0 0,0 1 0 0 0,0 0 0 0 0,0 0 0 0 0,0 0 0 0 0,0 0 0 0 0,0 0 0 0 0,0 0 0 0 0,0 1 0 0 0,0-1 0 0 0,0 0 0 0 0,0 0 0 0 0,1 0 0 0 0,-1 0 0 0 0,0 0 0 0 0,0 0 0 0 0,0 0 0 0 0,0 0 0 0 0,0 0 0 0 0,0 0 0 0 0,4-9 0 0 0,3-13 0 0 0,-1-26-4148 0 0,-2 0 0 0 0,-2-46 4148 0 0,-3 64-1536 0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9:50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29 371 17503 0 0,'0'2'399'0'0,"-2"2"-181"0"0,-5 13 924 0 0,-3-37 459 0 0,8 13-1295 0 0,0 0 1 0 0,0 1-1 0 0,1-1 0 0 0,0 0 0 0 0,0 0 0 0 0,1 0 0 0 0,0 0 1 0 0,0 0-1 0 0,0 0 0 0 0,1 0 0 0 0,0 0 0 0 0,0 1 0 0 0,1-1 1 0 0,0 0-1 0 0,0 0 0 0 0,1 1 0 0 0,0 0 0 0 0,0-1 1 0 0,0 1-1 0 0,1 0 0 0 0,0 0 0 0 0,2-2-306 0 0,4-4 291 0 0,1 0 0 0 0,1 0 1 0 0,0 1-1 0 0,0 1 0 0 0,7-4-291 0 0,-4 4 299 0 0,43-28-123 0 0,16-6-176 0 0,-56 34 336 0 0,1 1 0 0 0,1 1 0 0 0,0 0 0 0 0,0 2 0 0 0,0 0 0 0 0,6 0-336 0 0,-20 5 33 0 0,0 0 0 0 0,0 1 0 0 0,0 0 0 0 0,0 0 0 0 0,3 1-33 0 0,3 2 0 0 0,-8-1 0 0 0,0 1 0 0 0,0 0 0 0 0,0 0 0 0 0,0 0 0 0 0,0 1 0 0 0,-1-1 0 0 0,1 1 0 0 0,-1 0 0 0 0,0 0 0 0 0,2 3 0 0 0,6 11 0 0 0,9 17 0 0 0,-17-29 0 0 0,4 9-256 0 0,-1 0-1 0 0,0 1 1 0 0,-1-1-1 0 0,-1 1 1 0 0,2 11 256 0 0,-4-16-102 0 0,-1-6 42 0 0,0 0 0 0 0,-1 0 0 0 0,0 1 1 0 0,0-1-1 0 0,-1 0 0 0 0,1 0 0 0 0,-1 0 0 0 0,0 0 0 0 0,0 0 0 0 0,-1 0 1 0 0,0 3 59 0 0,-2 2 12 0 0,-1 0 1 0 0,0 0-1 0 0,0 0 1 0 0,-6 7-13 0 0,7-12 117 0 0,-1 0-1 0 0,1 0 1 0 0,-1 0 0 0 0,0-1-1 0 0,0 1 1 0 0,-1-1-1 0 0,1-1 1 0 0,-1 1 0 0 0,0-1-1 0 0,0 0 1 0 0,0 0-1 0 0,-2 0-116 0 0,-6 2-276 0 0,0 0-1 0 0,0-2 0 0 0,0 0 1 0 0,0 0-1 0 0,-4-1 277 0 0,14-2-58 0 0,0 1 0 0 0,0-1 0 0 0,0 0 0 0 0,0-1 0 0 0,0 1 0 0 0,0-1 0 0 0,0 0 0 0 0,0 0 0 0 0,0 0 1 0 0,0 0-1 0 0,0-1 0 0 0,0 1 0 0 0,1-1 0 0 0,-1 0 0 0 0,1 0 0 0 0,-1 0 0 0 0,1-1 0 0 0,0 1 0 0 0,0-1 0 0 0,-1 0 58 0 0,1-2-346 0 0,-1 1 0 0 0,1 0 0 0 0,0-1 0 0 0,0 1 0 0 0,0-1 0 0 0,0 0 0 0 0,1 0-1 0 0,0 0 1 0 0,0 0 0 0 0,1-1 0 0 0,-1 1 0 0 0,1 0 0 0 0,0-1 0 0 0,0 0 346 0 0,3 1-2845 0 0,10-10-5994 0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9:51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48 15663 0 0,'0'0'356'0'0,"0"0"50"0"0,0 0 20 0 0,0 0-42 0 0,2-1-250 0 0,1-1-122 0 0,-1 0 0 0 0,1 0 0 0 0,0 0 0 0 0,0-1 1 0 0,-1 1-1 0 0,1-1 0 0 0,0-1-12 0 0,-2 3 365 0 0,11-13 2679 0 0,-12 13-2979 0 0,0 1 0 0 0,0 0 0 0 0,0-1 0 0 0,0 1 0 0 0,0 0 0 0 0,0-1 0 0 0,0 1 1 0 0,0 0-1 0 0,0-1 0 0 0,0 1 0 0 0,0 0 0 0 0,0-1 0 0 0,0 1 0 0 0,0 0 0 0 0,0-1 0 0 0,0 1 0 0 0,0 0 0 0 0,0-1 0 0 0,0 1 0 0 0,0 0 0 0 0,-1 0 0 0 0,1-1 0 0 0,0 1 0 0 0,0 0 0 0 0,0-1 0 0 0,-1 1 0 0 0,1 0 0 0 0,0 0 0 0 0,0-1 0 0 0,-1 1 1 0 0,1 0-1 0 0,0 0 0 0 0,0 0 0 0 0,-1 0 0 0 0,1-1 0 0 0,0 1 0 0 0,-1 0 0 0 0,1 0 0 0 0,0 0 0 0 0,-1 0 0 0 0,1 0 0 0 0,0 0 0 0 0,0 0 0 0 0,-1 0 0 0 0,1 0 0 0 0,-1 0 0 0 0,1 0 0 0 0,0 0 0 0 0,-1 0 0 0 0,1 0-65 0 0,-19 11 3149 0 0,13-7-3406 0 0,-4 5 379 0 0,0 0-1 0 0,0 1 1 0 0,1 0-1 0 0,0 0 1 0 0,-5 8-122 0 0,-4 9 0 0 0,1 1 0 0 0,1 0 0 0 0,1 2 0 0 0,2 0 0 0 0,1 0 0 0 0,-3 13 0 0 0,-1 13 0 0 0,3 0 0 0 0,2 1 0 0 0,1 11 0 0 0,7-48 0 0 0,1 0 0 0 0,1 0 0 0 0,1 0 0 0 0,0 0 0 0 0,2 1 0 0 0,0-1 0 0 0,1 0 0 0 0,1-1 0 0 0,1 1 0 0 0,5 12 0 0 0,-5-19 331 0 0,1 0-1 0 0,0 0 1 0 0,1-1 0 0 0,0 0-1 0 0,0-1 1 0 0,9 10-331 0 0,-15-20-337 0 0,-1-1-138 0 0,0 0-33 0 0,0 0-72 0 0,0 0-285 0 0,-9-36-4038 0 0,5 0 882 0 0,2 14 1974 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9:58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185 288 10135 0 0,'0'0'464'0'0,"1"-1"-9"0"0,16-9 75 0 0,-15 10-364 0 0,-1-1 1 0 0,0 1-1 0 0,0-1 1 0 0,0 0-1 0 0,0 1 0 0 0,0-1 1 0 0,0 0-1 0 0,0 0 1 0 0,0 0-1 0 0,0 1 1 0 0,0-1-1 0 0,0 0 1 0 0,-1 0-1 0 0,1-1 1 0 0,0 0-167 0 0,0 1 953 0 0,-1 1-288 0 0,3-6 136 0 0,-4 5 4586 0 0,-19 22-3755 0 0,7-8 472 0 0,12-11-1717 0 0,1-2 101 0 0,0 0 21 0 0,0 0-66 0 0,0-1-294 0 0,0-2-147 0 0,0 0 0 0 0,1 1 0 0 0,-1-1 0 0 0,1 0 0 0 0,-1 1-1 0 0,1-1 1 0 0,0 1 0 0 0,0-1 0 0 0,0 1 0 0 0,1-2-2 0 0,3-7-3 0 0,12-38 3 0 0,-16 48 0 0 0,-1 0 0 0 0,0-1 0 0 0,1 1 0 0 0,-1 0 0 0 0,0 0 0 0 0,0-1 0 0 0,0 1 0 0 0,0 0 0 0 0,0-1 0 0 0,0 1 0 0 0,0 0 0 0 0,0 0 0 0 0,0-1 0 0 0,0 1 0 0 0,-1 0 0 0 0,1 0 0 0 0,-1-1 0 0 0,1 1 0 0 0,-1 0 0 0 0,-1-4 0 0 0,-4-13 0 0 0,2 13 0 0 0,-3 7 0 0 0,0 0 0 0 0,6-2 0 0 0,0 1 0 0 0,0-1 0 0 0,-1 1 0 0 0,1-1 0 0 0,0 1 0 0 0,0 0 0 0 0,0 0 0 0 0,0-1 0 0 0,0 1 0 0 0,0 0 0 0 0,0 0 0 0 0,0 0 0 0 0,0 0 0 0 0,1 0 0 0 0,-1 0 0 0 0,0 0 0 0 0,0 1 0 0 0,1-1 0 0 0,-1 0 0 0 0,1 0 0 0 0,-1 0 0 0 0,1 1 0 0 0,0-1 0 0 0,-2 4 0 0 0,-4 9 0 0 0,1 0 0 0 0,1 1 0 0 0,0-1 0 0 0,0 1 0 0 0,0 13 0 0 0,-9 36 0 0 0,-7 9 0 0 0,5-14 0 0 0,-6 6 0 0 0,13-42 0 0 0,-6 15 0 0 0,-1 14 0 0 0,11-31 0 0 0,1-14 0 0 0,3-11 0 0 0,0 3-20 0 0,0 0 1 0 0,-1-1-1 0 0,1 1 1 0 0,0 0-1 0 0,-1 0 0 0 0,1 0 1 0 0,0-1-1 0 0,-1 1 1 0 0,1 0-1 0 0,-1 0 0 0 0,0 0 1 0 0,1 0-1 0 0,-1 0 1 0 0,0 0-1 0 0,0 0 0 0 0,0 0 1 0 0,0 0-1 0 0,0 1 1 0 0,0-1-1 0 0,0 0 20 0 0,0 0-40 0 0,0 0-1 0 0,0 0 1 0 0,0 0 0 0 0,0 0-1 0 0,0 0 1 0 0,0 0 0 0 0,0 0-1 0 0,0 0 1 0 0,1 0 0 0 0,-1-1-1 0 0,0 1 1 0 0,0-1 40 0 0,0-4-309 0 0,0 1 0 0 0,1-1 0 0 0,-1 0 1 0 0,1 0-1 0 0,0 0 0 0 0,0 1 0 0 0,1-1 0 0 0,0 0 0 0 0,0 0 0 0 0,0 0 0 0 0,1 1 0 0 0,1-6 309 0 0,6-11-2222 0 0,1-1 0 0 0,8-12 2222 0 0,5-10-1913 0 0,6-28-3127 0 0,6-32 5040 0 0,-34 100-116 0 0,0 3 56 0 0,6-18-622 0 0,-1 0 0 0 0,-1-1 0 0 0,0 0 0 0 0,-2 1 0 0 0,1-18 682 0 0,-4 38 156 0 0,0-1 1 0 0,-1 1-1 0 0,1-1 1 0 0,0 1-1 0 0,0-1 1 0 0,0 1-1 0 0,0-1 1 0 0,-1 1-1 0 0,1 0 1 0 0,0-1-1 0 0,-1 1 1 0 0,1 0-1 0 0,0-1 1 0 0,0 1-1 0 0,-1 0 1 0 0,1-1-1 0 0,-1 1 1 0 0,1 0-1 0 0,0-1 1 0 0,-1 1-1 0 0,1 0 1 0 0,-1 0-1 0 0,1 0 1 0 0,-1-1-1 0 0,1 1 1 0 0,0 0-1 0 0,-1 0 1 0 0,1 0-1 0 0,-1 0 1 0 0,1 0-1 0 0,-1 0 1 0 0,1 0-1 0 0,-1 0 1 0 0,1 0-1 0 0,-1 0 1 0 0,1 0 0 0 0,-1 0-1 0 0,1 0 1 0 0,0 1-1 0 0,-1-1 1 0 0,1 0-1 0 0,-1 0-156 0 0,-18 6 4565 0 0,16-4-4058 0 0,2-1 11 0 0,-1 0 0 0 0,0 0 1 0 0,1 0-1 0 0,0 0 0 0 0,-1 0 0 0 0,1 0 1 0 0,0 0-1 0 0,-1 1 0 0 0,1-1 1 0 0,0 1-1 0 0,0 0-518 0 0,12-3 244 0 0,-1 0 82 0 0,-1 0 0 0 0,1-1 1 0 0,0-1-1 0 0,-1 1 0 0 0,1-1 0 0 0,2-2-326 0 0,54-28 635 0 0,-2 1 781 0 0,-29 17-1397 0 0,21-8-22 0 0,-48 20 3 0 0,0 6 0 0 0,-5-2 0 0 0,0 1 0 0 0,0 0 0 0 0,-1 0 0 0 0,1-1 0 0 0,-1 2 0 0 0,0-1 0 0 0,1 0 0 0 0,-1 0 0 0 0,0 1 0 0 0,0-1 0 0 0,-1 1 0 0 0,1 0 0 0 0,0-1 0 0 0,-1 1 0 0 0,0 0 0 0 0,0 0 0 0 0,1 0 0 0 0,-2 0 0 0 0,1 0 0 0 0,0 0 0 0 0,-1 0 0 0 0,1 1 0 0 0,-1-1 0 0 0,0 2 0 0 0,0 11 0 0 0,0 1 0 0 0,-2-1 0 0 0,0 0 0 0 0,-2 8 0 0 0,0-1 0 0 0,2-10 0 0 0,-2-1 0 0 0,1 1 0 0 0,-4 7 0 0 0,-3 9 0 0 0,5-18 0 0 0,1 0 0 0 0,-2 0 0 0 0,1-1 0 0 0,-2 0 0 0 0,1 0 0 0 0,-1 0 0 0 0,-1-1 0 0 0,0 0 0 0 0,0-1 0 0 0,0 0 0 0 0,-1 0 0 0 0,-8 5 0 0 0,16-12 0 0 0,1-1 0 0 0,-1 1 0 0 0,0 0 0 0 0,0 0 0 0 0,-1-1 0 0 0,1 1 0 0 0,0 0 0 0 0,0-1 0 0 0,0 1 0 0 0,0-1 0 0 0,0 1 0 0 0,-1-1 0 0 0,1 0 0 0 0,0 0 0 0 0,0 1 0 0 0,-1-1 0 0 0,1 0 0 0 0,0 0 0 0 0,-1 0 0 0 0,1 0 0 0 0,0-1 0 0 0,0 1 0 0 0,-1 0 0 0 0,1 0 0 0 0,0-1 0 0 0,0 1 0 0 0,0-1 0 0 0,-1 1 0 0 0,1-1 0 0 0,0 1 0 0 0,0-1 0 0 0,0 0 0 0 0,0 1 0 0 0,0-1 0 0 0,0 0 0 0 0,0 0 0 0 0,0 0 0 0 0,1 0 0 0 0,-1 0 0 0 0,0-1 0 0 0,-1 0 0 0 0,0-1 0 0 0,0-1 0 0 0,1 1 0 0 0,-1 0 0 0 0,1 0 0 0 0,0-1 0 0 0,0 1 0 0 0,0 0 0 0 0,0-1 0 0 0,1 1 0 0 0,-1-1 0 0 0,1 1 0 0 0,0-1 0 0 0,0-1 0 0 0,0 0 0 0 0,0 3 0 0 0,0 1 0 0 0,-1-1 0 0 0,1 1 0 0 0,1-1 0 0 0,-1 0 0 0 0,0 1 0 0 0,0-1 0 0 0,0 1 0 0 0,1-1 0 0 0,-1 1 0 0 0,1-1 0 0 0,-1 1 0 0 0,5-7 0 0 0,1 1 0 0 0,-5 6 0 0 0,0 1 0 0 0,0-1 0 0 0,1 0 0 0 0,-1 0 0 0 0,0 1 0 0 0,1-1 0 0 0,-1 1 0 0 0,0-1 0 0 0,1 1 0 0 0,-1-1 0 0 0,0 1 0 0 0,1 0 0 0 0,-1 0 0 0 0,1 0 0 0 0,-1 0 0 0 0,1 0 0 0 0,-1 0 0 0 0,1 0 0 0 0,-1 0 0 0 0,0 0 0 0 0,1 1 0 0 0,-1-1 0 0 0,1 1 0 0 0,-1-1 0 0 0,0 1 0 0 0,1-1 0 0 0,-1 1 0 0 0,0 0 0 0 0,0 0 0 0 0,1 0 0 0 0,-1-1 0 0 0,4 3 0 0 0,0 0 0 0 0,0 0 0 0 0,-1 1 0 0 0,1 0 0 0 0,-1-1 0 0 0,1 2 0 0 0,-1-1 0 0 0,-1 0 0 0 0,1 1 0 0 0,0-1 0 0 0,1 5 0 0 0,0 1 0 0 0,0 1 0 0 0,0 0 0 0 0,-1 1 0 0 0,1 4 0 0 0,0 0 0 0 0,-1-5 0 0 0,-1 0 0 0 0,-1 1 0 0 0,0-1 0 0 0,-1 1 0 0 0,0-1 0 0 0,0 1 0 0 0,-2 0 0 0 0,1-1 0 0 0,-1 1 0 0 0,-1-1 0 0 0,0 1 0 0 0,-1 1 0 0 0,1-5 0 0 0,-1 0 0 0 0,1-1 0 0 0,-2 1 0 0 0,1-1 0 0 0,-1 1 0 0 0,0-1 0 0 0,0 0 0 0 0,-1 0 0 0 0,0-1 0 0 0,0 0 0 0 0,-1 1 0 0 0,1-2 0 0 0,-2 1 0 0 0,1-1 0 0 0,0 0 0 0 0,-1 0 0 0 0,-4 2 0 0 0,3-2 0 0 0,-1-1 0 0 0,0 0 0 0 0,0 0 0 0 0,0-1 0 0 0,-6 2 0 0 0,10-4 0 0 0,-1-1 0 0 0,1 1 0 0 0,0-1 0 0 0,-1 0 0 0 0,1 0 0 0 0,0 0 0 0 0,-1-1 0 0 0,1 1 0 0 0,0-1 0 0 0,-5-2 0 0 0,4 1 0 0 0,1 1 0 0 0,-1-1 0 0 0,1-1 0 0 0,0 1 0 0 0,0-1 0 0 0,0 1 0 0 0,0-2 0 0 0,0 1 0 0 0,0-1 0 0 0,-1-1 0 0 0,1-1 0 0 0,-1-1 0 0 0,1 1 0 0 0,0-1 0 0 0,1 0 0 0 0,0 0 0 0 0,0 0 0 0 0,0-2 0 0 0,2 3-133 0 0,1 5-563 0 0,1 1-258 0 0,0 0-56 0 0,1-2 586 0 0,0 0 1 0 0,-1 0 0 0 0,1 0 0 0 0,0 1-1 0 0,0-1 1 0 0,0 0 0 0 0,0 0 0 0 0,0 1-1 0 0,0-1 1 0 0,1 0 0 0 0,-1 1-1 0 0,0-1 1 0 0,2 0 423 0 0,2-3-1536 0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9:59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38 8287 0 0,'0'0'382'0'0,"0"0"-8"0"0,1-1-240 0 0,7-23 88 0 0,-7 22 856 0 0,-1 2 366 0 0,0 0 76 0 0,-4-7 7014 0 0,2 4-3632 0 0,1 8-2049 0 0,0 3-2936 0 0,1 1 89 0 0,-4 32-1 0 0,-1 0 0 0 0,-3 6-5 0 0,-26 127 0 0 0,-17 73 0 0 0,30-167 0 0 0,-3 9 0 0 0,4 2 0 0 0,20-90 0 0 0,-1 1 0 0 0,1 0 0 0 0,0 0 0 0 0,-1 0 0 0 0,1-1 0 0 0,-1 1 0 0 0,0 0 0 0 0,1 0 0 0 0,-1-1 0 0 0,0 1 0 0 0,0-1 0 0 0,-1 2 0 0 0,-2 3 0 0 0,-1 4 0 0 0,4-9 0 0 0,1 0 0 0 0,0 0 0 0 0,-1 0 0 0 0,1 0 0 0 0,-1 0 0 0 0,0 0 0 0 0,1 0 0 0 0,-1 0 0 0 0,0 0 0 0 0,0-1 0 0 0,1 1 0 0 0,-1 0 0 0 0,0 0 0 0 0,0-1 0 0 0,0 1 0 0 0,-1 0 0 0 0,0 0 0 0 0,1 0 0 0 0,1-1 0 0 0,0 1 0 0 0,-1-1 0 0 0,1 0 0 0 0,0 1 0 0 0,-1-1 0 0 0,1 1 0 0 0,0-1 0 0 0,-1 0 0 0 0,1 1 0 0 0,-1-1 0 0 0,1 0 0 0 0,-1 1 0 0 0,1-1 0 0 0,-1 0 0 0 0,1 0 0 0 0,-1 1 0 0 0,1-1 0 0 0,-1 0 0 0 0,0 0 0 0 0,1 0 0 0 0,-1 0 0 0 0,1 0 0 0 0,-1 0 0 0 0,0 0 0 0 0,-1 0 0 0 0,2 0 1 0 0,-1 0 0 0 0,1 0 0 0 0,-1 0 0 0 0,0 0 0 0 0,1 0 0 0 0,-1 0 0 0 0,1 0 0 0 0,-1 0 0 0 0,0 0 0 0 0,1-1 0 0 0,-1 1 0 0 0,1 0 0 0 0,-1 0 0 0 0,1 0 0 0 0,-1-1 0 0 0,1 1 0 0 0,-1 0 0 0 0,1-1 0 0 0,-1 1 0 0 0,1-1 0 0 0,-1 1 0 0 0,1 0 0 0 0,-1-1 0 0 0,1 1 0 0 0,0-1 0 0 0,-1 1 0 0 0,1-1 0 0 0,0 1 0 0 0,-1-1 0 0 0,1 0 0 0 0,0 1 0 0 0,0-1 0 0 0,0 0-1 0 0,-3-11-166 0 0,2 6-286 0 0,1 0 0 0 0,1 0 1 0 0,-1 0-1 0 0,1 0 0 0 0,0 0 1 0 0,1 0-1 0 0,-1 1 0 0 0,2-4 452 0 0,2-9-6551 0 0,-2 2-1799 0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0:01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141 251 8287 0 0,'0'0'191'0'0,"0"0"26"0"0,0 0 9 0 0,1-1-34 0 0,2-5 497 0 0,-1 0 0 0 0,1 0 0 0 0,-1 1 0 0 0,0-1 0 0 0,-1-1 0 0 0,1 1 0 0 0,-1 0 0 0 0,0 0 0 0 0,-1-7-689 0 0,1-10 3515 0 0,-2-1 0 0 0,-1-1-3515 0 0,2 25 43 0 0,0-1-1 0 0,0-3 103 0 0,0 1 0 0 0,0-1 1 0 0,0 0-1 0 0,0 1 0 0 0,1-1 1 0 0,0 1-1 0 0,0-1 0 0 0,0 1-145 0 0,0-3 461 0 0,7-24 1054 0 0,-7 24-1515 0 0,-3 1 72 0 0,1 4 299 0 0,1 0-353 0 0,0 1 1 0 0,0 0-1 0 0,0 0 0 0 0,-1 0 1 0 0,1 0-1 0 0,0 0 0 0 0,0 0 1 0 0,0 0-1 0 0,0 0 0 0 0,0 0 1 0 0,-1-1-1 0 0,1 1 1 0 0,0 0-1 0 0,0 0 0 0 0,0 0 1 0 0,0 0-1 0 0,-1 0 0 0 0,1 0 1 0 0,0 0-1 0 0,0 0 1 0 0,0 0-1 0 0,0 0 0 0 0,0 0 1 0 0,-1 0-1 0 0,1 0 0 0 0,0 1 1 0 0,0-1-1 0 0,0 0 1 0 0,0 0-1 0 0,-1 0 0 0 0,1 0 1 0 0,0 0-1 0 0,0 0 0 0 0,0 0 1 0 0,0 0-1 0 0,0 0 1 0 0,0 0-1 0 0,-1 1 0 0 0,1-1 1 0 0,0 0-1 0 0,0 0 0 0 0,0 0 1 0 0,0 0-1 0 0,0 0 1 0 0,0 1-1 0 0,0-1 0 0 0,0 0 1 0 0,0 0-1 0 0,0 0 0 0 0,0 0-18 0 0,-6 7 687 0 0,3-1-687 0 0,0 1 0 0 0,1 0 0 0 0,0 0 0 0 0,0-1 0 0 0,1 1 0 0 0,0 1 0 0 0,0-1 0 0 0,0 0 0 0 0,1 5 0 0 0,-1 10 0 0 0,-15 98 0 0 0,8-68 0 0 0,-4 7 0 0 0,-3 18 0 0 0,-7 80 0 0 0,20-147 0 0 0,2-9 0 0 0,0-1 0 0 0,0 1 0 0 0,0-1 0 0 0,0 1 0 0 0,0-1 0 0 0,0 1 0 0 0,0-1 0 0 0,0 0 0 0 0,0 1 0 0 0,-1-1 0 0 0,1 1 0 0 0,0-1 0 0 0,0 0 0 0 0,0 1 0 0 0,-1-1 0 0 0,1 1 0 0 0,0-1 0 0 0,0 0 0 0 0,-1 1 0 0 0,1-1 0 0 0,0 0 0 0 0,-1 0 0 0 0,1 1 0 0 0,-1-1 0 0 0,-6-6 0 0 0,5 3 0 0 0,-2-2-95 0 0,-1-1 0 0 0,1-1 0 0 0,0 1 0 0 0,1-1 1 0 0,0 1-1 0 0,0-1 0 0 0,0 0 0 0 0,1 0 0 0 0,0 0 0 0 0,0-1 0 0 0,1 1 0 0 0,-1-7 95 0 0,0-10-616 0 0,2 0-1 0 0,1 0 0 0 0,1-7 617 0 0,0-15-443 0 0,2 0-170 0 0,5-30 613 0 0,-1 16-438 0 0,-3 33 36 0 0,0-17-552 0 0,-4 40 929 0 0,-1 1 1 0 0,0-1-1 0 0,-1 0 0 0 0,1 1 0 0 0,-1-1 0 0 0,1 1 0 0 0,-1-1 0 0 0,0 1 0 0 0,-1-1 0 0 0,0-1 25 0 0,2 4 0 0 0,-1-1 0 0 0,0 1 0 0 0,1 0 0 0 0,-1 0 0 0 0,0-1 0 0 0,0 1 0 0 0,0 0 0 0 0,0 0 0 0 0,0 0 0 0 0,0 0 0 0 0,0 0 0 0 0,-1 0 0 0 0,1 1 0 0 0,0-1 0 0 0,0 0 0 0 0,-1 0 0 0 0,0 1 0 0 0,-5-4 0 0 0,1 1 0 0 0,1 1 64 0 0,4 1 273 0 0,1 1 138 0 0,0 0 33 0 0,0 0-65 0 0,0 0-222 0 0,0 0 166 0 0,8-1 610 0 0,97-6-317 0 0,-73 2 1182 0 0,18-6-1862 0 0,-23 5 93 0 0,0 1 0 0 0,16-1-93 0 0,-38 4 59 0 0,-3 2 59 0 0,-1-1 1 0 0,1 1 0 0 0,-1 0 0 0 0,1 0 0 0 0,-1-1 0 0 0,1 1 0 0 0,-1 0-1 0 0,1 0 1 0 0,-1 1 0 0 0,1-1 0 0 0,-1 0 0 0 0,1 0 0 0 0,-1 1-1 0 0,1-1 1 0 0,-1 1 0 0 0,1-1-119 0 0,7 5 16 0 0,-5-3-16 0 0,-3-1 0 0 0,0 0 0 0 0,0-1 0 0 0,0 1 0 0 0,0 0 0 0 0,0 1 0 0 0,0-1 0 0 0,0 0 0 0 0,0 0 0 0 0,-1 0 0 0 0,1 0 0 0 0,0 1 0 0 0,-1-1 0 0 0,1 0 0 0 0,0 1 0 0 0,-1-1 0 0 0,0 0 0 0 0,1 1 0 0 0,-1-1 0 0 0,0 2 0 0 0,4 15 0 0 0,0 1 0 0 0,-2 1 0 0 0,0-1 0 0 0,-2 0 0 0 0,0 0 0 0 0,-1 0 0 0 0,-2 15 0 0 0,-4 30 0 0 0,2-7 0 0 0,-12 46 0 0 0,11-75 0 0 0,-2 8 0 0 0,-4 32 0 0 0,12-64 0 0 0,-5 16 0 0 0,-2-1 0 0 0,7-16 11 0 0,-7 10-86 0 0,6-11-262 0 0,1-23-1089 0 0,-10-18 1214 0 0,7 23-484 0 0,-1 1-1 0 0,-4-11 697 0 0,4 15-1212 0 0,1-1 0 0 0,0 0 0 0 0,0 0 0 0 0,1 0 0 0 0,1-3 1212 0 0,-2-6-7508 0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0:01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15663 0 0,'0'0'356'0'0,"0"2"50"0"0,1-1-367 0 0,-1 0 1 0 0,1 0-1 0 0,-1 0 1 0 0,1 0 0 0 0,-1 0-1 0 0,1 0 1 0 0,0 0-1 0 0,0 0 1 0 0,-1-1-1 0 0,1 1 1 0 0,0 0 0 0 0,0 0-1 0 0,0-1 1 0 0,0 1-1 0 0,0 0 1 0 0,-1-1 0 0 0,1 1-1 0 0,1-1 1 0 0,-1 0-1 0 0,0 1 1 0 0,0-1 0 0 0,0 0-1 0 0,0 1 1 0 0,0-1-1 0 0,0 0 1 0 0,1 0-40 0 0,12 3 702 0 0,1-1 0 0 0,-1-1 0 0 0,1 0 0 0 0,0-1 0 0 0,-1-1-1 0 0,1 0 1 0 0,10-2-702 0 0,26-2 1524 0 0,-30 4-1284 0 0,0-1-1 0 0,0-1 0 0 0,0-1 1 0 0,0-1-1 0 0,-1 0 1 0 0,0-2-1 0 0,15-6-239 0 0,31-15-201 0 0,-65 27-850 0 0,-1 1-385 0 0,0-1-1273 0 0,-2-7-4798 0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0:02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63 11975 0 0,'0'0'547'0'0,"0"0"-11"0"0,2 0-344 0 0,13-6-273 0 0,8-5 2708 0 0,-22 11-2405 0 0,0-1-1 0 0,0 0 0 0 0,0 0 1 0 0,0 1-1 0 0,0-1 0 0 0,0 0 1 0 0,-1 0-1 0 0,1 0 0 0 0,0 0 1 0 0,-1 0-1 0 0,1 0 0 0 0,-1 0 1 0 0,1 0-1 0 0,-1 0 0 0 0,1-1 1 0 0,-1 1-1 0 0,0 0 0 0 0,0 0 1 0 0,1 0-1 0 0,-1-1-221 0 0,0 1 127 0 0,0 1 1 0 0,0-1-1 0 0,0 0 0 0 0,0 0 1 0 0,0 0-1 0 0,0 0 0 0 0,0 0 1 0 0,0 0-1 0 0,0 0 0 0 0,0 0 1 0 0,-1 0-1 0 0,1 0 0 0 0,0 0 0 0 0,-1 0 1 0 0,1 0-1 0 0,0 1 0 0 0,-1-1 1 0 0,1 0-1 0 0,-1 0 0 0 0,1 0 1 0 0,-1 1-1 0 0,0-1 0 0 0,0 0-127 0 0,0 1 134 0 0,0-1 1 0 0,0 1-1 0 0,0-1 0 0 0,0 1 0 0 0,0 0 0 0 0,-1-1 1 0 0,1 1-1 0 0,0 0 0 0 0,0 0 0 0 0,-1 0 1 0 0,1 0-1 0 0,0 0 0 0 0,0 0 0 0 0,0 0 0 0 0,-1 1 1 0 0,1-1-1 0 0,0 0 0 0 0,-1 1-134 0 0,-10 4 363 0 0,-1 0-1 0 0,1 0 1 0 0,1 1-1 0 0,-1 1 1 0 0,-2 2-363 0 0,-4 2 235 0 0,7-4-235 0 0,2 1 0 0 0,-1 0 0 0 0,1 0 0 0 0,0 1 0 0 0,0 0 0 0 0,-18 18 0 0 0,17-18 55 0 0,0 1 1 0 0,1 0-1 0 0,0 0 0 0 0,0 1 1 0 0,1 0-1 0 0,1 1 0 0 0,0 0 1 0 0,-1 3-56 0 0,5-10 198 0 0,1 0 1 0 0,-1 0 0 0 0,1 0-1 0 0,1 0 1 0 0,-1 1 0 0 0,1-1-1 0 0,0 0 1 0 0,0 1-199 0 0,2 11 19 0 0,2-14-20 0 0,-1-1-1 0 0,0 0 2 0 0,-1-1 0 0 0,0 1 0 0 0,1 0 0 0 0,-1-1 0 0 0,1 1 0 0 0,0-1 0 0 0,0 1 0 0 0,-1-1 0 0 0,1 0 0 0 0,0 1 0 0 0,0-1 0 0 0,0 0 0 0 0,0-1 0 0 0,0 1 0 0 0,2 0 0 0 0,0 0 0 0 0,1-1 0 0 0,0 1 0 0 0,-1-1 0 0 0,1 0 0 0 0,0-1 0 0 0,1 1 0 0 0,6-1 0 0 0,13 0 0 0 0,17 2 0 0 0,-39-1-16 0 0,1 0 0 0 0,-1 0 0 0 0,0-1 0 0 0,0 0 0 0 0,0 1 1 0 0,0-1-1 0 0,2-1 16 0 0,16-3-290 0 0,-19 5-185 0 0,22 2-6229 0 0,-24-2-1484 0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0:02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0 13823 0 0,'0'0'630'0'0,"0"0"-13"0"0,0 0-184 0 0,0 0 677 0 0,0 0 340 0 0,0 0 72 0 0,0 0-125 0 0,0 0-574 0 0,0 0-250 0 0,2 12 976 0 0,11 67 2122 0 0,-9-36-3190 0 0,-1 0 0 0 0,-4 42-481 0 0,-12 86 1086 0 0,11-152-1069 0 0,-2 28-17 0 0,-3-1 0 0 0,-1-1 0 0 0,-3 1 0 0 0,-1-1 0 0 0,-2-1 0 0 0,-3 0 0 0 0,9-26-81 0 0,-1-1 1 0 0,0-1-1 0 0,-1 0 1 0 0,-1 0-1 0 0,-1-1 1 0 0,0 0-1 0 0,-6 4 81 0 0,9-10-74 0 0,0-1-1 0 0,0 0 0 0 0,-1 0 1 0 0,1-1-1 0 0,-2 0 1 0 0,1-1-1 0 0,-1 0 1 0 0,0-1-1 0 0,0 0 1 0 0,0-1-1 0 0,-11 3 75 0 0,20-7-142 0 0,0 1 0 0 0,-1-1 0 0 0,1 1 0 0 0,0-1 0 0 0,-1 0 0 0 0,1 0 0 0 0,0 0 0 0 0,-1 0 0 0 0,1 0 0 0 0,0-1 0 0 0,0 1-1 0 0,-1-1 1 0 0,1 1 0 0 0,0-1 0 0 0,0 0 0 0 0,0 0 0 0 0,0 0 0 0 0,0 0 0 0 0,0 0 0 0 0,0 0 0 0 0,0-1 0 0 0,0 1 0 0 0,0-1 0 0 0,1 1 0 0 0,-1-1 0 0 0,0 0 0 0 0,1 0 0 0 0,0 1 0 0 0,-2-3 142 0 0,2 1-511 0 0,-1 0 0 0 0,1 0 0 0 0,0 0 0 0 0,0-1 1 0 0,0 1-1 0 0,0 0 0 0 0,1 0 0 0 0,-1-1 0 0 0,1 1 0 0 0,0-1 1 0 0,0 1-1 0 0,0 0 0 0 0,0-1 0 0 0,1 1 0 0 0,0 0 0 0 0,-1-1 1 0 0,1 1-1 0 0,0 0 0 0 0,1-1 511 0 0,7-14-2559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7:34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0 13823 0 0,'0'0'630'0'0,"0"0"-13"0"0,-1 1-393 0 0,-35 11 2659 0 0,13-3-424 0 0,-9 6 131 0 0,7 2-2423 0 0,1 1 0 0 0,1 1 1 0 0,0 1-1 0 0,2 2 0 0 0,0 0 0 0 0,2 1 0 0 0,0 0 1 0 0,2 2-1 0 0,0 0 0 0 0,2 1 0 0 0,1 1 1 0 0,1 0-1 0 0,1 1 0 0 0,0 5-167 0 0,8-22 54 0 0,1 1 0 0 0,0 0 0 0 0,1 0 0 0 0,0 0 0 0 0,0 0 0 0 0,2 1 0 0 0,0 6-54 0 0,0-13-6 0 0,0-1 0 0 0,1 1-1 0 0,0-1 1 0 0,0 0-1 0 0,1 1 1 0 0,-1-1-1 0 0,1 0 1 0 0,0 0 0 0 0,1 0-1 0 0,-1 0 1 0 0,1-1-1 0 0,0 1 1 0 0,0 0-1 0 0,0-1 1 0 0,1 0 0 0 0,0 0-1 0 0,-1 0 1 0 0,2 0 6 0 0,5 2-1839 0 0,2-4-4273 0 0,-1-5-1600 0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0:02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21191 0 0,'0'0'480'0'0,"0"0"67"0"0,0 0 31 0 0,0 0-56 0 0,3 0-341 0 0,0 0-151 0 0,0 0 0 0 0,0 0-1 0 0,-1 0 1 0 0,1 0 0 0 0,0 0-1 0 0,0 1 1 0 0,-1-1 0 0 0,1 1-1 0 0,0 0 1 0 0,1 0-30 0 0,10 2 1163 0 0,19-1 127 0 0,-24-1-962 0 0,-1 0-1 0 0,1-1 1 0 0,0 0 0 0 0,-1-1 0 0 0,1 1-1 0 0,-1-2 1 0 0,3 0-328 0 0,27-9 1225 0 0,-3 1-1758 0 0,-22 8-5380 0 0,-27 2-2618 0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0:03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19351 0 0,'0'0'439'0'0,"2"1"62"0"0,2 4-277 0 0,1-1 0 0 0,0 0 0 0 0,-1 0 0 0 0,1 0-1 0 0,1 0 1 0 0,-1-1 0 0 0,1 0 0 0 0,-1-1 0 0 0,1 1 0 0 0,0-1 0 0 0,0 0-1 0 0,0 0 1 0 0,0-1 0 0 0,0 1 0 0 0,0-1 0 0 0,0-1 0 0 0,1 1-1 0 0,5-1-223 0 0,11-2 635 0 0,0-1-1 0 0,-1 0 1 0 0,1-2-1 0 0,0 0 1 0 0,0-2-635 0 0,-3 1 122 0 0,-17 5-269 0 0,0 0 0 0 0,0 0 0 0 0,0-1 0 0 0,-1 1 0 0 0,1-1 0 0 0,0 0 0 0 0,-1 1 0 0 0,1-1 0 0 0,-1-1 0 0 0,0 1 0 0 0,1 0 0 0 0,-1-1 0 0 0,0 1 0 0 0,0-1 0 0 0,-1 1 0 0 0,1-1 0 0 0,-1 0 0 0 0,1 0 0 0 0,0-2 147 0 0,5-8-1023 0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0:07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241 143 10135 0 0,'0'0'464'0'0,"0"0"-9"0"0,0 0-155 0 0,0 0 443 0 0,0 0 227 0 0,0 0 44 0 0,0 0-61 0 0,0 0-288 0 0,0 0-121 0 0,0 0-28 0 0,2-2-4 0 0,28-28 4096 0 0,-29 28-4096 0 0,-1 2 0 0 0,2-2-68 0 0,0 0-393 0 0,0-1-1 0 0,0 1 1 0 0,0-1 0 0 0,-1 0-1 0 0,1 0 1 0 0,-1 0 0 0 0,1 0-1 0 0,-1-1-50 0 0,1-1 210 0 0,-1 3 278 0 0,4-8 464 0 0,-2-2-803 0 0,1 1-133 0 0,-3-1-16 0 0,-1 12 0 0 0,0-1 0 0 0,0 1 0 0 0,0-1 0 0 0,0 1 0 0 0,0-1 0 0 0,0 1 0 0 0,0-1 0 0 0,0 0 0 0 0,0 1 0 0 0,0-1 0 0 0,0 1 0 0 0,0-1 0 0 0,0 1 0 0 0,0-1 0 0 0,-1 1 0 0 0,1-1 0 0 0,0 1 0 0 0,0-1 0 0 0,0 1 0 0 0,-1-1 0 0 0,1 1 0 0 0,0-1 0 0 0,-1 1 0 0 0,1-1 0 0 0,-1 1 0 0 0,1 0 0 0 0,0-1 0 0 0,-1 1 0 0 0,1 0 0 0 0,-1-1 0 0 0,1 1 0 0 0,-1 0 0 0 0,1-1 0 0 0,-1 1 0 0 0,1 0 0 0 0,-1 0 0 0 0,1 0 0 0 0,-1 0 0 0 0,1 0 0 0 0,-1-1 0 0 0,0 1 0 0 0,1 0 0 0 0,-1 0 0 0 0,1 0 0 0 0,-1 0 0 0 0,1 0 0 0 0,-1 1 0 0 0,1-1 0 0 0,-1 0 0 0 0,1 0 0 0 0,-1 0 0 0 0,0 0 0 0 0,1 1 0 0 0,-1-1 0 0 0,1 0 0 0 0,-1 0 0 0 0,-8 3 0 0 0,-1 1 0 0 0,1 0 0 0 0,-2 1 0 0 0,1 0 0 0 0,3-1 0 0 0,0 0 0 0 0,0 0 0 0 0,1 1 0 0 0,-1 1 0 0 0,1-1 0 0 0,-8 6 0 0 0,-3 4 0 0 0,-14 16 0 0 0,20-21 0 0 0,7-6 0 0 0,0 0 0 0 0,0 0 0 0 0,0 1 0 0 0,1-1 0 0 0,-1 1 0 0 0,1-1 0 0 0,1 1 0 0 0,-1 0 0 0 0,1 0 0 0 0,-1 1 0 0 0,1-1 0 0 0,0 4 0 0 0,-1 0 0 0 0,0-1 0 0 0,-1 1 0 0 0,0-1 0 0 0,-3 4 0 0 0,-9 20 0 0 0,11-18 0 0 0,-8 19 0 0 0,-5 20 0 0 0,14-41 0 0 0,2 0 0 0 0,0 1 0 0 0,0-1 0 0 0,1 1 0 0 0,0-1 0 0 0,1 5 0 0 0,1 14 0 0 0,-2-19 0 0 0,1-1 0 0 0,1 0 0 0 0,0 1 0 0 0,2 8 0 0 0,2-9 0 0 0,-3-9 0 0 0,-1-1 0 0 0,1 1 0 0 0,-1-1 0 0 0,1 0 0 0 0,0 0 0 0 0,0 0 0 0 0,0 0 0 0 0,0 0 0 0 0,-1 0 0 0 0,1 0 0 0 0,0-1 0 0 0,0 1 0 0 0,2-1 0 0 0,10 1 0 0 0,-1-2 142 0 0,0-2-1 0 0,0 0 0 0 0,0-1 1 0 0,-1 0-1 0 0,1-1 1 0 0,10-5-142 0 0,14-10 1115 0 0,18-13-1115 0 0,-35 20 68 0 0,3-2-66 0 0,-1-2 0 0 0,0 0 0 0 0,-1-1 0 0 0,-2-1 0 0 0,0-2 0 0 0,0 1 0 0 0,-2-2 0 0 0,2-5-2 0 0,-12 16 0 0 0,-1 1 0 0 0,-1-1 0 0 0,0-1 0 0 0,0 1 0 0 0,-1-1 0 0 0,-1 0 0 0 0,0 1 0 0 0,0-2 0 0 0,-1 1 0 0 0,0-9 0 0 0,-2 12 0 0 0,0 0 0 0 0,0 0 0 0 0,-1 0 0 0 0,0 0 0 0 0,0 0 0 0 0,-1 0 0 0 0,-1 0 0 0 0,-2-7 0 0 0,3 11 0 0 0,0 0 0 0 0,0 0 0 0 0,0 0 0 0 0,-1 0 0 0 0,0 0 0 0 0,0 0 0 0 0,0 1 0 0 0,-1-1 0 0 0,1 1 0 0 0,-1 0 0 0 0,0 0 0 0 0,0 0 0 0 0,-1 1 0 0 0,-3-3 0 0 0,-1 0 0 0 0,7 4 0 0 0,-1 0 0 0 0,1 1 0 0 0,-1-1 0 0 0,1 1 0 0 0,-1 0 0 0 0,0 0 0 0 0,0 0 0 0 0,0 0 0 0 0,0 0 0 0 0,0 1 0 0 0,0-1 0 0 0,0 1 0 0 0,0-1 0 0 0,1 1-97 0 0,-1 0-1 0 0,1 0 1 0 0,-1 0 0 0 0,0 0-1 0 0,1 0 1 0 0,-1 1 0 0 0,0-1-1 0 0,1 1 1 0 0,-2 0 97 0 0,3-1-508 0 0,1 0-72 0 0,0 0-285 0 0,0 0-126 0 0,0 0-29 0 0,-1 3-72 0 0,1-1 464 0 0,-2 12-437 0 0,4-3-2575 0 0,5 1-2503 0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0:07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11 179 17503 0 0,'0'0'803'0'0,"0"0"-18"0"0,0 0-358 0 0,0 0 341 0 0,0 0 205 0 0,0 0 40 0 0,0 0 10 0 0,-5-8 1025 0 0,4 6-1911 0 0,1 1 1 0 0,-1-1-1 0 0,0 1 0 0 0,1-1 0 0 0,-1 0 1 0 0,1 1-1 0 0,-1-1 0 0 0,1 0 0 0 0,0 1 1 0 0,0-1-1 0 0,0 0 0 0 0,0 1 0 0 0,0-1 0 0 0,0 0 1 0 0,0 0-138 0 0,0-15 189 0 0,0 0 163 0 0,-1 10-106 0 0,1 0 0 0 0,0-1-1 0 0,1 1 1 0 0,0 0 0 0 0,0-1-1 0 0,0 1 1 0 0,1 0-246 0 0,10-33-1384 0 0,-12 32 427 0 0,-1 4-4282 0 0,1 4-2949 0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0:08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97 13823 0 0,'0'0'315'0'0,"0"0"45"0"0,0 0 21 0 0,1-2-49 0 0,2 1-237 0 0,7-15-66 0 0,6-27 8059 0 0,-17 44-7956 0 0,0 1-1 0 0,-1-1 1 0 0,1 0-1 0 0,-1 0 1 0 0,1 0 0 0 0,-1 0-1 0 0,1 0 1 0 0,-1 0-1 0 0,-1 0-131 0 0,-6 4 352 0 0,2 0-201 0 0,-2 2 1 0 0,0 0 1 0 0,0 1-1 0 0,-5 7-152 0 0,5-6 0 0 0,1 1 0 0 0,1 1 0 0 0,-5 8 0 0 0,-3 3 0 0 0,-15 34 1440 0 0,26-49-1392 0 0,0-1 0 0 0,1 1 0 0 0,0 1 0 0 0,0-1 0 0 0,1 0 0 0 0,0 1 0 0 0,0-1 0 0 0,1 1 0 0 0,-1 4-48 0 0,1 1 35 0 0,1 0 0 0 0,0 1 1 0 0,1-1-1 0 0,0 0 0 0 0,2 3-35 0 0,-2-9 0 0 0,0 1 0 0 0,1-1 0 0 0,0 0 0 0 0,1 0 0 0 0,-1 0 0 0 0,1 0 0 0 0,1-1 0 0 0,-1 1 0 0 0,1-1 0 0 0,0 0 0 0 0,0 0 0 0 0,1 0 0 0 0,0 0 0 0 0,0-1 0 0 0,1 0 0 0 0,-1 0 0 0 0,1 0 0 0 0,0-1 0 0 0,0 0 0 0 0,1 0 0 0 0,1 1 0 0 0,-5-4 0 0 0,0-1 0 0 0,-1 1 0 0 0,1-1 0 0 0,0 1 0 0 0,0-1 0 0 0,0 0 0 0 0,0 0 0 0 0,0 0 0 0 0,0 0 0 0 0,0 0 0 0 0,-1-1 0 0 0,2 0 0 0 0,33-9 0 0 0,-36 10 0 0 0,2-1 0 0 0,-1 0 0 0 0,1 1 0 0 0,-1-1 0 0 0,0 0 0 0 0,1 0 0 0 0,-1-1 0 0 0,0 1 0 0 0,0 0 0 0 0,1-1 0 0 0,-1 1 0 0 0,0-1 0 0 0,-1 0 0 0 0,1 0 0 0 0,0 0 0 0 0,0 0 0 0 0,-1 0 0 0 0,1 0 0 0 0,-1 0 0 0 0,0 0 0 0 0,1 0 0 0 0,-1-1 0 0 0,0 1 0 0 0,0-1 0 0 0,2-4 0 0 0,0 1 0 0 0,-1 0 0 0 0,1-1 0 0 0,-1 1 0 0 0,0 0 0 0 0,0-1 0 0 0,-1 0 0 0 0,0 1 0 0 0,0-1 0 0 0,-1 0 0 0 0,2-14 0 0 0,2-10 0 0 0,-1-1 0 0 0,-2 0 0 0 0,-2-9 0 0 0,-8-97 0 0 0,5 96 0 0 0,4 37 0 0 0,0 3 0 0 0,0 0 0 0 0,-1-1 0 0 0,1 1 0 0 0,0 0 0 0 0,-1-1 0 0 0,1 1 0 0 0,-1 0 0 0 0,0-1 0 0 0,1 1 0 0 0,-1 0 0 0 0,0 0 0 0 0,-1 0 0 0 0,1 0 0 0 0,-1-2 0 0 0,1 4-19 0 0,1-1-1 0 0,-1 0 1 0 0,1 0-1 0 0,-1 1 1 0 0,0-1 0 0 0,1 0-1 0 0,-1 1 1 0 0,0-1-1 0 0,1 0 1 0 0,-1 1 0 0 0,0-1-1 0 0,0 1 1 0 0,0 0-1 0 0,0-1 1 0 0,1 1-1 0 0,-1 0 1 0 0,0-1 0 0 0,0 1-1 0 0,0 0 1 0 0,0 0-1 0 0,0 0 1 0 0,0 0 0 0 0,0 0-1 0 0,0 0 1 0 0,0 0-1 0 0,0 0 1 0 0,1 0 0 0 0,-2 0 19 0 0,-2 1-286 0 0,-21 3-2425 0 0,8 0-3485 0 0,1 0-1516 0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0:08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7 415 15663 0 0,'0'0'719'0'0,"0"0"-20"0"0,2-2-449 0 0,4-6-390 0 0,10-10 1137 0 0,-1 0-1 0 0,-1-2 1 0 0,-1 0 0 0 0,4-9-997 0 0,-3 2 948 0 0,38-84 284 0 0,-45 93-911 0 0,0-1-1 0 0,-1 0 0 0 0,-1 0 0 0 0,-1 0 0 0 0,-1-3-320 0 0,-2 9 443 0 0,-4-5-84 0 0,1 15-237 0 0,0 2 5 0 0,2 0-75 0 0,-1 1-1 0 0,1-1 1 0 0,0 0 0 0 0,0 1 0 0 0,-1-1 0 0 0,1 1 0 0 0,-1-1-1 0 0,1 1 1 0 0,0-1 0 0 0,-1 1 0 0 0,1-1 0 0 0,-1 1-1 0 0,1 0 1 0 0,-1-1 0 0 0,1 1 0 0 0,-1 0 0 0 0,1-1 0 0 0,-1 1-1 0 0,0 0 1 0 0,1 0 0 0 0,-1-1 0 0 0,1 1 0 0 0,-1 0-1 0 0,0 0 1 0 0,1 0 0 0 0,-1 0 0 0 0,0 0 0 0 0,1 0 0 0 0,-1 0-1 0 0,0 0-51 0 0,-2 0 51 0 0,2 0-51 0 0,0 0 0 0 0,0-1 0 0 0,0 1 0 0 0,0 0 0 0 0,0 0 0 0 0,-1 0 0 0 0,1 1 0 0 0,0-1 0 0 0,0 0 0 0 0,0 0 0 0 0,0 0 0 0 0,0 1 0 0 0,0-1 0 0 0,0 1 0 0 0,0-1 0 0 0,0 1 0 0 0,0-1 0 0 0,0 1 0 0 0,0 0 0 0 0,0-1 0 0 0,0 1 0 0 0,0 0 0 0 0,0 0 0 0 0,1 0 0 0 0,-2 0 0 0 0,-1 3 0 0 0,0-3 0 0 0,-1 1 0 0 0,-5 10 0 0 0,3-1 0 0 0,1 0 0 0 0,0 0 0 0 0,1 0 0 0 0,0 0 0 0 0,0 1 0 0 0,2 0 0 0 0,-2 10 0 0 0,-1 19 0 0 0,0 27 0 0 0,3-28 0 0 0,-4 23 0 0 0,-12 56 0 0 0,-23 74 0 0 0,39-183 0 0 0,-1-42-1384 0 0,6 25 561 0 0,1-2-466 0 0,-5 0-5367 0 0,-2 1-864 0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0:12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1 17503 0 0,'0'0'803'0'0,"0"0"-18"0"0,0 0-358 0 0,0 0 341 0 0,0 0 205 0 0,0 0 40 0 0,0 0-59 0 0,0 0-289 0 0,0 0-121 0 0,0 0-28 0 0,-2 0-4 0 0,-27 10 1024 0 0,26-9-1092 0 0,2 0-289 0 0,-4 4-39 0 0,-1 0 0 0 0,1 0 0 0 0,1 0 0 0 0,-1 1 1 0 0,1 0-1 0 0,0 0 0 0 0,1 0 0 0 0,-1 0 0 0 0,-2 7-116 0 0,-1 5 340 0 0,1 1 0 0 0,1-1 0 0 0,0 5-340 0 0,-3 7 0 0 0,-2 0 0 0 0,-1-1 0 0 0,-1 0 0 0 0,-2-1 0 0 0,0 0 0 0 0,-2-1 0 0 0,-1 0 0 0 0,-2-2 0 0 0,0 0 0 0 0,-15 14 0 0 0,20-24-1056 0 0,-1-1 1 0 0,1-1-1 0 0,-9 5 1056 0 0,18-14-510 0 0,0-1 1 0 0,0 0 0 0 0,0 0-1 0 0,0 0 1 0 0,0-1 0 0 0,0 0-1 0 0,-1 0 1 0 0,1 0-1 0 0,-1 0 1 0 0,1-1 0 0 0,-1 0-1 0 0,0 0 1 0 0,0-1 0 0 0,0 0 509 0 0,-9-2-8350 0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0:13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39 13823 0 0,'0'0'630'0'0,"0"0"-13"0"0,0 0-184 0 0,0 0 677 0 0,2-2 340 0 0,4-18 2292 0 0,-6 18-3169 0 0,0 2-49 0 0,0 0-11 0 0,-4-10 2559 0 0,3 9-2997 0 0,1 1-1 0 0,-1-1 1 0 0,0 1 0 0 0,0-1-1 0 0,1 1 1 0 0,-1 0-1 0 0,0-1 1 0 0,0 1 0 0 0,0 0-1 0 0,1 0 1 0 0,-1-1-1 0 0,0 1 1 0 0,0 0 0 0 0,0 0-1 0 0,0 0 1 0 0,0 0-1 0 0,1 0 1 0 0,-1 0 0 0 0,0 0-1 0 0,0 0 1 0 0,0 1-1 0 0,0-1 1 0 0,0 0-75 0 0,-2 3 209 0 0,-1-1-1 0 0,1 1 1 0 0,0-1-1 0 0,0 1 1 0 0,0 0-1 0 0,0 1 1 0 0,-2 2-209 0 0,-14 18 0 0 0,1 1 0 0 0,1 0 0 0 0,1 1 0 0 0,1 1 0 0 0,-7 21 0 0 0,-12 37 0 0 0,-3 22 0 0 0,30-85 0 0 0,-30 100 0 0 0,28-89-401 0 0,8-32-74 0 0,1-1-33 0 0,0 0 65 0 0,0 0 222 0 0,0 0-166 0 0,3-14-610 0 0,3-9-2033 0 0,-1 0 0 0 0,0-5 3030 0 0,-3 8-7508 0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0:14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0 263 19351 0 0,'0'0'439'0'0,"0"0"62"0"0,0 0 33 0 0,0 0-65 0 0,2-1-309 0 0,1 0-143 0 0,-1-1 1 0 0,1 0-1 0 0,-1 1 0 0 0,0-1 1 0 0,1 0-1 0 0,-1 0 0 0 0,0 0 1 0 0,0 0-1 0 0,0-1 0 0 0,1-2-17 0 0,19-30 1022 0 0,1-2 264 0 0,-2 10-293 0 0,-14 18-573 0 0,0-1 1 0 0,1 1-1 0 0,0 0 0 0 0,0 1 0 0 0,1 0 1 0 0,9-6-421 0 0,-7 6 26 0 0,0 0 0 0 0,1 1 1 0 0,0 0-1 0 0,1 1 1 0 0,-1 0-1 0 0,1 1 0 0 0,0 1 1 0 0,0 0-1 0 0,3 0-26 0 0,10-1 265 0 0,-19 3-122 0 0,1 1-1 0 0,-1-1 1 0 0,1 1 0 0 0,0 0-1 0 0,0 1 1 0 0,-1 0-1 0 0,1 0 1 0 0,0 1-1 0 0,-1 0 1 0 0,1 0-1 0 0,0 1 1 0 0,1 0-143 0 0,8 5 0 0 0,-8-4 0 0 0,0 0 0 0 0,0 1 0 0 0,-1 0 0 0 0,0 0 0 0 0,0 1 0 0 0,2 2 0 0 0,12 9 0 0 0,-10-8 0 0 0,0 2 0 0 0,0 0 0 0 0,-1 0 0 0 0,6 7 0 0 0,-8-3 0 0 0,-7-11 0 0 0,0 1 0 0 0,-1 0 0 0 0,0 0 0 0 0,0 0 0 0 0,0 1 0 0 0,0-1 0 0 0,-1 0 0 0 0,1 0 0 0 0,-1 0 0 0 0,0 0 0 0 0,0 1 0 0 0,-1-1 0 0 0,1 0 0 0 0,-1 0 0 0 0,0 0 0 0 0,0 0 0 0 0,0 0 0 0 0,-1 0 0 0 0,1 0 0 0 0,-1 0 0 0 0,0 0 0 0 0,0-1 0 0 0,-2 2 0 0 0,-2 4 0 0 0,0-1 0 0 0,0 0 0 0 0,-1-1 0 0 0,0 0 0 0 0,0 0 0 0 0,-1-1 0 0 0,0 1 0 0 0,0-2 0 0 0,-3 2 0 0 0,-21 13-46 0 0,12-6-92 0 0,0-2-1 0 0,-1 0 1 0 0,0-2 0 0 0,-1 0-1 0 0,0-1 1 0 0,-11 2 138 0 0,10-5-499 0 0,12-2-177 0 0,0-1 0 0 0,0-1 0 0 0,-1 0 0 0 0,1 0 0 0 0,-1-1 0 0 0,0-1 676 0 0,11 0-545 0 0,0 0-1 0 0,0 0 0 0 0,0 0 0 0 0,0 0 0 0 0,0-1 0 0 0,-1 1 0 0 0,1 0 0 0 0,0-1 1 0 0,0 1-1 0 0,0-1 0 0 0,0 0 0 0 0,0 1 0 0 0,0-1 0 0 0,0 0 0 0 0,0 1 0 0 0,0-1 1 0 0,0-1 545 0 0,-6-7-5394 0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0:14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0 13823 0 0,'0'0'315'0'0,"0"0"45"0"0,0 0 21 0 0,1 1-49 0 0,6 1-149 0 0,-6-2 194 0 0,-1 0 110 0 0,0 0 22 0 0,0 0 71 0 0,0 0 286 0 0,0 0 124 0 0,0 0 30 0 0,0 0-65 0 0,-1 2-813 0 0,0-1-1 0 0,0 0 1 0 0,0 0 0 0 0,1 0 0 0 0,-1 1-1 0 0,0-1 1 0 0,0 0 0 0 0,1 1 0 0 0,-1-1-1 0 0,1 1-141 0 0,-2 1 308 0 0,-29 46 1740 0 0,-16 23-1432 0 0,17-7-136 0 0,3 2 0 0 0,2 1 0 0 0,-3 24-480 0 0,23-74 72 0 0,1 0 0 0 0,1 0 0 0 0,1 1 0 0 0,0-1 0 0 0,2 1 0 0 0,0 11-72 0 0,2-1 59 0 0,2-1-1 0 0,0 0 1 0 0,8 23-59 0 0,-10-44-138 0 0,0 0 0 0 0,0-1 0 0 0,1 1 0 0 0,0 0 0 0 0,1-1 0 0 0,-1 1 0 0 0,1-1-1 0 0,0 0 1 0 0,1 0 0 0 0,0-1 0 0 0,-1 1 0 0 0,6 3 138 0 0,-8-7-70 0 0,1-1 1 0 0,-1 1-1 0 0,0 0 0 0 0,1-1 0 0 0,-1 1 0 0 0,1-1 1 0 0,0 0-1 0 0,0 0 0 0 0,-1 0 0 0 0,1 0 1 0 0,0 0-1 0 0,0-1 0 0 0,0 1 0 0 0,0-1 1 0 0,0 0-1 0 0,-1 0 0 0 0,1 0 0 0 0,0 0 0 0 0,0-1 1 0 0,0 1-1 0 0,0-1 0 0 0,0 1 0 0 0,0-1 1 0 0,-1 0-1 0 0,1 0 0 0 0,0 0 0 0 0,-1-1 0 0 0,1 1 1 0 0,-1-1-1 0 0,1 1 0 0 0,0-2 70 0 0,16-12-1020 0 0,-1 1-4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7:35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76 218 8287 0 0,'22'-10'712'0'0,"14"-8"-435"0"0,-33 16-164 0 0,0 1-1 0 0,-1-1 0 0 0,0 0 0 0 0,1 0 1 0 0,-1-1-1 0 0,0 1 0 0 0,0 0 0 0 0,0-1 1 0 0,-1 1-1 0 0,1-1 0 0 0,-1 1 0 0 0,1-1-112 0 0,-1 0 608 0 0,0 0-1 0 0,0 0 0 0 0,0 0 0 0 0,-1 1 1 0 0,1-1-1 0 0,-1 0 0 0 0,1 0 0 0 0,-1 0 1 0 0,0 0-1 0 0,0 0 0 0 0,-1 0 0 0 0,1 0 0 0 0,0 0 1 0 0,-1 0-1 0 0,0 0 0 0 0,0-2-607 0 0,0 4 516 0 0,1 1-4 0 0,0 0 0 0 0,0 0 0 0 0,0 0 0 0 0,0 0-68 0 0,0 0-217 0 0,0 0 161 0 0,0 0 100 0 0,-4 12 464 0 0,-13 22-799 0 0,12-25-149 0 0,1 1 0 0 0,-1 0 0 0 0,1 3-4 0 0,-37 138 0 0 0,39-143 0 0 0,1 8 0 0 0,1-14 0 0 0,0 1 0 0 0,0 0 0 0 0,0-1 0 0 0,-1 1 0 0 0,1-1 0 0 0,-1 1 0 0 0,1-1 0 0 0,-1 1 0 0 0,0-1 0 0 0,0 0 0 0 0,0 1 0 0 0,0-1 0 0 0,0 0 0 0 0,-2 2 0 0 0,-2 4 0 0 0,5-8 0 0 0,0 1 0 0 0,-1 0 0 0 0,1-1 0 0 0,-1 1 0 0 0,0-1 0 0 0,1 1 0 0 0,-1-1 0 0 0,1 1 0 0 0,-1-1 0 0 0,0 1 0 0 0,1-1 0 0 0,-1 0 0 0 0,0 1 0 0 0,0-1 0 0 0,0 0 0 0 0,-3-1 0 0 0,3 1 0 0 0,-1 0 0 0 0,0-1 0 0 0,0 0 0 0 0,0 1 0 0 0,0-1 0 0 0,0 0 0 0 0,0 0 0 0 0,1 0 0 0 0,-1 0 0 0 0,0-1 0 0 0,0 1 0 0 0,1 0 0 0 0,-1-1 0 0 0,1 1 0 0 0,-1-1 0 0 0,1 1 0 0 0,0-1 0 0 0,0 0 0 0 0,0 1 0 0 0,-1-1 0 0 0,2 0 0 0 0,-1 0 0 0 0,0 0 0 0 0,0 0 0 0 0,0-1 0 0 0,-1-5 0 0 0,-1 0 0 0 0,1 0 0 0 0,1 0 0 0 0,0 0 0 0 0,-1-6 0 0 0,2 5 11 0 0,1 1 0 0 0,-1-1 0 0 0,2 0-1 0 0,-1 0 1 0 0,1 0 0 0 0,0 1 0 0 0,4-9-11 0 0,6-14 241 0 0,9-14-241 0 0,-9 21 126 0 0,-5 8 103 0 0,1 1 0 0 0,1 0 1 0 0,1 0-1 0 0,0 1 0 0 0,1 0 1 0 0,1 1-1 0 0,5-6-229 0 0,-12 15 0 0 0,0 0 0 0 0,0 1 0 0 0,0 0 0 0 0,1 0 0 0 0,-1 0 0 0 0,1 1 0 0 0,-1-1 0 0 0,1 1 0 0 0,0 1 0 0 0,0-1 0 0 0,0 1 0 0 0,0 0 0 0 0,0 0 0 0 0,1 1 0 0 0,15-1 0 0 0,-1 1 0 0 0,1 1 0 0 0,6 2 0 0 0,-27-3 0 0 0,59 12 0 0 0,-52-9 0 0 0,0-1 0 0 0,0 1 0 0 0,0 0 0 0 0,0 0 0 0 0,-1 1 0 0 0,1 0 0 0 0,-1 1 0 0 0,0 0 0 0 0,4 3 0 0 0,1 5 0 0 0,-12-8 0 0 0,0-3 0 0 0,-1 10 0 0 0,1-11 0 0 0,-1 1 0 0 0,0 0 0 0 0,0 0 0 0 0,0-1 0 0 0,0 1 0 0 0,0 0 0 0 0,-1-1 0 0 0,1 1 0 0 0,0-1 0 0 0,-1 0 0 0 0,1 1 0 0 0,-1-1 0 0 0,-1 1 0 0 0,-25 14 0 0 0,15-9 0 0 0,-8 3 0 0 0,0-1 0 0 0,-1-1 0 0 0,0-1 0 0 0,0 0 0 0 0,-1-2 0 0 0,-8 1 0 0 0,25-5 0 0 0,-1-1 0 0 0,1 1 0 0 0,0-1 0 0 0,-4-1 0 0 0,-16 1 0 0 0,68-8 0 0 0,-21 3 0 0 0,0 1 0 0 0,5 1 0 0 0,-13 2 0 0 0,1-1 0 0 0,0 2 0 0 0,0 0 0 0 0,0 0 0 0 0,1 1 0 0 0,-11 0 0 0 0,1 0 0 0 0,-1 0 0 0 0,1 0 0 0 0,-1 0 0 0 0,0 1 0 0 0,1 0 0 0 0,-1 0 0 0 0,0 0 0 0 0,0 0 0 0 0,0 1 0 0 0,-1 0 0 0 0,1-1 0 0 0,-1 1 0 0 0,2 2 0 0 0,-4-4 0 0 0,1 1 0 0 0,-1 0 0 0 0,0 0 0 0 0,0 0 0 0 0,0 0 0 0 0,0 0 0 0 0,0 0 0 0 0,0 0 0 0 0,0 0 0 0 0,-1 0 0 0 0,1 0 0 0 0,-1 1 0 0 0,1-1 0 0 0,-1 0 0 0 0,0 0 0 0 0,0 0 0 0 0,0 1 0 0 0,0-1 0 0 0,0 0 0 0 0,-1 0 0 0 0,1 1 0 0 0,-2 4 0 0 0,0-1 0 0 0,1 0 0 0 0,-2 1 0 0 0,1-1 0 0 0,-1 0 0 0 0,-2 4 0 0 0,-1-1 0 0 0,-1 0 0 0 0,0 0 0 0 0,0-1 0 0 0,0 1 0 0 0,-1-2 0 0 0,0 1 0 0 0,-1-1 0 0 0,0 0 0 0 0,0-1 0 0 0,-3 2 0 0 0,-13 6 0 0 0,-1 0 0 0 0,-1-2 0 0 0,-8 2 0 0 0,23-10-118 0 0,-1 0-1 0 0,0-1 1 0 0,0 0-1 0 0,0-1 1 0 0,0 0-1 0 0,0-1 1 0 0,-9-1 118 0 0,19 0-337 0 0,0 0 0 0 0,0-1 0 0 0,1 1 0 0 0,-1 0 0 0 0,0-1 0 0 0,1 0 0 0 0,-1 0 0 0 0,1 0 0 0 0,-1 0 0 0 0,1 0 0 0 0,-1 0 0 0 0,1-1 0 0 0,-1 0 337 0 0,2 1-227 0 0,0 0 0 0 0,0 0 0 0 0,0 0 0 0 0,0 0 0 0 0,1 0 0 0 0,-1 0 0 0 0,0 0 0 0 0,1 0 0 0 0,-1 0 0 0 0,1 0 0 0 0,-1 0 0 0 0,1 0 0 0 0,-1-1 0 0 0,1 1 0 0 0,0 0-1 0 0,0 0 1 0 0,-1-1 0 0 0,1 1 0 0 0,0 0 0 0 0,0 0 0 0 0,0-1 0 0 0,1 1 0 0 0,-1 0 0 0 0,0 0 0 0 0,0-1 0 0 0,1 1 227 0 0,6-16-2559 0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0:15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231 136 13823 0 0,'0'0'630'0'0,"0"0"-13"0"0,0 0-252 0 0,0 0 391 0 0,0 0 216 0 0,0 0 42 0 0,-8-3 1148 0 0,7 3-2020 0 0,0 0 0 0 0,0-1 0 0 0,-1 1 0 0 0,1 0 0 0 0,0-1 0 0 0,0 1 0 0 0,0 0 0 0 0,-1 0 0 0 0,1 0 1 0 0,0 0-1 0 0,0 0 0 0 0,0 0 0 0 0,-1 1 0 0 0,1-1 0 0 0,0 0 0 0 0,0 0 0 0 0,0 1 0 0 0,0-1 0 0 0,-1 1 0 0 0,1-1 0 0 0,0 1 0 0 0,0 0 0 0 0,0-1 0 0 0,0 1 0 0 0,0 0 0 0 0,0 0 0 0 0,1-1 0 0 0,-1 1 0 0 0,0 0 0 0 0,0 0 0 0 0,0 0 0 0 0,0 1-142 0 0,-5 6 344 0 0,0 1-1 0 0,1-1 1 0 0,-5 9-344 0 0,5-7 95 0 0,1-3 128 0 0,0 1 0 0 0,1 0 1 0 0,1 0-1 0 0,-1 1 0 0 0,0 2-223 0 0,-7 25 489 0 0,-4 4-489 0 0,2 0 0 0 0,1 2 0 0 0,-8 29 0 0 0,16-62 0 0 0,-1-1 0 0 0,0 0 0 0 0,-2 4 0 0 0,-1 1 0 0 0,2-5 0 0 0,5-7 0 0 0,0-1 0 0 0,0 0 0 0 0,-1 0 0 0 0,1 1 0 0 0,0-1 0 0 0,0 0 0 0 0,0 0 0 0 0,0 0 0 0 0,-1 1 0 0 0,1-1 0 0 0,0 0 0 0 0,0 0 0 0 0,0 0 0 0 0,-1 0 0 0 0,1 1 0 0 0,0-1 0 0 0,0 0 0 0 0,-1 0 0 0 0,1 0 0 0 0,0 0 0 0 0,-1 0 0 0 0,1 0 0 0 0,0 0 0 0 0,0 0 0 0 0,-1 0 0 0 0,1 1 0 0 0,0-1 0 0 0,-1 0 0 0 0,1-1 0 0 0,0 1 0 0 0,0 0 0 0 0,-1 0 0 0 0,1 0 0 0 0,0 0 0 0 0,0 0 0 0 0,-1 0 0 0 0,1 0 0 0 0,0 0 0 0 0,0 0 0 0 0,-1-1 0 0 0,1 1 0 0 0,0 0 0 0 0,0 0 0 0 0,-1 0 0 0 0,1 0 0 0 0,0-1 0 0 0,0 1 0 0 0,0 0 0 0 0,-1 0 0 0 0,1-1 0 0 0,0 1 0 0 0,0 0 0 0 0,0 0 0 0 0,0-1 0 0 0,0 1 0 0 0,0 0 0 0 0,-1-1 0 0 0,0 0 0 0 0,0 0 0 0 0,0 0 0 0 0,-1 0 0 0 0,1 0 0 0 0,0-1 0 0 0,0 1 0 0 0,0-1 0 0 0,1 1 0 0 0,-1-1 0 0 0,0 1 0 0 0,0-1 0 0 0,1 1 0 0 0,-1-1 0 0 0,1 1 0 0 0,-1-1 0 0 0,1 0 0 0 0,0 1 0 0 0,0-1 0 0 0,-1-5 0 0 0,-4-24 155 0 0,1-1 0 0 0,1 0 0 0 0,2 0 1 0 0,2-1-1 0 0,0 1 0 0 0,3-5-155 0 0,3-17 684 0 0,4-14-684 0 0,-7 51 73 0 0,0 1-1 0 0,1-1 0 0 0,1 0 0 0 0,0 1 0 0 0,2 0 0 0 0,0 0-72 0 0,-6 14 0 0 0,-1-1 0 0 0,1 1 0 0 0,-1 0 0 0 0,1 0 0 0 0,0 0 0 0 0,0 0 0 0 0,0 0 0 0 0,0 1 0 0 0,1-1 0 0 0,-1 0 0 0 0,0 1 0 0 0,1 0 0 0 0,-1 0 0 0 0,1 0 0 0 0,-1 0 0 0 0,1 0 0 0 0,0 0 0 0 0,0 0 0 0 0,-3 1 0 0 0,0 0 0 0 0,1-1 0 0 0,0 1 0 0 0,0 0 0 0 0,-1-1 0 0 0,1 1 0 0 0,0 0 0 0 0,0-1 0 0 0,0 1 0 0 0,-1 0 0 0 0,1 0 0 0 0,0 0 0 0 0,0 0 0 0 0,0 0 0 0 0,0 0 0 0 0,-1 0 0 0 0,1 0 0 0 0,0 0 0 0 0,0 0 0 0 0,0 0 0 0 0,0 1 0 0 0,-1-1 0 0 0,2 0 0 0 0,1 2 0 0 0,18-1 0 0 0,-15-1 0 0 0,0 1 0 0 0,0-1 0 0 0,1 1 0 0 0,-2 0 0 0 0,1 1 0 0 0,5 1 0 0 0,18 8 0 0 0,-20-9 0 0 0,0 1 0 0 0,0 1 0 0 0,-1 0 0 0 0,1 0 0 0 0,-1 0 0 0 0,0 1 0 0 0,7 6 0 0 0,-8-4 0 0 0,-1 0 0 0 0,1 0 0 0 0,-1 0 0 0 0,0 1 0 0 0,2 4 0 0 0,-8-11 0 0 0,1 0 0 0 0,0 0 0 0 0,0 0 0 0 0,0 0 0 0 0,-1 0 0 0 0,1 0 0 0 0,0 0 0 0 0,-1 0 0 0 0,1 0 0 0 0,-1 0 0 0 0,0 1 0 0 0,1-1 0 0 0,-1 0 0 0 0,0 0 0 0 0,1 1 0 0 0,-1-1 0 0 0,0 0 0 0 0,0 0 0 0 0,0 1 0 0 0,0-1 0 0 0,-1 0 0 0 0,1 0 0 0 0,-1 4 0 0 0,1-2 0 0 0,0-1 0 0 0,0 1 0 0 0,-1-1 0 0 0,1 1 0 0 0,-1-1 0 0 0,0 1 0 0 0,0-1 0 0 0,0 1 0 0 0,0-1 0 0 0,0 0 0 0 0,-1 1 0 0 0,1-1 0 0 0,-1 0 0 0 0,1 0 0 0 0,-1 0 0 0 0,0 0 0 0 0,-1 1 0 0 0,-5 4 0 0 0,0-1 0 0 0,-1 0 0 0 0,-7 5 0 0 0,2-3 0 0 0,11-6 0 0 0,0 0 0 0 0,0-1 0 0 0,0 1 0 0 0,0-1 0 0 0,0 0 0 0 0,-4 1 0 0 0,-25 10 0 0 0,14-7 0 0 0,12-5 0 0 0,8-6 0 0 0,-1 5 0 0 0,1-1 0 0 0,0 1 0 0 0,0-1 0 0 0,0 1 0 0 0,0 0 0 0 0,0 0 0 0 0,0 0 0 0 0,0 0 0 0 0,0 1 0 0 0,0-1 0 0 0,3 0 0 0 0,-4 0 0 0 0,0 1 0 0 0,1 0 0 0 0,-1-1 0 0 0,1 1 0 0 0,-1 0 0 0 0,1-1 0 0 0,-1 1 0 0 0,1 0 0 0 0,-1 0 0 0 0,1 0 0 0 0,-1 1 0 0 0,1-1 0 0 0,-1 0 0 0 0,1 0 0 0 0,-1 1 0 0 0,1 0 0 0 0,4 0 0 0 0,-1 0 0 0 0,-1 0 0 0 0,0 1 0 0 0,0-1 0 0 0,0 1 0 0 0,0 0 0 0 0,0 0 0 0 0,0 0 0 0 0,0 0 0 0 0,0 1 0 0 0,-1-1 0 0 0,1 1 0 0 0,-1 0 0 0 0,0 0 0 0 0,0 0 0 0 0,0 1 0 0 0,0-1 0 0 0,-1 1 0 0 0,1 0 0 0 0,-1-1 0 0 0,0 1 0 0 0,0 0 0 0 0,0 3 0 0 0,5 8 0 0 0,-2 1 0 0 0,0 0 0 0 0,-1 0 0 0 0,0 1 0 0 0,-1 4 0 0 0,-2-13-28 0 0,0 0-1 0 0,-1-1 1 0 0,0 1-1 0 0,0 0 1 0 0,-1 0-1 0 0,0 0 1 0 0,-1 0-1 0 0,1 0 1 0 0,-1-1 0 0 0,-1 1-1 0 0,-1 2 29 0 0,3-7-17 0 0,0 0 0 0 0,0-1 0 0 0,0 1 0 0 0,-1-1 0 0 0,1 1 0 0 0,-1-1 0 0 0,1 0 0 0 0,-1 0 0 0 0,0 0-1 0 0,0 0 1 0 0,0 0 0 0 0,0 0 0 0 0,-1 0 0 0 0,1-1 0 0 0,0 1 0 0 0,-1-1 0 0 0,1 0 0 0 0,-1 1 0 0 0,1-1 0 0 0,-1 0 0 0 0,0 0 0 0 0,1-1 0 0 0,-1 1 0 0 0,0-1 0 0 0,0 1-1 0 0,0-1 1 0 0,1 0 0 0 0,-1 0 0 0 0,0 0 0 0 0,0 0 0 0 0,0-1 0 0 0,1 1 0 0 0,-3-1 17 0 0,-7-2-165 0 0,1 0 0 0 0,-1-1 0 0 0,1-1-1 0 0,0 1 1 0 0,0-2 0 0 0,0 0 0 0 0,0 0 0 0 0,-5-5 165 0 0,11 7-183 0 0,0 0 1 0 0,0 0-1 0 0,1 0 1 0 0,-1-1-1 0 0,1 0 1 0 0,0 0-1 0 0,0 0 1 0 0,1 0-1 0 0,0-1 1 0 0,0 1-1 0 0,0-1 1 0 0,0 0-1 0 0,1 0 1 0 0,0 0-1 0 0,0 0 1 0 0,1 0-1 0 0,-1-3 183 0 0,2 5-466 0 0,0 1 1 0 0,0-1-1 0 0,0 1 0 0 0,0 0 0 0 0,1-1 1 0 0,-1 1-1 0 0,1-1 0 0 0,0 1 0 0 0,0-1 466 0 0,4-8-7508 0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0:15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6 13823 0 0,'0'0'315'0'0,"0"0"45"0"0,0 0 21 0 0,1-1-49 0 0,6-1-220 0 0,1 0 39 0 0,-7 2 569 0 0,-1 0 249 0 0,0 0 45 0 0,0 0 8 0 0,0 0 2 0 0,0 0 0 0 0,0 0 0 0 0,0 0-69 0 0,0 0-290 0 0,0 0-121 0 0,0 0-28 0 0,0 0-4 0 0,0 0 0 0 0,0 0 0 0 0,0 0 0 0 0,-2 0-293 0 0,-1 0 1 0 0,0 0-1 0 0,0 1 0 0 0,1-1 0 0 0,-1 1 0 0 0,0 0 1 0 0,0 0-1 0 0,1 0 0 0 0,-1 0 0 0 0,0 0-219 0 0,-13 5 455 0 0,7-4-453 0 0,1 1 0 0 0,0 1 0 0 0,0-1 0 0 0,0 1-1 0 0,1 1 1 0 0,-1 0 0 0 0,1 0 0 0 0,0 0 0 0 0,0 0 0 0 0,1 2-2 0 0,-20 13-2 0 0,21-16 2 0 0,1 0 0 0 0,1 0 0 0 0,-1 0 0 0 0,0 0 0 0 0,1 1 0 0 0,0-1 0 0 0,0 1 0 0 0,0 0 0 0 0,1 0 0 0 0,0 0 0 0 0,0 0 0 0 0,0 2 0 0 0,1-6 0 0 0,1 0 0 0 0,-1 0 0 0 0,1 1 0 0 0,0-1 0 0 0,0 0 0 0 0,0 0 0 0 0,-1 0 0 0 0,1 1 0 0 0,0-1 0 0 0,1 0 0 0 0,-1 0 0 0 0,0 1 0 0 0,0-1 0 0 0,0 0 0 0 0,1 0 0 0 0,-1 0 0 0 0,1 0 0 0 0,-1 1 0 0 0,1 0 0 0 0,1 1 0 0 0,5 9 0 0 0,-2-10 0 0 0,-3-2 0 0 0,4 2 0 0 0,1 0 0 0 0,0 0 0 0 0,-1 0 0 0 0,1-1 0 0 0,0 0 0 0 0,0 0 0 0 0,-1-1 0 0 0,1 0 0 0 0,0 0 0 0 0,0-1 0 0 0,5-1 0 0 0,29 1 0 0 0,-35 1-703 0 0,-1 0 0 0 0,0 0 0 0 0,0 0-1 0 0,1-1 1 0 0,-1 0 0 0 0,0 0 0 0 0,0 0 0 0 0,2-1 703 0 0,-6 2-3192 0 0,-1 0-4655 0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0:16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320 172 6447 0 0,'0'0'142'0'0,"5"-6"199"0"0,-3 3-294 0 0,0 1 1 0 0,-1-1-1 0 0,1 0 0 0 0,-1 0 1 0 0,1 1-1 0 0,-1-1 0 0 0,0 0 1 0 0,-1 0-1 0 0,1 0 0 0 0,0 0 1 0 0,-1 0-1 0 0,0 0 1 0 0,1 0-1 0 0,-1 0 0 0 0,0 0 1 0 0,-1-1-48 0 0,3-16 887 0 0,5-26 2240 0 0,-1 8 3346 0 0,-5 37-5449 0 0,-1 1 0 0 0,-2-3 330 0 0,1-2-585 0 0,-1 4 3383 0 0,1 0-4013 0 0,1 1-99 0 0,-1 0 1 0 0,1 0 0 0 0,-1 0-1 0 0,1 0 1 0 0,0 0 0 0 0,-1 0-1 0 0,1 0 1 0 0,-1 0 0 0 0,1 0-1 0 0,0 0 1 0 0,-1 0 0 0 0,1 0-1 0 0,-1 0 1 0 0,1 0-1 0 0,0 0 1 0 0,-1 1 0 0 0,1-1-1 0 0,-1 0 1 0 0,1 0 0 0 0,0 0-41 0 0,-7 5 149 0 0,5-3 2 0 0,0 0 0 0 0,-1 0 0 0 0,1 0 0 0 0,0 1 0 0 0,0-1 0 0 0,0 1 0 0 0,1-1-1 0 0,-1 1 1 0 0,0 0 0 0 0,1 0 0 0 0,-1 0-151 0 0,-4 10 388 0 0,0 0-383 0 0,0 0-1 0 0,1 0 1 0 0,0 0 0 0 0,-2 11-5 0 0,-2 9-3 0 0,-98 265 446 0 0,97-272 287 0 0,-18 45-962 0 0,-18 74 232 0 0,43-130 313 0 0,1-7-180 0 0,0-1-1 0 0,0 0 0 0 0,0 0 0 0 0,-1 0 1 0 0,0 0-1 0 0,-1 2-132 0 0,0-2-64 0 0,3-7-50 0 0,-1 0-1 0 0,1 1 1 0 0,-1-1 0 0 0,1 0-1 0 0,-1 0 1 0 0,1 0 0 0 0,-1 0-1 0 0,0 0 1 0 0,1 0-1 0 0,-1-1 1 0 0,1 1 0 0 0,-1 0-1 0 0,1-1 1 0 0,-2 0 114 0 0,2 1-162 0 0,-2-1 13 0 0,-4-4 133 0 0,7 5 4 0 0,-1 0-1 0 0,1 0 1 0 0,-1-1 0 0 0,1 1 0 0 0,-1 0-1 0 0,1-1 1 0 0,-1 1 0 0 0,1 0-1 0 0,-1-1 1 0 0,1 1 0 0 0,0-1 0 0 0,-1 1-1 0 0,1-1 1 0 0,0 1 0 0 0,-1-1-1 0 0,1 1 1 0 0,0-1 0 0 0,-1 1-1 0 0,1-1 1 0 0,0 1 0 0 0,0-1 0 0 0,0 1-1 0 0,0-1 1 0 0,0 0 0 0 0,0 1-1 0 0,0-1 13 0 0,-1-1-123 0 0,-5-20-1691 0 0,6 19 918 0 0,0 0-1 0 0,0-1 1 0 0,0 1-1 0 0,1 0 1 0 0,-1-1-1 0 0,1-1 897 0 0,3-11-8188 0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0:23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146 167 6447 0 0,'0'0'298'0'0,"0"0"-10"0"0,0 0-50 0 0,0 0 493 0 0,0 0 238 0 0,0 0 45 0 0,0 0-61 0 0,0 0-288 0 0,0 0-121 0 0,0 0-28 0 0,0 0-4 0 0,0 0 0 0 0,0 0 0 0 0,0 0 0 0 0,0 0-68 0 0,0 0-217 0 0,0 0 161 0 0,0 0 100 0 0,0 0 21 0 0,0 0-66 0 0,2 0-294 0 0,7-1 40 0 0,-7-1-114 0 0,1-2 608 0 0,0 2-582 0 0,-1 1 104 0 0,0 0-1 0 0,0 0 1 0 0,-1 0 0 0 0,1 0-1 0 0,0-1 1 0 0,-1 1 0 0 0,1-1-1 0 0,-1 1 1 0 0,1-1 0 0 0,-1 0-1 0 0,0 1 1 0 0,1-2-205 0 0,32-45 2656 0 0,-34 47-2656 0 0,1 0 0 0 0,0-1 0 0 0,0 1 0 0 0,-1 0 0 0 0,1 0 0 0 0,-1-1 0 0 0,1 1 0 0 0,-1 0 0 0 0,1-1 0 0 0,-1 1 0 0 0,0 0 0 0 0,0-1 0 0 0,1 1 0 0 0,-1 0 0 0 0,0-1 0 0 0,0 1 0 0 0,0-1 0 0 0,-1 1 0 0 0,1 0 0 0 0,0-1 0 0 0,0 1 0 0 0,-1 0 0 0 0,1-1 0 0 0,-1 1 0 0 0,1 0 0 0 0,-1-1 0 0 0,0 0 93 0 0,0 0 1 0 0,1 0-1 0 0,-1 0 0 0 0,0 0 0 0 0,0 0 0 0 0,0 1 1 0 0,0-1-1 0 0,0 0 0 0 0,0 1 0 0 0,-1-1 1 0 0,0-1-94 0 0,-2-1 414 0 0,3 3 29 0 0,0 1-294 0 0,-2-4-138 0 0,3 4-11 0 0,0-1 0 0 0,-1 1 1 0 0,1 0-1 0 0,0-1 0 0 0,-1 1 1 0 0,1 0-1 0 0,0 0 0 0 0,-1-1 0 0 0,1 1 1 0 0,0 0-1 0 0,-1 0 0 0 0,1-1 1 0 0,-1 1-1 0 0,1 0 0 0 0,0 0 0 0 0,-1 0 1 0 0,1 0-1 0 0,-1 0 0 0 0,1 0 0 0 0,-1 0 1 0 0,1 0-1 0 0,-1 0 0 0 0,1 0 1 0 0,-1 0-1 0 0,-7-1-2 0 0,-3-1 2 0 0,6 3 0 0 0,-3 2 0 0 0,6-2 61 0 0,-1 0-1 0 0,0 0 1 0 0,1 1-1 0 0,-1-1 1 0 0,1 1-1 0 0,0-1 1 0 0,-1 1-1 0 0,1 0 1 0 0,0 0-1 0 0,0 0 1 0 0,0 1-1 0 0,1-1 1 0 0,-1 0-1 0 0,0 1-60 0 0,1-2 84 0 0,-1 3 27 0 0,-1-1 1 0 0,1 1 0 0 0,-1 0 0 0 0,1 0-1 0 0,0 0 1 0 0,0 0 0 0 0,1 0 0 0 0,-1 0-1 0 0,1 1 1 0 0,-1 3-112 0 0,-2 39 0 0 0,3-30 0 0 0,-1 0 0 0 0,-2 6 0 0 0,-13 93 0 0 0,-3-30 0 0 0,-10 21 0 0 0,29-101 0 0 0,-1-1 0 0 0,0 1 0 0 0,-1-1 0 0 0,1 0 0 0 0,-4 5 0 0 0,3-6 0 0 0,3-4 0 0 0,0 0 0 0 0,0 1 0 0 0,0-1 0 0 0,0 0 0 0 0,0 0 0 0 0,0 0 0 0 0,0 1 0 0 0,0-1 0 0 0,0 0 0 0 0,0 0 0 0 0,0 0 0 0 0,-1 1 0 0 0,1-1 0 0 0,0 0 0 0 0,0 0 0 0 0,0 0 0 0 0,0 0 0 0 0,-1 0 0 0 0,1 1 0 0 0,0-1 0 0 0,0 0 0 0 0,0 0 0 0 0,-1 0 0 0 0,1 0 0 0 0,0 0 0 0 0,0 0 0 0 0,0 0 0 0 0,-1 0 0 0 0,1 0 0 0 0,0 0 0 0 0,0 0 0 0 0,-1 0 0 0 0,1 0 0 0 0,-1-13 0 0 0,9-68-64 0 0,-6 65-877 0 0,-2 14 820 0 0,1-1 0 0 0,-1 0-1 0 0,0 1 1 0 0,0-1-1 0 0,0 0 1 0 0,0 1 0 0 0,0-1-1 0 0,-1-2 122 0 0,-1-8-355 0 0,0-1 0 0 0,1 1 1 0 0,1 0-1 0 0,0-1 0 0 0,1 1 0 0 0,1-4 355 0 0,5-23-3423 0 0,5-17 3423 0 0,-9 45-145 0 0,1 0 1 0 0,1 0-1 0 0,3-6 145 0 0,-3 7-58 0 0,0 0 0 0 0,-1 0 0 0 0,2-8 58 0 0,-1 3 566 0 0,-4 13-362 0 0,0 1 1 0 0,0-1 0 0 0,0 0 0 0 0,0 0-1 0 0,-1 0 1 0 0,1 0 0 0 0,-1 0-1 0 0,0 0 1 0 0,0-2-205 0 0,0 3 149 0 0,0 1 0 0 0,-1 0 0 0 0,1 0 1 0 0,0 0-1 0 0,0-1 0 0 0,0 1 0 0 0,0 0 0 0 0,0 0 0 0 0,1 0 0 0 0,-1 0 0 0 0,0-1 0 0 0,0 1 0 0 0,1 0 0 0 0,-1 0 0 0 0,1 0 1 0 0,-1 0-1 0 0,1 0 0 0 0,-1 0 0 0 0,1 0 0 0 0,0 0 0 0 0,-1 0 0 0 0,1 0 0 0 0,0 0 0 0 0,0 0-149 0 0,1 0 146 0 0,0 0-1 0 0,1 0 1 0 0,-1 0 0 0 0,0 0-1 0 0,1 1 1 0 0,-1-1-1 0 0,0 0 1 0 0,1 1-1 0 0,1 0-145 0 0,9-3 675 0 0,-11 3-665 0 0,42-9 145 0 0,26-2-155 0 0,-29 5 222 0 0,-23 3 132 0 0,0 1 1 0 0,9 0-355 0 0,-26 2 509 0 0,-1 0-66 0 0,2 1-294 0 0,9 4-131 0 0,-11-5-18 0 0,1 0 0 0 0,-1 0 0 0 0,0 0 0 0 0,1 0 0 0 0,-1 0 0 0 0,0 1 0 0 0,1-1 0 0 0,-1 0 0 0 0,0 0 0 0 0,0 0 0 0 0,1 1 0 0 0,-1-1 0 0 0,0 0 0 0 0,0 1 0 0 0,1-1 0 0 0,-1 0 0 0 0,0 0 0 0 0,0 1-1 0 0,0-1 1 0 0,0 0 0 0 0,1 1 0 0 0,-1-1 0 0 0,5 9-1 0 0,-3-7 1 0 0,-1-1 0 0 0,1 1 0 0 0,-1 0 0 0 0,0 0 0 0 0,0 0 0 0 0,0 0 0 0 0,0 0 0 0 0,0 0 0 0 0,0 0 0 0 0,-1 0 0 0 0,1 2 0 0 0,0 2 0 0 0,0-2 0 0 0,0 0 0 0 0,0 1 0 0 0,-1-1 0 0 0,1 0 0 0 0,-1 0 0 0 0,0 1 0 0 0,0-1 0 0 0,-1 0 0 0 0,1 0 0 0 0,-1 0 0 0 0,0 0 0 0 0,0 1 0 0 0,-1-1 0 0 0,-1 11 0 0 0,-11 41 0 0 0,-17 42 0 0 0,18-57 0 0 0,0-8 0 0 0,9-24 0 0 0,1 1 0 0 0,-1-1 0 0 0,2 1 0 0 0,-1 0 0 0 0,1-1 0 0 0,1 1 0 0 0,-1 0 0 0 0,2 0 0 0 0,-1 1 0 0 0,6 15 0 0 0,-1-16 0 0 0,1-4-64 0 0,-3-5-273 0 0,-2-1-138 0 0,0-16-625 0 0,-7-30 1084 0 0,6 42-528 0 0,0 0-1 0 0,0 0 1 0 0,0-1-1 0 0,-1 1 1 0 0,0 1-1 0 0,0-1 1 0 0,0 0 544 0 0,-11-25-3914 0 0,6 6 1878 0 0,0-2-11 0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0:23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0,'0'0'719'0'0,"0"0"-20"0"0,0 0-306 0 0,1 2 371 0 0,5 2-285 0 0,-1 0 1 0 0,1-1-1 0 0,-1 1 1 0 0,1-1-1 0 0,0-1 1 0 0,0 1 0 0 0,1-1-1 0 0,-1 0 1 0 0,0 0-1 0 0,1 0 1 0 0,-1-1-1 0 0,1 0 1 0 0,-1-1-1 0 0,5 1-479 0 0,5-2 1192 0 0,0 2-1 0 0,7 1-1191 0 0,-9-1 771 0 0,1 0-1 0 0,-1-1 1 0 0,9-1-771 0 0,64-12 17 0 0,-67 11-17 0 0,-9 3-5619 0 0,-3 0-2032 0 0,-8-1 569 0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0:24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10135 0 0,'0'0'231'0'0,"0"0"29"0"0,0 0 19 0 0,0 0 105 0 0,0 0 410 0 0,0 0 184 0 0,0 0 40 0 0,0 0 6 0 0,0 0 0 0 0,0 0 0 0 0,0 0 0 0 0,0 0-69 0 0,0 0-290 0 0,0 0-121 0 0,0 0-28 0 0,0 0-4 0 0,0 0 0 0 0,1 2 0 0 0,1 3-335 0 0,21 32 4942 0 0,-22-36-4748 0 0,-1-1 117 0 0,0 0 21 0 0,0 0-66 0 0,1 1-294 0 0,3 5-133 0 0,-1 3-16 0 0,0-1 0 0 0,1-2 72 0 0,-3-4 299 0 0,-1-2 117 0 0,0 0 21 0 0,0 0-66 0 0,0 1-294 0 0,8 47-133 0 0,-7-42-16 0 0,0 0 0 0 0,0 0 0 0 0,-1-1 0 0 0,1 1 0 0 0,-1 0 0 0 0,-1 1 0 0 0,3 15 0 0 0,4 17 0 0 0,0 38 0 0 0,3 13 0 0 0,1-12 0 0 0,0 39 0 0 0,-9-90 0 0 0,-2 1 0 0 0,0 0 0 0 0,-2-1 0 0 0,-1 0 0 0 0,-1 0 0 0 0,-2 3 0 0 0,1-9 0 0 0,1-1 0 0 0,-1 0 0 0 0,-1 0 0 0 0,-1-1 0 0 0,0 0 0 0 0,-2 1 0 0 0,1-4 0 0 0,6-9 0 0 0,-1 0 0 0 0,0 0 0 0 0,-1-1 0 0 0,1 0 0 0 0,-1 1 0 0 0,0-1 0 0 0,-1-1 0 0 0,1 1 0 0 0,-1-1 0 0 0,-2 1 0 0 0,7-4 0 0 0,-2 1 0 0 0,-16-1 0 0 0,18-1 0 0 0,0-1 0 0 0,1 0 0 0 0,-1 0 0 0 0,1 1 0 0 0,-1-1 0 0 0,1 0 0 0 0,-1 0 0 0 0,1 0 0 0 0,-1 0 0 0 0,1 0 0 0 0,-1 0 0 0 0,1 0 0 0 0,-1 0 0 0 0,1 0 0 0 0,0 0 0 0 0,-1 0 0 0 0,1 0 0 0 0,-1 0 0 0 0,1-1 0 0 0,-1 1 0 0 0,1 0 0 0 0,-1 0 0 0 0,1 0 0 0 0,-1-1 0 0 0,1 1 0 0 0,-4-4-64 0 0,3 3-273 0 0,1 1-138 0 0,0 0-33 0 0,0 0-4 0 0,0 0 0 0 0,0 0 0 0 0,0 0 0 0 0,0 0-68 0 0,0-2-285 0 0,5-24-1146 0 0,-1 14 987 0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0:40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75 10135 0 0,'0'0'231'0'0,"0"0"29"0"0,0 0 19 0 0,0 0 105 0 0,0 0 410 0 0,-13-8 2157 0 0,13 8-2951 0 0,-16-8 5472 0 0,16 8-5242 0 0,1-1 0 0 0,-1 1 0 0 0,1-1 0 0 0,-1 1 0 0 0,1-1 0 0 0,-1 1 0 0 0,1 0 0 0 0,-1-1 0 0 0,1 1 1 0 0,-1 0-1 0 0,1-1 0 0 0,0 1 0 0 0,-1 0 0 0 0,1-1 0 0 0,-1 1 0 0 0,1 0 0 0 0,0 0 0 0 0,-1 0 0 0 0,1 0 0 0 0,0 0 0 0 0,-1 0 0 0 0,1 0-230 0 0,55-18 0 0 0,1 4 0 0 0,1 1 0 0 0,-47 12-64 0 0,-8 0-273 0 0,-3 1-138 0 0,0 0-33 0 0,-4 7-113 0 0,4-6-3861 0 0,0-2-4879 0 0,8-12 7313 0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0:41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11975 0 0,'0'0'267'0'0,"0"0"42"0"0,-5 9 487 0 0,-3 3 576 0 0,7-11-860 0 0,1-1 0 0 0,0 0 0 0 0,-4 5 281 0 0,4-2 3022 0 0,0-2-3731 0 0,0 0 0 0 0,0 0-1 0 0,1 0 1 0 0,-1 1 0 0 0,1-1 0 0 0,-1 0-1 0 0,1 0 1 0 0,0 0 0 0 0,-1 0-1 0 0,1 0 1 0 0,0 0 0 0 0,0 0 0 0 0,-1-1-1 0 0,1 1 1 0 0,0 0 0 0 0,0 0 0 0 0,0-1-1 0 0,0 1 1 0 0,0 0 0 0 0,0-1-1 0 0,0 1 1 0 0,1-1 0 0 0,-1 1 0 0 0,0-1-1 0 0,0 0 1 0 0,0 1 0 0 0,0-1 0 0 0,1 0-84 0 0,1 0 34 0 0,1 1 1 0 0,-1-1-1 0 0,1 0 1 0 0,0 0 0 0 0,-1-1-1 0 0,1 1 1 0 0,-1-1 0 0 0,1 0-1 0 0,0 0-34 0 0,26-6 346 0 0,28-3-346 0 0,-11 2 1094 0 0,-32 6-1055 0 0,0 1 1 0 0,0 0-1 0 0,3 1-39 0 0,28-1-1918 0 0,-43 1 1406 0 0,-3 0 0 0 0,0 0-136 0 0,0 0-572 0 0,0 0-253 0 0,0 0-51 0 0,0 0-11 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0:42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248 191 11975 0 0,'0'0'267'0'0,"-12"1"768"0"0,6-1-886 0 0,6 0 14 0 0,0 0-1 0 0,-1 0 1 0 0,1 0-1 0 0,0 0 1 0 0,0 0 0 0 0,-1 0-1 0 0,1 0 1 0 0,0 0-1 0 0,0 0 1 0 0,-1 0 0 0 0,1 0-1 0 0,0 0 1 0 0,0 0 0 0 0,-1 0-1 0 0,1 0 1 0 0,0 0-1 0 0,0 0 1 0 0,0-1 0 0 0,-1 1-1 0 0,1 0 1 0 0,0 0-1 0 0,0 0 1 0 0,0 0 0 0 0,-1-1-1 0 0,1 1 1 0 0,0 0-1 0 0,0 0 1 0 0,0 0 0 0 0,0-1-1 0 0,0 1 1 0 0,0 0 0 0 0,-1 0-1 0 0,1 0 1 0 0,0-1-1 0 0,0 1 1 0 0,0 0 0 0 0,0-1-163 0 0,4-10 2019 0 0,15-14-1889 0 0,-16 21 669 0 0,24-29 60 0 0,-16 21-280 0 0,0-1 0 0 0,-1 0 1 0 0,-1-1-1 0 0,7-12-579 0 0,-5 7 72 0 0,-11 19-44 0 0,1-1 0 0 0,-1 1 1 0 0,0 0-1 0 0,0 0 0 0 0,0-1 0 0 0,0 1 0 0 0,0 0 0 0 0,1 0 0 0 0,-1-1 1 0 0,0 1-1 0 0,0 0 0 0 0,0-1 0 0 0,0 1 0 0 0,0 0 0 0 0,0 0 0 0 0,0-1 0 0 0,0 1 1 0 0,0 0-1 0 0,0-1 0 0 0,0 1 0 0 0,0 0 0 0 0,0 0 0 0 0,0-1 0 0 0,-1 1 1 0 0,1 0-1 0 0,0-1 0 0 0,0 1 0 0 0,0 0 0 0 0,0 0 0 0 0,0-1 0 0 0,-1 1 1 0 0,1 0-1 0 0,0 0-28 0 0,-10-6 1014 0 0,8 6-981 0 0,-6-2-33 0 0,1 5 0 0 0,0 0 0 0 0,0 0 0 0 0,1 0 0 0 0,-1 1 0 0 0,1 0 0 0 0,0 0 0 0 0,0 1 0 0 0,1 0 0 0 0,-4 2 0 0 0,-8 8 0 0 0,-6 3-113 0 0,1 2 0 0 0,1 1 1 0 0,1 0-1 0 0,1 2 0 0 0,-10 14 113 0 0,3 1-273 0 0,2 1-1 0 0,1 1 1 0 0,-1 10 273 0 0,22-45-34 0 0,0-1 1 0 0,1 0-1 0 0,0 1 0 0 0,0-1 0 0 0,0 1 0 0 0,0 0 1 0 0,1-1-1 0 0,0 1 0 0 0,0 0 0 0 0,0-1 1 0 0,0 1-1 0 0,1-1 0 0 0,0 1 0 0 0,0 0 0 0 0,0-1 1 0 0,0 1-1 0 0,1-1 0 0 0,0 1 34 0 0,-2-4 28 0 0,1 0 0 0 0,-1-1-1 0 0,0 1 1 0 0,1 0 0 0 0,-1 0-1 0 0,0 0 1 0 0,1-1 0 0 0,-1 1 0 0 0,1 0-1 0 0,0 0 1 0 0,-1-1 0 0 0,1 1 0 0 0,0 0-1 0 0,-1-1 1 0 0,1 1 0 0 0,0-1 0 0 0,-1 1-1 0 0,1-1 1 0 0,0 1 0 0 0,0-1-1 0 0,0 0 1 0 0,0 1 0 0 0,-1-1 0 0 0,1 0-1 0 0,0 0 1 0 0,0 1 0 0 0,0-1 0 0 0,0 0-1 0 0,0 0 1 0 0,0 0 0 0 0,0 0-1 0 0,0 0 1 0 0,0 0 0 0 0,-1 0 0 0 0,1-1-1 0 0,0 1 1 0 0,0 0 0 0 0,0 0 0 0 0,0-1-1 0 0,0 1 1 0 0,-1-1 0 0 0,1 1-28 0 0,4-2 219 0 0,3 1-318 0 0,-1 0 0 0 0,1-1 1 0 0,0-1-1 0 0,-1 1 0 0 0,1-1 0 0 0,-1 0 0 0 0,0-1 0 0 0,0 0 0 0 0,0 0 1 0 0,-1-1-1 0 0,0 1 0 0 0,1-1 0 0 0,-1-1 0 0 0,0 0 99 0 0,13-13 332 0 0,-1-1 0 0 0,0-1 0 0 0,2-6-332 0 0,-13 16 142 0 0,0 0 1 0 0,-1 0-1 0 0,0-1 0 0 0,-1 1 1 0 0,0-1-1 0 0,-1-1 0 0 0,3-11-142 0 0,-4 12 0 0 0,-1-1 0 0 0,0 1 0 0 0,-1-1 0 0 0,-1-6 0 0 0,0 14 0 0 0,0 1 0 0 0,0 0 0 0 0,-1-1 0 0 0,0 1 0 0 0,0 0 0 0 0,0 0 0 0 0,0 0 0 0 0,-1-1 0 0 0,0 1 0 0 0,1 0 0 0 0,-2 1 0 0 0,1-1 0 0 0,0 0 0 0 0,-3-3 0 0 0,4 7-1 0 0,1-1 0 0 0,-1 1-1 0 0,1-1 1 0 0,-1 0 0 0 0,0 1-1 0 0,1-1 1 0 0,-1 1 0 0 0,0-1 0 0 0,1 1-1 0 0,-1 0 1 0 0,0-1 0 0 0,0 1 0 0 0,1 0-1 0 0,-1-1 1 0 0,0 1 0 0 0,0 0 0 0 0,0 0-1 0 0,1 0 1 0 0,-1 0 0 0 0,0 0 0 0 0,0 0-1 0 0,0 0 1 0 0,0 0 0 0 0,1 0-1 0 0,-1 0 1 0 0,0 0 0 0 0,0 0 0 0 0,0 1 1 0 0,-1-1-98 0 0,2 0-5 0 0,-1 0 1 0 0,0 0-1 0 0,0 0 1 0 0,1 1 0 0 0,-1-1-1 0 0,0 0 1 0 0,0 0-1 0 0,1 0 1 0 0,-1 1-1 0 0,0-1 1 0 0,1 1 0 0 0,-1-1-1 0 0,0 0 1 0 0,1 1-1 0 0,-1-1 103 0 0,-3 5-4391 0 0,2-3 716 0 0,-5 4-4037 0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0:43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71 17503 0 0,'0'0'399'0'0,"-2"2"60"0"0,2-2-410 0 0,0 1 0 0 0,0-1 1 0 0,0 0-1 0 0,-1 1 1 0 0,1-1-1 0 0,0 0 1 0 0,0 1-1 0 0,-1-1 0 0 0,1 0 1 0 0,0 0-1 0 0,0 1 1 0 0,-1-1-1 0 0,1 0 1 0 0,0 0-1 0 0,-1 1 1 0 0,1-1-1 0 0,0 0 0 0 0,-1 0 1 0 0,1 0-1 0 0,-1 0 1 0 0,1 0-1 0 0,0 0 1 0 0,-1 0-1 0 0,1 1 0 0 0,-1-1 1 0 0,1 0-1 0 0,0 0 1 0 0,-1 0-1 0 0,1-1 1 0 0,0 1-1 0 0,-1 0 1 0 0,1 0-1 0 0,-1 0 0 0 0,1 0 1 0 0,0 0-1 0 0,-1 0 1 0 0,1-1-1 0 0,0 1 1 0 0,-1 0-50 0 0,0-1 970 0 0,1 1 43 0 0,-1-6 473 0 0,1 5-1420 0 0,0 1-1 0 0,0-1 0 0 0,-1 1 1 0 0,1-1-1 0 0,0 1 1 0 0,0-1-1 0 0,0 1 1 0 0,0-1-1 0 0,0 1 1 0 0,0-1-1 0 0,0 0 1 0 0,0 1-1 0 0,0-1 1 0 0,0 1-1 0 0,0-1 1 0 0,0 1-1 0 0,0-1 1 0 0,0 1-1 0 0,0-1 1 0 0,0 1-1 0 0,1-1 1 0 0,-1 1-1 0 0,0-1 1 0 0,0 1-1 0 0,1-1-65 0 0,13-11 140 0 0,-11 10-136 0 0,0-1 0 0 0,0 0 0 0 0,0 1 0 0 0,0 0 0 0 0,0 0 0 0 0,1 0 0 0 0,-1 0 0 0 0,2 0-4 0 0,63-22-133 0 0,-56 26-1071 0 0,-10-1-6633 0 0,-2-1 755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7:36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0,'0'0'719'0'0,"0"0"-20"0"0,2 1-449 0 0,35 41 584 0 0,-21-25 221 0 0,0 1 1 0 0,-1 0 0 0 0,-1 2-1 0 0,-1-1-1055 0 0,9 18 633 0 0,-1 0-1 0 0,-2 2 1 0 0,-2 0-1 0 0,-2 1 1 0 0,-1 0-633 0 0,0 9 523 0 0,-3 0-1 0 0,0 15-522 0 0,-9-48 128 0 0,0 1-1 0 0,-1-1 1 0 0,-1 1-1 0 0,-1 0 1 0 0,0-1-1 0 0,-1 1 1 0 0,-1-1-1 0 0,-4 15-127 0 0,5-24-240 0 0,-1 0-1 0 0,0-1 1 0 0,0 1 0 0 0,-1 0-1 0 0,1-1 1 0 0,-2 0 0 0 0,1 0-1 0 0,0 0 1 0 0,-1-1 0 0 0,-4 4 240 0 0,-2 1-1566 0 0,0-1 0 0 0,-1 0 0 0 0,-1-1 1 0 0,-9 5 1565 0 0,-7 3-8158 0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0:43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130 124 10135 0 0,'0'0'231'0'0,"0"0"29"0"0,6-5 257 0 0,20-15 846 0 0,-25 19 97 0 0,13-10 3761 0 0,-14 10-4660 0 0,-4 3 486 0 0,-9 7 1818 0 0,-17 13 1090 0 0,19-14-3840 0 0,0 2 1 0 0,0-1-1 0 0,1 1 0 0 0,1 1 0 0 0,0 0 1 0 0,0 0-1 0 0,1 1 0 0 0,1 0 0 0 0,0 0 0 0 0,0 1 1 0 0,1 0-1 0 0,1 0 0 0 0,0 0 0 0 0,-1 9-115 0 0,4-15-129 0 0,0 0-1 0 0,0 1 0 0 0,1-1 0 0 0,0 0 1 0 0,1 0-1 0 0,-1 1 0 0 0,1-1 0 0 0,1 0 0 0 0,-1 0 1 0 0,1 1-1 0 0,1-1 0 0 0,0 1 130 0 0,0-1 0 0 0,1 2 0 0 0,0 1 0 0 0,1 0 0 0 0,1 1 0 0 0,-3-7 0 0 0,0-1 0 0 0,0 0 0 0 0,0 1 0 0 0,1-1 0 0 0,0-1 0 0 0,-1 1 0 0 0,1 0 0 0 0,0 0 0 0 0,0-1 0 0 0,1 1 0 0 0,4 2 0 0 0,-1 0 0 0 0,1 0 0 0 0,1-1 0 0 0,-1 0 0 0 0,1 0 0 0 0,-1-1 0 0 0,1 0 0 0 0,5 0 0 0 0,-7-1 0 0 0,0-2 0 0 0,0 1 0 0 0,1-1 0 0 0,-1 0 0 0 0,0 0 0 0 0,1-1 0 0 0,-1 0 0 0 0,0 0 0 0 0,0-1 0 0 0,0 0 0 0 0,1-1 0 0 0,4-1 0 0 0,0-1 0 0 0,0-1 0 0 0,0 0 0 0 0,-1 0 0 0 0,0-1 0 0 0,-1-1 0 0 0,1 0 0 0 0,-1 0 0 0 0,-1-1 0 0 0,0 0 0 0 0,0-1 0 0 0,-1 0 0 0 0,0 0 0 0 0,0-1 0 0 0,0-3 0 0 0,-2 5 0 0 0,-1-1 0 0 0,-1 1 0 0 0,1-1 0 0 0,-2 0 0 0 0,1-1 0 0 0,-1 1 0 0 0,-1-1 0 0 0,0 1 0 0 0,-1-1 0 0 0,0 0 0 0 0,0 0 0 0 0,-1 1 0 0 0,0-1 0 0 0,-1 0 0 0 0,-1 0 0 0 0,0 1 0 0 0,0-1 0 0 0,-2-4 0 0 0,-1 0 0 0 0,0 1 0 0 0,0 0 0 0 0,-2 0 0 0 0,0 1 0 0 0,0-1 0 0 0,-1 2 0 0 0,-1-1 0 0 0,0 1 0 0 0,-10-10 0 0 0,16 20-158 0 0,0-1 0 0 0,0 1 0 0 0,-1-1 0 0 0,1 1 0 0 0,-1 0 0 0 0,1 0 0 0 0,-1 0 0 0 0,0 1 0 0 0,1-1 0 0 0,-1 1-1 0 0,0 0 1 0 0,0 0 0 0 0,0 0 0 0 0,0 1 0 0 0,0-1 0 0 0,0 1 0 0 0,-2 0 158 0 0,0 0-300 0 0,1 1 0 0 0,-1-1 0 0 0,1 1 0 0 0,-1 0 0 0 0,1 1 0 0 0,-1 0 0 0 0,1-1-1 0 0,0 1 1 0 0,0 1 0 0 0,0-1 0 0 0,-5 4 300 0 0,8-5-1377 0 0,0 12-2579 0 0,3 0-2187 0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0:44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201 257 19351 0 0,'1'-2'439'0'0,"3"-9"-103"0"0,-1 0 1 0 0,0-1 0 0 0,0 1-1 0 0,-1-1 1 0 0,0-8-337 0 0,2-7-2 0 0,21-107 1954 0 0,-24 132-1440 0 0,-3-10 512 0 0,2 10-581 0 0,0 2-222 0 0,0 0 166 0 0,0 0 101 0 0,0 0 21 0 0,-1 1-66 0 0,-1 3-426 0 0,0-1-1 0 0,0 0 1 0 0,0 1 0 0 0,0 0 0 0 0,1-1 0 0 0,-1 1-1 0 0,1 0 1 0 0,0 0 0 0 0,0-1 0 0 0,0 4-17 0 0,-1 4-3 0 0,-14 50 322 0 0,2-4 546 0 0,-2 0-1 0 0,-7 9-864 0 0,-14 17 0 0 0,-12 15 0 0 0,31-51 0 0 0,14-36 0 0 0,0 0 0 0 0,-1 0 0 0 0,0 0 0 0 0,-4 5 0 0 0,4-9 0 0 0,2-3 0 0 0,0 1 0 0 0,1-1 0 0 0,0 0 0 0 0,0 1 0 0 0,0-1 0 0 0,0 3 0 0 0,-4 4 0 0 0,56-85-6641 0 0,-29 45 740 0 0,-3 2-277 0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0:48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1 13823 0 0,'0'0'315'0'0,"0"0"45"0"0,0 0 21 0 0,0 0-49 0 0,0 0-81 0 0,0 0 481 0 0,0 0 237 0 0,0 0 45 0 0,0 0 8 0 0,0 0 2 0 0,0 0 0 0 0,0 0 0 0 0,0 0-69 0 0,0 0-290 0 0,0 0-121 0 0,0 0-28 0 0,0 0-72 0 0,0 0-217 0 0,0 0 161 0 0,0 0 100 0 0,0 0 21 0 0,0 0-66 0 0,-1 3-294 0 0,-6 25-134 0 0,2-5-14 0 0,-1 0-1 0 0,-1 0 0 0 0,-5 11 0 0 0,-3-1 0 0 0,2-3 0 0 0,-10 16 0 0 0,17-36 0 0 0,-1 0 0 0 0,0 0 0 0 0,0-1 0 0 0,-1 0 0 0 0,0 0 0 0 0,-2 1 0 0 0,-11 10-50 0 0,4-3-173 0 0,-1-1 1 0 0,-1 0 0 0 0,0-2 0 0 0,-1 0-1 0 0,0-1 1 0 0,-14 6 222 0 0,-9 0-2523 0 0,15-10-5868 0 0,27-8 1753 0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0:49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75 15663 0 0,'23'-10'356'0'0,"-19"8"50"0"0,3-21 552 0 0,-6 14-819 0 0,2-12 2564 0 0,-3 20-1750 0 0,0 1-288 0 0,0 0-121 0 0,0 0-28 0 0,0-2-72 0 0,-2-3-217 0 0,1 4 161 0 0,1 1 100 0 0,0 0 21 0 0,-1 1-66 0 0,-9 17-388 0 0,1 0 1 0 0,0 0-1 0 0,-3 11-55 0 0,-10 22-1 0 0,6-17 1 0 0,-4 9 0 0 0,-2 0 0 0 0,-2-1 0 0 0,-9 8 0 0 0,16-24 0 0 0,-8 17 0 0 0,13-22 0 0 0,0-1 0 0 0,-2 0 0 0 0,-8 9 0 0 0,-1 3-401 0 0,22-31-74 0 0,1-1-33 0 0,0 0-72 0 0,0 0-285 0 0,0 0-126 0 0,0 0-802 0 0,0 0-3252 0 0,0 0-1393 0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0:49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0 284 19351 0 0,'0'0'439'0'0,"0"0"62"0"0,0 0 33 0 0,0-9 95 0 0,1 7-628 0 0,0 1 0 0 0,0 0 1 0 0,0 0-1 0 0,0 0 0 0 0,0-1 0 0 0,0 1 1 0 0,0 0-1 0 0,0 0 0 0 0,0 1 1 0 0,0-1-1 0 0,1 0 0 0 0,0 0-1 0 0,10-9 445 0 0,-4 1 52 0 0,-1 1-72 0 0,0 1-1 0 0,1-1 1 0 0,-1 1 0 0 0,1 0-1 0 0,1 1 1 0 0,1-2-425 0 0,26-15 450 0 0,-5 3 82 0 0,1 1 1 0 0,1 2 0 0 0,22-9-533 0 0,-11 9 170 0 0,65-24 145 0 0,-85 33-274 0 0,0 2 0 0 0,1 0 0 0 0,14 0-41 0 0,-32 5 0 0 0,-1 0 0 0 0,1 1 0 0 0,0 0 0 0 0,0 0 0 0 0,-1 1 0 0 0,1 0 0 0 0,0 0 0 0 0,0 0 0 0 0,5 3 0 0 0,-8-3 0 0 0,0 1 0 0 0,0 0 0 0 0,0 1 0 0 0,0-1 0 0 0,-1 1 0 0 0,1-1 0 0 0,-1 1 0 0 0,0 0 0 0 0,0 0 0 0 0,0 1 0 0 0,0-1 0 0 0,0 0 0 0 0,-1 1 0 0 0,1 0 0 0 0,0 2 0 0 0,2 3 0 0 0,-1 1 0 0 0,0 0 0 0 0,-1 0 0 0 0,0 1 0 0 0,0-1 0 0 0,-1 0 0 0 0,0 7 0 0 0,0 2 0 0 0,-1 1 0 0 0,0 0 0 0 0,-3 12 0 0 0,2-25 0 0 0,-1-1 0 0 0,0 1 0 0 0,0-1 0 0 0,-1 0 0 0 0,1 1 0 0 0,-1-1 0 0 0,-1 0 0 0 0,1 0 0 0 0,-1 0 0 0 0,0-1 0 0 0,-1 1 0 0 0,1-1 0 0 0,-1 1 0 0 0,0-1 0 0 0,-1 0 0 0 0,1-1 0 0 0,-1 1 0 0 0,0-1 0 0 0,0 0 0 0 0,0 0 0 0 0,0 0 0 0 0,-1-1 0 0 0,0 0 0 0 0,1 0 0 0 0,-3 1 0 0 0,4-3-4 0 0,-33 13-1079 0 0,-1-3 1 0 0,0 0-1 0 0,-10-1 1083 0 0,-13-1-4192 0 0,32-8-3316 0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0:49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2 15663 0 0,'-12'-1'687'0'0,"0"1"0"0"0,0 0-1 0 0,0 1 1 0 0,0 1 0 0 0,0 0-1 0 0,1 0 1 0 0,-1 1 0 0 0,0 1-1 0 0,-5 2-686 0 0,12-4 150 0 0,0 1-1 0 0,0-1 1 0 0,1 1 0 0 0,-1 0-1 0 0,1 0 1 0 0,0 1-1 0 0,0 0 1 0 0,0-1-1 0 0,0 1 1 0 0,1 0 0 0 0,-1 1-1 0 0,1 0-149 0 0,-10 13 935 0 0,1 1 0 0 0,-2 7-935 0 0,8-16 59 0 0,-10 23-59 0 0,0 0 0 0 0,-8 29 0 0 0,-17 73 0 0 0,39-128 0 0 0,-10 33 0 0 0,3 0 0 0 0,1 2 0 0 0,6-25 0 0 0,0 1 0 0 0,1 0 0 0 0,1 0 0 0 0,0 0 0 0 0,3 16 0 0 0,-2-28-55 0 0,1-1 0 0 0,0 1-1 0 0,-1-1 1 0 0,2 1 0 0 0,-1-1-1 0 0,1 1 1 0 0,-1-1 0 0 0,1 0 0 0 0,1 0-1 0 0,-1-1 1 0 0,1 1 0 0 0,0-1-1 0 0,0 0 1 0 0,0 0 0 0 0,1 1 55 0 0,-3-4-161 0 0,-1-1-1 0 0,1 0 1 0 0,-1 1 0 0 0,1-1 0 0 0,-1 0 0 0 0,1 0 0 0 0,-1 0-1 0 0,1 0 1 0 0,0 0 0 0 0,-1 0 0 0 0,1 0 0 0 0,-1 0 0 0 0,1-1-1 0 0,-1 1 1 0 0,1-1 0 0 0,-1 1 0 0 0,1-1 0 0 0,0 0 161 0 0,-1 1-222 0 0,2-2-145 0 0,-1 1-1 0 0,1-1 1 0 0,0 0-1 0 0,0 1 1 0 0,-1-1-1 0 0,1-1 1 0 0,-1 1-1 0 0,1 0 1 0 0,-1-1-1 0 0,0 1 1 0 0,0-1-1 0 0,0 1 1 0 0,0-1-1 0 0,-1 0 1 0 0,2-2 367 0 0,-1 2-241 0 0,14-22-1806 0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0:50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207 168 19351 0 0,'0'0'439'0'0,"0"0"62"0"0,0 0 33 0 0,0 0-65 0 0,0-1-309 0 0,-3-3-71 0 0,3 3 282 0 0,0 1 117 0 0,0 0 21 0 0,-1-1-66 0 0,-2-4-222 0 0,2 4 166 0 0,0 1-297 0 0,-1 1 1 0 0,1-1-1 0 0,0 0 1 0 0,-1 0-1 0 0,1 1 1 0 0,0-1-1 0 0,-1 1 1 0 0,1-1-1 0 0,0 1 1 0 0,0 0-1 0 0,0-1 1 0 0,0 1-1 0 0,-1 0 1 0 0,1 0-1 0 0,0 0 1 0 0,0 0-1 0 0,0 0 1 0 0,0 0-91 0 0,-16 24-84 0 0,11-14 216 0 0,-32 52 1844 0 0,-11 32-1976 0 0,19-32 0 0 0,30-63 0 0 0,-1 1 0 0 0,1-1 0 0 0,0 0 0 0 0,0 0 0 0 0,0 1 0 0 0,0-1 0 0 0,0 0 0 0 0,0 0 0 0 0,-1 0 0 0 0,1 1 0 0 0,0-1 0 0 0,0 0 0 0 0,0 0 0 0 0,0 0 0 0 0,-1 1 0 0 0,1-1 0 0 0,0 0 0 0 0,0 0 0 0 0,-1 0 0 0 0,1 0 0 0 0,0 0 0 0 0,0 0 0 0 0,-1 0 0 0 0,1 0 0 0 0,0 1 0 0 0,0-1 0 0 0,-1 0 0 0 0,1 0 0 0 0,0 0 0 0 0,0 0 0 0 0,-1 0 0 0 0,1 0 0 0 0,0 0 0 0 0,0 0 0 0 0,-1-1 0 0 0,1 1 0 0 0,0 0 0 0 0,0 0 0 0 0,-1 0 0 0 0,1 0 0 0 0,0 0 0 0 0,0 0 0 0 0,0 0 0 0 0,-1-1 0 0 0,1 1 0 0 0,0 0 0 0 0,0 0 0 0 0,0 0 0 0 0,-1 0 0 0 0,1-1 0 0 0,0 1 0 0 0,0 0 0 0 0,0 0 0 0 0,0 0 0 0 0,0-1 0 0 0,-1 1 0 0 0,-5-12 0 0 0,6 12 0 0 0,-3-6-2 0 0,1-1 0 0 0,0 0 0 0 0,1 0-1 0 0,-1 1 1 0 0,1-1 0 0 0,1 0 0 0 0,-1 0 0 0 0,1-5 2 0 0,2-13 51 0 0,2-19-51 0 0,-2 29 38 0 0,2-2 182 0 0,-1 1-1 0 0,2-1 1 0 0,0 1-1 0 0,2 0 1 0 0,-1 0-1 0 0,2 0 1 0 0,0 1 0 0 0,1 0-1 0 0,7-9-219 0 0,-8 14 0 0 0,0-1 0 0 0,1 1 0 0 0,0 1 0 0 0,10-9 0 0 0,-14 13 0 0 0,1 1 0 0 0,0 0 0 0 0,0 0 0 0 0,0 0 0 0 0,1 1 0 0 0,-1 0 0 0 0,1 0 0 0 0,0 1 0 0 0,6-2 0 0 0,-9 4 0 0 0,0-1 0 0 0,0 1 0 0 0,0 0 0 0 0,0 0 0 0 0,0 1 0 0 0,0-1 0 0 0,0 1 0 0 0,0 0 0 0 0,0 0 0 0 0,0 0 0 0 0,-1 1 0 0 0,1-1 0 0 0,0 1 0 0 0,-1 0 0 0 0,1 0 0 0 0,-1 0 0 0 0,0 0 0 0 0,1 1 0 0 0,-1-1 0 0 0,0 1 0 0 0,2 2 0 0 0,0 1 0 0 0,1 0 0 0 0,-1 1 0 0 0,0-1 0 0 0,-1 1 0 0 0,1 0 0 0 0,-1 0 0 0 0,-1 1 0 0 0,1-1 0 0 0,-1 1 0 0 0,0 3 0 0 0,0-3 0 0 0,-1 0 0 0 0,-1 0 0 0 0,1 0 0 0 0,-1 0 0 0 0,-1 7 0 0 0,0-13 0 0 0,0 1 0 0 0,0 0 0 0 0,0-1 0 0 0,-1 1 0 0 0,1-1 0 0 0,-1 1 0 0 0,0-1 0 0 0,0 1 0 0 0,0-1 0 0 0,0 0 0 0 0,0 1 0 0 0,0-1 0 0 0,-1 0 0 0 0,1 0 0 0 0,-1 0 0 0 0,0 0 0 0 0,1 0 0 0 0,-1 0 0 0 0,0 0 0 0 0,-1 1 0 0 0,-7 3-114 0 0,1-1 0 0 0,-1 1 0 0 0,0-2-1 0 0,-1 1 1 0 0,1-1 0 0 0,-1-1 0 0 0,0 0 0 0 0,0 0 0 0 0,0-1-1 0 0,0-1 1 0 0,0 0 0 0 0,0 0 0 0 0,-1-1 0 0 0,1-1 0 0 0,0 1-1 0 0,-7-3 115 0 0,13 2-11 0 0,-1 0-1 0 0,1-1 0 0 0,0 1 0 0 0,-1-1 0 0 0,1 0 1 0 0,0-1-1 0 0,0 1 0 0 0,1-1 0 0 0,-1 0 0 0 0,0 0 0 0 0,1-1 1 0 0,0 1-1 0 0,-1-1 0 0 0,-1-2 12 0 0,6 5 0 0 0,0 1 0 0 0,0 0 0 0 0,0 0 0 0 0,0-1 0 0 0,0 1 0 0 0,-1 0 0 0 0,1-1 0 0 0,0 1 0 0 0,0 0 0 0 0,0 0 0 0 0,0-1 0 0 0,0 1 0 0 0,0 0 0 0 0,0-1 0 0 0,0 1 0 0 0,0 0 0 0 0,0-1 0 0 0,0 1 0 0 0,0 0 0 0 0,0 0 0 0 0,0-1 0 0 0,0 1 0 0 0,0 0 0 0 0,1-1 0 0 0,-1 1 0 0 0,0 0 0 0 0,0 0 0 0 0,0-1 0 0 0,0 1 0 0 0,0 0 0 0 0,1 0 0 0 0,-1-1 0 0 0,0 1 0 0 0,0 0 0 0 0,1 0 0 0 0,-1 0 0 0 0,0-1 0 0 0,0 1 0 0 0,1 0 0 0 0,-1 0 0 0 0,0 0 0 0 0,0 0 0 0 0,1 0 0 0 0,-1 0 0 0 0,0 0 0 0 0,1-1 0 0 0,-1 1 0 0 0,13-6 0 0 0,-8 7 0 0 0,-2-1 0 0 0,1 0 0 0 0,1 0 0 0 0,-1 0 0 0 0,1 1 0 0 0,-1-1 0 0 0,0 1 0 0 0,1 0 0 0 0,-1 0 0 0 0,0 1 0 0 0,0-1 0 0 0,0 1 0 0 0,0 0 0 0 0,0 0 0 0 0,0 0 0 0 0,0 0 0 0 0,-1 1 0 0 0,1 0 0 0 0,-1-1 0 0 0,0 1 0 0 0,0 0 0 0 0,0 1 0 0 0,0-1 0 0 0,0 1 0 0 0,-1-1 0 0 0,1 1 0 0 0,-1 0 0 0 0,0 0 0 0 0,0 0 0 0 0,-1 0 0 0 0,1 0 0 0 0,-1 0 0 0 0,0 0 0 0 0,0 1 0 0 0,0 0 0 0 0,2 11 0 0 0,0 1 0 0 0,-1 0 0 0 0,-1-1 0 0 0,-1 18 0 0 0,-1-29 0 0 0,1 1 0 0 0,-1-1 0 0 0,0 0 0 0 0,-1 1 0 0 0,1-1 0 0 0,-1 0 0 0 0,0 1 0 0 0,0-1 0 0 0,-1 0 0 0 0,1-1 0 0 0,-1 1 0 0 0,0 0 0 0 0,0-1 0 0 0,-1 0 0 0 0,0 1 0 0 0,1-1 0 0 0,-3 1 0 0 0,2-2-51 0 0,-2 0 0 0 0,1 0 0 0 0,0 0 0 0 0,0-1 1 0 0,-1 1-1 0 0,0-1 0 0 0,1-1 0 0 0,-1 1 0 0 0,0-1 0 0 0,0 0 0 0 0,0 0 0 0 0,0 0 0 0 0,0-1 0 0 0,0 0 1 0 0,1-1-1 0 0,-1 1 0 0 0,-4-2 51 0 0,7 2-306 0 0,0-1 1 0 0,1 0-1 0 0,-1 0 1 0 0,1 0-1 0 0,0-1 1 0 0,-1 1-1 0 0,1-1 1 0 0,0 1-1 0 0,0-1 0 0 0,0 0 1 0 0,0 0-1 0 0,0 1 1 0 0,0-2-1 0 0,1 1 1 0 0,-1 0 305 0 0,0-1-715 0 0,0-1 0 0 0,0 0-1 0 0,1 0 1 0 0,-1 0 0 0 0,1 0 0 0 0,0 0 0 0 0,0 0 0 0 0,-1-4 715 0 0,-1-16-2559 0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0:50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0 17503 0 0,'0'0'399'0'0,"0"0"60"0"0,0 0 21 0 0,-1 1-59 0 0,0 0-414 0 0,1 0 1 0 0,-1-1 0 0 0,0 1-1 0 0,1-1 1 0 0,-1 1-1 0 0,0 0 1 0 0,1-1-1 0 0,-1 1 1 0 0,0-1-1 0 0,0 1 1 0 0,0-1-1 0 0,1 0 1 0 0,-1 1 0 0 0,0-1-1 0 0,0 0 1 0 0,0 0-1 0 0,0 0 1 0 0,0 1-1 0 0,0-1 1 0 0,0 0-1 0 0,0 0 1 0 0,0 0-8 0 0,-3 0 67 0 0,-20 3 1089 0 0,17-3-811 0 0,0 1 0 0 0,0 0 0 0 0,1 0 0 0 0,-1 1 0 0 0,1 0 1 0 0,-1 0-1 0 0,1 0 0 0 0,0 1 0 0 0,0 0 0 0 0,0 0 0 0 0,-3 2-345 0 0,4 0 137 0 0,0-1 0 0 0,0 1-1 0 0,0 0 1 0 0,1 0 0 0 0,0 0-1 0 0,0 0 1 0 0,0 1 0 0 0,0 0-1 0 0,1 0-136 0 0,-7 15 1600 0 0,-8 22-1600 0 0,4-9 338 0 0,-22 52-338 0 0,3 1 0 0 0,1 15 0 0 0,26-89-3433 0 0,-1 5-5432 0 0,7-23 2227 0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0:51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91 17503 0 0,'0'0'399'0'0,"0"0"60"0"0,0 0 21 0 0,0 0-59 0 0,-2 7-120 0 0,-1-3 194 0 0,0 1 0 0 0,0-1 0 0 0,-1 0 0 0 0,1 0 0 0 0,-1-1 0 0 0,-2 3-495 0 0,-17 19 1902 0 0,13-8-1713 0 0,1 0-1 0 0,0 0 1 0 0,2 1 0 0 0,0 0-1 0 0,0 1 1 0 0,0 9-189 0 0,-9 33 0 0 0,-1 22 0 0 0,13-65 235 0 0,0 0-1 0 0,0-1 0 0 0,-2 0 1 0 0,0 0-1 0 0,-5 8-234 0 0,9-30-103 0 0,1 0-1 0 0,0-1 1 0 0,1 1-1 0 0,-1 0 1 0 0,1-1-1 0 0,0 1 1 0 0,0 0-1 0 0,1-1 1 0 0,0 1-1 0 0,0 0 1 0 0,0-2 103 0 0,2-10-421 0 0,5-36-662 0 0,3 1 0 0 0,2-1-1 0 0,2 2 1 0 0,3 0-1 0 0,2 1 1 0 0,2 1 0 0 0,13-21 1083 0 0,-20 39-102 0 0,-15 30 440 0 0,0 1 136 0 0,0 0 34 0 0,0 0 4 0 0,0 0 0 0 0,0 0 0 0 0,0 0 0 0 0,0 0 0 0 0,0 0 0 0 0,0 0 0 0 0,0 0 0 0 0,0 0-69 0 0,2 1-387 0 0,-1 0 0 0 0,1 0 0 0 0,0 0 0 0 0,-1 0-1 0 0,1 0 1 0 0,0-1 0 0 0,0 1 0 0 0,1-1-56 0 0,-1 1 161 0 0,24 6 441 0 0,0-1-1 0 0,1-1 1 0 0,14 0-602 0 0,-17-2 462 0 0,0 0 0 0 0,0 2 0 0 0,-1 0 0 0 0,15 7-462 0 0,-28-9 0 0 0,-3 1 0 0 0,-3 4 0 0 0,-4-4 0 0 0,0 1 0 0 0,1 0 0 0 0,-1-1 0 0 0,-1 1 0 0 0,1 0 0 0 0,-1-1 0 0 0,0 1 0 0 0,0 0 0 0 0,0-1 0 0 0,0 1 0 0 0,-1-1 0 0 0,-5 13 0 0 0,-1 0 0 0 0,-3 4 0 0 0,-5 11 0 0 0,-32 66 0 0 0,-39 89 0 0 0,84-177-64 0 0,-1-48-1836 0 0,2 17 506 0 0,-1 0-1 0 0,0 0 1 0 0,-2 0 0 0 0,0 1-1 0 0,-8-17 1395 0 0,10 27-400 0 0,-2 0-1 0 0,0 0 1 0 0,0 0-1 0 0,-1 1 1 0 0,0 0-1 0 0,0 0 1 0 0,-4-3 400 0 0,8 10-4 0 0,0-1 1 0 0,0 1-1 0 0,-1 0 1 0 0,1 0-1 0 0,-1 0 1 0 0,0 0-1 0 0,1 0 1 0 0,-1 0-1 0 0,0 1 1 0 0,0-1-1 0 0,0 1 1 0 0,0 0-1 0 0,0 0 1 0 0,-1 0-1 0 0,1 0 1 0 0,0 1-1 0 0,0-1 1 0 0,-1 1-1 0 0,1 0 1 0 0,0 0-1 0 0,0 0 1 0 0,-1 0-1 0 0,1 1 1 0 0,0-1-1 0 0,0 1 1 0 0,-2 0 3 0 0,-47 24 4438 0 0,50-25-3483 0 0,2 0-290 0 0,0 0-121 0 0,0 0-28 0 0,2 3-338 0 0,0 0 1 0 0,0 0-1 0 0,1 0 0 0 0,-1 0 1 0 0,1-1-1 0 0,-1 1 0 0 0,1-1 0 0 0,0 0 1 0 0,0 0-1 0 0,0 0 0 0 0,0 0 1 0 0,0 0-1 0 0,0-1 0 0 0,0 0 0 0 0,1 1 1 0 0,-1-1-1 0 0,1 0 0 0 0,0 0-178 0 0,8 1 372 0 0,0 0-1 0 0,-1 0 0 0 0,1-1 1 0 0,10-1-372 0 0,8-1 10 0 0,0-1 1 0 0,4-3-11 0 0,33-3-4 0 0,-46 4-6245 0 0,-23-1 4714 0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0:52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15663 0 0,'0'0'719'0'0,"0"0"-20"0"0,0 0-306 0 0,0 0 371 0 0,0 0 209 0 0,0 0 41 0 0,0 0-61 0 0,8 9 772 0 0,2 12-1414 0 0,0 0-1 0 0,-1 1 1 0 0,-1 0-1 0 0,-1 1 1 0 0,-1 0-1 0 0,-1 0 1 0 0,-1 0-1 0 0,0 6-310 0 0,-1 14 557 0 0,-1-1 0 0 0,-2 0 0 0 0,-2 0 0 0 0,-4 11-557 0 0,1-14 0 0 0,-2 0 0 0 0,-7 21 0 0 0,8-38 0 0 0,-1-2 0 0 0,-1 1 0 0 0,-1-1 0 0 0,-1 0 0 0 0,-5 6 0 0 0,9-17-173 0 0,-1 0 0 0 0,0-1 0 0 0,-1 0 0 0 0,0-1 0 0 0,0 1 0 0 0,0-2 0 0 0,-1 1 0 0 0,-9 4 173 0 0,15-9-418 0 0,1-1 0 0 0,-1 0-1 0 0,1 0 1 0 0,-1 0 0 0 0,1 0 0 0 0,-1-1 0 0 0,0 1-1 0 0,1-1 1 0 0,-1 1 0 0 0,0-1 0 0 0,0 0 0 0 0,1 0-1 0 0,-1 0 1 0 0,0 0 0 0 0,0-1 418 0 0,-5-3-2047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8:03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731 16 8495 0 0,'0'0'388'0'0,"0"0"-10"0"0,2-2-240 0 0,2-3-54 0 0,-3 4 267 0 0,-1 1 112 0 0,0 0 17 0 0,0 0 2 0 0,0 0-15 0 0,0 0-10 0 0,0 0-1 0 0,4-5-136 0 0,-2 3 3008 0 0,-43 19-2168 0 0,39-16-993 0 0,-30 8 438 0 0,31-8-581 0 0,-1-1 0 0 0,1 1-1 0 0,0-1 1 0 0,-1 1 0 0 0,1 0-1 0 0,0 0 1 0 0,-1-1-1 0 0,1 1 1 0 0,0 0 0 0 0,-1 1-24 0 0,-5 3 37 0 0,-13 3 3 0 0,9-3-7 0 0,0-1 0 0 0,0-1-1 0 0,-8 2-32 0 0,15-5 0 0 0,3 0 0 0 0,0 0 0 0 0,0 0 0 0 0,0 0 0 0 0,0 0 0 0 0,0 0 0 0 0,0 0 0 0 0,0 0 0 0 0,0 1 0 0 0,0-1 0 0 0,0 0 0 0 0,0 0 0 0 0,0 1 0 0 0,0-1 0 0 0,0 1 0 0 0,0-1 0 0 0,0 1 0 0 0,0 0 0 0 0,-23 8 64 0 0,21-9 236 0 0,-1 2 710 0 0,-5 9-376 0 0,8-10-562 0 0,1-1 0 0 0,0 0 0 0 0,0 0 0 0 0,0 0 6 0 0,0 0 22 0 0,0 0 10 0 0,0 0 2 0 0,0 0-1 0 0,0 0-6 0 0,0 0-1 0 0,0 0 0 0 0,0 0 6 0 0,0 0 21 0 0,0 0 12 0 0,0 0 1 0 0,0 0-5 0 0,0 0-23 0 0,0 0-11 0 0,11-2 156 0 0,14-10-18 0 0,0 1-1 0 0,12-3-242 0 0,-21 8 110 0 0,-9 2 30 0 0,-6 3-131 0 0,1 0 1 0 0,-1 0-1 0 0,0 1 0 0 0,0-1 1 0 0,1 1-1 0 0,-1-1 0 0 0,0 1 1 0 0,1 0-1 0 0,-1-1 0 0 0,1 1 1 0 0,-1 0-1 0 0,1 0 0 0 0,0 0-9 0 0,12-2 144 0 0,2 3-105 0 0,-12 2-25 0 0,-1-1-3 0 0,7 7 0 0 0,-6-5-11 0 0,2 17 0 0 0,-3-10 0 0 0,-1-3 0 0 0,0 0 0 0 0,0 1 0 0 0,-1-1 0 0 0,-1 1 0 0 0,0-1 0 0 0,0 1 0 0 0,2 35 0 0 0,-2-38 0 0 0,0 18 0 0 0,0-19 0 0 0,0 0 0 0 0,-1-1 1 0 0,1 1-1 0 0,-1-1 0 0 0,0 1 0 0 0,0-1 0 0 0,-1 1 0 0 0,1-1 0 0 0,-1 1 0 0 0,-1 2 11 0 0,1-4 1 0 0,0 0 0 0 0,1-1-1 0 0,-1 1 1 0 0,-1 0 0 0 0,1-1 0 0 0,0 1-1 0 0,-1-1 1 0 0,1 0 0 0 0,-1 1 0 0 0,0-1 0 0 0,0-1-1 0 0,-1 2-11 0 0,1-1 7 0 0,-177 111 292 0 0,133-86-246 0 0,38-23-64 0 0,7-3-43 0 0,3-3-5 0 0,19-12 7 0 0,-19 14 47 0 0,-1 0 0 0 0,1-1 0 0 0,0 1 0 0 0,0 0-1 0 0,0 0 1 0 0,-1 0 0 0 0,1 0 0 0 0,0 0 0 0 0,0 0 0 0 0,-1 0-1 0 0,1 0 1 0 0,0 0 0 0 0,0 1 0 0 0,0-1 0 0 0,0 0 5 0 0,14 5-12 0 0,-11 0 14 0 0,-1-2-3 0 0,-1-1-4 0 0,1 1 0 0 0,0-1 0 0 0,-1 1 0 0 0,1 0-1 0 0,-1 0 1 0 0,0 0 0 0 0,0 0 0 0 0,0 0 0 0 0,0 0 0 0 0,0 1-1 0 0,-1-1 1 0 0,0 1 0 0 0,1-1 0 0 0,-1 1 0 0 0,-1 0 5 0 0,21 68-131 0 0,-5-29 107 0 0,-13-35 18 0 0,0 0-1 0 0,0 0 0 0 0,0 0 0 0 0,-1 1 1 0 0,0-1-1 0 0,0 5 7 0 0,-2 5 0 0 0,0-11 0 0 0,0-1 0 0 0,1 0 0 0 0,-1 0 0 0 0,1 0 0 0 0,1 1 0 0 0,-1-1 0 0 0,1 0 0 0 0,1 3 0 0 0,0-2 0 0 0,-1 1 0 0 0,0-1 0 0 0,0 1 0 0 0,-1 0 0 0 0,0 0 0 0 0,0-1 0 0 0,-1 1 0 0 0,0 7 0 0 0,0 0 11 0 0,0-13-5 0 0,1-1 0 0 0,-1 1 0 0 0,0 0 0 0 0,0-1 0 0 0,1 1 0 0 0,-1-1 0 0 0,0 1 0 0 0,-1 0 0 0 0,1-1 0 0 0,0 1 0 0 0,0-1 0 0 0,-1 1 0 0 0,1-1 0 0 0,-1 1 0 0 0,1-1 0 0 0,-1 1 0 0 0,0-1 0 0 0,1 1 0 0 0,-1 0-6 0 0,-3 5 15 0 0,2-4-2 0 0,1 1 1 0 0,-1-1-1 0 0,0 1 0 0 0,0-1 1 0 0,0 0-1 0 0,-1 0 0 0 0,1 0 1 0 0,-1 0-1 0 0,1 0 0 0 0,-1-1 1 0 0,0 1-1 0 0,0-1 0 0 0,0 1 1 0 0,-2 0-14 0 0,-9 7 60 0 0,6-4-26 0 0,1-1 0 0 0,-2 0 0 0 0,1 0 0 0 0,-6 1-34 0 0,-16 11 64 0 0,14-9-45 0 0,0-1 0 0 0,-1 0 0 0 0,1-1 0 0 0,-1 0 0 0 0,0-2 1 0 0,-1 0-20 0 0,-18 6 26 0 0,20-6-3 0 0,0-1-1 0 0,0-1 1 0 0,-1 0-1 0 0,1-1 0 0 0,0-1 1 0 0,-1-1-1 0 0,1 0 1 0 0,-1-1-1 0 0,1 0 1 0 0,0-2-1 0 0,0 0 1 0 0,0 0-1 0 0,-5-4-22 0 0,12 4 37 0 0,0-1-1 0 0,0 0 1 0 0,0 0 0 0 0,1 0-1 0 0,0-1 1 0 0,-6-6-37 0 0,6 4 2 0 0,7 4-1 0 0,-2-8-16 0 0,3 11-45 0 0,0 1-12 0 0,0 0-49 0 0,0 0-207 0 0,0 0-90 0 0,0 0-19 0 0,0 0-202 0 0,13 0-2116 0 0,-11 0 2204 0 0,14 0-1360 0 0,-3 0-9 0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0:52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86 103 21191 0 0,'0'0'480'0'0,"0"0"67"0"0,2 0 31 0 0,6-1-438 0 0,-1-1-1 0 0,0-1 0 0 0,0 1 0 0 0,0-1 0 0 0,-1 0 0 0 0,1-1 0 0 0,0 0-139 0 0,33-15 1189 0 0,5-2-788 0 0,-31 15-332 0 0,0-1 0 0 0,0 2 0 0 0,0 0-69 0 0,-1 1-50 0 0,-1 0 0 0 0,1 1 0 0 0,0 1-1 0 0,0 0 1 0 0,0 1 0 0 0,0 0 0 0 0,0 1 0 0 0,2 0 50 0 0,-13 1-475 0 0,-2-1-33 0 0,0 0-276 0 0,0 0-1144 0 0,0 0-506 0 0,0 0-102 0 0,0 0-22 0 0</inkml:trace>
  <inkml:trace contextRef="#ctx0" brushRef="#br0" timeOffset="1">0 307 19351 0 0,'0'0'439'0'0,"0"0"62"0"0,0 0 33 0 0,0 0-65 0 0,3 1-309 0 0,8-1 58 0 0,0 0 0 0 0,0-1 0 0 0,0 0 1 0 0,0-1-1 0 0,0 0 0 0 0,0 0 0 0 0,2-2-218 0 0,-2 1 77 0 0,0 0 0 0 0,1 1 0 0 0,-1 0 0 0 0,0 1-1 0 0,1 0 1 0 0,-1 1 0 0 0,11 1-77 0 0,8 1-239 0 0,11 2-1815 0 0,-22 0-3187 0 0,2-1-1641 0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0:55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203 112 10135 0 0,'2'0'464'0'0,"8"-4"30"0"0,0-1 0 0 0,-1 1-1 0 0,1-2 1 0 0,-1 1-1 0 0,7-6-493 0 0,24-11 3692 0 0,-39 21-3180 0 0,-1 1 0 0 0,0-1-180 0 0,0 0-1 0 0,1-1 0 0 0,-1 1 0 0 0,0 0 1 0 0,0-1-1 0 0,0 1 0 0 0,0-1 1 0 0,-1 1-1 0 0,1 0 0 0 0,0-1 0 0 0,-1 1 1 0 0,1 0-1 0 0,-1-1 0 0 0,1 1 1 0 0,-1 0-1 0 0,1 0 0 0 0,-1-1-331 0 0,-25-24 2224 0 0,26 26-1853 0 0,0 0 117 0 0,0 0 21 0 0,0 0-66 0 0,-8 1-278 0 0,-4 1-165 0 0,10-2 0 0 0,-10 6 0 0 0,-3 0 0 0 0,7 0 0 0 0,-9 10 0 0 0,-11 12 0 0 0,15-16 0 0 0,0 1 0 0 0,1 1 0 0 0,1 0 0 0 0,0 1 0 0 0,1 0 0 0 0,1 1 0 0 0,0 0 0 0 0,0 2 0 0 0,-12 32 0 0 0,2 1 0 0 0,1 4 0 0 0,4-11 0 0 0,11-38 0 0 0,2-3 0 0 0,0 0 0 0 0,0 0 0 0 0,1 0 0 0 0,-1 0 0 0 0,1 0 0 0 0,-1 0 0 0 0,1 0 0 0 0,0 0 0 0 0,0 0 0 0 0,0 0 0 0 0,0 0 0 0 0,1 0 0 0 0,0 3 0 0 0,2 3 0 0 0,3 0 0 0 0,0 0 0 0 0,1-2 0 0 0,1-2 0 0 0,2 2 0 0 0,-4-5 0 0 0,8 0 0 0 0,-9-2 23 0 0,0 0-1 0 0,0 0 1 0 0,0 0 0 0 0,0-1-1 0 0,0 0 1 0 0,0 0-1 0 0,0 0 1 0 0,0 0 0 0 0,0-1-1 0 0,0 0 1 0 0,-1 0 0 0 0,1 0-1 0 0,-1-1 1 0 0,0 0-1 0 0,4-2-22 0 0,-3 2 54 0 0,0-1 0 0 0,0-1 0 0 0,0 1-1 0 0,0-1 1 0 0,-1 0 0 0 0,1 0 0 0 0,-1 0-1 0 0,0-1 1 0 0,-1 1 0 0 0,0-1 0 0 0,3-5-54 0 0,17-51 558 0 0,-2-1 1 0 0,4-29-559 0 0,-24 88 0 0 0,3-12 0 0 0,-1-1 0 0 0,0 0 0 0 0,-1 0 0 0 0,-2 12 0 0 0,0 0 0 0 0,0 0 0 0 0,-1 0 0 0 0,1-1 0 0 0,-1 1 0 0 0,0 0 0 0 0,0 0 0 0 0,-1 0 0 0 0,0 0 0 0 0,0 0 0 0 0,-1-3 0 0 0,-3-3-122 0 0,4 5-90 0 0,-1 1 0 0 0,0 0 0 0 0,0 0-1 0 0,0 1 1 0 0,-2-4 212 0 0,3 7-63 0 0,0-1-1 0 0,1 0 1 0 0,-1 1-1 0 0,0-1 0 0 0,0 1 1 0 0,0 0-1 0 0,0-1 1 0 0,-1 1-1 0 0,1 0 1 0 0,0 0-1 0 0,0 0 0 0 0,-1 1 1 0 0,1-1-1 0 0,0 1 1 0 0,-1-1-1 0 0,-1 1 64 0 0,3 0-313 0 0,-3-1-311 0 0,-1 1-3819 0 0,-4 0-3745 0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0:55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19351 0 0,'0'0'886'0'0,"0"0"-21"0"0,1-1-554 0 0,1-1-145 0 0,0 0 0 0 0,0 0 0 0 0,0-1 0 0 0,0 1 0 0 0,-1-1 0 0 0,1 0 1 0 0,-1 1-1 0 0,0-1 0 0 0,0 0 0 0 0,0 0 0 0 0,0 0 0 0 0,0 0-166 0 0,8-42 2440 0 0,-6 32-1791 0 0,-3 12-632 0 0,0 0 0 0 0,0 0 0 0 0,0 0 0 0 0,1 0 1 0 0,-1 1-1 0 0,0-1 0 0 0,1 0 0 0 0,-1 0 0 0 0,1 0 0 0 0,-1 1 0 0 0,1-1 0 0 0,-1 0 0 0 0,1 1 0 0 0,0-1 1 0 0,-1 0-1 0 0,1 1 0 0 0,0-1-17 0 0,0 0-954 0 0,1 1-1011 0 0,5-3-4023 0 0,2-2-1724 0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0:56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216 347 13823 0 0,'0'0'630'0'0,"4"-7"211"0"0,11-19-634 0 0,-9 18 509 0 0,-1-1 0 0 0,0 0-1 0 0,-1 0 1 0 0,0 0 0 0 0,0-1-1 0 0,1-4-715 0 0,1-11 860 0 0,-1 0-1 0 0,-1-1 0 0 0,-1 0 0 0 0,-1 0 1 0 0,-2 0-1 0 0,0-4-859 0 0,0 27 52 0 0,-1 1 0 0 0,1-1 1 0 0,0 0-1 0 0,-1 1 0 0 0,1-1 0 0 0,-1 1 0 0 0,0-1 0 0 0,0 0 0 0 0,0 1 1 0 0,0 0-1 0 0,-1-1 0 0 0,1 1 0 0 0,0 0 0 0 0,-1 0 0 0 0,0-1 0 0 0,1 1 1 0 0,-1 1-1 0 0,0-1 0 0 0,0 0 0 0 0,0 0 0 0 0,-1 1 0 0 0,1-1 0 0 0,0 1 1 0 0,0-1-1 0 0,-1 1 0 0 0,1 0 0 0 0,-1 0 0 0 0,-1 0-52 0 0,0 0 60 0 0,0 0 0 0 0,1 1 1 0 0,-1-1-1 0 0,0 1 0 0 0,0 0 0 0 0,1 0 0 0 0,-1 0 1 0 0,0 1-1 0 0,0-1 0 0 0,1 1 0 0 0,-1 0 0 0 0,0 0 1 0 0,1 1-1 0 0,-1-1 0 0 0,1 0 0 0 0,-1 1 0 0 0,1 0 1 0 0,0 0-1 0 0,0 0 0 0 0,-1 1-60 0 0,-12 10-249 0 0,0 0 0 0 0,1 1 0 0 0,1 1 0 0 0,0 0 0 0 0,1 1 0 0 0,1 1 0 0 0,0-1 0 0 0,-8 18 249 0 0,18-30 0 0 0,0 1 0 0 0,0-1 0 0 0,1 1 0 0 0,-1 0 0 0 0,1 0 0 0 0,0 0 0 0 0,0 0 0 0 0,1 0 0 0 0,-1 0 0 0 0,1 0 0 0 0,0 0 0 0 0,1 0 0 0 0,-1 0 0 0 0,1 0 0 0 0,0 0 0 0 0,0 0 0 0 0,0-1 0 0 0,1 1 0 0 0,0 0 0 0 0,0 0 0 0 0,2 2 0 0 0,6 7 0 0 0,-6-12 0 0 0,-1-2 0 0 0,2 3 67 0 0,1-1-1 0 0,-1-1 0 0 0,1 1 1 0 0,-1-1-1 0 0,1 1 1 0 0,0-2-1 0 0,0 1 0 0 0,-1-1 1 0 0,1 1-1 0 0,0-2 0 0 0,0 1 1 0 0,-1-1-1 0 0,1 1 1 0 0,0-2-1 0 0,1 1-66 0 0,5-3 166 0 0,0 1 0 0 0,0-2 0 0 0,0 1 0 0 0,-1-2 0 0 0,0 1 0 0 0,7-6-166 0 0,-4-1 1024 0 0,-17 18 0 0 0,-13 38-1024 0 0,11-31 0 0 0,0 0 0 0 0,-2 14 0 0 0,-3 16-692 0 0,0-1 0 0 0,-12 24 692 0 0,13-41-266 0 0,6-15 197 0 0,0-1 1 0 0,-1 0 0 0 0,0 0-1 0 0,0 0 1 0 0,-5 6 68 0 0,5-8 0 0 0,-1-1 0 0 0,1 0 0 0 0,-1 0 0 0 0,0 0 0 0 0,0-1 0 0 0,-1 1 0 0 0,1-1 0 0 0,-1 0 0 0 0,0-1 0 0 0,-1 0 0 0 0,1 0 0 0 0,-1 0 0 0 0,0 0 0 0 0,5-3-102 0 0,-1 0 0 0 0,1 1 0 0 0,-1-1 0 0 0,1 0 0 0 0,-1 0 0 0 0,0-1 0 0 0,1 1 0 0 0,-1-1 0 0 0,0 1 0 0 0,0-1 0 0 0,1 0 0 0 0,-1 0 0 0 0,0 0 0 0 0,0 0 0 0 0,0 0 0 0 0,1-1 0 0 0,-1 1 0 0 0,-1-1 102 0 0,3 0-1013 0 0,0-1 633 0 0,1 0-1 0 0,-1-1 1 0 0,1 1 0 0 0,0 0 0 0 0,0 0 0 0 0,0-1-1 0 0,0 1 1 0 0,0 0 0 0 0,1-1 0 0 0,-1 1 0 0 0,1 0 0 0 0,-1 0-1 0 0,1-1 1 0 0,0 0 380 0 0,6-14-7164 0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0:57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335 210 15663 0 0,'0'0'356'0'0,"0"0"50"0"0,0 0 20 0 0,0-16 106 0 0,0 9-393 0 0,-1 3 319 0 0,0 0 0 0 0,0 0 0 0 0,-1 0 0 0 0,1 0 1 0 0,-1 0-1 0 0,0 0 0 0 0,0 0 0 0 0,0 0 0 0 0,0 1 0 0 0,-4-4-458 0 0,4 3 284 0 0,-6-10 854 0 0,0 0 0 0 0,-2-6-1138 0 0,5 8 337 0 0,-1 1-1 0 0,0-1 1 0 0,-1 1 0 0 0,-1 0-337 0 0,6 8 67 0 0,0 0 0 0 0,-1 1-1 0 0,1 0 1 0 0,-1-1 0 0 0,0 1 0 0 0,0 0 0 0 0,1 0 0 0 0,-1 0 0 0 0,-1 0 0 0 0,1 1 0 0 0,0-1-1 0 0,0 1 1 0 0,-1 0 0 0 0,1 0 0 0 0,0 0 0 0 0,-1 0 0 0 0,1 1 0 0 0,-1 0 0 0 0,1-1 0 0 0,-1 1-1 0 0,1 0 1 0 0,-1 0 0 0 0,1 1 0 0 0,-1-1-67 0 0,4 1 0 0 0,-10 1 0 0 0,0 2 0 0 0,0 0 0 0 0,0 0 0 0 0,-6 4 0 0 0,5-2 0 0 0,-1 1 0 0 0,1 0 0 0 0,0 1 0 0 0,1 0 0 0 0,0 1 0 0 0,-7 8 0 0 0,12-12 0 0 0,1 0 0 0 0,-1 1 0 0 0,1 0 0 0 0,0 0 0 0 0,1 0 0 0 0,0 0 0 0 0,-1 3 0 0 0,3-6 0 0 0,0 0 0 0 0,0 0 0 0 0,0-1 0 0 0,1 1 0 0 0,0 0 0 0 0,-1 0 0 0 0,1 0 0 0 0,0 0 0 0 0,0 0 0 0 0,1 0 0 0 0,-1 0 0 0 0,1 0 0 0 0,-1 0 0 0 0,1 0 0 0 0,0 0 0 0 0,0 0 0 0 0,0 0 0 0 0,2 1 0 0 0,-1 0 0 0 0,1 1 0 0 0,0-1 0 0 0,0 0 0 0 0,1 0 0 0 0,-1-1 0 0 0,1 1 0 0 0,0-1 0 0 0,0 0 0 0 0,0 1 0 0 0,1-2 0 0 0,-1 1 0 0 0,1 0 0 0 0,-1-1 0 0 0,1 0 0 0 0,1 0 0 0 0,14 5 0 0 0,0-1 0 0 0,0 0 0 0 0,3-1 0 0 0,-18-4 0 0 0,5 0 254 0 0,1 0 0 0 0,0 0 0 0 0,0-1 0 0 0,0 0 0 0 0,0-1 0 0 0,-1 0 0 0 0,1-1 0 0 0,3 0-254 0 0,-13 1-12 0 0,1 1 0 0 0,0 0 1 0 0,0-1-1 0 0,0 1 0 0 0,0-1 0 0 0,-1 0 0 0 0,1 1 1 0 0,0-1-1 0 0,-1 0 0 0 0,1 0 0 0 0,-1 0 0 0 0,1-1 12 0 0,-1 2 108 0 0,0-1-1 0 0,-1 1 1 0 0,1 0-1 0 0,0-1 0 0 0,0 1 1 0 0,0-1-1 0 0,-1 1 0 0 0,1 0 1 0 0,0 0-1 0 0,0 0 1 0 0,0-1-1 0 0,0 1 0 0 0,0 0 1 0 0,0 0-1 0 0,0 0 1 0 0,-1 0-1 0 0,1 1 0 0 0,0-1 1 0 0,1 0-108 0 0,-7 11 165 0 0,-1 0-165 0 0,1-1 0 0 0,-2 0 0 0 0,1 0 0 0 0,-6 4 0 0 0,-16 27 0 0 0,-2 19 0 0 0,2 1 0 0 0,1 6 0 0 0,-4 10 0 0 0,20-52 0 0 0,-13 22 0 0 0,18-41 0 0 0,1-10 0 0 0,2-1-42 0 0,0 0 0 0 0,0 0 0 0 0,0 0 0 0 0,-1-6 42 0 0,2 6-110 0 0,0 1 0 0 0,0-1 0 0 0,0 0-1 0 0,-1 1 1 0 0,0 0 0 0 0,-2-3 110 0 0,-16-20-6059 0 0,16 20 5035 0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1:03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607 276 919 0 0,'0'0'408'0'0,"0"0"1376"0"0,-2 0 599 0 0,-13 0 4617 0 0,10-1-7328 0 0,3 1 659 0 0,2 0-193 0 0,0 0-88 0 0,-1-3-33 0 0,1 3-575 0 0,-5-10 2942 0 0,5 9-1991 0 0,0-1-1 0 0,0 1 1 0 0,0-1-1 0 0,0 1 0 0 0,0-1 1 0 0,0 1-1 0 0,1-1 1 0 0,-1 1-1 0 0,1-1 1 0 0,-1 1-1 0 0,1 0 1 0 0,-1-1-1 0 0,1 1 1 0 0,0 0-1 0 0,0-2-392 0 0,1 1 9 0 0,-1-1 0 0 0,1 0 0 0 0,0 1 0 0 0,-1 0-1 0 0,1-1 1 0 0,0 1 0 0 0,0 0 0 0 0,1 0 0 0 0,-1 0 0 0 0,0 0-1 0 0,1 1 1 0 0,-1-1 0 0 0,1 1 0 0 0,-1-1 0 0 0,1 1 0 0 0,2-1-9 0 0,-2 1 10 0 0,1 0-8 0 0,7-14-4 0 0,-6 7 13 0 0,-2 4 32 0 0,2-4-17 0 0,-3 6 52 0 0,-2 2 4 0 0,0 0-2 0 0,0 0 2 0 0,0 0 4 0 0,0 0 2 0 0,-1-2 0 0 0,0-6-4 0 0,1 7-77 0 0,-1 1 0 0 0,0-1 1 0 0,0 0-1 0 0,1 0 0 0 0,-1 0 0 0 0,0 0 0 0 0,0 1 0 0 0,0-1 0 0 0,0 0 0 0 0,0 1 0 0 0,0-1 1 0 0,0 1-1 0 0,0-1 0 0 0,0 1 0 0 0,0-1 0 0 0,0 1 0 0 0,0 0 0 0 0,-1 0 0 0 0,1-1 1 0 0,-1 1-8 0 0,1 0 0 0 0,-16-3 81 0 0,12 6-69 0 0,2-1 2 0 0,-11 2 6 0 0,1 0 12 0 0,0 1 0 0 0,1 0 1 0 0,0 0-1 0 0,-10 6-32 0 0,-72 45 55 0 0,48-31-56 0 0,2 2 1 0 0,0 2-1 0 0,-23 22 1 0 0,63-48 0 0 0,-13 15 0 0 0,12-10 18 0 0,4-7 68 0 0,1-1 18 0 0,15 3 184 0 0,9-6-139 0 0,-19 2-127 0 0,0 0 1 0 0,1 0 0 0 0,-1 1 0 0 0,1 0-1 0 0,-1 0 1 0 0,1 0 0 0 0,-1 0 0 0 0,0 1-1 0 0,1 0 1 0 0,-1 0 0 0 0,0 1-1 0 0,1 0-22 0 0,-1-1 15 0 0,-1 1 0 0 0,0 0-1 0 0,0 1 1 0 0,0-1-1 0 0,0 1 1 0 0,-1 0-1 0 0,1 0 1 0 0,-1 0 0 0 0,1 0-1 0 0,-1 0 1 0 0,0 1-1 0 0,0-1 1 0 0,-1 1-1 0 0,1 0 1 0 0,-1 0-1 0 0,0 0 1 0 0,0 0 0 0 0,0 1-15 0 0,5 11 51 0 0,-1 1 0 0 0,0 0 0 0 0,2 17-51 0 0,-6-25 14 0 0,0-1-1 0 0,-1 1 1 0 0,0 0-1 0 0,0-1 1 0 0,-1 1-1 0 0,0 0 1 0 0,0 0-1 0 0,-1-1 1 0 0,-1 1-1 0 0,0 5-13 0 0,-4 6 87 0 0,-1 0 0 0 0,0 0-1 0 0,-1 0 1 0 0,-1-1 0 0 0,-1 0 0 0 0,-2 1-87 0 0,4-8 81 0 0,0 0 0 0 0,0-1 0 0 0,-1 0 1 0 0,-1 0-1 0 0,0-1 0 0 0,-1-1 1 0 0,1 1-1 0 0,-2-2 0 0 0,-6 5-81 0 0,4-4 86 0 0,3-2-14 0 0,1-1-1 0 0,-1-1 0 0 0,-3 2-71 0 0,10-5 17 0 0,-1-1-1 0 0,1 0 1 0 0,-1 1-1 0 0,0-2 0 0 0,1 1 1 0 0,-1 0-1 0 0,0-1 0 0 0,1 0 1 0 0,-1 0-1 0 0,-2-1-16 0 0,1 1 19 0 0,1-1 0 0 0,-1 0-1 0 0,1 0 1 0 0,-1 0 0 0 0,1 0 0 0 0,-1-1 0 0 0,1 0-1 0 0,0 0 1 0 0,0-1 0 0 0,0 0 0 0 0,0 0 0 0 0,0 0-1 0 0,1 0 1 0 0,-1 0 0 0 0,1-1 0 0 0,0 0-1 0 0,0 0 1 0 0,0 0 0 0 0,1-1 0 0 0,0 1 0 0 0,-1-1-1 0 0,1 0 1 0 0,-1-3-19 0 0,3 6 0 0 0,-3-11 0 0 0,2-9 0 0 0,-1-12 0 0 0,5 25-15 0 0,7 3-54 0 0,-6 5 60 0 0,-1-1 0 0 0,1 1 0 0 0,0-1 0 0 0,-1 1 0 0 0,1 0 0 0 0,0 0 0 0 0,0 0 0 0 0,0 0 0 0 0,0 1-1 0 0,0-1 1 0 0,0 1 0 0 0,0 0 0 0 0,0 0 0 0 0,0 0 0 0 0,0 0 0 0 0,0 1 0 0 0,2-1 9 0 0,-3 1-1 0 0,4 0-16 0 0,0 0 0 0 0,0 0 0 0 0,0 1-1 0 0,0 0 1 0 0,0 0 0 0 0,0 1 17 0 0,11 3-34 0 0,-10-3 32 0 0,-1-1 1 0 0,1 1-1 0 0,-1 0 0 0 0,0 1 1 0 0,0-1-1 0 0,0 1 0 0 0,0 1 0 0 0,-1-1 1 0 0,4 4 1 0 0,-3-3 4 0 0,-4-3-7 0 0,1 0-1 0 0,-1 0 0 0 0,1 0 1 0 0,0-1-1 0 0,-1 1 0 0 0,1-1 1 0 0,0 0-1 0 0,0 0 0 0 0,0 0 0 0 0,0 0 1 0 0,0 0-1 0 0,0-1 0 0 0,0 1 1 0 0,1-1-1 0 0,-1 0 0 0 0,0 0 0 0 0,2 0 4 0 0,1-1-10 0 0,0 0-1 0 0,0 0 0 0 0,0-1 0 0 0,0 0 1 0 0,-1 0-1 0 0,1-1 0 0 0,0 1 0 0 0,1-2 11 0 0,11-7 0 0 0,0-1 0 0 0,-1 0 0 0 0,0-1 0 0 0,3-5 0 0 0,59-60 0 0 0,-50 47 6 0 0,-2-1 0 0 0,-1-1 0 0 0,-1-1-1 0 0,-2-2 1 0 0,-2 0 0 0 0,-1-1 0 0 0,-2-1 0 0 0,-1-1-1 0 0,-2-1 1 0 0,-2 0 0 0 0,1-11-6 0 0,-9 29-1 0 0,4-11-9 0 0,-2 0-1 0 0,-2-1 1 0 0,-1 1-1 0 0,-1-1 1 0 0,-2-3 10 0 0,-1 29-28 0 0,2 44-147 0 0,0-21 133 0 0,-1 0-1 0 0,-2 12 43 0 0,-1 5-8 0 0,-5 68-21 0 0,-4 0-1 0 0,-8 15 30 0 0,-19 48 0 0 0,-10 5 0 0 0,32-125 62 0 0,10-28 12 0 0,0 1 1 0 0,-1 9-75 0 0,5-18 42 0 0,2-4-17 0 0,-1 1 0 0 0,0-1 0 0 0,0 0 0 0 0,-1 0 0 0 0,1 0 1 0 0,-1-1-1 0 0,1 1 0 0 0,-1 0 0 0 0,0 0-25 0 0,1-1 73 0 0,1-2 15 0 0,0 0 0 0 0,0-2 4 0 0,1-8 4 0 0,1 0 0 0 0,0 0 0 0 0,1 0 0 0 0,0 0 0 0 0,1 1 0 0 0,3-7-96 0 0,-2 2 44 0 0,1 2 2 0 0,0-1-1 0 0,1 1 1 0 0,0 0 0 0 0,1 1-1 0 0,8-10-45 0 0,15-15 85 0 0,4-1-85 0 0,-19 21 2 0 0,-2 1 8 0 0,1 1 1 0 0,1 1 0 0 0,0 0-1 0 0,0 1 1 0 0,6-2-11 0 0,-7 5-25 0 0,-9 6-66 0 0,-3 3 58 0 0,-6 15-87 0 0,-2-8 87 0 0,0 0 0 0 0,0-1 0 0 0,-1 1-1 0 0,0-1 1 0 0,0 0 0 0 0,0-1 0 0 0,-1 0 0 0 0,0 0 0 0 0,0 0 0 0 0,0-1 0 0 0,0 0 0 0 0,-1 0 0 0 0,0 0 0 0 0,0-1 0 0 0,0-1-1 0 0,-7 2 34 0 0,12-3-12 0 0,-10 3-67 0 0,-6 3-34 0 0,16-4 167 0 0,2-2-53 0 0,0 0-1 0 0,0 1 1 0 0,0-1 0 0 0,0 0 0 0 0,1 1 0 0 0,-1-1 0 0 0,1 1-1 0 0,-1-1 1 0 0,1 1 0 0 0,-1 0 0 0 0,1-1 0 0 0,0 1 0 0 0,0-1-1 0 0,0 1 1 0 0,0 0 0 0 0,0-1 0 0 0,0 1 0 0 0,0 1-1 0 0,1 4-2 0 0,-1 30-62 0 0,4 23 64 0 0,-3-47-11 0 0,2 0 1 0 0,-1 0-1 0 0,2 0 0 0 0,-1 0 1 0 0,2-1-1 0 0,2 5 11 0 0,2 0 0 0 0,-5-14 0 0 0,0-2 0 0 0,-3 0-2 0 0,1 0-1 0 0,-1 0 1 0 0,0 0-1 0 0,1 0 1 0 0,0 0-1 0 0,-1-1 1 0 0,1 1-1 0 0,-1 0 1 0 0,1-1-1 0 0,0 1 1 0 0,-1-1-1 0 0,1 0 1 0 0,0 0-1 0 0,0 1 1 0 0,-1-1-1 0 0,1 0 1 0 0,1-1 2 0 0,0 1-14 0 0,0-1 1 0 0,1 0 0 0 0,-1 1 0 0 0,0-2 0 0 0,1 1 0 0 0,-1 0-1 0 0,0-1 1 0 0,0 1 0 0 0,0-1 13 0 0,3-1-46 0 0,-1-1 1 0 0,0 0-1 0 0,0 0 0 0 0,0 0 1 0 0,0-1-1 0 0,-1 0 0 0 0,0 0 1 0 0,0 0-1 0 0,3-4 46 0 0,4-11-1437 0 0,1-3-4352 0 0,1 2-1725 0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1:04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356 349 12439 0 0,'0'0'958'0'0,"0"0"-388"0"0,0 0 694 0 0,-1-2 370 0 0,0-2-1127 0 0,0 1 1 0 0,-1-1 0 0 0,1 1 0 0 0,-1-1 0 0 0,0 1 0 0 0,0 0 0 0 0,-1 0 0 0 0,1 0 0 0 0,-1-1-508 0 0,-2-1 160 0 0,0 0 0 0 0,0 0 0 0 0,-1 1 1 0 0,-4-4-161 0 0,-7-2-389 0 0,0 0 1 0 0,0 2-1 0 0,-7-2 389 0 0,20 8 91 0 0,0 1-1 0 0,0 0 1 0 0,0 0 0 0 0,-1 0-1 0 0,1 1 1 0 0,0 0 0 0 0,0 0-1 0 0,-1 0 1 0 0,1 0 0 0 0,0 0-1 0 0,0 1 1 0 0,0 0 0 0 0,-1 0-1 0 0,1 0 1 0 0,0 1 0 0 0,0-1-1 0 0,0 1 1 0 0,1 0-1 0 0,-1 0 1 0 0,0 0 0 0 0,0 1-91 0 0,-6 4 192 0 0,0 0-1 0 0,0 0 1 0 0,1 2 0 0 0,0-1 0 0 0,1 1 0 0 0,-6 7-192 0 0,4-1 1 0 0,1-1 0 0 0,1 1 0 0 0,0 1 0 0 0,1-1 0 0 0,0 1 0 0 0,2 1 0 0 0,0-1 0 0 0,1 1 0 0 0,0 2-1 0 0,3-14 17 0 0,0 0 0 0 0,1-1-1 0 0,0 1 1 0 0,0 0 0 0 0,0 0-1 0 0,0 0 1 0 0,1 0 0 0 0,0 0-1 0 0,0 0 1 0 0,0 0 0 0 0,1-1 0 0 0,0 1-1 0 0,0 0 1 0 0,0-1 0 0 0,0 1-1 0 0,0-1 1 0 0,1 0 0 0 0,0 0-1 0 0,0 0 1 0 0,3 3-17 0 0,-3-4 15 0 0,0 0 0 0 0,0 0 0 0 0,0-1 1 0 0,0 1-1 0 0,1-1 0 0 0,-1 0 0 0 0,1 0 0 0 0,0 0 0 0 0,-1 0 0 0 0,1-1 0 0 0,0 1 1 0 0,0-1-1 0 0,0 0 0 0 0,0 0 0 0 0,0-1 0 0 0,0 1 0 0 0,0-1 0 0 0,0 0 0 0 0,0 0 1 0 0,0 0-1 0 0,0 0 0 0 0,0-1 0 0 0,0 0 0 0 0,0 0 0 0 0,1 0-15 0 0,3-2 84 0 0,1 0 0 0 0,-1-1-1 0 0,0 0 1 0 0,0 0 0 0 0,-1-1 0 0 0,1 0 0 0 0,3-4-84 0 0,4-4 266 0 0,0-1 1 0 0,10-13-267 0 0,-20 21 43 0 0,-1 1-1 0 0,0-1 0 0 0,0 0 1 0 0,0-1-1 0 0,-1 1 1 0 0,0-1-1 0 0,0 0 1 0 0,-1 1-1 0 0,0-2-42 0 0,0 3 49 0 0,-1-1 0 0 0,0 1 0 0 0,0-1 0 0 0,0 1 0 0 0,-1-1 0 0 0,0 0 0 0 0,0 1 0 0 0,0-1 0 0 0,-1 1 0 0 0,0-1-1 0 0,0 1 1 0 0,-1-3-49 0 0,-1-8 239 0 0,3 14-124 0 0,0 2-23 0 0,0 0-11 0 0,0 0-1 0 0,0 0 0 0 0,-1 2 0 0 0,-1 4-73 0 0,-1 0 0 0 0,1 0-1 0 0,0 0 1 0 0,1 0 0 0 0,0 0 0 0 0,0 0 0 0 0,0 0 0 0 0,0 4-7 0 0,1 53-75 0 0,0-46 52 0 0,2 1 0 0 0,0-1 0 0 0,1 0-1 0 0,1 0 1 0 0,0 0 0 0 0,1-1 0 0 0,1 1 0 0 0,2 2 23 0 0,-6-13-13 0 0,10 16 15 0 0,-12-21-2 0 0,1 0 0 0 0,-1-1 0 0 0,1 1 0 0 0,0 0 0 0 0,-1-1 0 0 0,1 1 0 0 0,0 0 0 0 0,-1-1 0 0 0,1 1 0 0 0,0-1 0 0 0,0 1 0 0 0,0-1 0 0 0,0 1 0 0 0,0-1 0 0 0,1 1 0 0 0,0-1 0 0 0,0 0 0 0 0,0 1 0 0 0,-1-1 0 0 0,1 0 0 0 0,0-1 0 0 0,0 1 0 0 0,0 0 0 0 0,0 0 0 0 0,-1-1 0 0 0,1 1 0 0 0,0-1 0 0 0,-1 1 0 0 0,1-1 0 0 0,0 0 0 0 0,-1 0 0 0 0,1 0 0 0 0,-1 0 0 0 0,1 0 0 0 0,-1 0 0 0 0,1 0 0 0 0,-1 0 0 0 0,0-1 0 0 0,1 0 0 0 0,5-5 0 0 0,-1 0 0 0 0,0-1 0 0 0,0 1 0 0 0,0-4 0 0 0,-4 8 0 0 0,53-84 0 0 0,12-32 0 0 0,-39 63 0 0 0,-3 0 0 0 0,15-52 0 0 0,-35 93 2 0 0,19-67 54 0 0,-21 69-44 0 0,0 0 0 0 0,-1-1-1 0 0,-1 1 1 0 0,0 0 0 0 0,-1-5-12 0 0,-1 6 24 0 0,0 10 43 0 0,-11 8 13 0 0,8-3-75 0 0,1 0 0 0 0,-1 1 0 0 0,1-1 0 0 0,-1 1 0 0 0,1 0 0 0 0,1 0 0 0 0,-1 1 0 0 0,0-1 0 0 0,1 0 0 0 0,0 1 0 0 0,0-1 0 0 0,0 3-5 0 0,-3 4 4 0 0,-14 33-38 0 0,2 1 1 0 0,2 0-1 0 0,-6 33 34 0 0,2 17-118 0 0,-1 32 118 0 0,17-99-7 0 0,1-1-1 0 0,1 1 1 0 0,2 0-1 0 0,0 0 0 0 0,2-1 1 0 0,1 1-1 0 0,2 0 8 0 0,-2-13 11 0 0,3-4 31 0 0,3-3-31 0 0,-8-7-37 0 0,-1-1 0 0 0,1 1 0 0 0,-1-1 0 0 0,1 1 0 0 0,0-1 0 0 0,-1 1 1 0 0,1-1-1 0 0,0 0 0 0 0,-1 0 0 0 0,1 0 0 0 0,0 0 0 0 0,-1 0 0 0 0,1 0 0 0 0,0 0 0 0 0,0 0 0 0 0,-1-1 0 0 0,1 1 0 0 0,-1-1 0 0 0,1 1 0 0 0,0-1 0 0 0,-1 0 1 0 0,1 1-1 0 0,-1-1 0 0 0,1 0 0 0 0,-1 0 0 0 0,2-1 26 0 0,1-2-234 0 0,0 0 0 0 0,0-1 0 0 0,0 1 1 0 0,0-1-1 0 0,-1 1 0 0 0,1-1 0 0 0,1-4 234 0 0,9-17-2033 0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1:06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526 411 19783 0 0,'0'0'903'0'0,"1"-2"-18"0"0,10-30 80 0 0,-2-1 0 0 0,-1 0 0 0 0,3-23-965 0 0,-8 27 482 0 0,-1 0 0 0 0,-1-19-482 0 0,-2 35 24 0 0,0-1 0 0 0,-1 0 1 0 0,-1 1-1 0 0,0 0 0 0 0,0-1 0 0 0,-5-7-24 0 0,7 18 0 0 0,0 1 0 0 0,0-1 0 0 0,0 0 0 0 0,-1 1 0 0 0,1 0 0 0 0,-1-1 0 0 0,0 1 0 0 0,0 0 0 0 0,0 0 0 0 0,0 0 0 0 0,0 0 0 0 0,-1 0 0 0 0,-3-5 0 0 0,-6-2 45 0 0,11 9-23 0 0,0-1 56 0 0,1 1 9 0 0,-2 2-3 0 0,-4 4-55 0 0,1 1 0 0 0,0 0 0 0 0,0 0 0 0 0,1 0 1 0 0,0 0-1 0 0,0 1 0 0 0,0-1 0 0 0,1 1 0 0 0,1 0 0 0 0,-1 0 0 0 0,0 7-29 0 0,-3 17-3 0 0,1 1 0 0 0,1 16 3 0 0,2-15 10 0 0,-31 252-10 0 0,0 14 31 0 0,32-289-27 0 0,-11 107 1164 0 0,-20 79-1168 0 0,23-156 113 0 0,4-11 20 0 0,-2 0-1 0 0,-8 18-132 0 0,5-19 67 0 0,-1 0 0 0 0,-2 0-1 0 0,-1-1 1 0 0,-2-1 0 0 0,-14 20-67 0 0,25-40 27 0 0,-1 0 0 0 0,-1 0 1 0 0,1 0-1 0 0,-1-1 0 0 0,0 0 1 0 0,-1 0-1 0 0,1-1 0 0 0,-2 0-27 0 0,-13 11 95 0 0,10-13-22 0 0,9-3-60 0 0,0-1-1 0 0,-1 0 0 0 0,1 0 0 0 0,0-1 0 0 0,0 1 0 0 0,0-1 0 0 0,0 1 1 0 0,0-1-1 0 0,0 0 0 0 0,0 0 0 0 0,1 0 0 0 0,-3-2-12 0 0,0-1 2 0 0,0 0 0 0 0,0 0 0 0 0,0-1-1 0 0,1 1 1 0 0,-3-5-2 0 0,2 1 1 0 0,1 1-1 0 0,1-1 1 0 0,0 1-1 0 0,0-1 1 0 0,0 0-1 0 0,1 0 1 0 0,-1-9-1 0 0,0-15-31 0 0,0-19 31 0 0,3 35-26 0 0,-1 3 4 0 0,1 1 0 0 0,1 0 0 0 0,0 0 0 0 0,1 0 0 0 0,0 1 0 0 0,4-13 22 0 0,-3 18-14 0 0,-1 0 1 0 0,1 1-1 0 0,0-1 1 0 0,1 1-1 0 0,0-1 1 0 0,0 1 0 0 0,0 0-1 0 0,0 0 1 0 0,1 1-1 0 0,0 0 1 0 0,1-1-1 0 0,4-3 14 0 0,17-9-53 0 0,0 0 0 0 0,1 2 0 0 0,13-5 53 0 0,-3 1-22 0 0,-4 4 24 0 0,11-4-2 0 0,-19 10-19 0 0,0-2 1 0 0,-1-1 0 0 0,2-2 18 0 0,109-79-11 0 0,54-53 11 0 0,-176 136-3 0 0,-2 3 23 0 0,0-2 0 0 0,-1 1 1 0 0,-1-1-1 0 0,0-1 0 0 0,0 0 0 0 0,-1 0 1 0 0,3-5-21 0 0,-9 6 222 0 0,-8 13 129 0 0,-11 12-222 0 0,10-5-153 0 0,1 1 0 0 0,0 0 0 0 0,1-1 0 0 0,0 1 0 0 0,0 1 0 0 0,1-1 0 0 0,1 0 0 0 0,0 3 24 0 0,1-9-14 0 0,-1 5 13 0 0,2 0-1 0 0,-1-1 1 0 0,1 1 0 0 0,1 0 0 0 0,0 0 0 0 0,0-1 0 0 0,1 1 0 0 0,0-1 0 0 0,2 6 1 0 0,5 24-1 0 0,-7-23 2 0 0,0-11-3 0 0,7 9 14 0 0,-6-12 30 0 0,7-2-19 0 0,-1-7 36 0 0,27-38 10 0 0,-22 26-21 0 0,0 0-1 0 0,2 2 0 0 0,0 0 0 0 0,0 0 1 0 0,2 2-1 0 0,15-11-47 0 0,-26 22 0 0 0,-1 0 0 0 0,0 0 0 0 0,1 1 0 0 0,0 0 0 0 0,0 1 0 0 0,0 0 0 0 0,0 0 0 0 0,5-1 0 0 0,8 1 3 0 0,-14 4-5 0 0,-2 0-12 0 0,3 0 3 0 0,0 0 0 0 0,0 1 1 0 0,-1 0-1 0 0,1 0 0 0 0,-1 1 1 0 0,0 0-1 0 0,1 0 0 0 0,-2 0 1 0 0,1 1-1 0 0,0 0 0 0 0,-1 0 1 0 0,0 0-1 0 0,1 3 11 0 0,-4-6 0 0 0,1 1 0 0 0,-1-1 0 0 0,0 1 0 0 0,0 0 0 0 0,-1 0 0 0 0,1 0 0 0 0,0 0 0 0 0,-1 0 0 0 0,0 0 0 0 0,1 1 0 0 0,0 4 0 0 0,3 7 0 0 0,-4-10 1 0 0,7 25 81 0 0,-8-15-26 0 0,3-25-73 0 0,0 1 0 0 0,1 0 0 0 0,1 1 0 0 0,-1-1 0 0 0,2 1 0 0 0,-1 0 1 0 0,1 0-1 0 0,0 1 0 0 0,0-1 0 0 0,6-4 17 0 0,0 1-17 0 0,1 0 0 0 0,0 1-1 0 0,1 1 1 0 0,0 0 0 0 0,0 0 0 0 0,1 1 17 0 0,-11 5-13 0 0,-2 2 13 0 0,-1 0 1 0 0,0 0-1 0 0,1 0 0 0 0,0 0 0 0 0,-1 0 0 0 0,1 0 0 0 0,0 1 0 0 0,-1-1 1 0 0,1 0-1 0 0,0 1 0 0 0,0 0 0 0 0,0-1 0 0 0,0 0 1 0 0,3-2 0 0 0,12 5-14 0 0,-5 3-29 0 0,-10-5 41 0 0,1 1 0 0 0,-1 0 0 0 0,0 0 0 0 0,0 0 0 0 0,1 0 0 0 0,-1 1 0 0 0,0-1 0 0 0,0 1 0 0 0,0-1 1 0 0,-1 1-1 0 0,1 0 0 0 0,0-1 0 0 0,0 2 1 0 0,3 3 1 0 0,-2-3-1 0 0,0 0 0 0 0,0 1 0 0 0,-1-1 0 0 0,1 1 0 0 0,-1 0 0 0 0,0-1 0 0 0,0 1 0 0 0,0 0 0 0 0,1 3 0 0 0,6 11 0 0 0,17 18 0 0 0,-23-33-2 0 0,5 18 15 0 0,-6-18-1 0 0,3 18 40 0 0,-6-17-10 0 0,-1 3-20 0 0,2-5 31 0 0,-1 0 0 0 0,0 6-53 0 0,2-5-42 0 0,-1-3 42 0 0,0 1-1 0 0,0-1 1 0 0,0 0 0 0 0,0 0 0 0 0,0 0-1 0 0,0 0 1 0 0,0 1 0 0 0,0-1 0 0 0,0 0 0 0 0,0 0-1 0 0,1 0 1 0 0,-1 0 0 0 0,0 0 0 0 0,0 1 0 0 0,0-1-1 0 0,0 0 1 0 0,0 0 0 0 0,1 0 0 0 0,-1 0 0 0 0,0 0-1 0 0,0 0 1 0 0,0 0 0 0 0,0 0 0 0 0,1 0 0 0 0,-1 0-1 0 0,0 0 1 0 0,0 0 0 0 0,0 0 0 0 0,1 0 0 0 0,-1 0-1 0 0,0 0 1 0 0,0 0 0 0 0,0 0 0 0 0,0 0-1 0 0,1 0 1 0 0,-1 0 0 0 0,0 0 0 0 0,0 0 0 0 0,0 0-1 0 0,0 0 1 0 0,1 0 0 0 0,-1 0 0 0 0,0 0 0 0 0,0 0-1 0 0,0 0 1 0 0,0-1 0 0 0,1 1 0 0 0,-1 0 0 0 0,0 0-1 0 0,0 0 1 0 0,0 0 0 0 0,0 0 0 0 0,0-1 0 0 0,0 1-1 0 0,0 0 1 0 0,1 0 0 0 0,-1 0 0 0 0,0 0 0 0 0,0-1-1 0 0,0 1 1 0 0,0 0 0 0 0,0 0 0 0 0,0 0-1 0 0,0-1 1 0 0,8-11 3 0 0,-8 11-3 0 0,5-7 0 0 0,-1 0 0 0 0,1 1 0 0 0,0-1 0 0 0,0 1 0 0 0,1 0 0 0 0,0 0 0 0 0,0 0 0 0 0,2 0 0 0 0,35-42 0 0 0,-18 24-12 0 0,-12 12-5 0 0,1 0-1 0 0,0 1 1 0 0,12-8 17 0 0,14-5 0 0 0,-38 24 0 0 0,15-6 0 0 0,5 2 0 0 0,-18 4 2 0 0,18-3-15 0 0,-16 3 5 0 0,-1 0 0 0 0,0 1 0 0 0,1-1-1 0 0,-1 1 1 0 0,0 1 0 0 0,3-1 8 0 0,-1 1-4 0 0,8 2 4 0 0,-1 1 0 0 0,-2 3 0 0 0,-3 4 0 0 0,-1 2 0 0 0,1 7 0 0 0,-8-15 0 0 0,-2 0 0 0 0,2 11 0 0 0,0-11 11 0 0,0 1 1 0 0,-1 0-1 0 0,1 0 0 0 0,-1 0 0 0 0,-1 4-11 0 0,0-3 8 0 0,1-5-8 0 0,0 1 0 0 0,0-1 0 0 0,0 1 0 0 0,0 0 0 0 0,-1-1 0 0 0,0 1 0 0 0,1-1 0 0 0,-1 1 0 0 0,0-1 0 0 0,-1 2 0 0 0,1-1 0 0 0,0-1 0 0 0,-1 1 0 0 0,1 0 0 0 0,0 0 0 0 0,1 0 0 0 0,-1 0 0 0 0,0 3 0 0 0,-6 21 11 0 0,5-21 30 0 0,0-3-29 0 0,-7 10-1 0 0,4-35-25 0 0,4 13-5 0 0,1 1 0 0 0,1-1-1 0 0,0 1 1 0 0,0 0-1 0 0,0-1 1 0 0,1 1 0 0 0,1 0-1 0 0,-1 0 1 0 0,1 0-1 0 0,0 0 1 0 0,1 1 0 0 0,0-1-1 0 0,0 1 1 0 0,1 0-1 0 0,0 0 1 0 0,0 0-1 0 0,0 1 1 0 0,6-5 19 0 0,13-11-72 0 0,-12 11 47 0 0,0 1 0 0 0,0 0 0 0 0,1 0 0 0 0,0 1 0 0 0,4-1 25 0 0,-13 8-2 0 0,13-7-10 0 0,1 0 0 0 0,0 1-1 0 0,0 0 1 0 0,1 2 0 0 0,0 0 0 0 0,0 1 12 0 0,-8 2 0 0 0,-6 1 0 0 0,-1 1 0 0 0,0 0 0 0 0,1 0 0 0 0,-1 0 0 0 0,1 0 0 0 0,2 1 0 0 0,-4-1 9 0 0,0 1 1 0 0,0 0-1 0 0,0 0 0 0 0,1 0 1 0 0,-1 0-1 0 0,0 0 0 0 0,0 1 1 0 0,0 0-1 0 0,0-1 0 0 0,0 1 1 0 0,0 0-1 0 0,0 1 0 0 0,0-1 1 0 0,0 0-1 0 0,0 1 0 0 0,-1 0 1 0 0,3 1-10 0 0,6 5 17 0 0,-5 2-5 0 0,-4-6 47 0 0,1 5 7 0 0,-2-7 6 0 0,0 0-6 0 0,3 21 18 0 0,-4-20-75 0 0,0-2 0 0 0,1 0-1 0 0,-1 1 0 0 0,0-1 1 0 0,0 0-1 0 0,0 1 0 0 0,0-1 1 0 0,0 0-1 0 0,-1 0 0 0 0,1 1 1 0 0,0-1-1 0 0,-1 0 0 0 0,1 1-8 0 0,-5 19 20 0 0,-2 6 33 0 0,4-11-24 0 0,0 0-1 0 0,-2 0 1 0 0,-4 10-29 0 0,9-25 4 0 0,-1 1 1 0 0,1-1-1 0 0,0 1 1 0 0,-1-1-1 0 0,1 1 1 0 0,0-1 0 0 0,0 1-1 0 0,0-1 1 0 0,0 1-1 0 0,0 0 1 0 0,1-1-1 0 0,-1 2-4 0 0,1 8-1 0 0,-8 16 1 0 0,6-23 0 0 0,-1 16 0 0 0,2-17 0 0 0,0-1 0 0 0,0 0 0 0 0,0 0 0 0 0,0 1 0 0 0,0-1 0 0 0,0 0 0 0 0,1 0 0 0 0,-1 0 0 0 0,1 1 0 0 0,-1-1 0 0 0,1 0 0 0 0,1 1 0 0 0,0 5 0 0 0,2 10 0 0 0,-1-14 0 0 0,0-2 0 0 0,10 10 0 0 0,-7-11 0 0 0,-4-2 0 0 0,2 1 4 0 0,-1 0 0 0 0,1 0 1 0 0,0 0-1 0 0,-1-1 0 0 0,1 0 0 0 0,0 0 0 0 0,-1 0 1 0 0,1 0-1 0 0,-1 0 0 0 0,0-1 0 0 0,3-1-4 0 0,35-22 29 0 0,-2-6 56 0 0,-1-1 0 0 0,0-3-85 0 0,-16 12 30 0 0,-1 0 0 0 0,-1-1 0 0 0,-1-1 0 0 0,-1-1 0 0 0,13-25-30 0 0,-25 39 29 0 0,-1 0 0 0 0,3-10-29 0 0,7-14 78 0 0,-15 33-22 0 0,0-5 22 0 0,0 7 10 0 0,-9-4 7 0 0,-1 1-95 0 0,9 4 0 0 0,1 0 0 0 0,-1 0 0 0 0,1 0 0 0 0,-1 0 0 0 0,1 0 0 0 0,-1 0 0 0 0,0 0 0 0 0,1 0 0 0 0,-1 0 0 0 0,1 0 0 0 0,-1 1 0 0 0,1-1 0 0 0,-1 0 0 0 0,0 0 0 0 0,1 1 0 0 0,-1-1 0 0 0,1 0 0 0 0,-3 3-9 0 0,0 0 0 0 0,1-1-1 0 0,0 1 1 0 0,-1 0 0 0 0,1 0 0 0 0,0 0-1 0 0,1 0 1 0 0,-1 1 0 0 0,0-1 0 0 0,1 0-1 0 0,0 1 1 0 0,0-1 0 0 0,0 1 0 0 0,0 0 0 0 0,0-1 9 0 0,-1 13-75 0 0,0 0 1 0 0,0 13 74 0 0,2-26-1 0 0,0 6 1 0 0,0 0 0 0 0,1 1 0 0 0,0-1 0 0 0,1 0 0 0 0,-1 0 0 0 0,2 0 0 0 0,-1 0 0 0 0,2 0 0 0 0,-1 0 0 0 0,1-1 0 0 0,0 1 0 0 0,1-1 0 0 0,0 0 0 0 0,0 0 0 0 0,1-1 0 0 0,-1 0 0 0 0,7 6 0 0 0,4 3 3 0 0,-12-12-10 0 0,-1 0 1 0 0,1 0-1 0 0,1 0 0 0 0,-1-1 1 0 0,1 1-1 0 0,-1-1 0 0 0,1 0 0 0 0,0 0 1 0 0,0-1-1 0 0,4 2 7 0 0,3 0 0 0 0,-3-3-100 0 0,-7-4-420 0 0,-1-1 66 0 0,0-1 0 0 0,-1 1 0 0 0,1-1 0 0 0,-1 1 0 0 0,0-1 0 0 0,-1 1-1 0 0,1-3 455 0 0,-4-19-9417 0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1:07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63 16127 0 0,'-34'14'1460'0'0,"21"-12"-1204"0"0,11-2 49 0 0,1 0 0 0 0,-1-1 0 0 0,1 1 0 0 0,0 0 0 0 0,-1-1-1 0 0,1 0 1 0 0,0 1 0 0 0,-1-1 0 0 0,1 0 0 0 0,0 1 0 0 0,0-1 0 0 0,-1 0 0 0 0,1 0-1 0 0,0 0 1 0 0,0 0 0 0 0,0 0 0 0 0,0 0 0 0 0,0-1 0 0 0,1 1 0 0 0,-1 0-1 0 0,0 0 1 0 0,0-1 0 0 0,1 1 0 0 0,-1 0 0 0 0,1-1 0 0 0,-1 1-305 0 0,-17-28 1778 0 0,12 21-1779 0 0,3 2-448 0 0,-3-3 809 0 0,2 7-9460 0 0,4 2 1197 0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1:10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81 443 7367 0 0,'0'0'568'0'0,"0"0"-78"0"0,0-2 1059 0 0,9-35 4703 0 0,-6 24-5596 0 0,-2-1 1 0 0,1 1-1 0 0,-1-7-656 0 0,3-25 163 0 0,-2 36-143 0 0,-1 0 1 0 0,0 0-1 0 0,-1 0 1 0 0,0 0 0 0 0,-1-7-21 0 0,-5-38 1236 0 0,2 0-1236 0 0,5 25 841 0 0,1 8 3588 0 0,-2 18-4320 0 0,1-1 0 0 0,-1 1 1 0 0,1 0-1 0 0,0 0 0 0 0,0 0 0 0 0,0 0 0 0 0,1 0 0 0 0,-1 1 0 0 0,1-1 1 0 0,0 0-1 0 0,0 0 0 0 0,0 1 0 0 0,0 0 0 0 0,0-1-109 0 0,0 1 96 0 0,-2 2 0 0 0,1-1 0 0 0,6-6 221 0 0,0 0 1 0 0,-1 0-1 0 0,2-4-317 0 0,-7 9 161 0 0,-1 2 7 0 0,0 0 7 0 0,0 0 1 0 0,0 0-12 0 0,0 0-49 0 0,0 0-19 0 0,0 0-7 0 0,-1 23-58 0 0,-4 20-31 0 0,1-8-7 0 0,-21 179 342 0 0,13-112-195 0 0,8-56-52 0 0,3-21-24 0 0,-2 0 0 0 0,-3 12-64 0 0,6-35 7 0 0,-6 14 38 0 0,-2-1-44 0 0,-3 9-1 0 0,-2-4 64 0 0,0 0-53 0 0,12-16 2 0 0,0-2-11 0 0,1-1 1 0 0,-1 0 0 0 0,1 0-1 0 0,-1 0 1 0 0,1 1 0 0 0,-1-1 0 0 0,0 0-1 0 0,0 0 1 0 0,0 0 0 0 0,0 0-1 0 0,0 0 1 0 0,0 0 0 0 0,0 0-1 0 0,0-1 1 0 0,0 1-3 0 0,-7 5-13 0 0,7-5-57 0 0,1-1-38 0 0,0 0-57 0 0,0 0 1 0 0,0 0 4 0 0,-6-25-1056 0 0,1 5-888 0 0,3 1-4289 0 0,2-4-1958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8:03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66 5527 0 0,'0'0'250'0'0,"-3"0"-2"0"0,0 2-163 0 0,1-2-55 0 0,0 1 1 0 0,1-1-1 0 0,-1 1 1 0 0,0-1-1 0 0,0 0 1 0 0,1 1-1 0 0,-1-1 1 0 0,0 0-1 0 0,0 0 1 0 0,1 0-1 0 0,-1-1 1 0 0,0 1-1 0 0,0 0 1 0 0,-1-1-31 0 0,2 1 2126 0 0,-1 0 1553 0 0,-5-2-1475 0 0,5 1 2724 0 0,0-2-4778 0 0,0 2-3 0 0,1-1 0 0 0,-1 1 0 0 0,1-1 0 0 0,0 1 0 0 0,0-1 0 0 0,0 0 0 0 0,0 0 0 0 0,0 1 0 0 0,0-1 0 0 0,0 0 0 0 0,1 0 0 0 0,-1 0 0 0 0,1 0 0 0 0,-1 0 0 0 0,1 0 0 0 0,0 0 0 0 0,-1 0 0 0 0,1 0 0 0 0,0 0-1 0 0,1 0 1 0 0,-1 0 0 0 0,0 0 0 0 0,1-1-147 0 0,1-13 179 0 0,-1 14-460 0 0,0 5-855 0 0,7 7-335 0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1:10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19 407 15199 0 0,'0'0'1172'0'0,"0"0"-578"0"0,0 0 414 0 0,-1-2 264 0 0,-9-33 1729 0 0,2-22-2941 0 0,8 48-84 0 0,1 0-1 0 0,0 0 1 0 0,0 0 0 0 0,0 0-1 0 0,1 0 1 0 0,1 0 0 0 0,0 0 0 0 0,0 1-1 0 0,0-1 1 0 0,3-2 24 0 0,-3 5 245 0 0,1 1 0 0 0,0 0 0 0 0,0 0 0 0 0,1 0 0 0 0,-1 1 0 0 0,1-1 0 0 0,4-2-245 0 0,41-27 2305 0 0,-27 19-1562 0 0,-7 6-28 0 0,1 0 0 0 0,14-6-715 0 0,12-5 526 0 0,-23 9-422 0 0,1 1 0 0 0,0 1 0 0 0,1 0 0 0 0,0 2 1 0 0,0 1-1 0 0,0 0 0 0 0,1 2 0 0 0,19-2-104 0 0,-29 6 8 0 0,1 0 0 0 0,-1 0 0 0 0,1 1 0 0 0,-1 1 0 0 0,1 1 0 0 0,-1 0 0 0 0,0 0 0 0 0,0 1 0 0 0,5 3-8 0 0,-7-2 0 0 0,-1 0 0 0 0,1 0 0 0 0,6 5 0 0 0,-13-7 0 0 0,0 0 0 0 0,0 0 0 0 0,-1 1 0 0 0,1 0 0 0 0,-1-1 0 0 0,1 1 0 0 0,-1 0 0 0 0,0 0 0 0 0,1 3 0 0 0,26 48 0 0 0,1 10 0 0 0,-28-60-4 0 0,-2-3 1 0 0,0 0-1 0 0,0 0 1 0 0,-1 0-1 0 0,1 0 1 0 0,-1-1-1 0 0,1 1 1 0 0,-1 0-1 0 0,0 0 1 0 0,1 0-1 0 0,-1 1 1 0 0,0-1-1 0 0,0 0 1 0 0,-1 0-1 0 0,1 0 1 0 0,0 0-1 0 0,-1 1 4 0 0,0 2-7 0 0,0 0 0 0 0,0 0 0 0 0,0-1 1 0 0,0 1-1 0 0,-1-1 0 0 0,0 1 0 0 0,0-1 0 0 0,0 1 0 0 0,0-1 1 0 0,-1 0-1 0 0,1 0 0 0 0,-1 0 0 0 0,0-1 0 0 0,0 1 0 0 0,-1-1 0 0 0,1 1 1 0 0,-1-1-1 0 0,0 0 0 0 0,-1 0 7 0 0,-6 4-2 0 0,0-1 1 0 0,-1 0-1 0 0,0-1 0 0 0,0 0 1 0 0,0-1-1 0 0,-10 1 2 0 0,-38 13-58 0 0,29-8-104 0 0,1-1-1 0 0,-2-2 1 0 0,1-1-1 0 0,-3-1 163 0 0,19-4-946 0 0,1-2 0 0 0,-1 0 1 0 0,-12-3 945 0 0,23 4-832 0 0,2-1-300 0 0,2 1-260 0 0,0 0-117 0 0,1-1-671 0 0,3-9-2720 0 0,4-1-1170 0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1:11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29 4607 0 0,'-2'2'354'0'0,"-2"6"292"0"0,3-7 2097 0 0,1 0-2341 0 0,-1-1 1 0 0,1 1-1 0 0,-1-1 0 0 0,1 1 0 0 0,0-1 1 0 0,-1 0-1 0 0,1 1 0 0 0,-1-1 1 0 0,1 0-1 0 0,-1 0 0 0 0,0 1 1 0 0,1-1-1 0 0,-1 0 0 0 0,1 0 0 0 0,-1 0 1 0 0,1 0-1 0 0,-1 0 0 0 0,0 0 1 0 0,1 0-1 0 0,-1 0 0 0 0,1 0 0 0 0,-1 0 1 0 0,0 0-1 0 0,1 0 0 0 0,-1 0 1 0 0,1 0-1 0 0,-1 0 0 0 0,1-1 0 0 0,-1 1-402 0 0,-16-7 1451 0 0,5 1-1714 0 0,1-1 0 0 0,-1 2 0 0 0,0-1 1 0 0,-1 2-1 0 0,-1-1 263 0 0,11 4 36 0 0,-1 0 0 0 0,0 0 0 0 0,0 1 0 0 0,1 0 0 0 0,-1-1 0 0 0,0 1 0 0 0,0 0 0 0 0,1 1 0 0 0,-1-1 0 0 0,0 1 0 0 0,0-1 0 0 0,1 1 0 0 0,-1 0 0 0 0,0 1 0 0 0,1-1 0 0 0,-1 1 0 0 0,1-1 0 0 0,0 1 0 0 0,0 0 0 0 0,-2 1-36 0 0,-4 4 421 0 0,2-3-31 0 0,2 0-1 0 0,-1 1 1 0 0,0 0 0 0 0,1 0 0 0 0,0 0 0 0 0,0 0-1 0 0,0 1 1 0 0,1 0 0 0 0,-2 2-390 0 0,-9 16 585 0 0,11-19-477 0 0,1 1 1 0 0,-1-1 0 0 0,1 1-1 0 0,0 0 1 0 0,-1 5-109 0 0,-13 44 223 0 0,2 1 1 0 0,2 0-1 0 0,3 1 1 0 0,3 1-1 0 0,-1 54-223 0 0,8-83 110 0 0,2 1 0 0 0,1 0-1 0 0,1-1 1 0 0,2 1 0 0 0,0-1-1 0 0,2 0 1 0 0,5 10-110 0 0,-7-26 69 0 0,-1-4 22 0 0,-4-7-24 0 0,1-3-105 0 0,2-1-291 0 0,0 0 0 0 0,0 0 0 0 0,0-1 0 0 0,-1 0 0 0 0,1 1 0 0 0,-1-1 0 0 0,0 0 0 0 0,0-1-1 0 0,0 1 1 0 0,0-1 0 0 0,0 1 0 0 0,1-4 329 0 0,6-13-8752 0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1:35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39 5471 0 0,'0'0'124'0'0,"0"0"18"0"0,0 0 8 0 0,0 0 46 0 0,0 0 184 0 0,0 0 79 0 0,0 0 18 0 0,0 0-19 0 0,0 0-96 0 0,-2-1-39 0 0,-3-1-624 0 0,-4-1 3847 0 0,9 3-3477 0 0,0-1 0 0 0,0 1-1 0 0,0 0 1 0 0,-1-1 0 0 0,1 1 0 0 0,0 0 0 0 0,0-1 0 0 0,0 1 0 0 0,0 0 0 0 0,0-1 0 0 0,0 1-1 0 0,0 0 1 0 0,0-1 0 0 0,0 1 0 0 0,1 0 0 0 0,-1-1 0 0 0,0 1 0 0 0,0 0 0 0 0,0-1 0 0 0,0 1-1 0 0,0 0 1 0 0,0-1 0 0 0,1 1 0 0 0,-1 0 0 0 0,0-1 0 0 0,0 1 0 0 0,1 0 0 0 0,-1 0 0 0 0,0-1-1 0 0,0 1 1 0 0,1 0 0 0 0,-1 0-69 0 0,22-21 1232 0 0,-21 19-1001 0 0,-1 2-7 0 0,0 0-7 0 0,0 0-1 0 0,0 0-8 0 0,0 0-33 0 0,0 0-14 0 0,0 0-1 0 0,0 0-4 0 0,0 0-17 0 0,0 0-10 0 0,0 0-1 0 0,0 0-2 0 0,0 0-13 0 0,0 0-8 0 0,0 0-1 0 0,0 0 4 0 0,0 0 16 0 0,0 0 4 0 0,0 0 0 0 0,0 0 6 0 0,0 0 23 0 0,0 0 16 0 0,0 0 3 0 0,0 0-2 0 0,0 0-12 0 0,0 0-2 0 0,0 0 0 0 0,0 0-12 0 0,0 0-52 0 0,0 0-28 0 0,0 0-4 0 0,0 0 6 0 0,0 0 22 0 0,0 0 10 0 0,0 0 2 0 0,0 0-2 0 0,0 0-13 0 0,-2 0-8 0 0,-4 0-1 0 0,4 0 3 0 0,2 0 10 0 0,-2 1-13 0 0,-5 2-53 0 0,1 0 26 0 0,3-2-51 0 0,-8 6 75 0 0,11-6-35 0 0,-1-1 1 0 0,0 1-1 0 0,0-1 1 0 0,1 1-1 0 0,-1-1 1 0 0,1 1-1 0 0,-1 0 1 0 0,0-1-1 0 0,1 1 1 0 0,-1 0-1 0 0,1-1 1 0 0,-1 1-1 0 0,1 0 1 0 0,0 0-1 0 0,-1-1 1 0 0,1 1-1 0 0,0 0 1 0 0,0 0-1 0 0,-1 0 1 0 0,1-1-1 0 0,0 1 1 0 0,0 0-1 0 0,0 0 1 0 0,0 0-1 0 0,0 0 1 0 0,0 0-1 0 0,0-1 1 0 0,0 1-1 0 0,0 0 1 0 0,1 0-1 0 0,-1 0-42 0 0,1 11 23 0 0,1-1 31 0 0,-1-8 4 0 0,0 1-1 0 0,0-1 1 0 0,1 0-1 0 0,-1 0 1 0 0,1 0-1 0 0,0 0 1 0 0,0 0-1 0 0,0 0 1 0 0,0-1-1 0 0,1 2-57 0 0,-1-2-16 0 0,-1-1 88 0 0,-1 1-61 0 0,1 0 64 0 0,2 1 3 0 0,6 15-42 0 0,-7-13-8 0 0,5 16 61 0 0,-3-6-33 0 0,-2-1-1 0 0,0 1 1 0 0,-1 0-1 0 0,0 0 1 0 0,-1 0-56 0 0,5 34 274 0 0,-5-43-226 0 0,0-4-29 0 0,4 1-25 0 0,6 30 229 0 0,-8-23-135 0 0,-1-3-43 0 0,0-8 1 0 0,-1 3-8 0 0,-2 29-8 0 0,2-13 15 0 0,-1-17-12 0 0,-3 17 6 0 0,2-15-26 0 0,-3 18-15 0 0,4-9 13 0 0,1-1 45 0 0,0-9 18 0 0,1 0-18 0 0,2 7-34 0 0,0-3 33 0 0,-2 0-36 0 0,0 9 223 0 0,-2-4-164 0 0,-2 1-8 0 0,2-9-62 0 0,0-1-1 0 0,0 1 1 0 0,1 0 0 0 0,-1 0-1 0 0,1 0 1 0 0,-1-1 0 0 0,1 1-1 0 0,0 0 1 0 0,0 2-8 0 0,0 8 0 0 0,1-3 12 0 0,0-8 47 0 0,-1-2 6 0 0,1 0-60 0 0,0 0 0 0 0,1-1 0 0 0,-1 1 0 0 0,0-1 0 0 0,0 0 0 0 0,1 1 0 0 0,-1-1 0 0 0,0 0 0 0 0,0 0 0 0 0,0 0 0 0 0,0 1 0 0 0,0-1 0 0 0,0 0 0 0 0,0-1 0 0 0,0 1 0 0 0,0-1-5 0 0,13-19 48 0 0,-9 10-41 0 0,-1-1 0 0 0,0 0 0 0 0,-1 0 1 0 0,0 0-1 0 0,0 0 0 0 0,-2 0 0 0 0,1 0 0 0 0,-2-1 0 0 0,1-5-7 0 0,0-3 14 0 0,-1-11 42 0 0,0 30-52 0 0,-1 0-1 0 0,1-1 0 0 0,-1 1 1 0 0,1 0-1 0 0,-1 0 0 0 0,0 0 1 0 0,0 0-1 0 0,0 0 1 0 0,0 1-1 0 0,0-1 0 0 0,0 0 1 0 0,-1 0-1 0 0,1 1 0 0 0,-1-1-3 0 0,-24-26 11 0 0,-42-54 64 0 0,66 80-64 0 0,-2 0 6 0 0,-1-12-4 0 0,4 3-73 0 0,2 0 0 0 0,3 0 48 0 0,0-1 12 0 0,-1 0 0 0 0,0 1 0 0 0,-2 0 0 0 0,-2 3 11 0 0,1 6 42 0 0,-2 18-56 0 0,1 0 0 0 0,0 1 0 0 0,1-1-1 0 0,1 0 1 0 0,0 1 3 0 0,3 21-24 0 0,-1-10-36 0 0,1-1 0 0 0,6 26 60 0 0,-8-42 0 0 0,-2-7 0 0 0,1 0 0 0 0,0-1 0 0 0,0 1 0 0 0,0 0 0 0 0,0 0 0 0 0,0-1 0 0 0,1 1 0 0 0,1 2 0 0 0,10 22 0 0 0,-7-14 0 0 0,-2-3 11 0 0,-3-9 42 0 0,-1-2 12 0 0,0 0 5 0 0,0 0-5 0 0,0 0-26 0 0,0 0-114 0 0,0 0-74 0 0,0 0-19 0 0,0 0-7 0 0,0 0-42 0 0,0 0-175 0 0,0 0-79 0 0,0 0-10 0 0,1-2-219 0 0,7-8-897 0 0,2-4-385 0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1:14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38 298 10591 0 0,'0'0'819'0'0,"0"0"-360"0"0,-5-7 1661 0 0,5 5-1865 0 0,-1 0 0 0 0,1 0 1 0 0,0 0-1 0 0,0-1 0 0 0,-1 1 0 0 0,1 0 1 0 0,0 0-1 0 0,1 0 0 0 0,-1 0 1 0 0,0 0-1 0 0,1 0 0 0 0,0-1-255 0 0,10-27 1051 0 0,-7 20-923 0 0,0 1-46 0 0,7-27 2384 0 0,-10 33-1956 0 0,-1 3 8 0 0,0 0-19 0 0,0 0-90 0 0,0 0-38 0 0,0 0-10 0 0,0 0-29 0 0,0 0-119 0 0,0 0-55 0 0,0 0-13 0 0,0 0-14 0 0,0 0-49 0 0,0 0 9 0 0,0 0 5 0 0,0 0-4 0 0,-2 14-16 0 0,-14 129 305 0 0,13-95-258 0 0,-2 0 0 0 0,-12 44-123 0 0,7-38 137 0 0,2 11-137 0 0,5-44 124 0 0,3-19-52 0 0,0-2 4 0 0,0 3 16 0 0,0-3-88 0 0,0-1-1 0 0,0 1 1 0 0,0 0-1 0 0,0 0 1 0 0,0 0-1 0 0,0 0 1 0 0,1 0-1 0 0,-1 0 1 0 0,0 0-1 0 0,0 0 1 0 0,0 0-1 0 0,0 0 1 0 0,0 0-1 0 0,0 0 1 0 0,0 0-1 0 0,0 0 1 0 0,0 0-1 0 0,1 0 1 0 0,-1 0 0 0 0,0 0-1 0 0,0 0 1 0 0,0 0-1 0 0,0 0 1 0 0,0 0-1 0 0,0 0 1 0 0,0 0-1 0 0,0 0 1 0 0,1 0-1 0 0,-1 0 1 0 0,0 0-1 0 0,0 0 1 0 0,0 0-1 0 0,0 0 1 0 0,0 0-1 0 0,0 0 1 0 0,0 0-1 0 0,0 0 1 0 0,0 0-1 0 0,1 0 1 0 0,-1 0-1 0 0,0 1 1 0 0,0-1 0 0 0,0 0-1 0 0,0 0 1 0 0,0 0-1 0 0,0 0 1 0 0,0 0-1 0 0,0 0 1 0 0,0 0-1 0 0,0 0 1 0 0,0 0-1 0 0,0 1 1 0 0,0-1-1 0 0,0 0 1 0 0,0 0-1 0 0,0 0 1 0 0,0 0-4 0 0,10-16 379 0 0,8-26 153 0 0,0-21-600 0 0,-3 0-1 0 0,-3-1 1 0 0,-2 0 0 0 0,-1-38 68 0 0,-1 25-218 0 0,-5 60 161 0 0,-1 0 0 0 0,0-1 1 0 0,-1 1-1 0 0,-1-1 0 0 0,-1 1 1 0 0,0-1-1 0 0,-4-14 57 0 0,1 13-12 0 0,3 17-49 0 0,1 2-15 0 0,0 0 9 0 0,9 1 49 0 0,0 0 0 0 0,0 0 0 0 0,6 2 18 0 0,23 4 83 0 0,37-7 577 0 0,13-3-660 0 0,26-1 1047 0 0,-110 4-1011 0 0,0-1-26 0 0,10 6 287 0 0,-13-4-294 0 0,-1-1 1 0 0,1 1-1 0 0,0-1 1 0 0,-1 1-1 0 0,1-1 0 0 0,-1 1 1 0 0,1-1-1 0 0,-1 1 1 0 0,1-1-1 0 0,-1 1 1 0 0,0 0-1 0 0,1-1 1 0 0,-1 1-1 0 0,1 0 0 0 0,-1-1 1 0 0,0 1-1 0 0,0 0 1 0 0,1 0-4 0 0,0 2 3 0 0,2 3-3 0 0,0 0 0 0 0,-1 0 0 0 0,1 0 0 0 0,-1 0 0 0 0,-1 0 0 0 0,1 1 0 0 0,-1-1 0 0 0,0 0 0 0 0,0 1 0 0 0,-1-1 0 0 0,0 2 0 0 0,-1 12 0 0 0,0 1 0 0 0,-5 17 0 0 0,1-1 0 0 0,-2 4 4 0 0,-1 0 0 0 0,-2 0 0 0 0,-1-1-4 0 0,-44 114 450 0 0,45-126-333 0 0,9-26-88 0 0,1-2-86 0 0,1-2 37 0 0,-1 0 0 0 0,1 0 0 0 0,0 0 0 0 0,0 0 0 0 0,0 0 0 0 0,0 0 0 0 0,0 1 0 0 0,0-1 0 0 0,0 0 20 0 0,9-16-176 0 0,-10 13 10 0 0,0 0 1 0 0,0 0 0 0 0,0 0 0 0 0,-1 0-1 0 0,1 0 1 0 0,-1 0 0 0 0,0 0 0 0 0,-1 1-1 0 0,1-2 166 0 0,-3-5-1070 0 0,0 0 0 0 0,-1 0-1 0 0,-1-3 1071 0 0,4 11-490 0 0,0 0-1 0 0,0 0 1 0 0,0 1 0 0 0,0-1 0 0 0,-1 1-1 0 0,1-1 1 0 0,-1 1 0 0 0,-2-2 490 0 0,-12-9-7318 0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1:14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48 13359 0 0,'-2'2'1027'0'0,"-7"12"96"0"0,9-8-636 0 0,0-3-70 0 0,0-2-86 0 0,0 1 1 0 0,0-1-1 0 0,0 0 0 0 0,0 0 1 0 0,1 1-1 0 0,-1-1 1 0 0,0 0-1 0 0,1 1 1 0 0,-1-1-1 0 0,1 0 1 0 0,-1 0-1 0 0,1 0 1 0 0,-1 1-1 0 0,1-1 1 0 0,0 0-1 0 0,0 0 0 0 0,0 0 1 0 0,0 0-332 0 0,1 1 139 0 0,-1-1-1 0 0,1 1 1 0 0,0-1 0 0 0,0 1-1 0 0,0-1 1 0 0,1 0 0 0 0,-1 0-1 0 0,0 0 1 0 0,0 0 0 0 0,1 0-139 0 0,1 0 4 0 0,0 0-1 0 0,1 0 1 0 0,-1 0 0 0 0,0-1 0 0 0,1 1-1 0 0,-1-1 1 0 0,0 0 0 0 0,1 0 0 0 0,-1-1-1 0 0,1 0 1 0 0,1 0-4 0 0,25-13 190 0 0,-26 11-144 0 0,1 1-1 0 0,-1-1 1 0 0,1 1 0 0 0,-1 0-1 0 0,1 0 1 0 0,0 1-46 0 0,26-5 209 0 0,27-5 315 0 0,81-20 843 0 0,-96 21-1002 0 0,0 1-1 0 0,42-1-364 0 0,-46 6-168 0 0,-38 4-350 0 0,-2 0-124 0 0,0 0-1039 0 0,-3 0-4288 0 0,-8-2-1842 0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1:16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6 356 9671 0 0,'0'0'748'0'0,"0"0"-253"0"0,0 0 768 0 0,2-2 383 0 0,11-27 333 0 0,-6 15-629 0 0,-1 0 1 0 0,3-11-1351 0 0,-7 16 41 0 0,0 0 0 0 0,0 0 0 0 0,-1-1 0 0 0,-1 1 0 0 0,1 0 0 0 0,-2-1 0 0 0,1 1 0 0 0,-2-4-41 0 0,2 7 161 0 0,0-1-1 0 0,1 1 0 0 0,-1 0 1 0 0,1 0-1 0 0,1-3-160 0 0,1-10 592 0 0,-1 9-221 0 0,0 1 1 0 0,1-1 0 0 0,0 1-1 0 0,1 0 1 0 0,0 0 0 0 0,1 1 0 0 0,0-2-372 0 0,12-25 1433 0 0,-13 21-717 0 0,-3 12-111 0 0,-1 8-324 0 0,0 0-337 0 0,0 0 116 0 0,-1-1-1 0 0,0 1 1 0 0,0-1 0 0 0,-1 1 0 0 0,-1 4-60 0 0,1-5 47 0 0,0 0-1 0 0,1 1 1 0 0,0-1 0 0 0,0 1 0 0 0,0-1 0 0 0,1 1-1 0 0,-1-1 1 0 0,1 1-47 0 0,1 27 153 0 0,-1 0-1 0 0,-4 25-152 0 0,0 1 90 0 0,-2 16 294 0 0,-16 71-384 0 0,-1 0 621 0 0,17-102 186 0 0,-9 26-807 0 0,8-42 302 0 0,7-26-220 0 0,0-2-9 0 0,0 0-1 0 0,0 0-1 0 0,0 0-6 0 0,0 0 0 0 0,0 0 5 0 0,0 0-36 0 0,0 0-119 0 0,0 0-15 0 0,0 0 4 0 0,0 0-29 0 0,-1-10-587 0 0,1 8 486 0 0,-1 0 1 0 0,1 0 0 0 0,0 0-1 0 0,0-1 1 0 0,0 1 0 0 0,0 0-1 0 0,1 0 1 0 0,-1 0 0 0 0,0 0-1 0 0,1 0 1 0 0,0 0 0 0 0,0-1 225 0 0,13-21-8089 0 0,-5 10 487 0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1:17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1 251 26431 0 0,'1'-18'787'0'0,"1"-5"-213"0"0,0 0 1 0 0,1 0 0 0 0,2 0-1 0 0,6-20-574 0 0,-4 26 13 0 0,-3 13-14 0 0,-1 3 0 0 0,3-3 1 0 0,0 0 0 0 0,1 0 0 0 0,0 0 0 0 0,-1 1 0 0 0,1 0 0 0 0,0 0 0 0 0,1 1 0 0 0,51-15 0 0 0,-55 16 0 0 0,45-9 122 0 0,0 1 1 0 0,1 3-1 0 0,0 2 1 0 0,0 2-1 0 0,10 3-122 0 0,-48 0 8 0 0,0 0-1 0 0,0 0 1 0 0,5 3-8 0 0,-6 1 42 0 0,-1 5-31 0 0,-9-7-11 0 0,0 0 0 0 0,0 1 0 0 0,0-1 0 0 0,0 0 0 0 0,-1 1 0 0 0,0-1 0 0 0,1 1 0 0 0,-1-1 0 0 0,0 1 0 0 0,-1-1 0 0 0,1 1 0 0 0,-1-1 0 0 0,1 0 0 0 0,-1 1 0 0 0,0-1 0 0 0,0 0 0 0 0,-1 1 0 0 0,0 1 0 0 0,-2 4 0 0 0,-1 0 0 0 0,0 0 0 0 0,0 0 0 0 0,-1-1 0 0 0,-6 8 0 0 0,-2 1-1 0 0,10-11 2 0 0,-1 0 0 0 0,0-1 1 0 0,0 1-1 0 0,0-1 0 0 0,-1 0 1 0 0,1 0-1 0 0,-1-1 0 0 0,-1 0 1 0 0,-3 3-2 0 0,-4 0 54 0 0,8-7-49 0 0,2-1 42 0 0,-7-1-36 0 0,1-2-11 0 0,7-6 0 0 0,2 10 0 0 0,1-1 0 0 0,0 1 0 0 0,0-1 0 0 0,0 0 0 0 0,0 1 0 0 0,1-1 0 0 0,-1 1 0 0 0,0-1 0 0 0,0 1 0 0 0,0-1 0 0 0,0 1 0 0 0,1-1 0 0 0,-1 0 0 0 0,0 1 0 0 0,0-1 0 0 0,1 1 0 0 0,-1-1 0 0 0,2 0-2 0 0,-1 0 0 0 0,1 0 1 0 0,-1 0-1 0 0,1 0 0 0 0,0 1 0 0 0,-1-1 0 0 0,1 0 1 0 0,0 1-1 0 0,0-1 0 0 0,-1 1 0 0 0,1-1 0 0 0,0 1 1 0 0,0 0-1 0 0,0 0 0 0 0,-1 0 0 0 0,1 0 0 0 0,0 0 1 0 0,0 0-1 0 0,0 1 0 0 0,0-1 0 0 0,-1 1 1 0 0,1-1-1 0 0,1 1 2 0 0,7 2-19 0 0,-1 1-1 0 0,1 0 1 0 0,5 3 19 0 0,-7-2-16 0 0,0 0 0 0 0,0 0 0 0 0,-1 0 0 0 0,0 1 0 0 0,0 0 0 0 0,4 6 16 0 0,5 6-16 0 0,0 0 0 0 0,-2 2 16 0 0,-5-5-9 0 0,0 0 1 0 0,-2 1-1 0 0,0 0 0 0 0,0 1 0 0 0,-2 0 0 0 0,2 7 9 0 0,-6-19 16 0 0,1 1 0 0 0,-1-1-1 0 0,0 1 1 0 0,0 0 0 0 0,-1 0 0 0 0,0-1 0 0 0,0 1-1 0 0,0 0 1 0 0,-1 0 0 0 0,0-1 0 0 0,0 1-1 0 0,-1 3-15 0 0,0-4 20 0 0,0-1 0 0 0,0 0-1 0 0,0 0 1 0 0,0 0 0 0 0,0 0-1 0 0,-1 0 1 0 0,0 0 0 0 0,0-1-1 0 0,0 0 1 0 0,0 1 0 0 0,-1-1-1 0 0,1 0 1 0 0,-1 0 0 0 0,0-1-1 0 0,0 1 1 0 0,0-1-20 0 0,-6 4 26 0 0,-1-2 0 0 0,0 1 0 0 0,1-2 0 0 0,-1 1 0 0 0,0-1 0 0 0,-1-1 0 0 0,1 0 0 0 0,0-1 0 0 0,-1 0 0 0 0,0 0-26 0 0,-27-2 2 0 0,0 0-1 0 0,-10-4-1 0 0,45 5 4 0 0,-69-6 38 0 0,31 4-4 0 0,-1-3-1 0 0,-6-2-37 0 0,30 0-73 0 0,17 6-6 0 0,2 1-1 0 0,-2 0-16 0 0,-5-2-67 0 0,5 1-27 0 0,2 1-9 0 0,0 0-65 0 0,0 0-269 0 0,0 0-119 0 0,2 0-20 0 0,18-2-2185 0 0,-1-2 0 0 0,12-2 2857 0 0,-9-1-8189 0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1:17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18975 0 0,'0'0'870'0'0,"0"0"-20"0"0,2 1-547 0 0,10 4 307 0 0,1-1-1 0 0,-1-1 1 0 0,1 0-1 0 0,0 0-609 0 0,17 6 831 0 0,-21-6-432 0 0,-4-1-170 0 0,0 1-1 0 0,-1-1 1 0 0,1 1 0 0 0,0 0 0 0 0,-1 0-1 0 0,1 1 1 0 0,-1-1 0 0 0,0 1-1 0 0,0 0 1 0 0,-1 0 0 0 0,1 0 0 0 0,-1 1-1 0 0,0-1 1 0 0,3 5-229 0 0,4 10 551 0 0,0 1-1 0 0,-1-1 1 0 0,-1 4-551 0 0,-8-23 4 0 0,13 37 130 0 0,-1 0 1 0 0,-3 0-1 0 0,0 1 0 0 0,-3 0 0 0 0,-1 0 0 0 0,-2 1 0 0 0,-2 32-134 0 0,-2 25 255 0 0,-7 31-255 0 0,2-80 131 0 0,-1 0 0 0 0,-3-1 0 0 0,-10 32-131 0 0,14-59 54 0 0,0 0 30 0 0,-1 0 0 0 0,0 0-1 0 0,-1-1 1 0 0,-1 0 0 0 0,-1 0-1 0 0,-1-1 1 0 0,-6 7-84 0 0,15-21 53 0 0,-3 1-31 0 0,2-2 20 0 0,-1 3-20 0 0,3-4 8 0 0,1-1-83 0 0,0 0-43 0 0,0 0-15 0 0,0 0 19 0 0,0 0 11 0 0,0 0-3 0 0,0 0-17 0 0,0 0-10 0 0,0 0-1 0 0,0 0 101 0 0,0 0 0 0 0,-1 0-1 0 0,1 0 1 0 0,0-1 0 0 0,0 1 0 0 0,0 0-1 0 0,-1 0 1 0 0,1 0 0 0 0,0 0 0 0 0,0 0-1 0 0,0 0 1 0 0,0 0 0 0 0,0 0 0 0 0,-1-1-1 0 0,1 1 1 0 0,0 0 0 0 0,0 0 0 0 0,0 0-1 0 0,0 0 1 0 0,0-1 0 0 0,0 1 0 0 0,0 0-1 0 0,-1 0 1 0 0,1 0 0 0 0,0 0 0 0 0,0-1-1 0 0,0 1 1 0 0,0 0 0 0 0,0 0 0 0 0,0 0-1 0 0,0-1 1 0 0,0 1 0 0 0,0 0 0 0 0,0 0-1 0 0,0 0 1 0 0,0-1 0 0 0,0 1 11 0 0,2-13-574 0 0,5-8-679 0 0,11-13-1248 0 0,-6 12 1221 0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1:38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22 455 0 0,'-6'9'2179'0'0,"0"-1"0"0"0,-1 0-1 0 0,-3 4-2178 0 0,9-11 562 0 0,1-1 72 0 0,-3 1 34 0 0,0-1-217 0 0,0 0 0 0 0,0 0-1 0 0,0 0 1 0 0,0-1 0 0 0,0 1-1 0 0,0-1 1 0 0,0 1 0 0 0,0-1-1 0 0,-2-1-450 0 0,3 1 536 0 0,2 1 0 0 0,0 0-36 0 0,-1-1-149 0 0,1-1-283 0 0,-1 1 0 0 0,0-1 0 0 0,0 1 0 0 0,0 0 0 0 0,0-1 0 0 0,0 1 0 0 0,0 0 0 0 0,0-1 0 0 0,-1 1 0 0 0,1 0 0 0 0,0 0 0 0 0,-1 0 0 0 0,1 0 0 0 0,-1 1 0 0 0,1-1 0 0 0,-1 0 0 0 0,1 0 0 0 0,-1 1 0 0 0,1-1 0 0 0,-1 1 0 0 0,0 0 0 0 0,1-1 0 0 0,-1 1 0 0 0,0 0 0 0 0,1 0 0 0 0,-1 0 0 0 0,0 0 0 0 0,0 0 0 0 0,0 0-68 0 0,1 0 65 0 0,1 0-1 0 0,0 0 0 0 0,-12 0 960 0 0,5 0-928 0 0,5 0 7 0 0,2 0 29 0 0,0 0 17 0 0,0 0 3 0 0,0 0-9 0 0,0 0-40 0 0,0 0-21 0 0,0 0-2 0 0,0 0 12 0 0,0 0 50 0 0,0 0 18 0 0,0 0 6 0 0,0 0-4 0 0,0 0-30 0 0,0 0-18 0 0,0 0-2 0 0,0 0-2 0 0,0 0-13 0 0,0 0-8 0 0,0 0-1 0 0,0 0 3 0 0,0 0 12 0 0,0 0 7 0 0,0 0 2 0 0,0 0-1 0 0,0 0-6 0 0,2-1-1 0 0,0 0-51 0 0,3-2 56 0 0,-1 1-1 0 0,2-1 0 0 0,-1 1 1 0 0,0 0-1 0 0,0 1 0 0 0,1-1 1 0 0,-1 1-1 0 0,1 0 0 0 0,-1 0 1 0 0,1 1-1 0 0,-1-1 1 0 0,3 2-110 0 0,2-3 96 0 0,56-6 368 0 0,-64 8-398 0 0,-2 0 6 0 0,2 0 27 0 0,1-1-60 0 0,18 3 240 0 0,-9 1-259 0 0,10 4 80 0 0,-15-3-6 0 0,-2-1 20 0 0,12 5 233 0 0,-8-7-269 0 0,-5 0-10 0 0,6 3-43 0 0,10 8 40 0 0,-19-11-6 0 0,-1-1 33 0 0,3 1 0 0 0,5 2-22 0 0,-4-2 0 0 0,2 3 22 0 0,-4-4 0 0 0,-2 0-22 0 0,0 0-4 0 0,1 1 5 0 0,4 4-5 0 0,-3-4-1 0 0,-1 1 0 0 0,4 5 0 0 0,-3-5 3 0 0,-3 13 63 0 0,1-12-121 0 0,-1 0-7 0 0,-9 12 51 0 0,3-5-31 0 0,-2-1 20 0 0,-3 5-28 0 0,6-9-16 0 0,-3 2 1 0 0,-1-1 1 0 0,1-2 11 0 0,6-2 31 0 0,-6 0-31 0 0,-2 0-11 0 0,0 0 0 0 0,1-1 0 0 0,-8 3 0 0 0,8-1 0 0 0,-7 5 0 0 0,-12 6 0 0 0,20-9 11 0 0,6-4 31 0 0,-5-1-31 0 0,2-1-11 0 0,-2 2 0 0 0,5 3 0 0 0,-18 6 0 0 0,11-8 0 0 0,2-3 0 0 0,0 2-11 0 0,8-1 11 0 0,0 0-1 0 0,0 0 0 0 0,0 0 1 0 0,0 0-1 0 0,0 0 0 0 0,0 0 0 0 0,0 0 1 0 0,0 0-1 0 0,1 0 0 0 0,-1 0 0 0 0,0-1 1 0 0,0 1-1 0 0,0 0 0 0 0,0 0 1 0 0,0 0-1 0 0,0 0 0 0 0,0 0 0 0 0,0 0 1 0 0,0 0-1 0 0,0 0 0 0 0,0 0 1 0 0,0 0-1 0 0,0 0 0 0 0,0 0 0 0 0,0 0 1 0 0,0 0-1 0 0,0 0 0 0 0,0 0 0 0 0,0 0 1 0 0,0 0-1 0 0,0 0 0 0 0,-1 0 1 0 0,1 0-1 0 0,0-1 0 0 0,0 1 0 0 0,0 0 1 0 0,0 0-1 0 0,0 0 0 0 0,0 0 1 0 0,0 0-1 0 0,0 0 0 0 0,0 0 0 0 0,0 0 1 0 0,0 0-1 0 0,0 0 0 0 0,0 0 0 0 0,0 0 1 0 0,0 0-1 0 0,0 0 0 0 0,0 0 1 0 0,0 0-1 0 0,0 0 0 0 0,0 0 0 0 0,0 0 1 0 0,0 0-1 0 0,0 0 0 0 0,0 0 1 0 0,0 0-1 0 0,-1 0 1 0 0,6-10-11 0 0,2-1-2 0 0,5 3-41 0 0,0 1 41 0 0,1 2 13 0 0,1 1 0 0 0,0 0 0 0 0,-1 3-11 0 0,0-1-31 0 0,0 1 31 0 0,0-3 11 0 0,57-22 53 0 0,-58 22-42 0 0,11-2 9 0 0,-19 5-8 0 0,0 0 0 0 0,-1 0 0 0 0,1 1 0 0 0,0-1-1 0 0,0 1 1 0 0,0 0 0 0 0,0 0 0 0 0,2 0-12 0 0,-5 0 2 0 0,11 0 9 0 0,-2 0 0 0 0,-6 0 31 0 0,7 0-31 0 0,-1 0 0 0 0,-8 0 43 0 0,-2 0 21 0 0,5 2 60 0 0,11 4 126 0 0,-14-6-197 0 0,-1 2-11 0 0,6 4-31 0 0,-5-2 20 0 0,5 5-31 0 0,3 0-11 0 0,-2-3 11 0 0,-5-3 31 0 0,24 22 33 0 0,-24-22-75 0 0,8 14 0 0 0,-9-12 0 0 0,9 14 0 0 0,-3-9 0 0 0,1 3 8 0 0,-7-11 12 0 0,-2 2-14 0 0,1-1 0 0 0,0 1 0 0 0,0-1 0 0 0,0 1-1 0 0,0-1 1 0 0,1 0 0 0 0,-1 1 0 0 0,1-1-6 0 0,0 1 42 0 0,0 3-20 0 0,-2-3 20 0 0,-1 5-20 0 0,0-5 20 0 0,-1 8-31 0 0,-2 0-11 0 0,0 0 0 0 0,2 0 0 0 0,-1 0 0 0 0,-1 0 0 0 0,-1-2 11 0 0,2-4 42 0 0,-7 7-55 0 0,7-10 4 0 0,-7 5-2 0 0,0-1 0 0 0,2-3 11 0 0,5-3 31 0 0,-5 2-31 0 0,-3 2-11 0 0,1-3 0 0 0,8-2 0 0 0,0 0 0 0 0,1 1 0 0 0,-1-1 0 0 0,0 1 0 0 0,0-1 0 0 0,0 1 0 0 0,1 0 0 0 0,-1 0 0 0 0,0-1 0 0 0,1 1 0 0 0,-1 0 0 0 0,0 1 0 0 0,-5 2 0 0 0,-2-1 0 0 0,-1 5 0 0 0,-2-2 0 0 0,0 0 0 0 0,2 0 0 0 0,2-1 0 0 0,8-5 0 0 0,-1 0 0 0 0,1 0 0 0 0,0 1 0 0 0,-1-1 0 0 0,1 0 0 0 0,0 0 0 0 0,-1 1 0 0 0,1-1 0 0 0,-1 0 0 0 0,1 0 0 0 0,0 0 0 0 0,-1 1 0 0 0,1-1 0 0 0,-1 0 0 0 0,1 0 0 0 0,0 0 0 0 0,-1 0 0 0 0,1 0 0 0 0,-1 0 0 0 0,1 0 0 0 0,-1 0 0 0 0,1 0 0 0 0,0 0 0 0 0,-1-1 0 0 0,-12-1 0 0 0,-28-5 0 0 0,35 5-17 0 0,-3-3-33 0 0,-1 1-1 0 0,0 0 1 0 0,0 1-1 0 0,-6-2 51 0 0,14 5-80 0 0,2 0-28 0 0,0 0-57 0 0,0 14-338 0 0,3-13 247 0 0,-1 1 127 0 0,1-1 0 0 0,0 1-1 0 0,-1-1 1 0 0,1 0-1 0 0,0 0 1 0 0,0-1 0 0 0,0 1-1 0 0,0 0 1 0 0,0-1-1 0 0,0 0 1 0 0,0 0 0 0 0,-1 1-1 0 0,1-2 1 0 0,0 1-1 0 0,0 0 1 0 0,0-1 0 0 0,0 1-1 0 0,0-1 1 0 0,0 0-1 0 0,0 0 130 0 0,16-9-1897 0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1:39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63 2759 0 0,'0'0'126'0'0,"-2"0"-5"0"0,-1 0-109 0 0,0 0-1 0 0,0 0 1 0 0,0 0-1 0 0,0-1 1 0 0,1 1-1 0 0,-1-1 1 0 0,0 0-1 0 0,0 0 1 0 0,1 0-1 0 0,-2-1-11 0 0,2 2 30 0 0,0-1 191 0 0,0 1 0 0 0,0-1 0 0 0,-1 1 0 0 0,1 0-1 0 0,0 0 1 0 0,0 0 0 0 0,-1 0 0 0 0,1 0-1 0 0,0 0 1 0 0,-3 1-221 0 0,-7 1 855 0 0,-18-5 190 0 0,28 2-801 0 0,2 1 4 0 0,0 0 14 0 0,0 0 56 0 0,-15-12 3317 0 0,-4-5-442 0 0,18 16-2835 0 0,1 1-113 0 0,-12-3 322 0 0,-6 2 1017 0 0,16 0-1222 0 0,2 1 18 0 0,0 0 4 0 0,-9-4 936 0 0,9 3-1307 0 0,-1 0 82 0 0,1 1 0 0 0,-1-1 1 0 0,1 0-1 0 0,-1 0 0 0 0,1 0 0 0 0,-1 1 0 0 0,0-1 0 0 0,0 0 0 0 0,1 1 0 0 0,-1-1 0 0 0,0 1 0 0 0,0-1 0 0 0,0 1 1 0 0,1-1-1 0 0,-1 1 0 0 0,0-1 0 0 0,0 1 0 0 0,0 0 0 0 0,0 0 0 0 0,0-1 0 0 0,0 1 0 0 0,0 0 0 0 0,0 0 0 0 0,0 0 1 0 0,0 0-1 0 0,0 0 0 0 0,0 0 0 0 0,0 0 0 0 0,0 0 0 0 0,0 1 0 0 0,0-1 0 0 0,0 0 0 0 0,0 1 0 0 0,1-1 0 0 0,-2 1-95 0 0,-1 0 80 0 0,-2 5-13 0 0,4-5-53 0 0,-1 1-1 0 0,1 0 1 0 0,0 0 0 0 0,0-1-1 0 0,0 1 1 0 0,0 0 0 0 0,0 0-1 0 0,0 0 1 0 0,1 0 0 0 0,-1 1-14 0 0,0-1 2 0 0,1 0 51 0 0,-2 10 31 0 0,1 1 164 0 0,1 0 0 0 0,1 0 0 0 0,0 0 0 0 0,0 0 0 0 0,1 0 0 0 0,1 0-1 0 0,1 3-247 0 0,0 1 220 0 0,-3-15-131 0 0,5 36 327 0 0,-6-33-351 0 0,0-2-55 0 0,0-1 1 0 0,0 1 0 0 0,1-1-1 0 0,-1 0 1 0 0,1 1-1 0 0,-1-1 1 0 0,1 1 0 0 0,0-1-1 0 0,0 0 1 0 0,0 1-1 0 0,0-1-10 0 0,3 9 46 0 0,1 2-22 0 0,22 53 104 0 0,-18-33-57 0 0,-1-3-25 0 0,-5-19-35 0 0,9 35 42 0 0,-5-17-54 0 0,-4-17 3 0 0,0 0 0 0 0,-1 1 0 0 0,0-1 0 0 0,-1 1 0 0 0,-1-1 0 0 0,0 11-2 0 0,0-1 19 0 0,-1-1 1 0 0,-1 1-1 0 0,-1-1 1 0 0,0 1 0 0 0,-2-1-1 0 0,-2 4-19 0 0,4-13 11 0 0,-1 11 95 0 0,-1-5 1 0 0,0-6 21 0 0,4-8-105 0 0,-1 0-2 0 0,1 0-1 0 0,-1 0 1 0 0,0 0 0 0 0,0 0-1 0 0,-1-1 1 0 0,1 1-1 0 0,-1-1 1 0 0,-2 3-21 0 0,-17 19 117 0 0,-11 5-30 0 0,27-24-98 0 0,5-4-106 0 0,1-2-274 0 0,0 0-93 0 0,0 0-1122 0 0,0 0-4647 0 0,0 0-1997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4:16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21191 0 0,'0'0'464'0'0,"0"0"96"0"0,0 0 16 0 0,0 0 32 0 0,10-3-488 0 0,-1-2-120 0 0,2 0 0 0 0,7-1 0 0 0,-2-2 0 0 0,-2 1 0 0 0,2-1 0 0 0,11-3 0 0 0,0 2-384 0 0,-6 1-104 0 0,1-2-24 0 0,4 1-8392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8:10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432 187 1375 0 0,'0'0'66'0'0,"1"-1"-8"0"0,-1-2-41 0 0,12-12 270 0 0,-8 10 1413 0 0,2 0 0 0 0,-1 0 0 0 0,0 1-1 0 0,1-1 1 0 0,2 0-1700 0 0,-5 3 98 0 0,0 0 1 0 0,-1 0-1 0 0,1 0 1 0 0,-1 0-1 0 0,1-1 1 0 0,-1 1-1 0 0,1-1-98 0 0,-2 1 115 0 0,1 0 0 0 0,0 0 1 0 0,0 0-1 0 0,0 0 0 0 0,0 0 0 0 0,0 1 1 0 0,0-1-1 0 0,0 1 0 0 0,1-1 0 0 0,-1 1-115 0 0,0 0 105 0 0,0 0 0 0 0,0-1-1 0 0,1 1 1 0 0,-2-1 0 0 0,1 0-1 0 0,0 1 1 0 0,0-1 0 0 0,0 0-1 0 0,-1 0 1 0 0,1-1-105 0 0,3-3 241 0 0,-4 5 15 0 0,0 1-208 0 0,-1-1 0 0 0,1 1 0 0 0,0-1 0 0 0,-1 1 0 0 0,0 0 0 0 0,1-1 0 0 0,-1 1 0 0 0,1-1 0 0 0,-1 0-1 0 0,1 1 1 0 0,-1-1 0 0 0,0 1 0 0 0,0-1 0 0 0,1 1 0 0 0,-1-1 0 0 0,0 0 0 0 0,0 1 0 0 0,1-1 0 0 0,-1 0-48 0 0,4-16 1027 0 0,-3 14-933 0 0,-1 2 126 0 0,1 0-1 0 0,-1 0 1 0 0,0 0-1 0 0,0 0 0 0 0,1 0 1 0 0,-1 0-1 0 0,0 0 1 0 0,0 0-1 0 0,0 0 1 0 0,0 0-1 0 0,-1 0 1 0 0,1 0-1 0 0,0 0 1 0 0,0 0-1 0 0,-1 0 0 0 0,1 0 1 0 0,-1-1-220 0 0,1 1-151 0 0,0 1-46 0 0,-16-12 337 0 0,15 11-100 0 0,-1 0 0 0 0,1 0-1 0 0,0 0 1 0 0,0 0 0 0 0,-1 0 0 0 0,1 0 0 0 0,0 0 0 0 0,-1 0-1 0 0,1 1 1 0 0,-1-1 0 0 0,1 0 0 0 0,-1 1 0 0 0,1-1 0 0 0,-1 1-1 0 0,1 0 1 0 0,-1 0 0 0 0,0-1 0 0 0,1 1 0 0 0,-1 0 0 0 0,1 0-1 0 0,-1 1 1 0 0,-1-1-40 0 0,-4 0 17 0 0,3 0 40 0 0,-1 0 0 0 0,1 0 0 0 0,-1 0 0 0 0,1 1 0 0 0,0-1 0 0 0,-1 1-1 0 0,1 1 1 0 0,-1-1 0 0 0,-3 2-57 0 0,-43 16 480 0 0,47-17-439 0 0,0-1 0 0 0,0 0 0 0 0,0 0 0 0 0,0 0-1 0 0,0-1 1 0 0,-1 1-41 0 0,-23 5 235 0 0,11 2-78 0 0,1 0-1 0 0,0 1 0 0 0,0 1 1 0 0,1 0-1 0 0,0 1 1 0 0,0 1-1 0 0,2 1 0 0 0,-1 0 1 0 0,2 0-1 0 0,-1 1 1 0 0,2 1-1 0 0,0 0 0 0 0,-3 6-156 0 0,-11 14 158 0 0,15-21-78 0 0,0-1 1 0 0,1 2-1 0 0,-3 7-80 0 0,-7 16 112 0 0,7-15-16 0 0,1 0 0 0 0,-3 12-96 0 0,7-15 31 0 0,1 1-1 0 0,1-1 1 0 0,0 4-31 0 0,3-13 25 0 0,1 1 0 0 0,1-1 0 0 0,0 1 0 0 0,0-1 1 0 0,1 0-1 0 0,2 10-25 0 0,3 6 28 0 0,1-1 1 0 0,1 0-1 0 0,1 0 1 0 0,1-1-1 0 0,1 0 0 0 0,9 12-28 0 0,-15-28 19 0 0,9 17 31 0 0,16 20-50 0 0,-25-38 8 0 0,1-1-1 0 0,0 0 0 0 0,0 0 1 0 0,1-1-1 0 0,-1 0 1 0 0,1 0-1 0 0,1-1 0 0 0,1 2-7 0 0,-5-5 4 0 0,0 0-1 0 0,0-1 0 0 0,0 1 0 0 0,0-1 0 0 0,1 1 0 0 0,-1-1 0 0 0,0 0 0 0 0,1-1 1 0 0,-1 1-1 0 0,1-1 0 0 0,-1 0 0 0 0,1 0 0 0 0,-1 0 0 0 0,0-1 0 0 0,1 1 0 0 0,-1-1 1 0 0,1 0-1 0 0,-1-1 0 0 0,0 1 0 0 0,0-1 0 0 0,0 1 0 0 0,0-1 0 0 0,1-1-3 0 0,11-7 17 0 0,0 0-1 0 0,-1 0 1 0 0,0-2-1 0 0,12-12-16 0 0,-18 16 1 0 0,34-34 28 0 0,-3-1 1 0 0,25-34-30 0 0,-34 39 5 0 0,-6 8 15 0 0,-2-1-1 0 0,-1-1 1 0 0,-2-1-1 0 0,-1-1 1 0 0,-2-1-1 0 0,0-2-19 0 0,-14 28 26 0 0,0 1 0 0 0,-1-1 0 0 0,0 1-1 0 0,0-1 1 0 0,-1 0 0 0 0,0 0 0 0 0,-1 1-1 0 0,0-1 1 0 0,0 0 0 0 0,-1 0 0 0 0,0 0-1 0 0,0 1 1 0 0,-1-1 0 0 0,0 0 0 0 0,-1 1-1 0 0,0 0 1 0 0,0-1 0 0 0,-1 1 0 0 0,0 0-1 0 0,0 1 1 0 0,-1-1 0 0 0,0 1 0 0 0,0 0-1 0 0,-1 0 1 0 0,0 0 0 0 0,0 1 0 0 0,-1 0-1 0 0,0 0 1 0 0,0 0-26 0 0,-5-3 56 0 0,-1 0 0 0 0,0 0-1 0 0,0 1 1 0 0,-1 1 0 0 0,-3-1-56 0 0,10 5-18 0 0,0 1 0 0 0,0-1-1 0 0,0 1 1 0 0,-1 1 0 0 0,1-1 0 0 0,-1 1 0 0 0,1 0-1 0 0,-1 1 1 0 0,1 0 0 0 0,-1 0 0 0 0,-2 1 18 0 0,-4 1-142 0 0,0 1 0 0 0,1 0 1 0 0,-1 1-1 0 0,1 1 1 0 0,-1 0 141 0 0,0 2-2088 0 0,0 0 1 0 0,-8 6 2087 0 0,10-6-7764 0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2:20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3567 132 7631 0 0,'0'0'348'0'0,"0"0"-6"0"0,0 0-173 0 0,0 0 90 0 0,0-2 58 0 0,-17-30 1984 0 0,15 29-2127 0 0,2 3 123 0 0,-1-1 58 0 0,-16-17 1899 0 0,15 17-1966 0 0,-11-5 280 0 0,1 0-322 0 0,10 5-20 0 0,-1 0-2 0 0,-27-4 1575 0 0,-26 0-1799 0 0,-3-2 681 0 0,18 2-415 0 0,-17 1-266 0 0,29 0 205 0 0,21 3-108 0 0,1 0 0 0 0,-1 0 0 0 0,-7 1-97 0 0,-16 1 441 0 0,-1-3 1 0 0,-2 0-442 0 0,-43-2 251 0 0,65 3-173 0 0,0 0-1 0 0,1-1 1 0 0,-1 0-78 0 0,1 0 39 0 0,0 1 0 0 0,1-1 0 0 0,-1 2 1 0 0,-1 0-40 0 0,-8 0 56 0 0,1 0 0 0 0,-1-1 0 0 0,-6-3-56 0 0,22 4 24 0 0,0 0 1 0 0,0 0 0 0 0,0 0 0 0 0,0 1 0 0 0,0-1 0 0 0,-4 2-25 0 0,-15 1 109 0 0,-279-5 499 0 0,281 3-434 0 0,-20 4-174 0 0,28-3 42 0 0,0-1 0 0 0,-1 0 0 0 0,1-1 0 0 0,-1 0 0 0 0,-12-2-42 0 0,-18-2 86 0 0,-5-1 20 0 0,19 1-45 0 0,1 1-1 0 0,-1 2 0 0 0,1 1 1 0 0,-1 1-1 0 0,-11 3-60 0 0,-30 1 94 0 0,49-3-52 0 0,0 1 0 0 0,0 1-1 0 0,-14 5-41 0 0,11-3 44 0 0,0-1-1 0 0,-14 1-43 0 0,32-5 0 0 0,1 0 0 0 0,-1 1 0 0 0,1 0 0 0 0,-3 0 0 0 0,2 1 0 0 0,1-1 0 0 0,-1-1 0 0 0,0 1 0 0 0,-1-1 0 0 0,0 0 11 0 0,0 1 0 0 0,1-1 0 0 0,-1 2 0 0 0,-1 0-11 0 0,3-1 12 0 0,-1 0 0 0 0,1 0 1 0 0,-1-1-1 0 0,1 0 0 0 0,-1 0 0 0 0,-2 0-12 0 0,-15 0 5 0 0,1 2-1 0 0,0 0 0 0 0,-5 2-4 0 0,-16 3-2 0 0,14-2 2 0 0,0 2 0 0 0,0 0 0 0 0,1 3 0 0 0,-4 2 0 0 0,-20 7 0 0 0,-57 17 0 0 0,98-33 0 0 0,1-1 0 0 0,-12 2 0 0 0,-17 5 0 0 0,8 0 20 0 0,21-7-5 0 0,-1 0-1 0 0,1 1 1 0 0,-7 4-15 0 0,0 0 0 0 0,0 0 0 0 0,0-1 0 0 0,-17 4 0 0 0,-67 20 0 0 0,77-24 0 0 0,0 0 0 0 0,1 2 0 0 0,0 1 0 0 0,0 1 0 0 0,1 1 0 0 0,-6 5 0 0 0,20-12 0 0 0,-61 38 0 0 0,-9 0 0 0 0,51-27 0 0 0,1 1 0 0 0,-1 2 0 0 0,-42 25 0 0 0,13-2 0 0 0,40-30 0 0 0,1 0 0 0 0,0 2 0 0 0,0-1 0 0 0,1 2 0 0 0,1 0 0 0 0,-10 13 0 0 0,19-18 0 0 0,3-7 0 0 0,0 1 0 0 0,0-1 0 0 0,0 0 0 0 0,0 0 0 0 0,-1 0 0 0 0,1 0 0 0 0,-2 1 0 0 0,-6 7 0 0 0,6-6 0 0 0,0-1 0 0 0,0 1 0 0 0,0 0 0 0 0,1 0 0 0 0,0 0 0 0 0,-1 3 0 0 0,-39 78 0 0 0,34-65 0 0 0,8-16 0 0 0,1 1 0 0 0,-3 12 13 0 0,-14 86 195 0 0,17-92-184 0 0,0 1 0 0 0,1-1-1 0 0,1 0 1 0 0,0 1-1 0 0,1 2-23 0 0,-1-4 32 0 0,-1-7-18 0 0,0 0 0 0 0,0 0 1 0 0,0-1-1 0 0,1 1 0 0 0,-1-1 0 0 0,3 4-14 0 0,-1-1 21 0 0,5 7 2 0 0,5 1 26 0 0,-4-3-6 0 0,1 0 1 0 0,-1 0-1 0 0,4 8-43 0 0,-7-5 33 0 0,0 0 0 0 0,-1 0 1 0 0,3 12-34 0 0,-7-25 2 0 0,1 5 30 0 0,0 1 0 0 0,1-1 0 0 0,0 0-1 0 0,0 1 1 0 0,4 3-32 0 0,-4-4 20 0 0,24 30 140 0 0,-11-8-29 0 0,-15-24-112 0 0,1 0 0 0 0,0 0-1 0 0,0-1 1 0 0,0 1 0 0 0,1 0-1 0 0,-1-1 1 0 0,1 1-1 0 0,0-1 1 0 0,0 0 0 0 0,0 0-1 0 0,0 0 1 0 0,1 0-1 0 0,2 1-18 0 0,73 50 363 0 0,-73-51-326 0 0,0 0-1 0 0,0 0 1 0 0,0 0-1 0 0,0-1 1 0 0,1 0-1 0 0,1 0-36 0 0,19 7 136 0 0,7 6 134 0 0,1-3 1 0 0,4 1-271 0 0,-21-9 55 0 0,-9-2-34 0 0,0 0 0 0 0,-1 1 0 0 0,1 0 0 0 0,0 0-21 0 0,3 2 40 0 0,16 1-27 0 0,-14-1-13 0 0,0 1 0 0 0,0 0 0 0 0,-1 1 0 0 0,0 0 0 0 0,0 1 0 0 0,3 4 0 0 0,4 0 0 0 0,-1 0 0 0 0,5 1 0 0 0,18 8 20 0 0,-3-2 34 0 0,1-1 0 0 0,10 1-54 0 0,-20-8 27 0 0,-16-6 5 0 0,0 0 1 0 0,1 0-1 0 0,-1-2 1 0 0,1 0-1 0 0,0 0 0 0 0,2-1-32 0 0,46 4 160 0 0,-50-5-122 0 0,0 0 0 0 0,0 1 0 0 0,10 3-38 0 0,9 2 36 0 0,160 13 173 0 0,-162-15-193 0 0,3 1 18 0 0,0-1 1 0 0,0-2-1 0 0,1-1 1 0 0,-1-2-1 0 0,9-2-34 0 0,-28 2 0 0 0,-1-1 0 0 0,1 2 0 0 0,0 0 0 0 0,11 3 0 0 0,26 1 0 0 0,5 0 16 0 0,-40-2-6 0 0,1-2-1 0 0,-1 0 1 0 0,1-1-1 0 0,-1 0 1 0 0,16-3-10 0 0,-8-1 16 0 0,2 2 0 0 0,-1 1 0 0 0,0 1 0 0 0,5 2-16 0 0,5 2 0 0 0,-25-2 0 0 0,0-1 0 0 0,-1 0 0 0 0,1-1 0 0 0,0 0 0 0 0,32-2 11 0 0,2 0 42 0 0,28-5-53 0 0,-4 5 0 0 0,-29-1 0 0 0,-26 3 0 0 0,0-1 0 0 0,0-1 0 0 0,12-3 0 0 0,-3 0 0 0 0,1 1-1 0 0,6 0 1 0 0,-6 2 6 0 0,0-2 0 0 0,2-1-6 0 0,-7 1 19 0 0,1 1 1 0 0,0 1-1 0 0,17 0-19 0 0,-21 2 0 0 0,0-1-1 0 0,0-1 0 0 0,0 0 0 0 0,0-1 1 0 0,-1 0-1 0 0,1-1 0 0 0,-1-1 1 0 0,57-21 64 0 0,57-13-64 0 0,-116 35 0 0 0,-1 0 0 0 0,1-1 0 0 0,-1-1 0 0 0,0 0 0 0 0,6-5 0 0 0,-4 3 0 0 0,0 1 0 0 0,0 0 0 0 0,10-3 0 0 0,14-2 0 0 0,8 0 0 0 0,-6 1 0 0 0,7-3 0 0 0,-34 9 0 0 0,0 0 0 0 0,0 0 0 0 0,-1-2 0 0 0,1 1 0 0 0,7-7 0 0 0,-14 9 0 0 0,-1 1 0 0 0,0 0 0 0 0,1 0 0 0 0,-1 0 0 0 0,1 0 0 0 0,0 1 0 0 0,0-1 0 0 0,0 1 0 0 0,2 0 0 0 0,-4 1 0 0 0,1 0 0 0 0,-1 0 0 0 0,0-1 0 0 0,0 1 0 0 0,0-1 0 0 0,0 1 0 0 0,0-1 0 0 0,1-1 0 0 0,30-31 0 0 0,-9 6 60 0 0,11-19-60 0 0,-26 34 4 0 0,-7 9-4 0 0,0 0 0 0 0,1 0 0 0 0,-1 0 0 0 0,1 1 0 0 0,-1-1 0 0 0,1 1 0 0 0,0 0 0 0 0,0 1 0 0 0,4-3 0 0 0,-5 4 0 0 0,0-1 0 0 0,-1 0 0 0 0,1 0 0 0 0,-1 1 0 0 0,1-1 0 0 0,-1-1 0 0 0,0 1 0 0 0,2-2 0 0 0,17-20 21 0 0,-14 17-10 0 0,-1 1 0 0 0,-1-1-1 0 0,1 0 1 0 0,3-7-11 0 0,0 0 0 0 0,-6 12 0 0 0,0 0 0 0 0,6-11 0 0 0,-1 2 0 0 0,-7 10 0 0 0,1-2 0 0 0,0 1 0 0 0,-1 0 0 0 0,1 0 0 0 0,-1 0 0 0 0,1-1 0 0 0,-1 1 0 0 0,0-1 0 0 0,0 1 0 0 0,0-3 0 0 0,2-4 0 0 0,3-2 0 0 0,-2-1 0 0 0,0 1 0 0 0,0 0 0 0 0,-1-1 0 0 0,5-13 0 0 0,0 1 0 0 0,8-16 0 0 0,-9 23 0 0 0,-1 0 0 0 0,-1 0 0 0 0,3-18 0 0 0,-8 32 0 0 0,1 0 0 0 0,0 1 0 0 0,-1-1 0 0 0,1 0 0 0 0,0 0 0 0 0,0 1 0 0 0,2-3 0 0 0,-2 3 0 0 0,-1 0 0 0 0,1 0 0 0 0,0 0 0 0 0,-1 0 0 0 0,1 0 0 0 0,-1 0 0 0 0,0 0 0 0 0,1 0 0 0 0,-1 0 0 0 0,0 0 0 0 0,0 0 0 0 0,-1 0 0 0 0,1-1 0 0 0,-2-37-10 0 0,1 25-5 0 0,0 1 1 0 0,2-1 0 0 0,1-13 14 0 0,-2 23-1 0 0,0 0 0 0 0,0-1-1 0 0,0 1 1 0 0,-1 0 0 0 0,0 0 0 0 0,0-1 0 0 0,0 1 0 0 0,-1 0 0 0 0,1 0 0 0 0,-1 0 1 0 0,-24-51-92 0 0,21 46 43 0 0,-12-22 27 0 0,3 1-42 0 0,-4-14 11 0 0,13 33 55 0 0,3 7-4 0 0,0 0 0 0 0,-1 0 0 0 0,1 0 0 0 0,-1 1 0 0 0,0-1-1 0 0,-3-2 3 0 0,-2-5-36 0 0,1-1 0 0 0,0 0 0 0 0,1-1-1 0 0,1 1 1 0 0,-2-6 36 0 0,-12-29-12 0 0,12 18-126 0 0,2-1 0 0 0,0-8 138 0 0,4 32-18 0 0,0 0 1 0 0,0 1-1 0 0,-1-1 1 0 0,0 0-1 0 0,0 1 0 0 0,0 0 1 0 0,-3-4 17 0 0,5 8-15 0 0,-1 0 1 0 0,0 1-1 0 0,0-1 1 0 0,0 1-1 0 0,0 0 0 0 0,-1-1 1 0 0,1 1-1 0 0,0 0 1 0 0,0-1-1 0 0,-1 1 1 0 0,1 0-1 0 0,-1 0 1 0 0,1 0-1 0 0,-1 0 0 0 0,1 1 1 0 0,-1-1-1 0 0,0 0 1 0 0,1 1-1 0 0,-1-1 1 0 0,0 1-1 0 0,0-1 1 0 0,1 1-1 0 0,-1 0 0 0 0,0 0 1 0 0,0 0-1 0 0,0 0 1 0 0,1 0-1 0 0,-1 0 1 0 0,0 0-1 0 0,-1 1 15 0 0,-84 19-1168 0 0,73-17 610 0 0,-1 0 1 0 0,-7 4 557 0 0,-22 5-1369 0 0,5-7 237 0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2:35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26 1375 0 0,'0'0'258'0'0,"0"0"543"0"0,0 0 242 0 0,-1-1 49 0 0,-4-1-792 0 0,0 1 1 0 0,0 0-1 0 0,1 0 1 0 0,-1 0-1 0 0,0 1 1 0 0,0 0-1 0 0,0 0 1 0 0,0 0-1 0 0,0 0 0 0 0,0 1-300 0 0,-13 0 7290 0 0,17-3-6781 0 0,1 2-474 0 0,0 0 0 0 0,0-1 0 0 0,0 1 0 0 0,0 0 0 0 0,0 0 0 0 0,0-1 0 0 0,-1 1 0 0 0,1 0 0 0 0,0-1 0 0 0,0 1 0 0 0,0 0 0 0 0,0 0 0 0 0,0-1 0 0 0,0 1 0 0 0,0 0 0 0 0,0-1 0 0 0,0 1 0 0 0,1 0 0 0 0,-1-1 0 0 0,0 1 0 0 0,0 0 0 0 0,0 0 0 0 0,0-1 0 0 0,0 1 0 0 0,0 0 0 0 0,1 0 0 0 0,-1-1 0 0 0,0 1 0 0 0,0 0-35 0 0,37-6 958 0 0,-34 6-744 0 0,-1 0 2 0 0,4-1-130 0 0,-1 0-5 0 0,1 1 0 0 0,-1-1-1 0 0,0 1 1 0 0,1 0 0 0 0,-1 1-1 0 0,0-1 1 0 0,2 1-81 0 0,-5 0 76 0 0,-2-1-74 0 0,0 0 0 0 0,0 0 0 0 0,0 0 1 0 0,0 0-1 0 0,1 0 0 0 0,-1 0 0 0 0,0 0 0 0 0,0 0 0 0 0,0 0 0 0 0,0 0 1 0 0,1 0-1 0 0,-1 0 0 0 0,0 0 0 0 0,0 0 0 0 0,0 0 0 0 0,0 0 1 0 0,0 0-1 0 0,1 0 0 0 0,-1 0 0 0 0,0 0 0 0 0,0 0 0 0 0,0-1 1 0 0,0 1-1 0 0,0 0 0 0 0,1 0 0 0 0,-1 0 0 0 0,0 0 0 0 0,0 0 1 0 0,0 0-1 0 0,0 0 0 0 0,0-1 0 0 0,0 1 0 0 0,0 0 0 0 0,0 0 0 0 0,0 0 1 0 0,0 0-1 0 0,1-1-2 0 0,2-1 77 0 0,14 5-41 0 0,-4-1-36 0 0,-2-4 11 0 0,2 5 32 0 0,1-2-33 0 0,-1-3-10 0 0,-7 1 25 0 0,-1 0 0 0 0,0 0-1 0 0,1 0 1 0 0,0 0 0 0 0,-1 1-1 0 0,1 0 1 0 0,-1 1 0 0 0,2-1-25 0 0,0 1 66 0 0,17 0 149 0 0,-22-1-144 0 0,-2 0 14 0 0,2 1-26 0 0,7 0-38 0 0,-7-1 32 0 0,-2 0 13 0 0,0 0 4 0 0,2 0 4 0 0,7-1 2 0 0,-8 0-65 0 0,5 1 44 0 0,-6 0-55 0 0,0 0 0 0 0,0 0 0 0 0,0 0 0 0 0,0 0 0 0 0,0 0-1 0 0,0 1 1 0 0,0-1 0 0 0,0 0 0 0 0,0 0 0 0 0,0 0 0 0 0,0 0 0 0 0,0 0 0 0 0,0 0 0 0 0,0 0 0 0 0,0 0 0 0 0,0 0-1 0 0,0 0 1 0 0,0 0 0 0 0,0 0 0 0 0,0 1 0 0 0,0-1 0 0 0,0 0 0 0 0,0 0 0 0 0,0 0 0 0 0,0 0 0 0 0,0 0 0 0 0,0 0 0 0 0,0 0-1 0 0,0 0 1 0 0,0 0 0 0 0,0 0 0 0 0,0 0 0 0 0,0 0 0 0 0,0 0 0 0 0,0 1 0 0 0,0-1 0 0 0,1 0 0 0 0,-1 0 0 0 0,0 0-1 0 0,0 0 1 0 0,0 0 0 0 0,0 0 0 0 0,0 0 0 0 0,0 0 0 0 0,0 0 0 0 0,0 0 0 0 0,0 0 0 0 0,0 0 0 0 0,0 0 0 0 0,0 0 0 0 0,1 0-1 0 0,-1 0 1 0 0,0 0 0 0 0,0 0 0 0 0,0 0 0 0 0,0 0 0 0 0,0 0 0 0 0,0 0 0 0 0,0 0 0 0 0,0 0 0 0 0,0 0 0 0 0,0 0-1 0 0,0 0 1 0 0,0 0 0 0 0,1 0 0 0 0,-1 0 0 0 0,0 0 0 0 0,32 3 253 0 0,-31-3-242 0 0,1 1 0 0 0,-1-1 0 0 0,1 0 0 0 0,0 0 0 0 0,-1 0 0 0 0,1 0 0 0 0,0 0 0 0 0,-1-1 0 0 0,1 1 1 0 0,0 0-1 0 0,-1-1 0 0 0,1 1-11 0 0,16 3 47 0 0,-14-3-4 0 0,5 0-22 0 0,-5 0 22 0 0,6 0-22 0 0,-6 0 22 0 0,6-1-33 0 0,5 1-10 0 0,-4 1-12 0 0,-11-1-108 0 0,1 0 0 0 0,-1 0-1 0 0,0 0 1 0 0,1 0 0 0 0,-1 0 0 0 0,1 0-1 0 0,-1 0 1 0 0,1 1 0 0 0,-1-1-1 0 0,0 0 1 0 0,1 0 0 0 0,-1 0 0 0 0,1 1-1 0 0,-1-1 1 0 0,0 0 0 0 0,1 0 0 0 0,-1 1-1 0 0,0-1 1 0 0,1 0 0 0 0,-1 1-1 0 0,0-1 1 0 0,0 0 0 0 0,1 1 0 0 0,-1-1-1 0 0,0 0 1 0 0,0 1 0 0 0,1-1 0 0 0,-1 1-1 0 0,0-1 1 0 0,0 0 0 0 0,0 1-1 0 0,0-1 1 0 0,0 1 0 0 0,0-1 0 0 0,0 1-1 0 0,0-1 1 0 0,0 0 0 0 0,0 1 0 0 0,0-1-1 0 0,0 1 1 0 0,0-1 0 0 0,0 1 0 0 0,0-1-1 0 0,0 0 1 0 0,0 1 0 0 0,-1-1-1 0 0,1 1 1 0 0,0-1 120 0 0,0 1-745 0 0,-1 1-5261 0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3:15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202 204 11975 0 0,'0'0'267'0'0,"0"0"42"0"0,0 0 17 0 0,1-1-28 0 0,2-1-207 0 0,-1 0 0 0 0,0-1 0 0 0,0 1 0 0 0,0 0 0 0 0,0-1 0 0 0,-1 1 0 0 0,2-2-91 0 0,0-2 398 0 0,-2 5 111 0 0,6-21 1539 0 0,-7 20-1605 0 0,0-19-278 0 0,2-2 868 0 0,-1 16-626 0 0,-1 5 105 0 0,2-19 1467 0 0,-3 12-1663 0 0,1 0 0 0 0,-1 0 0 0 0,-1 0 1 0 0,1 0-1 0 0,-2 0 0 0 0,1 1 0 0 0,-4-8-316 0 0,8 27 0 0 0,0 0 0 0 0,-1 0 0 0 0,0 0 0 0 0,-1 3 0 0 0,-3 16 0 0 0,-2 0 0 0 0,-1-1 0 0 0,-1 1 0 0 0,-1-1 0 0 0,-7 13 0 0 0,-7 11 0 0 0,-3-1 0 0 0,-13 19 0 0 0,-48 73 0 0 0,84-141 0 0 0,-1 1 0 0 0,-1 14 0 0 0,4-18 0 0 0,-1 1 0 0 0,1-1 0 0 0,0 0 0 0 0,0 1 0 0 0,0-1 0 0 0,0 1 0 0 0,0-1 0 0 0,0 1 0 0 0,0-1 0 0 0,0 1 0 0 0,0-1 0 0 0,0 1 0 0 0,0-1 0 0 0,0 0 0 0 0,0 1 0 0 0,1-1 0 0 0,-1 1 0 0 0,0-1 0 0 0,0 1 0 0 0,0-1 0 0 0,1 1 0 0 0,0-1 0 0 0,0 0 0 0 0,1 0 0 0 0,-1 0 0 0 0,1 0 0 0 0,-1 0 0 0 0,1 0 0 0 0,-1-1 0 0 0,0 1 0 0 0,1 0 0 0 0,-1-1 0 0 0,1 1 0 0 0,-1-1 0 0 0,0 1 0 0 0,0-1 0 0 0,1 0 0 0 0,-1 0 0 0 0,0 1 0 0 0,0-1 0 0 0,1-1 0 0 0,25-18 0 0 0,-23 16-240 0 0,0 0 0 0 0,-1 0-1 0 0,0 0 1 0 0,1 0 0 0 0,1-5 240 0 0,5-13-4059 0 0,-6 11-2761 0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3:16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1 295 11975 0 0,'0'0'267'0'0,"0"0"42"0"0,1-2 17 0 0,0-1-221 0 0,15-9 200 0 0,-10 8 816 0 0,0 0-1 0 0,-1-1 1 0 0,0 0-1 0 0,2-1-1120 0 0,19-17 2062 0 0,-16 14-1500 0 0,-9 8-438 0 0,1-1 0 0 0,-1 1-1 0 0,1 0 1 0 0,-1-1 0 0 0,1 1 0 0 0,-1 0 0 0 0,1 0 0 0 0,0 0 0 0 0,-1 0-1 0 0,1 1 1 0 0,0-1 0 0 0,1 0-124 0 0,-1 0 117 0 0,0 1 0 0 0,1-1 0 0 0,-1 0 0 0 0,0 0 0 0 0,0 0-1 0 0,0-1 1 0 0,-1 1 0 0 0,1 0-117 0 0,1-1 88 0 0,-1 0 0 0 0,1 0 1 0 0,0 1-1 0 0,-1-1 0 0 0,1 1 0 0 0,0 0 0 0 0,0 0 0 0 0,1 0-88 0 0,3-2 155 0 0,-1 1-1 0 0,0-1 1 0 0,0 0-1 0 0,0-1 1 0 0,0 1-1 0 0,0-1 1 0 0,-1-1-1 0 0,4-3-154 0 0,27-17 796 0 0,-23 19-786 0 0,0 0 0 0 0,9-2-10 0 0,17-7-4 0 0,82-34 2036 0 0,-101 40-2027 0 0,0 2 1 0 0,1 1-1 0 0,20-4-5 0 0,-22 3 0 0 0,-8 6 0 0 0,-2 1 0 0 0,-6-1 0 0 0,-2 1 0 0 0,1 0 0 0 0,-1 0 0 0 0,0 0 0 0 0,0 0 0 0 0,1 0 0 0 0,-1 0 0 0 0,0 0 0 0 0,0 1 0 0 0,1-1 0 0 0,-1 0 0 0 0,0 1 0 0 0,0-1 0 0 0,0 1 0 0 0,0-1 0 0 0,1 2 0 0 0,3-2 0 0 0,10 9 0 0 0,-9-6 0 0 0,6 5 0 0 0,-3 4 0 0 0,-6-7 0 0 0,0 0 0 0 0,-1 0 0 0 0,0 0 0 0 0,0 0 0 0 0,-1 0 0 0 0,1 0 0 0 0,-1 0 0 0 0,0 0 0 0 0,0 0 0 0 0,-1 1 0 0 0,0-1 0 0 0,0 0 0 0 0,0 1 0 0 0,0-1 0 0 0,-1 0 0 0 0,0 1 0 0 0,0-1 0 0 0,-1 0 0 0 0,0 4 0 0 0,0-2 0 0 0,-1 3 0 0 0,1 1 0 0 0,-1 0 0 0 0,-1-1 0 0 0,0 0 0 0 0,-1 0 0 0 0,0 0 0 0 0,0-1 0 0 0,-1 1 0 0 0,0-1 0 0 0,-2 2 0 0 0,-19 21 0 0 0,19-21 0 0 0,0-1 0 0 0,0 0 0 0 0,-1-1 0 0 0,-1 0 0 0 0,1 0 0 0 0,-1-1 0 0 0,-9 5 0 0 0,2-2 19 0 0,10-7-50 0 0,0 1 1 0 0,0-1 0 0 0,-1-1-1 0 0,1 1 1 0 0,-7 1 30 0 0,12-5-303 0 0,0 1 1 0 0,0-1 0 0 0,-1 0-1 0 0,1 0 1 0 0,0 0 0 0 0,0 0 0 0 0,0 0-1 0 0,0 0 1 0 0,0 0 0 0 0,0-1-1 0 0,0 1 1 0 0,0-1 0 0 0,0 0-1 0 0,0 0 1 0 0,0 1 0 0 0,0-1-1 0 0,0-1 1 0 0,0 1 0 0 0,1 0-1 0 0,-1 0 1 0 0,0 0 0 0 0,1-1-1 0 0,-1 1 1 0 0,1-1 0 0 0,0 0-1 0 0,-1 1 1 0 0,1-2 302 0 0,-3-7-1536 0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3:16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0 11975 0 0,'0'0'267'0'0,"0"0"42"0"0,0 0 17 0 0,0 0-28 0 0,2 1-196 0 0,5 2 47 0 0,-5-2 571 0 0,-2-1 249 0 0,0 0 45 0 0,0 0 8 0 0,0 0 2 0 0,0 0 0 0 0,0 0 0 0 0,0 0-69 0 0,0 0-290 0 0,-14-1 395 0 0,11 2-798 0 0,0-1 1 0 0,-1 1-1 0 0,1 0 0 0 0,0 0 0 0 0,0 1 1 0 0,0-1-1 0 0,0 1 0 0 0,0-1-262 0 0,-7 4 394 0 0,-24 14-222 0 0,25-14-172 0 0,0 1 0 0 0,0 0 0 0 0,1 1 0 0 0,0-1 0 0 0,1 2 0 0 0,-1-1 0 0 0,1 1 0 0 0,1 0 0 0 0,-5 7 0 0 0,-8 14 0 0 0,2 1 0 0 0,-4 12 0 0 0,-4 6 0 0 0,3-7 0 0 0,2 1 0 0 0,2 0 0 0 0,2 2 0 0 0,2 0 0 0 0,-6 28 0 0 0,18-60 0 0 0,1 0 0 0 0,-1 1 0 0 0,2-1 0 0 0,0 0 0 0 0,0 0 0 0 0,1 4 0 0 0,0-16 0 0 0,3 10 0 0 0,15 6 0 0 0,-5-9 0 0 0,2-2 0 0 0,-6-5 8 0 0,-1 1 1 0 0,1-1-1 0 0,0-1 1 0 0,-1 0-1 0 0,1 0 0 0 0,7-3-8 0 0,6-2-125 0 0,-1 0-1 0 0,4-3 126 0 0,-15 1-4001 0 0,-11 8 2467 0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3:19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154 159 11975 0 0,'0'0'267'0'0,"0"0"42"0"0,0 0 17 0 0,-2-1-28 0 0,0-1-374 0 0,0 0 0 0 0,1 1-1 0 0,-1-1 1 0 0,0 0-1 0 0,1 0 1 0 0,-1-1 0 0 0,1 1-1 0 0,0 0 1 0 0,-1-2 76 0 0,0 0 363 0 0,1 0 0 0 0,0 0 0 0 0,0 1 0 0 0,1-1 0 0 0,-1 0 0 0 0,1 0 0 0 0,-1 0 0 0 0,1 0 0 0 0,1-2-363 0 0,0-7 1646 0 0,1 0 0 0 0,1 0 0 0 0,0 0 0 0 0,1-3-1646 0 0,-3 15 48 0 0,2-20 1673 0 0,-3 16-710 0 0,-1 15-563 0 0,1-5-448 0 0,-5 20 0 0 0,-2 5 0 0 0,-1 17 0 0 0,-6 23 0 0 0,1-24 0 0 0,-3 0 0 0 0,-1 0 0 0 0,-7 6 0 0 0,19-42 0 0 0,-2-2 0 0 0,7-8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0,2-11 0 0 0,4-14 0 0 0,30-70 0 0 0,8-8 0 0 0,-18 43 0 0 0,-15 41 0 0 0,-9 16 0 0 0,0 0 0 0 0,0-1 0 0 0,-1 1 0 0 0,1-1 0 0 0,-1 0 0 0 0,0 1 0 0 0,1-3 0 0 0,-3-1 0 0 0,-5 8 0 0 0,-1 4 0 0 0,7-5 0 0 0,0 0 0 0 0,0 0 0 0 0,0 0 0 0 0,-1 1 0 0 0,1-1 0 0 0,0 0 0 0 0,0 0 0 0 0,0 0 0 0 0,0 0 0 0 0,0 0 0 0 0,-1 0 0 0 0,1 0 0 0 0,0 0 0 0 0,0 0 0 0 0,0 0 0 0 0,0 1 0 0 0,0-1 0 0 0,0 0 0 0 0,-1 0 0 0 0,1 0 0 0 0,0 0 0 0 0,0 0 0 0 0,0 1 0 0 0,0-1 0 0 0,0 0 0 0 0,0 0 0 0 0,0 0 0 0 0,0 0 0 0 0,0 0 0 0 0,0 1 0 0 0,0-1 0 0 0,0 0 0 0 0,0 0 0 0 0,0 0 0 0 0,0 0 0 0 0,0 1 0 0 0,0-1 0 0 0,0 0 0 0 0,0 0 0 0 0,0 0 0 0 0,0 0 0 0 0,0 1 0 0 0,0-1 0 0 0,0 0 0 0 0,0 0 0 0 0,0 0 0 0 0,0 0 0 0 0,1 0 0 0 0,-1 0 0 0 0,0 1 0 0 0,0-1 0 0 0,0 0 0 0 0,0 0 0 0 0,0 0 0 0 0,0 0 0 0 0,1 0 0 0 0,-1 0 0 0 0,0 0 0 0 0,0 0 0 0 0,0 1 0 0 0,0-1 0 0 0,0 0 0 0 0,1 0 0 0 0,-1 0 0 0 0,0 0 0 0 0,7 0 0 0 0,11-1 0 0 0,1-1 0 0 0,1 0 0 0 0,21-3 0 0 0,-9-1 0 0 0,-28 5 0 0 0,14 1 0 0 0,-6 2 0 0 0,2 5 0 0 0,-12-1 0 0 0,-1-4 0 0 0,1 3 0 0 0,0 0 0 0 0,-1 0 0 0 0,1 0 0 0 0,-1 1 0 0 0,0-1 0 0 0,0 0 0 0 0,-1 1 0 0 0,1-1 0 0 0,-1 1 0 0 0,-1 4 0 0 0,-1 11 0 0 0,-1 0 0 0 0,-3 5 0 0 0,2-4 0 0 0,-1 2 0 0 0,1-3 0 0 0,1 1 0 0 0,0-1 0 0 0,1 15 0 0 0,-2-1 15 0 0,2-22-41 0 0,0 1-1 0 0,1-1 1 0 0,0 14 26 0 0,1-26-337 0 0,0-3 188 0 0,0-1 0 0 0,0 1 0 0 0,-1-1 1 0 0,1 0-1 0 0,-1 1 0 0 0,0-1 0 0 0,0 1 0 0 0,0 0 0 0 0,0-1 1 0 0,0 1-1 0 0,-1-1 149 0 0,1 1 46 0 0,-3-5-43 0 0,0-1 1 0 0,-1 1-1 0 0,0 0 0 0 0,0 1 0 0 0,-1-1 1 0 0,1 1-1 0 0,-1 0 0 0 0,-3-1-3 0 0,-2-3-239 0 0,-1 1 0 0 0,-1 1 0 0 0,1 0-1 0 0,-5-1 240 0 0,11 6 37 0 0,-1 0-1 0 0,1 0 1 0 0,-1 1-1 0 0,0 0 1 0 0,0 1-1 0 0,0 0 1 0 0,0 0-1 0 0,0 0 0 0 0,0 1 1 0 0,0 0-1 0 0,0 0 1 0 0,0 0-1 0 0,-1 1 1 0 0,1 1-1 0 0,1-1 1 0 0,-1 1-1 0 0,0 0 0 0 0,0 0 1 0 0,1 1-1 0 0,-1 0 1 0 0,1 0-1 0 0,0 1 1 0 0,0 0-1 0 0,-3 2-36 0 0,2 0 0 0 0,3 0 72 0 0,3-5 299 0 0,1-1 117 0 0,0 0 21 0 0,14 1-192 0 0,12-2-26 0 0,128-28-291 0 0,-106 19-269 0 0,-46 9-1135 0 0,-2 1-511 0 0,0 0-107 0 0,0 0-24 0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3:20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75 11975 0 0,'0'0'267'0'0,"0"0"42"0"0,0-11 417 0 0,0-24-56 0 0,0 12 2534 0 0,0 21-2180 0 0,0 2 0 0 0,0-2 0 0 0,0 1 2973 0 0,0 8-1991 0 0,2 46-633 0 0,-6-14-1363 0 0,-3-1 0 0 0,-8 29-10 0 0,-26 73-4 0 0,38-131 4 0 0,-6 11 0 0 0,5-11 0 0 0,1-1 0 0 0,0 0 0 0 0,0 1 0 0 0,0 1 0 0 0,1-1-64 0 0,2-7-273 0 0,0-2-138 0 0,0 0-33 0 0,2-2-72 0 0,10-11-396 0 0,3-4-1961 0 0,0 0-1 0 0,-1-1 0 0 0,0-2 2938 0 0,-3 2-2047 0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3:20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 13823 0 0,'0'0'315'0'0,"0"2"45"0"0,-3 17 7531 0 0,-4 0-5922 0 0,5-14-1821 0 0,0 0 0 0 0,0 0 0 0 0,1 0 1 0 0,-1 1-1 0 0,1-1 0 0 0,1 0 0 0 0,-1 2-148 0 0,0-1 31 0 0,0 1-1 0 0,0 0 0 0 0,0-1 1 0 0,-1 1-1 0 0,0-1 0 0 0,-1 2-30 0 0,1-1 62 0 0,0-3 75 0 0,0 0 0 0 0,1 1 0 0 0,0-1-1 0 0,0 0 1 0 0,0 1 0 0 0,1-1 0 0 0,-1 1-1 0 0,1-1 1 0 0,0 1 0 0 0,1 4-137 0 0,-1-2 100 0 0,1 1 0 0 0,-1-1 0 0 0,-1 0 1 0 0,0 0-1 0 0,-1 6-100 0 0,-1 19 107 0 0,1-10-107 0 0,-1 1 0 0 0,-1 0 0 0 0,0-1 0 0 0,-3 5 0 0 0,4-19 0 0 0,1-18 0 0 0,1-12 410 0 0,1-1-1 0 0,1 0 1 0 0,1 1-1 0 0,1-1 1 0 0,1-3-410 0 0,7-26 0 0 0,2 0 0 0 0,9-22 0 0 0,-18 57 0 0 0,2-5 0 0 0,2 9 0 0 0,-4 11 0 0 0,-1 1 0 0 0,-1-1 0 0 0,-1 1 0 0 0,1-1 0 0 0,-1 1 0 0 0,1 0 0 0 0,-1 0 0 0 0,1 0 0 0 0,0 0 0 0 0,-1 0 0 0 0,1 0 0 0 0,0 0 0 0 0,0 1 0 0 0,0-1 0 0 0,0 1 0 0 0,0-1 0 0 0,0 1 0 0 0,0 0 0 0 0,0-1 0 0 0,0 1 0 0 0,0 0 0 0 0,0 0 0 0 0,0 1 0 0 0,1-1 0 0 0,5 1 0 0 0,-1-1 0 0 0,0 0 0 0 0,0 0 0 0 0,0 1 0 0 0,1 0 0 0 0,-1 1 0 0 0,-1-1 0 0 0,1 1 0 0 0,0 0 0 0 0,0 1 0 0 0,-1 0 0 0 0,1 0 0 0 0,0 1 0 0 0,0 0 0 0 0,7 4 0 0 0,0 1 0 0 0,6 6 0 0 0,-17-13 0 0 0,0 1 0 0 0,0-1 0 0 0,0 0 0 0 0,0 0 0 0 0,0 0 0 0 0,0 0 0 0 0,0-1 0 0 0,1 1 0 0 0,6 5 0 0 0,-6-4 0 0 0,10 17 0 0 0,-12-17 0 0 0,-1 0 0 0 0,0 0 0 0 0,0 0 0 0 0,1 0 0 0 0,-2 0 0 0 0,1 0 0 0 0,0 0 0 0 0,-1 0 0 0 0,1 11 0 0 0,-6-1 0 0 0,-4 1 0 0 0,4-11 0 0 0,2-2 0 0 0,-1 2 0 0 0,1-1 0 0 0,-1 1 0 0 0,1-1 0 0 0,-1 0 0 0 0,0 0 0 0 0,0 0 0 0 0,-2 1 0 0 0,-44 5 0 0 0,34-7 0 0 0,13-4 0 0 0,2 2 0 0 0,-5-7 0 0 0,6 7 0 0 0,0 1 0 0 0,0 0 0 0 0,0-1 0 0 0,0 1 0 0 0,0 0 0 0 0,0-1 0 0 0,0 1 0 0 0,0 0 0 0 0,0-1 0 0 0,0 1 0 0 0,0-1 0 0 0,0 1 0 0 0,0 0 0 0 0,0-1 0 0 0,0 1 0 0 0,0 0 0 0 0,0-1 0 0 0,0 1 0 0 0,0-1 0 0 0,1 1 0 0 0,-1 0 0 0 0,0-1 0 0 0,0 1 0 0 0,11-7 0 0 0,8-1 0 0 0,-14 9 0 0 0,-2 0 0 0 0,11-1 0 0 0,7 1 0 0 0,-15 2 0 0 0,-3 0 0 0 0,0-1 0 0 0,0 0 0 0 0,0 0 0 0 0,0 1 0 0 0,0 0 0 0 0,-1-1 0 0 0,1 1 0 0 0,-1 0 0 0 0,0 0 0 0 0,0 0 0 0 0,0 1 0 0 0,0-1 0 0 0,0 0 0 0 0,-1 1 0 0 0,1-1 0 0 0,-1 2 0 0 0,4 11 0 0 0,-1-1 0 0 0,-1 1 0 0 0,0 1 0 0 0,1 2 0 0 0,-3-13 0 0 0,1 2 0 0 0,-1 0 0 0 0,0 0 0 0 0,-1 0 0 0 0,0 1 0 0 0,0-1 0 0 0,-1 8 0 0 0,0-13-13 0 0,1 0 0 0 0,-1 0 0 0 0,1 0 0 0 0,-1 0 0 0 0,0 1 0 0 0,0-1 0 0 0,-1-1 0 0 0,1 1 0 0 0,0 0 0 0 0,-1 0 0 0 0,0 0 0 0 0,0-1 0 0 0,0 1-1 0 0,0-1 1 0 0,0 1 0 0 0,0-1 0 0 0,-1 0 0 0 0,1 0 0 0 0,-1 0 0 0 0,1 0 0 0 0,-1 0 0 0 0,0-1 0 0 0,0 1 0 0 0,-1 0 13 0 0,-3 1-56 0 0,0-1-1 0 0,0 1 1 0 0,0-1 0 0 0,-1-1 0 0 0,1 1-1 0 0,-1-1 1 0 0,1-1 0 0 0,-1 1-1 0 0,1-1 1 0 0,-1 0 56 0 0,1-1-421 0 0,-1 1 0 0 0,1-2 0 0 0,0 1-1 0 0,0-1 1 0 0,0 0 0 0 0,0 0 0 0 0,0-1 421 0 0,-1 0-3012 0 0,1-1 0 0 0,0 0 0 0 0,-6-4 3012 0 0,0-2-7268 0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3:21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0,'0'0'630'0'0,"3"1"-13"0"0,21 1-368 0 0,-4 0 2292 0 0,-1-1-1 0 0,14-2-2540 0 0,-6 1 2826 0 0,-21 0-2560 0 0,1 0 1 0 0,-1 1-1 0 0,1 0 1 0 0,-1 0-1 0 0,0 0 1 0 0,0 1-1 0 0,0 0 1 0 0,1 0-1 0 0,0 2-266 0 0,-3-3 111 0 0,-1 1 0 0 0,0 0-1 0 0,0 0 1 0 0,0 0-1 0 0,0 0 1 0 0,0 1 0 0 0,-1-1-1 0 0,1 1 1 0 0,-1 0-1 0 0,0 0 1 0 0,1 0 0 0 0,-1 0-1 0 0,-1 0 1 0 0,1 0-1 0 0,0 0 1 0 0,-1 1-1 0 0,1-1 1 0 0,-1 2-111 0 0,4 16 6 0 0,-2 0 0 0 0,0 0-1 0 0,-2 0 1 0 0,0 0 0 0 0,-1 1-1 0 0,-2 6-5 0 0,2-10 38 0 0,-11 169 1004 0 0,6-139-575 0 0,-3 0 0 0 0,-13 45-467 0 0,17-80 0 0 0,0 0 0 0 0,-1 0 0 0 0,0-1 0 0 0,-2 0 0 0 0,1 0 0 0 0,-1-1 0 0 0,-1 0 0 0 0,-1 2 0 0 0,-2-1-53 0 0,7-12-124 0 0,2 0 6 0 0,0 0-304 0 0,2 0-33 0 0,0 0-4 0 0,0 0 0 0 0,-9-22-1160 0 0,8 18 1204 0 0,1 0-1 0 0,0 0 0 0 0,0 0 1 0 0,0 0-1 0 0,0 0 1 0 0,1 0-1 0 0,-1 1 0 0 0,1-1 1 0 0,1-3 468 0 0,3-10-1535 0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3:21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19351 0 0,'0'0'439'0'0,"0"0"62"0"0,0 0 33 0 0,0 0-65 0 0,3 0-309 0 0,3 0 156 0 0,0 0 1 0 0,0 0 0 0 0,0 0-1 0 0,0-1 1 0 0,0 1 0 0 0,0-1-1 0 0,0-1 1 0 0,0 1-1 0 0,-1-1 1 0 0,3-1-317 0 0,2-1 654 0 0,26-3 1071 0 0,-15 1-1571 0 0,0 0 0 0 0,0 1 0 0 0,0 1 0 0 0,15 0-154 0 0,-22 3 0 0 0,-1 0 0 0 0,1 1 0 0 0,0 0 0 0 0,0 1 0 0 0,-1 1 0 0 0,1 0 0 0 0,9 4 0 0 0,5 1-133 0 0,-27-6-563 0 0,-1-1-258 0 0,0 0-56 0 0,0 0-149 0 0,0 0-573 0 0,-1-15-2289 0 0,1 12 1974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8:12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84 179 10135 0 0,'0'0'231'0'0,"0"0"29"0"0,0 0 19 0 0,1-1-41 0 0,9-18-190 0 0,-5 11 304 0 0,-4 4-128 0 0,1 1 0 0 0,0 0 0 0 0,0-1 0 0 0,0 1 0 0 0,0 0 0 0 0,0 0 0 0 0,1 1 0 0 0,2-4-224 0 0,-4 5 105 0 0,0 0 1 0 0,0-1-1 0 0,0 1 0 0 0,0-1 0 0 0,0 1 0 0 0,0 0 1 0 0,0-1-1 0 0,-1 0 0 0 0,1 1 0 0 0,-1-1 0 0 0,1 0-105 0 0,-1 0 227 0 0,1 0 216 0 0,0 1-294 0 0,3-2-61 0 0,-3 2 283 0 0,-1 1 117 0 0,0 0 21 0 0,0 0-66 0 0,0 0-222 0 0,0 0 166 0 0,0 0 101 0 0,0 0 21 0 0,0 0-66 0 0,0 0-222 0 0,0 0 166 0 0,0 0 101 0 0,0 0 21 0 0,0 0-66 0 0,2 2-294 0 0,0 1-148 0 0,1 0 1 0 0,-1 0-1 0 0,0 0 0 0 0,0 0 0 0 0,0 1 0 0 0,-1-1 0 0 0,1 1 1 0 0,-1-1-1 0 0,1 1 0 0 0,-1 0 0 0 0,-1-1 0 0 0,1 1 0 0 0,0 0 1 0 0,-1 0-1 0 0,0 3-1 0 0,0 9-1 0 0,0 1 0 0 0,-2 0 0 0 0,0 3 1 0 0,-1 7 1 0 0,-20 166-1 0 0,6-66 0 0 0,5 31 0 0 0,10-138 0 0 0,1-10 0 0 0,1 0 0 0 0,-1 1 0 0 0,2-1 0 0 0,-1 2 0 0 0,1 1 0 0 0,-1-2 0 0 0,-3 1 0 0 0,-2-2 0 0 0,-15 18 443 0 0,19-26 45 0 0,-1 0 21 0 0,-2 2-358 0 0,2-2 223 0 0,-18 26-2283 0 0,9-11 1973 0 0,-14 5 1699 0 0,17-46-1598 0 0,8 11-152 0 0,0 0 0 0 0,1 1 0 0 0,1-1 1 0 0,1-9-14 0 0,2-10 390 0 0,4-32 69 0 0,2 0 0 0 0,6-6-459 0 0,39-125 687 0 0,-50 175-687 0 0,33-96 0 0 0,-29 90 0 0 0,1 2 0 0 0,1-1 0 0 0,8-10 0 0 0,-8 18 0 0 0,0 2 0 0 0,10-11 0 0 0,5-5 0 0 0,21-19 0 0 0,-44 47 0 0 0,-1 0 0 0 0,1 1 0 0 0,-1-1 0 0 0,1 1 0 0 0,0-1 0 0 0,0 1 0 0 0,4-1 0 0 0,7-5 0 0 0,-2 2 0 0 0,-10 4 0 0 0,-1 1 0 0 0,1 0 0 0 0,0-1 0 0 0,0 1 0 0 0,-1 0 0 0 0,1 1 0 0 0,0-1 0 0 0,0 0 0 0 0,0 1 0 0 0,0 0 0 0 0,1-1 0 0 0,4 1 0 0 0,5 1 0 0 0,0 5 0 0 0,-1 5 0 0 0,-6-6 0 0 0,3 5 0 0 0,5 22 0 0 0,-12-27 0 0 0,-1 0 0 0 0,1 1 0 0 0,-1-1 0 0 0,0 1 0 0 0,0-1 0 0 0,-1 1 0 0 0,0-1 0 0 0,0 1 0 0 0,0 0 0 0 0,0-1 0 0 0,-1 1 0 0 0,0-1 0 0 0,0 1 0 0 0,-1-1 0 0 0,0 1 0 0 0,0-1 0 0 0,0 0 0 0 0,0 0 0 0 0,-1 0 0 0 0,0 0 0 0 0,0 0 0 0 0,0-1 0 0 0,0 1 0 0 0,-1-1 0 0 0,0 0 0 0 0,0 0 0 0 0,-2 2 0 0 0,-7 7-282 0 0,0-1 0 0 0,-1 0-1 0 0,-1-1 1 0 0,1 0 0 0 0,-2-1-1 0 0,0-1 1 0 0,-12 5 282 0 0,6-3-4 0 0,17-8-181 0 0,1-1 0 0 0,-1 0 0 0 0,0 0 1 0 0,0 0-1 0 0,0 0 0 0 0,0-1 0 0 0,0 0 1 0 0,0 0-1 0 0,0 0 0 0 0,-5 0 185 0 0,9-1-233 0 0,0 0 0 0 0,-1 0-1 0 0,1 0 1 0 0,0-1 0 0 0,0 1-1 0 0,0 0 1 0 0,0 0 0 0 0,0-1-1 0 0,0 1 1 0 0,0-1 0 0 0,0 1-1 0 0,0-1 1 0 0,0 1 0 0 0,0-1-1 0 0,0 0 1 0 0,0 1 0 0 0,0-1-1 0 0,0 0 1 0 0,0 0 0 0 0,0 0-1 0 0,1 0 1 0 0,-1 0 0 0 0,0 0-1 0 0,1 0 1 0 0,-1 0 0 0 0,1 0-1 0 0,-1 0 1 0 0,1 0 0 0 0,0 0-1 0 0,-1 0 1 0 0,1 0 0 0 0,0 0-1 0 0,0 0 1 0 0,-1 0 0 0 0,1-1-1 0 0,0 1 1 0 0,0 0 0 0 0,0 0-1 0 0,1 0 1 0 0,-1-1 233 0 0,6-16-2559 0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3:22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15 21191 0 0,'-3'4'175'0'0,"-1"3"261"0"0,0-1 1 0 0,0 1-1 0 0,1 0 0 0 0,-1 3-436 0 0,3-10 28 0 0,1 1-1 0 0,0 0 1 0 0,0 0 0 0 0,-1 0-1 0 0,1-1 1 0 0,0 1 0 0 0,0 0-1 0 0,0 0 1 0 0,0 0 0 0 0,0 0-1 0 0,0 0 1 0 0,0-1 0 0 0,0 1-1 0 0,1 0 1 0 0,-1 0-28 0 0,1 0 51 0 0,0 1 1 0 0,0-1-1 0 0,0 0 1 0 0,0-1 0 0 0,0 1-1 0 0,0 0 1 0 0,0 0-1 0 0,0 0 1 0 0,0-1-1 0 0,1 1 1 0 0,-1 0-1 0 0,0-1 1 0 0,0 1 0 0 0,1-1-1 0 0,-1 0 1 0 0,1 1-1 0 0,-1-1 1 0 0,0 0-1 0 0,1 0 1 0 0,0 0-52 0 0,31 1 905 0 0,-33-1-896 0 0,71-6 935 0 0,1-3 0 0 0,57-17-944 0 0,-55 11-996 0 0,-16 1-3285 0 0,-22 2-3906 0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3:22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396 109 17503 0 0,'0'0'399'0'0,"0"0"60"0"0,0 0 21 0 0,0 0-59 0 0,0 0-136 0 0,0 0 457 0 0,0 0 228 0 0,0 0 43 0 0,-2 0-127 0 0,-7-1-508 0 0,5 3 38 0 0,-3 8-225 0 0,-6 5 284 0 0,2 1-1 0 0,0 1 1 0 0,-2 5-475 0 0,-36 80 0 0 0,-12 43 0 0 0,35-87 13 0 0,13-28-51 0 0,0 0-1 0 0,-6 25 39 0 0,18-52-337 0 0,2-3 298 0 0,-1 0 0 0 0,0 1 0 0 0,0-1 0 0 0,0 0 0 0 0,0 1 0 0 0,0-1 0 0 0,0 0 0 0 0,0 1 0 0 0,0-1 0 0 0,0 0 0 0 0,0 1 0 0 0,0-1 0 0 0,0 0 0 0 0,0 1 0 0 0,-1-1 0 0 0,1 0 0 0 0,0 1 0 0 0,0-1 0 0 0,0 0 0 0 0,0 1 0 0 0,0-1 0 0 0,-1 0 0 0 0,1 0 0 0 0,0 1 0 0 0,0-1 0 0 0,-1 0 39 0 0,-3-6-1239 0 0,-4-17-948 0 0,-17-74-3132 0 0,-20-46 5319 0 0,22 81 875 0 0,10 29 1146 0 0,-8-32-2021 0 0,20 62 328 0 0,1-1-1 0 0,-1 1 0 0 0,1-1 1 0 0,0 0-1 0 0,0 1 0 0 0,0-1 1 0 0,0 1-1 0 0,1-1 1 0 0,-1 1-1 0 0,1-1 0 0 0,0 1 1 0 0,0-1-1 0 0,0 1 1 0 0,1 0-1 0 0,-1-1 0 0 0,1 1 1 0 0,0 0-1 0 0,0 0 0 0 0,0 0 1 0 0,0 0-1 0 0,2-2-327 0 0,4-3 139 0 0,1 0-1 0 0,-1 1 1 0 0,1 0 0 0 0,1 0-1 0 0,-1 1 1 0 0,4-2-139 0 0,-2 2 317 0 0,2 1 0 0 0,-1 0 1 0 0,0 0-1 0 0,2 1-317 0 0,16-6 336 0 0,-15 4-165 0 0,0 0 0 0 0,0 2 1 0 0,1 0-1 0 0,-1 1 0 0 0,1 0 0 0 0,0 1 0 0 0,0 1 0 0 0,-1 0 0 0 0,1 1 1 0 0,0 1-1 0 0,1 1-171 0 0,-15-2 11 0 0,0 0 0 0 0,1 0 0 0 0,-1 1 0 0 0,0-1 1 0 0,0 1-1 0 0,1-1 0 0 0,-1 1 0 0 0,0 0 0 0 0,0 0 1 0 0,0 0-1 0 0,0 0 0 0 0,0 0 0 0 0,0 1 0 0 0,0-1 0 0 0,0 1-11 0 0,3 2-2 0 0,-2-1 2 0 0,1-1 0 0 0,-1 1 0 0 0,0 0 0 0 0,0 0 0 0 0,0 0 0 0 0,0 1 0 0 0,-1-1 0 0 0,1 1 0 0 0,-1-1 0 0 0,0 1 0 0 0,0 0 0 0 0,0 0 0 0 0,-1 0 0 0 0,1 0 0 0 0,-1 0 0 0 0,0 0 0 0 0,0 0 0 0 0,0 1 0 0 0,-1 1 0 0 0,2 15 0 0 0,-1-10 0 0 0,0-1 0 0 0,-1 1 0 0 0,-1-1 0 0 0,0 6 0 0 0,0-8-11 0 0,-1-1-1 0 0,-1 1 1 0 0,1-1-1 0 0,-1 1 1 0 0,0-1-1 0 0,0 0 1 0 0,-1 0-1 0 0,-1 1 12 0 0,-6 9-154 0 0,-1-1-1 0 0,-10 10 155 0 0,17-21-212 0 0,0 0 1 0 0,-1 0-1 0 0,0-1 1 0 0,0 1-1 0 0,0-1 1 0 0,0 0-1 0 0,-7 2 212 0 0,0 0-325 0 0,-1 0 0 0 0,0-1 0 0 0,-7 1 325 0 0,18-5-254 0 0,0-1 0 0 0,0 0 0 0 0,0 0 1 0 0,0 0-1 0 0,0 0 0 0 0,0 0 0 0 0,0 0 1 0 0,0-1-1 0 0,1 0 0 0 0,-1 1 0 0 0,0-1 254 0 0,-10-2-2504 0 0,6-1-1051 0 0,3-3 2558 0 0,4 7 541 0 0,-2-2-2103 0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3:23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558 1 11975 0 0,'0'0'267'0'0,"0"0"42"0"0,-7 4 315 0 0,-68 15 2393 0 0,47-13-1453 0 0,0 2-1 0 0,-1 1-1563 0 0,9 0 271 0 0,0 0 0 0 0,0 1 0 0 0,1 2 0 0 0,1-1 0 0 0,0 2 0 0 0,1 1 0 0 0,0 0 0 0 0,1 1 0 0 0,0 0 0 0 0,1 2 0 0 0,1 0 0 0 0,-1 3-271 0 0,-19 29 999 0 0,2 2-1 0 0,2 1 1 0 0,-18 46-999 0 0,44-90 0 0 0,1 1 0 0 0,-1-1 0 0 0,2 1 0 0 0,-1 0 0 0 0,1 0 0 0 0,1 0 0 0 0,-1-1 0 0 0,2 2 0 0 0,-1-1 0 0 0,1 0 0 0 0,1 5 0 0 0,-1-9 0 0 0,1-1 0 0 0,0 0 0 0 0,0 1 0 0 0,0-1 0 0 0,1 0 0 0 0,-1 0 0 0 0,1 0 0 0 0,0 0 0 0 0,0 0 0 0 0,1 0 0 0 0,-1 0 0 0 0,1-1 0 0 0,0 1 0 0 0,0-1 0 0 0,0 0 0 0 0,0 0 0 0 0,0 0 0 0 0,1 0 0 0 0,-1 0 0 0 0,1-1 0 0 0,0 0 0 0 0,0 0 0 0 0,0 0 0 0 0,0 0 0 0 0,2 0-341 0 0,-1 0-1 0 0,0 0 1 0 0,0-1-1 0 0,1 0 1 0 0,-1 0-1 0 0,0 0 1 0 0,2 0 341 0 0,0-1-983 0 0,1-1 1 0 0,-1 1-1 0 0,0-1 1 0 0,0 0-1 0 0,0-1 1 0 0,0 0-1 0 0,-1 0 1 0 0,4-1 982 0 0,9-5-6638 0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3:27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52 11975 0 0,'0'0'267'0'0,"0"0"42"0"0,0 0 17 0 0,2-8 74 0 0,-1 2-182 0 0,5-20 5221 0 0,-5 24-4616 0 0,-1 2-250 0 0,0 0-49 0 0,0 0-11 0 0,0 0-1 0 0,0 0 0 0 0,0 0 0 0 0,0 0-68 0 0,-1 1-217 0 0,-4 5 100 0 0,0 0 0 0 0,1 0 0 0 0,0 1 0 0 0,-2 4-327 0 0,-11 17 685 0 0,1-4-685 0 0,2 2 0 0 0,0 0 0 0 0,-8 25 0 0 0,-12 22 0 0 0,16-40 0 0 0,-1 0 0 0 0,-1-2 0 0 0,-18 21 0 0 0,50-84 0 0 0,19-46 0 0 0,-19 52 410 0 0,-1 0-1 0 0,-1-1 1 0 0,-2 0-1 0 0,0-1 1 0 0,2-23-410 0 0,-9 40 0 0 0,-1 7 0 0 0,1-1 0 0 0,0 0 0 0 0,0 1 0 0 0,0-1 0 0 0,1 1 0 0 0,-1 0 0 0 0,1-1 0 0 0,0 1 0 0 0,1 0 0 0 0,0-2 0 0 0,0 4 0 0 0,-1-2 0 0 0,0-11 0 0 0,0 3 0 0 0,6 4 0 0 0,-6 7 0 0 0,-1 0 0 0 0,1 0 0 0 0,-1 1 0 0 0,1-1 0 0 0,-1 1 0 0 0,1-1 0 0 0,-1 1 0 0 0,1 0 0 0 0,0-1 0 0 0,-1 1 0 0 0,2 0 0 0 0,32-5 0 0 0,66-9 1440 0 0,-92 13-1298 0 0,0 1 0 0 0,1-1 1 0 0,-1 1-1 0 0,8 2-142 0 0,-2-1 39 0 0,-12-2-39 0 0,0 1 0 0 0,0 0 0 0 0,0 0 0 0 0,0 1 0 0 0,0-1 0 0 0,0 1 0 0 0,0-1 0 0 0,0 1 0 0 0,0 0 0 0 0,0 0 0 0 0,-1 0 0 0 0,1 1 0 0 0,6 2 0 0 0,3 2 0 0 0,-11-5 0 0 0,0 0 0 0 0,0 0 0 0 0,0 0 0 0 0,0 0 0 0 0,-1 0 0 0 0,1 0 0 0 0,0 0 0 0 0,-1 1 0 0 0,1-1 0 0 0,-1 0 0 0 0,1 0 0 0 0,2 17 0 0 0,-4-1 0 0 0,-1-11 0 0 0,0 0 0 0 0,0-1 0 0 0,0 1 0 0 0,0 0 0 0 0,-1-1 0 0 0,0 0 0 0 0,0 0 0 0 0,-1 0 0 0 0,-2 4 0 0 0,-9 8 0 0 0,0 0 0 0 0,-2-1 0 0 0,3-2 0 0 0,11-11 0 0 0,0 0 0 0 0,1 0 0 0 0,-1 0 0 0 0,0 0 0 0 0,-1-1 0 0 0,1 1 0 0 0,0-1 0 0 0,-1 0 0 0 0,1 0 0 0 0,-1 0 0 0 0,0 0 0 0 0,0-1 0 0 0,0 0 0 0 0,0 1 0 0 0,0-1 0 0 0,0-1 0 0 0,0 1 0 0 0,0-1 0 0 0,0 1 0 0 0,0-1 0 0 0,0 0 0 0 0,-3-1 0 0 0,7 1 0 0 0,0 0 0 0 0,-1 0 0 0 0,1 0 0 0 0,0 0 0 0 0,-1 0 0 0 0,1 0 0 0 0,0 0 0 0 0,-1 0 0 0 0,1-1 0 0 0,0 1 0 0 0,0 0 0 0 0,-1 0 0 0 0,1 0 0 0 0,0 0 0 0 0,0-1 0 0 0,-1 1 0 0 0,1 0 0 0 0,0 0 0 0 0,0 0 0 0 0,-1-1 0 0 0,1 1 0 0 0,0 0 0 0 0,0-1 0 0 0,0 1 0 0 0,0 0 0 0 0,0 0 0 0 0,-1-1 0 0 0,1-13 0 0 0,5 2 0 0 0,1 6 0 0 0,0 0 0 0 0,0 0 0 0 0,1 0 0 0 0,0 1 0 0 0,0 0 0 0 0,1 0 0 0 0,1-1 0 0 0,1 1 0 0 0,3 2 0 0 0,1 7 0 0 0,-2 7 0 0 0,-4 2 0 0 0,-5-4 0 0 0,0 0 0 0 0,-1 0 0 0 0,0 0 0 0 0,-1 0 0 0 0,0 1 0 0 0,0-1 0 0 0,-1 0 0 0 0,0 1 0 0 0,-1 4 0 0 0,-3 20 0 0 0,-7 31 0 0 0,10-59 0 0 0,-1 1-90 0 0,1-1-1 0 0,-1 1 0 0 0,-1 0 1 0 0,1-1-1 0 0,-1 1 1 0 0,0-1-1 0 0,-1 0 1 0 0,1 0-1 0 0,-1 0 1 0 0,-1 0-1 0 0,-1 2 91 0 0,3-5-50 0 0,0 0 0 0 0,0-1 1 0 0,0 1-1 0 0,0-1 0 0 0,-1 1 0 0 0,1-1 0 0 0,-1 0 1 0 0,1-1-1 0 0,-1 1 0 0 0,0 0 0 0 0,1-1 0 0 0,-1 0 1 0 0,0 0-1 0 0,0 0 0 0 0,0 0 0 0 0,0-1 0 0 0,0 0 1 0 0,0 1-1 0 0,0-2 0 0 0,-2 1 50 0 0,-3-1-494 0 0,0 0 0 0 0,-1-1 0 0 0,2 0 0 0 0,-10-3 494 0 0,14 4-315 0 0,1-1-1 0 0,-1 0 1 0 0,0 1 0 0 0,1-2-1 0 0,0 1 1 0 0,-1 0 0 0 0,1-1-1 0 0,0 1 1 0 0,0-1 0 0 0,0 0 0 0 0,0 0-1 0 0,0-1 316 0 0,-2-7-5518 0 0,3-4-1564 0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3:28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1 332 15663 0 0,'0'0'356'0'0,"0"0"50"0"0,0 0 20 0 0,0 0-42 0 0,0 0-112 0 0,0 0 463 0 0,0 0 234 0 0,0 0 45 0 0,0 0 8 0 0,0 0 2 0 0,0 0 0 0 0,0 0 0 0 0,0-3-137 0 0,0-4-783 0 0,0-1-1 0 0,1 1 1 0 0,0 0 0 0 0,0 0-1 0 0,1 0 1 0 0,0 1 0 0 0,0-1 0 0 0,2-5-104 0 0,27-55 1824 0 0,-29 62-1653 0 0,5-7 175 0 0,0 1 1 0 0,0-1-1 0 0,1 1 0 0 0,0 1 0 0 0,10-9-346 0 0,9-8 24 0 0,14-9-24 0 0,-27 24 320 0 0,34-20 1285 0 0,-40 28-1605 0 0,-7 3 0 0 0,-1 1 0 0 0,1 0 0 0 0,-1 0 0 0 0,1-1 0 0 0,-1 1 0 0 0,1 0 0 0 0,0 0 0 0 0,-1 0 0 0 0,1 0 0 0 0,0 0 0 0 0,-1 0 0 0 0,1-1 0 0 0,-1 1 0 0 0,1 1 0 0 0,0-1 0 0 0,-1 0 0 0 0,1 0 0 0 0,0 0 0 0 0,-1 0 0 0 0,1 0 0 0 0,-1 1 0 0 0,1-1 0 0 0,0 0 0 0 0,-1 0 0 0 0,1 1 0 0 0,1 0 0 0 0,7 2 0 0 0,-7-2 0 0 0,-1 0 0 0 0,1 0 0 0 0,-1-1 0 0 0,1 1 0 0 0,-1 0 0 0 0,1 0 0 0 0,-1 1 0 0 0,0-1 0 0 0,1 0 0 0 0,-1 0 0 0 0,0 1 0 0 0,0-1 0 0 0,0 1 0 0 0,0-1 0 0 0,0 1 0 0 0,1 1 0 0 0,0 2 0 0 0,1-1-8 0 0,-1 0-1 0 0,0 0 1 0 0,0 0 0 0 0,0 1-1 0 0,0-1 1 0 0,-1 1 0 0 0,0-1-1 0 0,0 1 1 0 0,0 0 0 0 0,0-1-1 0 0,-1 5 9 0 0,0 2-77 0 0,-1-1 0 0 0,0 1-1 0 0,-1-1 1 0 0,-2 9 77 0 0,-3 11-531 0 0,-1 1 1 0 0,-1-2 0 0 0,-5 10 530 0 0,12-34-34 0 0,0-1 0 0 0,-1 1 0 0 0,1-1 0 0 0,-1 1 0 0 0,0-1 0 0 0,0 0 0 0 0,0 0 0 0 0,0 0 0 0 0,-1 0 0 0 0,0 0-1 0 0,0-1 1 0 0,0 0 0 0 0,-4 3 34 0 0,7-5-488 0 0,1-1-21 0 0,0 0-71 0 0,11-16-2296 0 0,35-35-2628 0 0,-29 32 3968 0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3:29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70 13823 0 0,'0'0'630'0'0,"1"2"-13"0"0,0-2-581 0 0,-1 0 0 0 0,1 1 0 0 0,-1-1 0 0 0,0 1 0 0 0,1-1 0 0 0,-1 0 0 0 0,0 1 0 0 0,1-1 0 0 0,-1 1 0 0 0,0-1 0 0 0,0 1 0 0 0,1-1 0 0 0,-1 1 0 0 0,0-1 0 0 0,0 1 0 0 0,0-1 0 0 0,0 1 0 0 0,0-1 0 0 0,0 1 0 0 0,1 0 0 0 0,-1-1 1 0 0,-1 1-1 0 0,1-1 0 0 0,0 1 0 0 0,0-1 0 0 0,0 1 0 0 0,0-1 0 0 0,0 1 0 0 0,0-1 0 0 0,-1 1 0 0 0,1 0 0 0 0,0-1 0 0 0,0 0 0 0 0,-1 1 0 0 0,1-1-36 0 0,-1 2 282 0 0,-3 7 703 0 0,0-1-1 0 0,-1 1 1 0 0,-1-1 0 0 0,1 0 0 0 0,-1-1 0 0 0,0 1 0 0 0,-3 1-985 0 0,0 1 652 0 0,1 0 0 0 0,0 1 0 0 0,-5 8-652 0 0,-13 33 1076 0 0,3 1 0 0 0,-4 14-1076 0 0,-1 22 0 0 0,24-83 0 0 0,2-9 0 0 0,0-7 0 0 0,2 10 0 0 0,-2-17 0 0 0,2-1 0 0 0,0 0 0 0 0,1 0 0 0 0,1 1 0 0 0,1-3 0 0 0,1-8 0 0 0,2-9 0 0 0,2 1 0 0 0,1 0 0 0 0,1 0 0 0 0,2 1 0 0 0,2 1 0 0 0,7-13 0 0 0,-10 28 0 0 0,-6 12 0 0 0,-2 0 0 0 0,1 0 0 0 0,-1-1 0 0 0,1 0 0 0 0,-4 8 0 0 0,0-1 0 0 0,0 1 0 0 0,0 0 0 0 0,0-1 0 0 0,0 1 0 0 0,0 0 0 0 0,0-1 0 0 0,0 1 0 0 0,1 0 0 0 0,-1-1 0 0 0,0 1 0 0 0,0 0 0 0 0,0 0 0 0 0,1-1 0 0 0,-1 1 0 0 0,0 0 0 0 0,0 0 0 0 0,0-1 0 0 0,1 1 0 0 0,-1 0 0 0 0,0 0 0 0 0,1 0 0 0 0,-1 0 0 0 0,0-1 0 0 0,1 1 0 0 0,-1 0 0 0 0,0 0 0 0 0,0 0 0 0 0,1 0 0 0 0,-1 0 0 0 0,0 0 0 0 0,1 0 0 0 0,-1 0 0 0 0,0 0 0 0 0,1 0 0 0 0,-1 0 0 0 0,0 0 0 0 0,1 0 0 0 0,-1 0 0 0 0,0 0 0 0 0,1 0 0 0 0,-1 0 0 0 0,0 0 0 0 0,1 1 0 0 0,3-1 0 0 0,0-1 0 0 0,1 1 0 0 0,0 1 0 0 0,0-1 0 0 0,0 1 0 0 0,0 0 0 0 0,0 0 0 0 0,0 0 0 0 0,0 0 0 0 0,1 0 0 0 0,-1 0 0 0 0,1-1 0 0 0,-1 0 0 0 0,0 0 0 0 0,1 0 0 0 0,-1-1 0 0 0,3 0 0 0 0,27-1 0 0 0,11 3 58 0 0,-15 0 327 0 0,16 2-385 0 0,-44-3 144 0 0,0 1 1 0 0,0-1-1 0 0,0 1 1 0 0,-1 0-1 0 0,1 0 1 0 0,0 0-1 0 0,0 0 1 0 0,0 1-1 0 0,-1-1 1 0 0,1 1-1 0 0,0 0-144 0 0,-2-1 1 0 0,0-1 0 0 0,0 1 0 0 0,0-1 0 0 0,0 1 0 0 0,-1-1 0 0 0,1 1 0 0 0,0 0 0 0 0,-1-1 0 0 0,1 1 0 0 0,0 0 0 0 0,-1 0 0 0 0,1-1 0 0 0,-1 1 0 0 0,1 0 0 0 0,-1 0 0 0 0,1 0 0 0 0,-1 0 0 0 0,0 0-1 0 0,1 2-2 0 0,1-1 2 0 0,-1 0 0 0 0,0 0 0 0 0,0 0 0 0 0,0 0 0 0 0,0 0 0 0 0,0 0 0 0 0,-1 1 0 0 0,1-1 0 0 0,-1 0 0 0 0,1 1 0 0 0,-1-1 0 0 0,0 0 0 0 0,0 1 0 0 0,0 0 0 0 0,0 4 0 0 0,0 9 0 0 0,0-1 0 0 0,-2 0 0 0 0,1 0 0 0 0,-2-1 0 0 0,-1 5 0 0 0,-8 25 0 0 0,-3 3 0 0 0,1-2 0 0 0,1 2 0 0 0,4-15 0 0 0,-1 0 0 0 0,-2 0 0 0 0,-2-2 0 0 0,5-8 0 0 0,10-26-212 0 0,0-1 0 0 0,0 1 0 0 0,-1 0 0 0 0,1-1 0 0 0,-1 1 0 0 0,0 0 1 0 0,-1-4 211 0 0,-4-42-2551 0 0,2 27 1745 0 0,2 11-3 0 0,-1 1 1 0 0,0-1-1 0 0,-1 1 0 0 0,0-1 0 0 0,-1 1 1 0 0,0 0-1 0 0,-2-3 809 0 0,4 10-382 0 0,0 0 1 0 0,-1 0-1 0 0,1 0 1 0 0,-1 0 0 0 0,0 0-1 0 0,0 1 1 0 0,0 0-1 0 0,0-1 1 0 0,0 1-1 0 0,-1 0 1 0 0,1 0-1 0 0,-1 1 1 0 0,0-1-1 0 0,0 1 1 0 0,0 0-1 0 0,0 0 1 0 0,-1 0 0 0 0,1 1-1 0 0,0-1 1 0 0,-2 1 381 0 0,-4-1-301 0 0,-1 1 1 0 0,0 1-1 0 0,1-1 1 0 0,-1 2-1 0 0,1-1 1 0 0,-1 1 0 0 0,0 1-1 0 0,-3 1 301 0 0,-21 6 817 0 0,-28 12-817 0 0,31-10 677 0 0,8-2 164 0 0,-17 4 2866 0 0,40-13-2329 0 0,1 0 124 0 0,0 0 30 0 0,0 0-133 0 0,2 3-1125 0 0,0-1 0 0 0,0 0 1 0 0,1 0-1 0 0,-1-1 0 0 0,1 1 1 0 0,-1 0-1 0 0,3 1-274 0 0,0-2 159 0 0,0 0-1 0 0,0 0 1 0 0,0 0 0 0 0,0-1 0 0 0,0 1-1 0 0,0-1 1 0 0,0 0 0 0 0,0-1 0 0 0,0 1-1 0 0,2-2-158 0 0,14 1 462 0 0,-1-1 53 0 0,0-1-1 0 0,0 0 0 0 0,8-4-514 0 0,-10 3 276 0 0,0 0 0 0 0,1 2 0 0 0,-1-1 0 0 0,3 2-276 0 0,99-7-1879 0 0,-118 8 1367 0 0,-2 0 0 0 0,0 0 0 0 0,0 0-204 0 0,0 0-857 0 0,0-13-2411 0 0,0 10 1937 0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3:29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0,'0'0'356'0'0,"0"0"50"0"0,0 0 20 0 0,2 1-42 0 0,10 6 114 0 0,0-1 1 0 0,0-1-1 0 0,1 0 0 0 0,-1-1 0 0 0,1-1 1 0 0,3 1-499 0 0,-2 0 1964 0 0,0 0 0 0 0,9 5-1964 0 0,-14-5 237 0 0,-1 0 1 0 0,0 0 0 0 0,0 0 0 0 0,-1 1 0 0 0,1 1 0 0 0,-1-1 0 0 0,0 1 0 0 0,-1 0-1 0 0,1 1 1 0 0,-1-1 0 0 0,0 1 0 0 0,3 6-238 0 0,-3-2 45 0 0,0 0-1 0 0,-1 0 0 0 0,0 1 1 0 0,-1-1-1 0 0,0 1 1 0 0,-1 0-1 0 0,0 0 1 0 0,-1 0-1 0 0,-1 0 1 0 0,0 1-1 0 0,0-1 1 0 0,-1 0-1 0 0,-1 1 1 0 0,0 0-45 0 0,-2 10 71 0 0,0 1 0 0 0,-2-1 1 0 0,-1 0-1 0 0,-1-1 0 0 0,-1 1 1 0 0,-9 18-72 0 0,7-20 200 0 0,-1 0 1 0 0,-1-1 0 0 0,-1-1-1 0 0,0 0 1 0 0,-1 0 0 0 0,-2-2-1 0 0,1 0 1 0 0,-10 7-201 0 0,19-19 0 0 0,-1 1 0 0 0,0-1 0 0 0,-1 0 0 0 0,1-1 0 0 0,-1 1 0 0 0,0-2 0 0 0,-6 3 0 0 0,13-5-33 0 0,0-1-1 0 0,0 1 1 0 0,-1-1-1 0 0,1 0 1 0 0,0 0-1 0 0,0 0 1 0 0,-1 1-1 0 0,1-1 1 0 0,0 0-1 0 0,0-1 1 0 0,0 1-1 0 0,-1 0 1 0 0,1 0 0 0 0,0 0-1 0 0,0-1 34 0 0,0 1-55 0 0,1 0 0 0 0,-1-1 0 0 0,1 1 0 0 0,-1 0 0 0 0,1 0 0 0 0,-1-1 0 0 0,1 1 0 0 0,0-1 0 0 0,-1 1 0 0 0,1 0 0 0 0,0-1 0 0 0,-1 1 0 0 0,1-1 0 0 0,0 1 0 0 0,0-1 0 0 0,-1 1 0 0 0,1-1 0 0 0,0 1 0 0 0,0-1 0 0 0,0 1 0 0 0,0-1 55 0 0,-1-2-240 0 0,1 1-1 0 0,0 0 1 0 0,0 0 0 0 0,1-1-1 0 0,-1 1 1 0 0,0 0 0 0 0,1 0-1 0 0,-1-1 1 0 0,1 1 240 0 0,5-14-2521 0 0,5-6-6010 0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3:30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15663 0 0,'0'0'356'0'0,"3"1"50"0"0,4 1-264 0 0,0 0 1 0 0,0-1 0 0 0,1 0-1 0 0,-1 0 1 0 0,0 0 0 0 0,1-1-1 0 0,-1 0 1 0 0,0-1-1 0 0,6-1-142 0 0,21-3 3373 0 0,15-5-3373 0 0,-47 9 166 0 0,51-9 1266 0 0,0 2 0 0 0,1 2 0 0 0,30 2-1432 0 0,-25 0 1192 0 0,16-6-1192 0 0,36-2 880 0 0,307-8-880 0 0,-277 15 0 0 0,423-14 0 0 0,-132 3 0 0 0,-359 13 683 0 0,0-3-1 0 0,0-3 1 0 0,15-6-683 0 0,-44 4-64 0 0,-43 10-273 0 0,-7-2-2182 0 0,-6-2 1647 0 0,-6-3-5041 0 0,11 5 3866 0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3:30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0 17503 0 0,'0'0'399'0'0,"0"0"60"0"0,0 0 21 0 0,0 2-59 0 0,-2 7-136 0 0,1-7 457 0 0,1 0 228 0 0,-22 93 5362 0 0,3-31-6332 0 0,-5 5 0 0 0,23-65 0 0 0,-23 55 0 0 0,-2 0 0 0 0,-5 3 0 0 0,24-49 4 0 0,-1 1 0 0 0,-1-1-1 0 0,0 0 1 0 0,-4 3-4 0 0,-51 52-51 0 0,50-55 26 0 0,13-12-301 0 0,1-1-140 0 0,0 0-41 0 0,0 0-141 0 0,0 0-572 0 0,0 0-253 0 0,0-2-1246 0 0,1-12-4789 0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3:31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24 202 19351 0 0,'0'0'439'0'0,"-1"-2"62"0"0,-14-17 819 0 0,14 18-1209 0 0,0-1 0 0 0,0 1 0 0 0,0-1 0 0 0,0 0 0 0 0,1 1 0 0 0,-1-1 0 0 0,1 0 0 0 0,-1 1 0 0 0,1-1 0 0 0,0 0 0 0 0,-1 0 0 0 0,1 1 0 0 0,0-1 0 0 0,0 0 0 0 0,0 0 0 0 0,1 1 0 0 0,-1-1-1 0 0,0 0 1 0 0,1 0 0 0 0,-1 1 0 0 0,1-1 0 0 0,-1 0 0 0 0,1 1 0 0 0,0-1 0 0 0,0 1 0 0 0,0-1 0 0 0,0 1 0 0 0,1-2-111 0 0,1-2 362 0 0,0 1 0 0 0,1 0 0 0 0,0-1 1 0 0,-1 1-1 0 0,2 1 0 0 0,-1-1 0 0 0,0 0 0 0 0,3 0-362 0 0,10-6 496 0 0,1 1 0 0 0,-1 1 0 0 0,1 1 0 0 0,1 0 0 0 0,0 2 0 0 0,9-2-496 0 0,111-22 1120 0 0,-67 24-1120 0 0,-61 3 0 0 0,28-3 0 0 0,-36 5 0 0 0,0 0 0 0 0,0 0 0 0 0,0 1 0 0 0,0-1 0 0 0,0 1 0 0 0,0 0 0 0 0,0-1 0 0 0,0 1 0 0 0,-1 1 0 0 0,1-1 0 0 0,0 0 0 0 0,0 1 0 0 0,8 3 0 0 0,9 4 0 0 0,-16-5 0 0 0,-1 0 0 0 0,9 6 0 0 0,-4 3 0 0 0,-7-9 0 0 0,0 1 0 0 0,1-1 0 0 0,-2 1 0 0 0,1-1 0 0 0,0 1 0 0 0,-1 0 0 0 0,0-1 0 0 0,0 1 0 0 0,0 0 0 0 0,-1-1 0 0 0,0 1 0 0 0,0 2 0 0 0,-1 0 0 0 0,-1 1 0 0 0,1-1 0 0 0,-1 0 0 0 0,-1 0 0 0 0,1 0 0 0 0,-1 0 0 0 0,-2 2 0 0 0,-3 3 0 0 0,-1 0 0 0 0,0 0 0 0 0,-1-1 0 0 0,0-1 0 0 0,-1 1 0 0 0,0-2 0 0 0,-6 4 0 0 0,1-3-383 0 0,-1-1 1 0 0,1-1-1 0 0,-1-1 1 0 0,0 0-1 0 0,-3-1 383 0 0,9-2-63 0 0,-4 0-208 0 0,1-2 0 0 0,-1 0 0 0 0,1 0 0 0 0,-1-1 0 0 0,-9-2 271 0 0,23 1-101 0 0,1 0-63 0 0,0-1 1 0 0,-1 1-1 0 0,1-1 0 0 0,0 0 0 0 0,0 0 1 0 0,0 1-1 0 0,0-1 0 0 0,0 0 0 0 0,0 0 1 0 0,0 0-1 0 0,0 0 0 0 0,0 0 0 0 0,0 0 0 0 0,0 0 1 0 0,1 0-1 0 0,-1-1 0 0 0,1 1 0 0 0,-1 0 1 0 0,0-2 163 0 0,1 3-230 0 0,-4-11-2044 0 0,3-1-3587 0 0,5-1-1407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8:12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0 15663 0 0,'0'0'356'0'0,"0"0"50"0"0,0 0 20 0 0,-1 2-42 0 0,-3 7-250 0 0,-2 2-120 0 0,-1-4 57 0 0,3-2 108 0 0,0 0 1 0 0,0 1 0 0 0,0-1-1 0 0,0 1 1 0 0,1 0-1 0 0,0 0 1 0 0,0 0-1 0 0,1 0 1 0 0,-1 0-1 0 0,1 1 1 0 0,1-1 0 0 0,-1 2-180 0 0,-2 15-169 0 0,1 0 0 0 0,1 20 169 0 0,0-9 224 0 0,-7 83 969 0 0,-9 105-410 0 0,7-80-783 0 0,-4 36 0 0 0,12-155 41 0 0,1-3 830 0 0,-6 20-871 0 0,1-46 407 0 0,4 3-303 0 0,0 0-1 0 0,1 0 1 0 0,0 0 0 0 0,0 0 0 0 0,0 0 0 0 0,0-1 0 0 0,0 1 0 0 0,1-1-1 0 0,-1 1 1 0 0,1-2-104 0 0,-11-40 746 0 0,7 26-465 0 0,-3-22 76 0 0,2 1 0 0 0,-2-36-357 0 0,7 58 6 0 0,-1-6-6 0 0,2 0 0 0 0,1 0 0 0 0,0 0 0 0 0,2 0 0 0 0,1 0 0 0 0,1 1 0 0 0,0-1 0 0 0,2 1 0 0 0,5-8 0 0 0,-1 4 0 0 0,1 1 0 0 0,1 0 0 0 0,2 1 0 0 0,0 1 0 0 0,2 1 0 0 0,1 0 0 0 0,13-14 0 0 0,-2 4 0 0 0,-7 8 0 0 0,19-16 0 0 0,-33 34 0 0 0,0 0 0 0 0,0 1 0 0 0,0 0 0 0 0,1 1 0 0 0,0 0 0 0 0,0 0 0 0 0,7-2 0 0 0,-10 4 0 0 0,-4 2 0 0 0,0 1 0 0 0,0-1 0 0 0,0 0 0 0 0,0 1 0 0 0,0-1 0 0 0,0 1 0 0 0,0 0 0 0 0,0 0 0 0 0,1 0 0 0 0,-1 0 0 0 0,0 0 0 0 0,0 0 0 0 0,0 0 0 0 0,1 1 0 0 0,-1-1 0 0 0,0 0 0 0 0,0 0 0 0 0,0 0 0 0 0,0 0 0 0 0,0 1 0 0 0,0-1 0 0 0,0 1 0 0 0,0 0 0 0 0,0-1 0 0 0,1 2 0 0 0,23 21 0 0 0,-16-13 0 0 0,-5-4 0 0 0,0 0 0 0 0,0 0 0 0 0,0 1 0 0 0,-1 0 0 0 0,0-1 0 0 0,-1 2 0 0 0,1-1 0 0 0,-1 0 0 0 0,-1 1 0 0 0,1-1 0 0 0,-1 1 0 0 0,0 0 0 0 0,-1 0 0 0 0,0-1 0 0 0,0 3 0 0 0,-1-5 0 0 0,0 0 0 0 0,0 0 0 0 0,0 0 0 0 0,0 0 0 0 0,-1-1 0 0 0,0 1 0 0 0,0 0 0 0 0,0 0 0 0 0,-1 0 0 0 0,0-1 0 0 0,0 1 0 0 0,0 0 0 0 0,0-1 0 0 0,-1 0 0 0 0,1 1 0 0 0,-1-1 0 0 0,0 0 0 0 0,0-1 0 0 0,-1 1 0 0 0,1 0 0 0 0,-1-1 0 0 0,0 0 0 0 0,0 0 0 0 0,-4 2 0 0 0,-8 4-152 0 0,0-1 1 0 0,-1-1-1 0 0,0 0 0 0 0,-1-2 1 0 0,0 0-1 0 0,1 0 0 0 0,-2-2 1 0 0,1 0-1 0 0,0-1 0 0 0,0-1 1 0 0,-1-1-1 0 0,1-1 0 0 0,-8-1 152 0 0,22 2-205 0 0,1-1-1 0 0,-1 1 1 0 0,0-1-1 0 0,1 0 1 0 0,-1-1 0 0 0,1 1-1 0 0,0 0 1 0 0,-1-1-1 0 0,1 0 1 0 0,0 0-1 0 0,0 0 1 0 0,0 0 0 0 0,0 0-1 0 0,-2-3 206 0 0,-6-10-1024 0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3:31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1 15663 0 0,'0'0'356'0'0,"0"0"50"0"0,0 0 20 0 0,0 0-42 0 0,0 0-180 0 0,0 0 176 0 0,-2 0 107 0 0,-1 1-107 0 0,0 0 0 0 0,0 0 0 0 0,0 1 0 0 0,0-1 0 0 0,1 1 0 0 0,-1 0 0 0 0,0-1 0 0 0,1 1 0 0 0,0 0 0 0 0,-1 0 0 0 0,0 2-380 0 0,-27 31 1246 0 0,10-10-530 0 0,-10 6-157 0 0,13-15-38 0 0,1 1 1 0 0,1 1 0 0 0,1 0-1 0 0,0 1 1 0 0,-1 5-522 0 0,-5 10 0 0 0,-7 6 0 0 0,8-13 0 0 0,2 1 0 0 0,-1 4 0 0 0,6-7 0 0 0,0 1 0 0 0,2 0 0 0 0,-1 5 0 0 0,9-24 0 0 0,0 0 0 0 0,0 1 0 0 0,1 0 0 0 0,0-1 0 0 0,0 1 0 0 0,1 0 0 0 0,-1 0 0 0 0,2-1 0 0 0,-1 1 0 0 0,1 0 0 0 0,1-1 0 0 0,-1 1 0 0 0,3 6 0 0 0,3-2 0 0 0,-5-9-86 0 0,1-1 0 0 0,-1 0-1 0 0,1 0 1 0 0,-1 0 0 0 0,1-1-1 0 0,0 1 1 0 0,0-1 0 0 0,0 1-1 0 0,0-1 1 0 0,0 0 0 0 0,0 0 0 0 0,0 0-1 0 0,0-1 1 0 0,0 1 0 0 0,0-1-1 0 0,0 1 1 0 0,1-1 0 0 0,-1 0 0 0 0,0 0-1 0 0,0-1 1 0 0,0 1 0 0 0,1-1-1 0 0,1 0 87 0 0,6-1-456 0 0,-1-1-1 0 0,1-1 0 0 0,-1 0 0 0 0,0 0 1 0 0,0-1-1 0 0,4-2 457 0 0,10-9-2719 0 0,1-3-4789 0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3:32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84 15663 0 0,'0'0'356'0'0,"0"0"50"0"0,0 0 20 0 0,0 0-42 0 0,-7 7 2494 0 0,-1 14-1666 0 0,2 1 0 0 0,1 0 0 0 0,0 0 0 0 0,2 1 0 0 0,0 8-1212 0 0,-6 31 1442 0 0,-7 35-1442 0 0,13-80 0 0 0,0 1 0 0 0,1 12 0 0 0,2-18 0 0 0,1-10 0 0 0,0-3 0 0 0,0-7 0 0 0,1-12 0 0 0,-1-155 0 0 0,8 40 1440 0 0,-9 128-1350 0 0,1 1 0 0 0,0 0 0 0 0,0 0 0 0 0,1-3-90 0 0,0 2 36 0 0,0 0-1 0 0,-1 0 0 0 0,0 0 1 0 0,0-1-1 0 0,-1 1 1 0 0,0 0-1 0 0,0-5-35 0 0,-1 1 0 0 0,4 0 0 0 0,7 3 0 0 0,-4 7 157 0 0,1 0 0 0 0,-1 0 0 0 0,1 0 0 0 0,-1 0-1 0 0,1 1 1 0 0,-1 0 0 0 0,1 1 0 0 0,0 0 0 0 0,-1 0 0 0 0,1 0 0 0 0,-1 0 0 0 0,1 1-157 0 0,17 5 142 0 0,-18-3-116 0 0,-1 0-29 0 0,6 6 3 0 0,-9-6 0 0 0,0-1 0 0 0,0 1 0 0 0,0 0 0 0 0,0 0 0 0 0,0 0 0 0 0,-1 0 0 0 0,0 0 0 0 0,0 0 0 0 0,0 0 0 0 0,0 0 0 0 0,-1 1 0 0 0,1-1 0 0 0,-1 0 0 0 0,0 2 0 0 0,-1 3 0 0 0,1 0 0 0 0,-2 1 0 0 0,1-1 0 0 0,-1 0 0 0 0,0 0 0 0 0,-1 1 0 0 0,0-5 0 0 0,1 0 0 0 0,-1 0 0 0 0,1 0 0 0 0,-1 0 0 0 0,-1 0 0 0 0,1-1 0 0 0,-1 1 0 0 0,0-1 0 0 0,0 0 0 0 0,0 0 0 0 0,0 0 0 0 0,-1-1 0 0 0,-1 2 0 0 0,2-2 0 0 0,0-1 0 0 0,-1 1 0 0 0,1-1 0 0 0,0 0 0 0 0,-1 0 0 0 0,1-1 0 0 0,-1 1 0 0 0,0-1 0 0 0,1 0 0 0 0,-1 0 0 0 0,0 0 0 0 0,0-1 0 0 0,1 0 0 0 0,-1 0 0 0 0,0 0 0 0 0,0 0 0 0 0,3 0 0 0 0,1 0 0 0 0,0-1 0 0 0,0 1 0 0 0,0 0 0 0 0,0 0 0 0 0,0-1 0 0 0,0 1 0 0 0,0 0 0 0 0,0-1 0 0 0,0 1 0 0 0,0-1 0 0 0,0 1 0 0 0,0-1 0 0 0,0 0 0 0 0,0 1 0 0 0,1-1 0 0 0,-1 0 0 0 0,0 0 0 0 0,0 1 0 0 0,1-1 0 0 0,-1 0 0 0 0,0 0 0 0 0,1 0 0 0 0,-1 0 0 0 0,1 0 0 0 0,-1 0 0 0 0,1 0 0 0 0,0 0 0 0 0,-1 0 0 0 0,1 0 0 0 0,0 0 0 0 0,0 0 0 0 0,-1 0 0 0 0,1 0 0 0 0,0-1 0 0 0,1 0 0 0 0,-1 1 0 0 0,0-1 0 0 0,1 0 0 0 0,-1 1 0 0 0,1-1 0 0 0,0 1 0 0 0,-1-1 0 0 0,1 1 0 0 0,0-1 0 0 0,0 1 0 0 0,0-1 0 0 0,0 1 0 0 0,0 0 0 0 0,0 0 0 0 0,1-1 0 0 0,-1 1 0 0 0,0 0 0 0 0,1 0 0 0 0,-1 0 0 0 0,0 0 0 0 0,1 1 0 0 0,-1-1 0 0 0,1 0 0 0 0,1 0 0 0 0,1 0 0 0 0,-1 0 0 0 0,0 0 0 0 0,1 0 0 0 0,-1 1 0 0 0,1 0 0 0 0,-1-1 0 0 0,1 1 0 0 0,-1 0 0 0 0,1 1 0 0 0,-1-1 0 0 0,0 1 0 0 0,1-1 0 0 0,0 1 0 0 0,9 3 0 0 0,-1 0 0 0 0,1 1 0 0 0,0 1 0 0 0,1 0 0 0 0,-6-2 0 0 0,-1-1 0 0 0,0 1 0 0 0,-1 1 0 0 0,1-1 0 0 0,-1 1 0 0 0,0 0 0 0 0,0 0 0 0 0,0 1 0 0 0,-1 0 0 0 0,0 0 0 0 0,0 0 0 0 0,2 5 0 0 0,5 8 0 0 0,-2 1 0 0 0,0 0 0 0 0,6 18 0 0 0,-14-33 0 0 0,0 0 0 0 0,-1 0 0 0 0,0 1 0 0 0,0-1 0 0 0,0 0 0 0 0,0 1 0 0 0,-1-1 0 0 0,0 0 0 0 0,0 1 0 0 0,-1-1 0 0 0,0 1 0 0 0,1-1 0 0 0,-2 0 0 0 0,1 0 0 0 0,-1 0 0 0 0,1 1 0 0 0,-1-2 0 0 0,-1 1 0 0 0,1 0 0 0 0,-2 1 0 0 0,2-2 0 0 0,-1 0 0 0 0,0 0 0 0 0,0-1 0 0 0,0 1 0 0 0,0-1 0 0 0,0 0 0 0 0,-1 0 0 0 0,0 0 0 0 0,1 0 0 0 0,-1-1 0 0 0,-4 3 0 0 0,-10 4 0 0 0,0-1 0 0 0,-3 1 0 0 0,14-6 0 0 0,-5 2-202 0 0,1-1 0 0 0,-1 0 0 0 0,0-1 0 0 0,0 0 0 0 0,0-1-1 0 0,0-1 1 0 0,-1 0 0 0 0,1 0 0 0 0,0-1 0 0 0,-1-1 0 0 0,1 0 0 0 0,0 0 0 0 0,0-1 0 0 0,-2-1 202 0 0,11 1-374 0 0,0 1 0 0 0,0-1 0 0 0,0 1 0 0 0,0-1 0 0 0,0 0 0 0 0,0 0 0 0 0,-1-2 374 0 0,1 2-485 0 0,2 1-892 0 0,0-11-1658 0 0,4 2 1499 0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3:32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11975 0 0,'0'0'267'0'0,"0"0"42"0"0,10 5 417 0 0,-8-5-454 0 0,0 0 1 0 0,0-1 0 0 0,1 1 0 0 0,-1 0 0 0 0,0 0 0 0 0,0-1 0 0 0,0 1 0 0 0,0-1-1 0 0,0 0 1 0 0,0 0 0 0 0,0 0 0 0 0,0 0 0 0 0,0 0 0 0 0,0 0 0 0 0,-1 0-1 0 0,1-1-272 0 0,7-3 2581 0 0,-8 4-2315 0 0,1 1 0 0 0,0-1 0 0 0,0 1 0 0 0,-1-1 0 0 0,1 1 0 0 0,0 0 0 0 0,0 0 0 0 0,-1 0 0 0 0,1 0 0 0 0,0 0 0 0 0,0 0 0 0 0,0 0-266 0 0,-1 0 512 0 0,0 1 0 0 0,0 0-462 0 0,3 0 138 0 0,0 1 0 0 0,0 1 0 0 0,0-1 0 0 0,-1 0 0 0 0,1 1 0 0 0,-1 0 1 0 0,0 0-1 0 0,0 0 0 0 0,0 0 0 0 0,0 0 0 0 0,0 1 0 0 0,-1-1 0 0 0,0 1 1 0 0,1-1-1 0 0,-1 1 0 0 0,-1 0 0 0 0,1 1-188 0 0,6 12 164 0 0,-1 0 0 0 0,-1 1 0 0 0,0 0-1 0 0,-1 1 1 0 0,0 6-164 0 0,4 34 1036 0 0,-3 2-1036 0 0,-1-17 121 0 0,-1 4-121 0 0,-2 1 0 0 0,-2 0 0 0 0,-3-1 0 0 0,-1 1 0 0 0,-2-1 0 0 0,3-34 0 0 0,0-1 0 0 0,0 1 0 0 0,-2-1 0 0 0,1 1 0 0 0,-7 9 0 0 0,9-18 0 0 0,-1 0 0 0 0,1 0 0 0 0,-1 0 0 0 0,-1 0 0 0 0,1-1 0 0 0,-1 0 0 0 0,1 1 0 0 0,-1-2 0 0 0,0 1 0 0 0,-1 0 0 0 0,1-1 0 0 0,-1 1 0 0 0,1-1 0 0 0,-1-1 0 0 0,-5 3 0 0 0,6-3-80 0 0,0-1 1 0 0,-1 0-1 0 0,1 0 1 0 0,-1-1-1 0 0,1 1 0 0 0,0-1 1 0 0,-1 0-1 0 0,1 0 0 0 0,-1-1 1 0 0,1 1-1 0 0,-5-2 80 0 0,8 1-129 0 0,-1 1 1 0 0,1-1-1 0 0,-1 0 0 0 0,1 0 1 0 0,0 1-1 0 0,-1-1 1 0 0,1 0-1 0 0,0-1 0 0 0,-1 1 1 0 0,1 0-1 0 0,0 0 0 0 0,0 0 1 0 0,0-1-1 0 0,0 1 0 0 0,0 0 1 0 0,1-1-1 0 0,-1 1 0 0 0,0-1 129 0 0,-1-11-4388 0 0,5-1-3800 0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3:34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6447 0 0,'0'0'298'0'0,"0"0"-10"0"0,0 0-50 0 0,0 0 493 0 0,0 0 238 0 0,0 0 45 0 0,0 0-61 0 0,0 0-288 0 0,0 0-121 0 0,0 0-28 0 0,0 0 66 0 0,0 0 288 0 0,0 0 122 0 0,0 0 28 0 0,0 0-65 0 0,0 0-290 0 0,0 0-121 0 0,0 0-28 0 0,0 0-4 0 0,0 0 0 0 0,0 0 0 0 0,0 0 0 0 0,0 0 0 0 0,0 0 0 0 0,0 0 0 0 0,0 0 0 0 0,0 0-68 0 0,1 0-289 0 0,7-1-150 0 0,0 0-1 0 0,0 0 1 0 0,0-1 0 0 0,6-2-5 0 0,-5 2-1 0 0,1 0 1 0 0,0 0-1 0 0,6 0 1 0 0,12-1 0 0 0,-16 1 0 0 0,-1 2 0 0 0,0-1 0 0 0,3 1 0 0 0,-3 0 0 0 0,-1-3-64 0 0,-8 2-273 0 0,-2 1-138 0 0,0 0-33 0 0,0 0-140 0 0,0 0-572 0 0,0 0-253 0 0,9-4-4968 0 0,-7 3 1079 0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3:34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11975 0 0,'0'0'547'0'0,"0"0"-11"0"0,0 2-135 0 0,3 7 705 0 0,-3-7 344 0 0,0-2 72 0 0,2 1-57 0 0,4 1-973 0 0,1 0-1 0 0,-1-1 1 0 0,0 1 0 0 0,1-1 0 0 0,-1 0 0 0 0,1-1-1 0 0,-1 0 1 0 0,1 0 0 0 0,-1 0 0 0 0,1-1 0 0 0,-1 0-1 0 0,1 0 1 0 0,4-2-492 0 0,-6 2 24 0 0,0 1 0 0 0,-1-1 0 0 0,1 1 0 0 0,0-1 1 0 0,0 1-1 0 0,-1 1 0 0 0,3-1-24 0 0,8 1 75 0 0,-13-1 4 0 0,-1-1 0 0 0,1 1 0 0 0,-1-1-1 0 0,0 1 1 0 0,1-1 0 0 0,-1 1 0 0 0,0-1 0 0 0,1 0 0 0 0,-1 0-1 0 0,0 1 1 0 0,0-1 0 0 0,0 0 0 0 0,1-1-79 0 0,4-2 343 0 0,-1 2-486 0 0,0 0 0 0 0,1 0 0 0 0,-1 0 0 0 0,0 1 0 0 0,1 0-1 0 0,-1 0 1 0 0,1 1 0 0 0,-1 0 0 0 0,3 0 143 0 0,21-2-2944 0 0,-17 0 1920 0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3:36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278 281 8287 0 0,'0'0'382'0'0,"0"0"-8"0"0,2-2-240 0 0,15-14 161 0 0,-6 5 3082 0 0,-1 0 1 0 0,0-1 0 0 0,1-5-3378 0 0,5-8 1762 0 0,-15 24-1250 0 0,-1 1 0 0 0,10-9 512 0 0,3-7 1183 0 0,-12 15-1819 0 0,-1 1 100 0 0,0 0 21 0 0,0 0-66 0 0,-9 11-278 0 0,-82 109-165 0 0,-22 45 0 0 0,79-108 0 0 0,-11 15 0 0 0,35-56 0 0 0,3-2-64 0 0,7-13-16 0 0,-2 7-986 0 0,4-6 520 0 0,3-7 310 0 0,-3 2 149 0 0,0-1 0 0 0,0 1 0 0 0,-1-1 1 0 0,1 0-1 0 0,-1 0 0 0 0,0 1 0 0 0,0-1 0 0 0,0 0 0 0 0,0 0 0 0 0,-1 0 0 0 0,0 0 0 0 0,0 0 0 0 0,0 0 1 0 0,0-2 86 0 0,-2-9-696 0 0,0 0 1 0 0,-1 0 0 0 0,-2-4 695 0 0,-3-18-698 0 0,-5-29-762 0 0,5 30 211 0 0,2-1 0 0 0,1-4 1249 0 0,1 9 2174 0 0,-5-20-2174 0 0,8 36 728 0 0,1 14-608 0 0,0 0 0 0 0,0 0 0 0 0,-1 0 0 0 0,1 0 0 0 0,0 0 0 0 0,-1 0 0 0 0,1 0 0 0 0,-1 0 0 0 0,0 0 0 0 0,0 0 0 0 0,0 0-120 0 0,0 0 512 0 0,0 1 0 0 0,-15-32 1536 0 0,16 32-2010 0 0,0-1 0 0 0,0 1 0 0 0,1-1 0 0 0,-1 1 0 0 0,0 0 0 0 0,0-1 0 0 0,1 1 0 0 0,-1-1 0 0 0,1 1 0 0 0,-1 0 0 0 0,1-1 0 0 0,0 1 0 0 0,-1 0 0 0 0,1-1 0 0 0,0 1 0 0 0,0 0-38 0 0,2-3 58 0 0,0 0 1 0 0,1 0-1 0 0,-1 1 1 0 0,1-1-1 0 0,0 1 0 0 0,0 0 1 0 0,0 0-1 0 0,0 0 0 0 0,0 1 1 0 0,1 0-1 0 0,-1-1 1 0 0,2 1-59 0 0,12-5 553 0 0,0 1 0 0 0,12-2-553 0 0,5-1 241 0 0,-23 6-241 0 0,1 0 0 0 0,11 0 0 0 0,21-5 0 0 0,-33 5 186 0 0,0 1 0 0 0,-1 0 1 0 0,1 0-1 0 0,0 1 0 0 0,0 1 0 0 0,0 0 0 0 0,0 1 1 0 0,0 0-1 0 0,0 1 0 0 0,-1 0 0 0 0,5 2-186 0 0,4 4 0 0 0,-17-5 0 0 0,7 7 0 0 0,-7-8 0 0 0,1 2 0 0 0,3 15 0 0 0,-4-11 0 0 0,-1 1 0 0 0,-1-1 0 0 0,1 0 0 0 0,-1 1 0 0 0,-1-1 0 0 0,0 0 0 0 0,0 2 0 0 0,-5 62 0 0 0,3-58 0 0 0,2-8-42 0 0,-1-1 1 0 0,0 1-1 0 0,-1 0 0 0 0,1-1 0 0 0,-1 1 1 0 0,0-1-1 0 0,-1 1 0 0 0,1-1 1 0 0,-1 0-1 0 0,0 0 0 0 0,0 0 0 0 0,-1 0 1 0 0,1-1-1 0 0,-1 1 0 0 0,0-1 1 0 0,0 0-1 0 0,-1 0 0 0 0,1 0 0 0 0,-1-1 1 0 0,0 0-1 0 0,-4 3 42 0 0,3-2-227 0 0,-1-1 0 0 0,1 0 0 0 0,-1 0 0 0 0,1-1 0 0 0,-1 0 0 0 0,0 0 0 0 0,0 0-1 0 0,0-1 1 0 0,0 0 0 0 0,0-1 0 0 0,0 1 0 0 0,0-1 0 0 0,-2-1 227 0 0,7 1-261 0 0,1 0 0 0 0,-1 0 0 0 0,0 0-1 0 0,0-1 1 0 0,1 1 0 0 0,-1-1 0 0 0,0 1 0 0 0,1-1 0 0 0,-1 1-1 0 0,1-1 1 0 0,-1 0 0 0 0,1 0 0 0 0,-1 0 0 0 0,1 0 0 0 0,-1 0 0 0 0,1 0-1 0 0,0 0 1 0 0,0-1 0 0 0,-1 1 0 0 0,1 0 0 0 0,0-1 0 0 0,0 1-1 0 0,0-1 1 0 0,0 0 261 0 0,1 0-479 0 0,0 0-1 0 0,0 0 1 0 0,1 0-1 0 0,-1 0 1 0 0,0 0 0 0 0,1 0-1 0 0,-1-1 1 0 0,1 2-1 0 0,0-1 1 0 0,0 0-1 0 0,0 0 1 0 0,0 0 479 0 0,7-10-2047 0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3:37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1 15663 0 0,'0'0'356'0'0,"0"0"50"0"0,0 0 20 0 0,0 0-42 0 0,0 0-112 0 0,0 0 463 0 0,0 0 234 0 0,0 0 45 0 0,0 0-61 0 0,0 0-288 0 0,0 0-121 0 0,0 0-28 0 0,0 0-72 0 0,-2 0-289 0 0,-1 1-143 0 0,-15 8-7 0 0,10-5 153 0 0,1 0-1 0 0,0 1 1 0 0,0 0-1 0 0,0 0 0 0 0,1 1 1 0 0,-4 3-158 0 0,-4 5 495 0 0,14-14-493 0 0,-33 28 200 0 0,2 2 0 0 0,1 1 0 0 0,-20 27-202 0 0,10-7 0 0 0,22-31 0 0 0,2 2 0 0 0,0 0 0 0 0,2 0 0 0 0,-4 10 0 0 0,7-12 0 0 0,4-5 0 0 0,0 0 0 0 0,-4 12 0 0 0,10-22 0 0 0,-1 0 0 0 0,1 1 0 0 0,0-1 0 0 0,0 0 0 0 0,1 1 0 0 0,-1-1 0 0 0,1 1 0 0 0,1-1 0 0 0,-1 1 0 0 0,1 0 0 0 0,0-1 0 0 0,-1-1 0 0 0,1 1 0 0 0,1-1 0 0 0,-1 1 0 0 0,2 2 0 0 0,-2-5 0 0 0,0 0 0 0 0,0-1 0 0 0,0 1 0 0 0,0-1 0 0 0,0 0 0 0 0,1 1 0 0 0,-1-1 0 0 0,1 0 0 0 0,-1 0 0 0 0,1 0 0 0 0,-1 0 0 0 0,1 0 0 0 0,-1 0 0 0 0,1 0 0 0 0,0 0 0 0 0,5 2-167 0 0,0 0 1 0 0,1 0-1 0 0,-1-1 0 0 0,1 0 0 0 0,-1-1 1 0 0,1 0-1 0 0,-1 0 0 0 0,1 0 0 0 0,0-1 0 0 0,0 0 1 0 0,-1 0-1 0 0,1-1 0 0 0,4-1 167 0 0,-1 0-862 0 0,0 0 0 0 0,-1-1-1 0 0,0 0 1 0 0,1-1 0 0 0,-1 0-1 0 0,0-1 1 0 0,-1 0 0 0 0,4-2 862 0 0,19-15-2558 0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3:37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90 17503 0 0,'0'0'803'0'0,"0"0"-18"0"0,0 0-358 0 0,0 2 341 0 0,-7 49 2441 0 0,4 15-2346 0 0,3-38-259 0 0,-1-1 1 0 0,-2 2-605 0 0,-2 36 0 0 0,3-52 0 0 0,1-12 0 0 0,1-1 0 0 0,0 1 0 0 0,0-1 0 0 0,0 1 0 0 0,-1-1 0 0 0,1 1 0 0 0,0-1 0 0 0,-1 1 0 0 0,1-1 0 0 0,-1 1 0 0 0,1-1 0 0 0,0 1 0 0 0,-1-1 0 0 0,1 0 0 0 0,-1 1 0 0 0,0-1 0 0 0,1 0 0 0 0,-1 1 0 0 0,1-1 0 0 0,-1 0 0 0 0,1 0 0 0 0,0 0 0 0 0,-1 0 0 0 0,1 0 0 0 0,-1 0 0 0 0,1 0 0 0 0,-1 0 0 0 0,1 0 0 0 0,-1 0 0 0 0,1 0 0 0 0,-1-1 0 0 0,1 1 0 0 0,-1 0 0 0 0,1 0 0 0 0,0 0 0 0 0,-1 0 0 0 0,1-1 0 0 0,-1 1 0 0 0,-1-2 40 0 0,0 0-1 0 0,-1 0 1 0 0,1 0-1 0 0,0 0 0 0 0,0-1 1 0 0,0 1-1 0 0,1-1 1 0 0,-1 1-1 0 0,1-1 1 0 0,-1 1-1 0 0,1-1 1 0 0,0 0-1 0 0,0 0 1 0 0,0 0-1 0 0,0-2-39 0 0,-1-1 141 0 0,1-1 1 0 0,0 0-1 0 0,0 0 0 0 0,0 1 1 0 0,1-1-1 0 0,1-4-141 0 0,0-5 227 0 0,0 0-1 0 0,2 0 0 0 0,0 0 1 0 0,0 0-1 0 0,2 1 1 0 0,0-1-1 0 0,0 1 0 0 0,2 0 1 0 0,0 1-1 0 0,1-1 1 0 0,0 1-227 0 0,-1 5 17 0 0,0 0 1 0 0,0 1 0 0 0,0-1-1 0 0,1 2 1 0 0,0-1-1 0 0,1 1 1 0 0,0 1 0 0 0,0-1-1 0 0,9-3-17 0 0,-11 6 1 0 0,0 1-1 0 0,0 0 1 0 0,0 1-1 0 0,0 0 1 0 0,1 0-1 0 0,-1 0 1 0 0,1 1-1 0 0,-1 0 1 0 0,1 0-1 0 0,0 1 1 0 0,-1 0-1 0 0,1 1 1 0 0,0 0-1 0 0,5 1 0 0 0,-10-2 0 0 0,8 2 0 0 0,0 1 0 0 0,1 0 0 0 0,-1 0 0 0 0,3 3 0 0 0,-10-4 0 0 0,0 0 0 0 0,0 0 0 0 0,0 1 0 0 0,0 0 0 0 0,0 0 0 0 0,-1 0 0 0 0,1 0 0 0 0,-1 0 0 0 0,0 1 0 0 0,0 0 0 0 0,0-1 0 0 0,0 2 0 0 0,1 0 0 0 0,-1 1 0 0 0,0-1 0 0 0,-1 0 0 0 0,1 1 0 0 0,-1 0 0 0 0,0-1 0 0 0,0 1 0 0 0,-1 0 0 0 0,0 0 0 0 0,1 4 0 0 0,-2-7 0 0 0,0 1 0 0 0,0-1 0 0 0,0 0 0 0 0,-1 0 0 0 0,1 1 0 0 0,-1-1 0 0 0,1 0 0 0 0,-1 0 0 0 0,0 0 0 0 0,-1 0 0 0 0,1 0 0 0 0,0 0 0 0 0,-1 0 0 0 0,0 0 0 0 0,1 0 0 0 0,-1-1 0 0 0,0 1 0 0 0,-1 0 0 0 0,1-1 0 0 0,-1 1 0 0 0,-3 2 0 0 0,0-1 0 0 0,0 0 0 0 0,-1 0 0 0 0,1 0 0 0 0,-1-1 0 0 0,0 0 0 0 0,0 0 0 0 0,-1-1 0 0 0,1 1 0 0 0,0-2 0 0 0,-1 1 0 0 0,1-1 0 0 0,-1 0 0 0 0,1-1 0 0 0,-1 0 0 0 0,-5 0 0 0 0,10 0 0 0 0,0-1 0 0 0,0 1 0 0 0,1-1 0 0 0,-1 0 0 0 0,0 0 0 0 0,0 0 0 0 0,1 0 0 0 0,-1 0 0 0 0,-1-1 0 0 0,3 1 0 0 0,0 1 0 0 0,1-1 0 0 0,-1 0 0 0 0,0 1 0 0 0,1-1 0 0 0,-1 0 0 0 0,0 0 0 0 0,1 1 0 0 0,-1-1 0 0 0,1 0 0 0 0,-1 0 0 0 0,1 0 0 0 0,0 0 0 0 0,-1 0 0 0 0,1 0 0 0 0,0 0 0 0 0,0 0 0 0 0,-1 1 0 0 0,1-1 0 0 0,0 1 0 0 0,0-1 0 0 0,0 1 0 0 0,0-1 0 0 0,0 1 0 0 0,0-1 0 0 0,0 1 0 0 0,0 0 0 0 0,0-1 0 0 0,0 1 0 0 0,0-1 0 0 0,0 1 0 0 0,0-1 0 0 0,0 1 0 0 0,1-1 0 0 0,-1 1 0 0 0,0-1 0 0 0,0 1 0 0 0,0-1 0 0 0,1 1 0 0 0,-1 0 0 0 0,0-1 0 0 0,0 1 0 0 0,1 0 0 0 0,-1-1 0 0 0,0 1 0 0 0,1 0 0 0 0,-1-1 0 0 0,1 1 0 0 0,-1 0 0 0 0,0-1 0 0 0,1 1 0 0 0,0 0 0 0 0,3-5 0 0 0,1 1 0 0 0,0 0 0 0 0,0 0 0 0 0,0 1 0 0 0,0 0 0 0 0,1 0 0 0 0,0 0 0 0 0,-1 0 0 0 0,1 1 0 0 0,0 0 0 0 0,1 0 0 0 0,-4 1 0 0 0,-1 1 0 0 0,-1 0 0 0 0,1 0 0 0 0,-1 0 0 0 0,1 0 0 0 0,-1 0 0 0 0,1 0 0 0 0,-1 1 0 0 0,0-1 0 0 0,1 0 0 0 0,-1 1 0 0 0,2 0 0 0 0,7 1 0 0 0,-4-1 0 0 0,-3 0 0 0 0,-1-1 0 0 0,1 1 0 0 0,-1 0 0 0 0,0 0 0 0 0,1 0 0 0 0,-1 0 0 0 0,0 0 0 0 0,0 0 0 0 0,0 0 0 0 0,0 1 0 0 0,0-1 0 0 0,0 1 0 0 0,0 0 0 0 0,0 0 0 0 0,-1-1 0 0 0,1 1 0 0 0,0 0 0 0 0,0 2 0 0 0,2 1 0 0 0,0 1 0 0 0,-1-1 0 0 0,1 1 0 0 0,-1 0 0 0 0,-1 0 0 0 0,1 0 0 0 0,-1 0 0 0 0,0 0 0 0 0,0 1 0 0 0,-1-1 0 0 0,0 1 0 0 0,0-1 0 0 0,0 1 0 0 0,-1-1 0 0 0,0 5 0 0 0,0-4 0 0 0,-1 0 0 0 0,0 0 0 0 0,0 0 0 0 0,0 1 0 0 0,-1-1 0 0 0,0-1 0 0 0,-1 1 0 0 0,0 0 0 0 0,0-1 0 0 0,0 1 0 0 0,0-1 0 0 0,-1 0 0 0 0,0 0 0 0 0,-1 1 0 0 0,-1-1 0 0 0,4-2 0 0 0,-1-1 0 0 0,1 0 0 0 0,-1 0 0 0 0,0 0 0 0 0,0 0 0 0 0,0 0 0 0 0,-1-1 0 0 0,1 1 0 0 0,-1-1 0 0 0,1 0 0 0 0,-1 0 0 0 0,0 0 0 0 0,-2 0 0 0 0,-5 2-180 0 0,1 0 1 0 0,-1-1-1 0 0,0-1 1 0 0,0 0-1 0 0,0 0 0 0 0,0-1 1 0 0,0-1-1 0 0,0 0 0 0 0,0 0 1 0 0,0-1-1 0 0,-1-1 180 0 0,-2 0-57 0 0,0-1 0 0 0,1-1 1 0 0,-1-1-1 0 0,1 0 0 0 0,0-1 0 0 0,-3-1 57 0 0,12 4-234 0 0,-1 1-1 0 0,1-1 1 0 0,0 0-1 0 0,0 0 0 0 0,0 0 1 0 0,0-1-1 0 0,0 1 1 0 0,1-1-1 0 0,0 0 1 0 0,0 0-1 0 0,0 0 1 0 0,0 0-1 0 0,1-1 1 0 0,-1 1-1 0 0,1-1 0 0 0,0 0 1 0 0,0 1-1 0 0,1-1 1 0 0,-1-1 234 0 0,2 2-341 0 0,-1 0 0 0 0,1 0 0 0 0,0 0 0 0 0,0 0 0 0 0,1 0 0 0 0,-1 1 0 0 0,1-1 0 0 0,0 0 0 0 0,0 0 0 0 0,0 1 0 0 0,0-1 0 0 0,1 0 0 0 0,0 1 0 0 0,1-2 341 0 0,2-5-723 0 0,1 1 0 0 0,0 0-1 0 0,1 0 1 0 0,3-2 723 0 0,15-16-1536 0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3:38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13 15663 0 0,'0'0'356'0'0,"0"0"50"0"0,0 0 20 0 0,0 0-42 0 0,-1-2-250 0 0,-1-7 19 0 0,2 7 567 0 0,0 2 249 0 0,0 0 45 0 0,0 0-61 0 0,-15 15 772 0 0,10-10-1629 0 0,1 1-1 0 0,-1-1 0 0 0,1 1 1 0 0,0 1-1 0 0,0-1 1 0 0,1 1-1 0 0,0-1 1 0 0,0 1-1 0 0,-1 2-95 0 0,-3 14 610 0 0,2 0 0 0 0,-1 7-610 0 0,1-7 292 0 0,-1 1 1 0 0,-1 0-293 0 0,4-16 0 0 0,-14 42 0 0 0,-12 21 0 0 0,22-56 0 0 0,0-1 0 0 0,-2 0 0 0 0,1 0 0 0 0,-2-1 0 0 0,0 0 0 0 0,-10 11 0 0 0,8-10-89 0 0,6-6-151 0 0,9-15-212 0 0,2-1-393 0 0,0 1 0 0 0,0 0 0 0 0,0 0 0 0 0,1 1 0 0 0,1-2 845 0 0,18-20-2663 0 0,4-8 627 0 0,0 4-11 0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3:39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87 15663 0 0,'0'0'356'0'0,"0"0"50"0"0,0 0 20 0 0,0 0-42 0 0,0 0-112 0 0,-1 2 463 0 0,-10 28 3650 0 0,3-14-3085 0 0,5-7-933 0 0,1-6-241 0 0,1 0-1 0 0,-1 1 1 0 0,1-1-1 0 0,0 0 1 0 0,0 1 0 0 0,1-1-1 0 0,-1 1 1 0 0,1 0-1 0 0,-1-1 1 0 0,1 3-126 0 0,0 10 4 0 0,-1 0-1 0 0,-1 0 1 0 0,0-1 0 0 0,-1 1 0 0 0,-5 13-4 0 0,1 2-2 0 0,-2-3 2 0 0,6-20 0 0 0,1 0 0 0 0,0 0 0 0 0,0 0 0 0 0,1 2 0 0 0,-5 13 0 0 0,5-19 0 0 0,0 0 0 0 0,0 0 0 0 0,0 1 0 0 0,1-1 0 0 0,-1 0 0 0 0,1 0 0 0 0,0 1 0 0 0,2 0 0 0 0,2-9 0 0 0,2-8 0 0 0,-5 12 0 0 0,6-17 0 0 0,0-1 0 0 0,-1 0 0 0 0,-1 0 0 0 0,2-9 0 0 0,1-4 0 0 0,2-1 0 0 0,6-11 0 0 0,7-20 0 0 0,29-89 0 0 0,-50 143 0 0 0,-4 4 0 0 0,38 8 0 0 0,8-3 346 0 0,83-2 1356 0 0,-111-1-1667 0 0,-14 2-15 0 0,0 1-1 0 0,0-1 0 0 0,0 1 1 0 0,0-1-1 0 0,0 1 1 0 0,0 0-1 0 0,1 0 0 0 0,-1 0 1 0 0,0 0-1 0 0,0 0 1 0 0,0 0-1 0 0,0 1 1 0 0,0-1-1 0 0,0 1 0 0 0,1-1 1 0 0,-1 1-1 0 0,0 0 1 0 0,0 0-1 0 0,-1 0 0 0 0,1 0 1 0 0,1 1-20 0 0,-1-1 52 0 0,0 1 0 0 0,-1-1 1 0 0,1 0-1 0 0,-1 1 0 0 0,0 0 1 0 0,1-1-1 0 0,-1 1 0 0 0,0 0 1 0 0,0-1-1 0 0,0 1 0 0 0,0 0 1 0 0,-1 0-1 0 0,1 0 0 0 0,0 0 1 0 0,-1 0-1 0 0,1 2-52 0 0,3 33 748 0 0,-3-33-728 0 0,1 39-20 0 0,-3 0 0 0 0,0-1 0 0 0,-3 1 0 0 0,-2-1 0 0 0,-1 0 0 0 0,-8 22 0 0 0,11-55 0 0 0,1 0 0 0 0,-1-1 0 0 0,-1 1 0 0 0,0-1 0 0 0,-2 4 0 0 0,5-10 0 0 0,-3 5 0 0 0,-3-5 0 0 0,7-3-34 0 0,-1 1-1 0 0,1-1 0 0 0,-1 0 1 0 0,1 1-1 0 0,-1-1 1 0 0,1 0-1 0 0,0 0 1 0 0,-1 0-1 0 0,1 0 1 0 0,0 0-1 0 0,0 0 1 0 0,0-1-1 0 0,0 1 1 0 0,0 0-1 0 0,0-1 1 0 0,0 1-1 0 0,0-1 35 0 0,-14-30-1021 0 0,6 10 637 0 0,4 14 308 0 0,-11-21-6763 0 0,-14-17 6839 0 0,23 36-1122 0 0,-1 0-1 0 0,0 1 1 0 0,-1 0-1 0 0,0 0 0 0 0,-1 1 1 0 0,-1-2 1122 0 0,2 4-410 0 0,-1 0 0 0 0,1 1 0 0 0,-1 0 0 0 0,0 0 0 0 0,0 1 0 0 0,0 0 0 0 0,-9-2 410 0 0,11 4-11 0 0,1 1-1 0 0,0 0 1 0 0,0 0-1 0 0,-1 0 1 0 0,1 1-1 0 0,-1 0 1 0 0,1 0-1 0 0,0 1 1 0 0,-1 0-1 0 0,1 1 1 0 0,-7 1 11 0 0,13-2 1008 0 0,-4 0 2369 0 0,10 4 807 0 0,11 1-1515 0 0,25-1-1855 0 0,1-2 0 0 0,-1-2 0 0 0,8-2-814 0 0,55 1 862 0 0,-63 0-6472 0 0,-41 0 3564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8:14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214 617 6447 0 0,'0'0'298'0'0,"0"-1"-10"0"0,-1-1-252 0 0,1 0 0 0 0,0 1 0 0 0,0-1 0 0 0,-1 0 0 0 0,1 1 0 0 0,0-1 0 0 0,1 0 1 0 0,-1 1-1 0 0,0-1 0 0 0,0 0 0 0 0,1 1 0 0 0,-1-1 0 0 0,1 0 0 0 0,-1 1 0 0 0,2-2-36 0 0,0-3 428 0 0,2-5 594 0 0,1 0 1 0 0,1 1-1 0 0,0-1 0 0 0,0 1 0 0 0,2-2-1022 0 0,-8 12 62 0 0,2-2 76 0 0,-1-1-1 0 0,0 1 0 0 0,0 0 1 0 0,-1-1-1 0 0,1 1 0 0 0,0-1 1 0 0,-1 1-1 0 0,1-1 1 0 0,-1 1-1 0 0,0-1-137 0 0,2-10 744 0 0,-1 11 126 0 0,-1 2 122 0 0,0 0 28 0 0,0-1 54 0 0,1 1-982 0 0,-1 0-1 0 0,0-1 1 0 0,0 1 0 0 0,0-1 0 0 0,1 1 0 0 0,-1 0 0 0 0,0-1 0 0 0,0 1 0 0 0,0-1-1 0 0,0 1 1 0 0,0-1 0 0 0,0 1 0 0 0,0-1 0 0 0,0 1 0 0 0,0-1 0 0 0,0 1 0 0 0,0-1 0 0 0,0 1-1 0 0,0 0 1 0 0,0-1 0 0 0,0 1 0 0 0,0-1 0 0 0,-1 1 0 0 0,1-1-92 0 0,-3 0 1 0 0,1 0 0 0 0,-1 0 0 0 0,0 0 0 0 0,0 0 0 0 0,0 0 0 0 0,0 1 0 0 0,1-1 0 0 0,-1 1 0 0 0,0 0 0 0 0,0 0 0 0 0,0 0 0 0 0,0 0 0 0 0,0 0 0 0 0,0 1 0 0 0,0-1 0 0 0,-2 2-1 0 0,0 0 0 0 0,-1 0 1 0 0,1 0-1 0 0,0 1 0 0 0,0 0 1 0 0,1 0-1 0 0,-1 0 0 0 0,1 0 1 0 0,-4 4-1 0 0,-6 7-1 0 0,0 1 1 0 0,1 0 0 0 0,1 1-1 0 0,-7 11 1 0 0,4-3 0 0 0,0 1 0 0 0,1 1 0 0 0,2 0 0 0 0,1 0 0 0 0,-7 24 0 0 0,15-40 0 0 0,1 1 0 0 0,0 0 0 0 0,0-1 0 0 0,1 1 0 0 0,1 0 0 0 0,0 0 0 0 0,0-6 0 0 0,0 0 0 0 0,0 1 0 0 0,1-1 0 0 0,0 0 0 0 0,0 0 0 0 0,0 0 0 0 0,0 0 0 0 0,1-1 0 0 0,0 1 0 0 0,0 0 0 0 0,0-1 0 0 0,1 1 0 0 0,1 2 0 0 0,0-4 0 0 0,-1 0 0 0 0,0 0-1 0 0,1 0 1 0 0,0 0 0 0 0,-1 0-1 0 0,1-1 1 0 0,0 1 0 0 0,1-1-1 0 0,-1 0 1 0 0,0 0 0 0 0,0-1 0 0 0,1 1-1 0 0,-1-1 1 0 0,1 0 0 0 0,0-1-1 0 0,-1 1 1 0 0,1-1 0 0 0,0 1-1 0 0,-1-1 1 0 0,1-1 0 0 0,3 0 0 0 0,4 0 11 0 0,0-1 0 0 0,-1 0 0 0 0,1-1 1 0 0,0-1-1 0 0,-1 0 0 0 0,0 0 0 0 0,10-6-11 0 0,3-4 262 0 0,0-1 0 0 0,0-1 1 0 0,-1-2-1 0 0,-1 0 0 0 0,-1-1 0 0 0,-1-1 0 0 0,-1-1 0 0 0,4-6-262 0 0,33-46-232 0 0,40-72 232 0 0,-70 104 111 0 0,11-22-111 0 0,7-20 0 0 0,-26 47 0 0 0,1-6 0 0 0,-2-2 0 0 0,-2 0 0 0 0,-1 0 0 0 0,-1-11 0 0 0,-10 45 36 0 0,-2 6-2 0 0,0 0 0 0 0,0 1 0 0 0,-1-1 0 0 0,1 0 0 0 0,-1 0-1 0 0,0 0 1 0 0,0 0 0 0 0,0 0 0 0 0,-1 1 0 0 0,1-1 0 0 0,-1 0 0 0 0,0 0-34 0 0,1 2 488 0 0,-12 11 464 0 0,7-4-932 0 0,0 0 1 0 0,0 1 0 0 0,1-1-1 0 0,0 1 1 0 0,0 0 0 0 0,0 0-1 0 0,0 2-20 0 0,-21 48 24 0 0,12-26-27 0 0,-23 54 3 0 0,3 1 0 0 0,4 2 0 0 0,-8 44 0 0 0,33-113 0 0 0,-8 36 0 0 0,-2 32 0 0 0,12-69 0 0 0,1 1 0 0 0,1 0 0 0 0,0-1 0 0 0,1 1 0 0 0,1-1 0 0 0,1 1 0 0 0,0-1 0 0 0,-1-11 0 0 0,-1-1 0 0 0,1 0 0 0 0,0 0 0 0 0,0 0 0 0 0,0 0 0 0 0,1 0 0 0 0,0 0 0 0 0,0 0 0 0 0,0-1 0 0 0,0 1 0 0 0,1-1 0 0 0,0 0 0 0 0,4 3 0 0 0,-5-4 0 0 0,0-1 0 0 0,0 0 0 0 0,0 0 0 0 0,1-1 0 0 0,-1 1 0 0 0,0-1 0 0 0,1 0 0 0 0,-1 1 0 0 0,1-2 0 0 0,0 1 0 0 0,-1 0 0 0 0,1-1 0 0 0,0 1 0 0 0,-1-1 0 0 0,1 0 0 0 0,0 0 0 0 0,-1-1 0 0 0,1 1 0 0 0,0-1 0 0 0,-1 0 0 0 0,2 0 0 0 0,8-3 0 0 0,-1-1 0 0 0,0 0 0 0 0,0-1 0 0 0,-1 0 0 0 0,1-1 0 0 0,-1 0 0 0 0,0-1 0 0 0,10-9 0 0 0,0 0 0 0 0,17-20 0 0 0,-25 24 0 0 0,-2 0 0 0 0,0-1 0 0 0,0-1 0 0 0,-1 0 0 0 0,-1 0 0 0 0,4-9 0 0 0,-8 13 0 0 0,-1 0 0 0 0,0 0 0 0 0,-1 0 0 0 0,0 0 0 0 0,0-1 0 0 0,-2 1 0 0 0,1-1 0 0 0,-1 1 0 0 0,-1-1 0 0 0,0-4 0 0 0,-2 3 0 0 0,2 13 0 0 0,0-1 0 0 0,-1 1 0 0 0,1 0 0 0 0,0-1 0 0 0,0 1 0 0 0,0 0 0 0 0,0-1 0 0 0,-1 1 0 0 0,1 0 0 0 0,0-1 0 0 0,0 1 0 0 0,-1 0 0 0 0,1 0 0 0 0,0-1 0 0 0,0 1 0 0 0,-1 0 0 0 0,1 0 0 0 0,0 0 0 0 0,-1-1 0 0 0,1 1 0 0 0,0 0 0 0 0,-1 0 0 0 0,1 0 0 0 0,-1 0 0 0 0,0 0 0 0 0,0 0 0 0 0,0 1 0 0 0,1-1 0 0 0,-1 0 0 0 0,0 0 0 0 0,0 1 0 0 0,0-1 0 0 0,1 1 0 0 0,-1-1 0 0 0,0 1 0 0 0,1-1 0 0 0,-1 1 0 0 0,0-1 0 0 0,1 1 0 0 0,-1 0 0 0 0,1-1 0 0 0,-1 1 0 0 0,1 0 0 0 0,-1-1 0 0 0,1 1 0 0 0,0 0 0 0 0,-1 0 0 0 0,-8 20 0 0 0,3 2 0 0 0,1 1 0 0 0,2 0 0 0 0,0 0 0 0 0,1 18 0 0 0,2-36 0 0 0,0 0 0 0 0,1-1 0 0 0,0 1 0 0 0,0-1 0 0 0,0 1 0 0 0,1-1 0 0 0,-1 1 0 0 0,1-1 0 0 0,1 0 0 0 0,-1 0 0 0 0,1 0 0 0 0,0 0 0 0 0,0 0 0 0 0,0-1 0 0 0,1 1 0 0 0,-1-1 0 0 0,1 0 0 0 0,0 0 0 0 0,0 0 0 0 0,1-1 0 0 0,-1 1 0 0 0,1-1 0 0 0,0 0 0 0 0,0-1 0 0 0,0 1 0 0 0,0-1 0 0 0,0 0 0 0 0,1 0 0 0 0,-1 0 0 0 0,0-1 0 0 0,1 0 0 0 0,-1 0 0 0 0,1 0 0 0 0,0-1 0 0 0,-1 0 0 0 0,1 0 0 0 0,0 0 0 0 0,-1-1 0 0 0,3 0 0 0 0,0 0 0 0 0,-1-1 0 0 0,1 0 0 0 0,0-1 0 0 0,-1 1 0 0 0,1-2 0 0 0,-1 1 0 0 0,0-1 0 0 0,0 0 0 0 0,0 0 0 0 0,5-5 0 0 0,1-2 0 0 0,2 0 0 0 0,0-1 0 0 0,-1 0 0 0 0,-1-1 0 0 0,0-1 0 0 0,9-12 0 0 0,6-19 0 0 0,-1-2 0 0 0,-2-1 0 0 0,-2 0 0 0 0,-3-2 0 0 0,0-4 0 0 0,16-59 0 0 0,-6-1 0 0 0,1-25 0 0 0,-28 110 0 0 0,-3 29 0 0 0,0 0 0 0 0,0 0 0 0 0,0 0 0 0 0,0 0 0 0 0,0 1 0 0 0,0-1 0 0 0,-1 0 0 0 0,1 0 0 0 0,0 0 0 0 0,0 0 0 0 0,0 0 0 0 0,0 0 0 0 0,0 0 0 0 0,0 0 0 0 0,0 0 0 0 0,-1 0 0 0 0,1 0 0 0 0,0 0 0 0 0,0 0 0 0 0,0 0 0 0 0,0 0 0 0 0,0 0 0 0 0,0 0 0 0 0,-1 0 0 0 0,1 0 0 0 0,0 0 0 0 0,0 0 0 0 0,0 0 0 0 0,0 0 0 0 0,0 0 0 0 0,0 0 0 0 0,0 0 0 0 0,-1-1 0 0 0,1 1 0 0 0,0 0 0 0 0,0 0 0 0 0,0 0 0 0 0,0 0 0 0 0,0 0 0 0 0,0 0 0 0 0,0 0 0 0 0,0 0 0 0 0,0 0 0 0 0,0-1 0 0 0,0 1 0 0 0,0 0 0 0 0,0 0 0 0 0,-1 0 0 0 0,1 0 0 0 0,0 0 0 0 0,0 0 0 0 0,0-1 0 0 0,-6 13 0 0 0,6-12 0 0 0,-52 109 0 0 0,-1 17 0 0 0,27-58 0 0 0,4 1 0 0 0,-6 41 0 0 0,19-67 0 0 0,2 1 0 0 0,1 12 0 0 0,4-33 0 0 0,2 0 0 0 0,1 0 0 0 0,0 0 0 0 0,2 0 0 0 0,1 6 0 0 0,-3-24 0 0 0,1-1 0 0 0,-1 1 0 0 0,0-1 0 0 0,1 0 0 0 0,0 0 0 0 0,0 0 0 0 0,0 0 0 0 0,1 0 0 0 0,-1 0 0 0 0,1 0 0 0 0,0-1 0 0 0,2 3 0 0 0,-2-4 0 0 0,-1 0 0 0 0,1 1 0 0 0,0-1 0 0 0,0-1 0 0 0,0 1 0 0 0,0 0 0 0 0,0-1 0 0 0,0 1 0 0 0,0-1 0 0 0,0 0 0 0 0,1 0 0 0 0,-1 0 0 0 0,0-1 0 0 0,1 1 0 0 0,-1-1 0 0 0,4 0 0 0 0,-1 0 0 0 0,1-1 0 0 0,-1 0 0 0 0,0 0 0 0 0,0-1 0 0 0,0 1 0 0 0,0-1 0 0 0,0-1 0 0 0,-1 1 0 0 0,1-1 0 0 0,-1 0 0 0 0,1 0 0 0 0,3-4 0 0 0,10-8 0 0 0,0 0 0 0 0,11-13 0 0 0,-11 10 0 0 0,1-3 0 0 0,0-2 0 0 0,-1 0 0 0 0,13-22 0 0 0,17-21 0 0 0,-40 54 0 0 0,-2 2 0 0 0,1 1 0 0 0,-1 0 0 0 0,2 1 0 0 0,-1 0 0 0 0,1 0 0 0 0,7-4 0 0 0,-16 11 0 0 0,0 1 0 0 0,0 0 0 0 0,1 0 0 0 0,-1 0 0 0 0,0-1 0 0 0,0 1 0 0 0,0 0 0 0 0,1 0 0 0 0,-1 0 0 0 0,0-1 0 0 0,0 1 0 0 0,0 0 0 0 0,1 0 0 0 0,-1 0 0 0 0,0 0 0 0 0,0 0 0 0 0,1 0 0 0 0,-1 0 0 0 0,0 0 0 0 0,1 0 0 0 0,-1 0 0 0 0,0 0 0 0 0,0 0 0 0 0,1 0 0 0 0,-1 0 0 0 0,0 0 0 0 0,0 0 0 0 0,1 0 0 0 0,-1 0 0 0 0,0 0 0 0 0,0 0 0 0 0,1 0 0 0 0,-1 0 0 0 0,0 0 0 0 0,0 0 0 0 0,1 1 0 0 0,-1-1 0 0 0,0 0 0 0 0,0 0 0 0 0,1 0 0 0 0,-1 0 0 0 0,0 1 0 0 0,0-1 0 0 0,0 0 0 0 0,0 0 0 0 0,1 0 0 0 0,-1 1 0 0 0,0-1 0 0 0,0 0 0 0 0,0 0 0 0 0,0 1 0 0 0,0-1 0 0 0,0 0 0 0 0,0 0 0 0 0,0 1 0 0 0,0-1 0 0 0,1 0 0 0 0,-1 1 0 0 0,0-1 0 0 0,0 0 0 0 0,0 0 0 0 0,-1 1 0 0 0,1-1 0 0 0,0 0 0 0 0,0 1 0 0 0,0-1 0 0 0,2 12 0 0 0,0 0 0 0 0,-1 0 0 0 0,0 0 0 0 0,-1 0 0 0 0,-1 10 0 0 0,0 21 0 0 0,1-27 0 0 0,0 1 0 0 0,1 1 0 0 0,0 0 0 0 0,1 0 0 0 0,1-1 0 0 0,1 0 0 0 0,4 11 0 0 0,-2-14 0 0 0,-2-12 0 0 0,-2-2 0 0 0,0 1 0 0 0,0 0 0 0 0,0 0 0 0 0,0 0 0 0 0,0 0 0 0 0,0-1 0 0 0,0 1 0 0 0,0-1 0 0 0,0 0 0 0 0,0 1 0 0 0,0-1 0 0 0,0 0 0 0 0,0 0 0 0 0,0 0 0 0 0,0 0 0 0 0,0-1 0 0 0,0 1 0 0 0,0-1 0 0 0,0 1 0 0 0,0-1 0 0 0,0 0 0 0 0,0 1 0 0 0,0-1 0 0 0,0 0 0 0 0,1-1 0 0 0,7-4 0 0 0,-1 0 0 0 0,1-1 0 0 0,-1 0 0 0 0,1-2 0 0 0,0 1 0 0 0,3-5 311 0 0,0 0 0 0 0,0-1 1 0 0,-2 0-1 0 0,0-1 0 0 0,9-15-311 0 0,13-17 476 0 0,-17 25-463 0 0,-1 1-12 0 0,1 1 0 0 0,1 1 0 0 0,10-9-1 0 0,-23 25 0 0 0,-2 4 0 0 0,-5 6 0 0 0,2-4 0 0 0,-12 41 0 0 0,-8 38 0 0 0,18-68 0 0 0,1 0 0 0 0,1 1 0 0 0,0-1 0 0 0,0 0 0 0 0,2 0 0 0 0,0 1 0 0 0,0-1 0 0 0,3 6 0 0 0,-4-17 0 0 0,0-1 0 0 0,1 0 0 0 0,-1 0 0 0 0,1 0 0 0 0,0 1 0 0 0,0-1 0 0 0,0 0 0 0 0,0 0 0 0 0,0 0 0 0 0,0 0 0 0 0,0-1 0 0 0,1 1 0 0 0,-1 0 0 0 0,1 0 0 0 0,-1-1 0 0 0,1 1 0 0 0,0-1 0 0 0,0 1 0 0 0,-1-1 0 0 0,1 0 0 0 0,0 0 0 0 0,0 0 0 0 0,0 0 0 0 0,0 0 0 0 0,1 0 0 0 0,-1 0 0 0 0,0-1 0 0 0,0 1 0 0 0,0-1 0 0 0,1 0 0 0 0,-1 1 0 0 0,0-1 0 0 0,0 0 0 0 0,1 0 0 0 0,-1-1 0 0 0,0 1 0 0 0,0 0 0 0 0,2-1 0 0 0,8-3 0 0 0,-1 0 0 0 0,0 0 0 0 0,0-1 0 0 0,0 0 0 0 0,0-1 0 0 0,-1 0 0 0 0,0-1 0 0 0,6-3 0 0 0,11-8 24 0 0,-1 0 0 0 0,-1-2 0 0 0,-1-1 0 0 0,-1-1 0 0 0,-1-1 0 0 0,-1 0 0 0 0,14-22-24 0 0,-3 2 52 0 0,-31 42-143 0 0,-1 1 34 0 0,0 0 101 0 0,0 0 41 0 0,0 12 90 0 0,0-11-187 0 0,-2 23-119 0 0,1-1-1 0 0,3 23 132 0 0,-1-38-38 0 0,0-1-1 0 0,0 0 1 0 0,1 0-1 0 0,0 1 1 0 0,0-1 0 0 0,1-1-1 0 0,-1 1 1 0 0,2 0 0 0 0,-1-1-1 0 0,1 1 1 0 0,2 2 38 0 0,-5-7-33 0 0,0 0-1 0 0,1 0 1 0 0,-1-1 0 0 0,0 1 0 0 0,1-1 0 0 0,-1 1 0 0 0,1-1-1 0 0,-1 1 1 0 0,1-1 0 0 0,0 0 0 0 0,-1 0 0 0 0,1 0-1 0 0,0 0 1 0 0,0 0 0 0 0,0 0 0 0 0,0-1 0 0 0,0 1 0 0 0,0 0-1 0 0,0-1 1 0 0,0 0 0 0 0,0 1 0 0 0,0-1 0 0 0,1 0 33 0 0,0-1-163 0 0,-1 1 1 0 0,1-1-1 0 0,-1 0 1 0 0,1 0-1 0 0,-1 0 1 0 0,0-1-1 0 0,1 1 1 0 0,-1 0-1 0 0,0-1 1 0 0,0 0-1 0 0,0 1 1 0 0,0-1-1 0 0,0 0 1 0 0,0 0-1 0 0,-1 0 1 0 0,1 0 162 0 0,6-10-922 0 0,0 0 1 0 0,-1 0 0 0 0,0-1 0 0 0,-1 0 0 0 0,3-11 921 0 0,9-30-2078 0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3:39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15663 0 0,'0'0'356'0'0,"0"0"50"0"0,0 0 20 0 0,0 0-42 0 0,1 0-250 0 0,0 0-50 0 0,0 0 1 0 0,0 0-1 0 0,0 0 1 0 0,0 0 0 0 0,0 0-1 0 0,0 0 1 0 0,0 0-1 0 0,0 0 1 0 0,0 1 0 0 0,0-1-1 0 0,0 0 1 0 0,0 1-1 0 0,0-1 1 0 0,0 1 0 0 0,0-1-1 0 0,0 1 1 0 0,-1-1-1 0 0,1 1 1 0 0,0 0 0 0 0,0-1-1 0 0,-1 1 1 0 0,1 1-85 0 0,21 23 5162 0 0,-5-6-4159 0 0,-5-6-727 0 0,0 1-1 0 0,-1 1 1 0 0,0 0 0 0 0,6 12-276 0 0,-6-7 228 0 0,0 0 0 0 0,-1 0 0 0 0,6 21-228 0 0,-11-27 73 0 0,0 0-1 0 0,-2 0 0 0 0,0 1 0 0 0,-1-1 0 0 0,0 1 0 0 0,0 8-72 0 0,-3-11 0 0 0,0-1 0 0 0,0 1 0 0 0,-1-1 0 0 0,-1 1 0 0 0,0-1 0 0 0,0 0 0 0 0,-1 0 0 0 0,0-1 0 0 0,-1 1 0 0 0,0-1 0 0 0,-1 0 0 0 0,0 0 0 0 0,-1-1 0 0 0,0 0 0 0 0,0 0 0 0 0,-1 0 0 0 0,0-1 0 0 0,0 0 0 0 0,-1-1 0 0 0,0 0 0 0 0,0 0 0 0 0,-9 4 0 0 0,5-4-74 0 0,8-3-162 0 0,0-1 0 0 0,0-1 0 0 0,0 1 0 0 0,-1-1 0 0 0,1 0 0 0 0,-1 0 0 0 0,-1 0 236 0 0,5-2-181 0 0,0 1 0 0 0,0-1-1 0 0,-1 0 1 0 0,1 0 0 0 0,0-1 0 0 0,0 1-1 0 0,0 0 1 0 0,-1-1 0 0 0,1 0-1 0 0,0 1 1 0 0,0-1 0 0 0,0 0-1 0 0,0 0 1 0 0,0 0 0 0 0,0 0-1 0 0,0 0 1 0 0,1-1 0 0 0,-1 1-1 0 0,0 0 1 0 0,0-1 0 0 0,0 0 181 0 0,-9-10-8187 0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3:39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37 19351 0 0,'0'0'439'0'0,"0"0"62"0"0,0 0 33 0 0,0 0-65 0 0,-1 2-309 0 0,0 8-3 0 0,1-8 568 0 0,0-2 246 0 0,-1 0-850 0 0,0 1 1 0 0,0-1-1 0 0,0 0 0 0 0,1-1 0 0 0,-1 1 1 0 0,0 0-1 0 0,0 0 0 0 0,0 0 0 0 0,0 0 1 0 0,0-1-1 0 0,0 1 0 0 0,1 0 0 0 0,-1-1 1 0 0,0 1-1 0 0,0-1 0 0 0,0 1 0 0 0,1-1 1 0 0,-1 1-1 0 0,0-1 0 0 0,1 0 1 0 0,-1 1-1 0 0,0-1 0 0 0,1 0 0 0 0,-1 1 1 0 0,1-1-1 0 0,-1 0 0 0 0,1 0 0 0 0,-1 1 1 0 0,1-1-1 0 0,0 0 0 0 0,-1 0 0 0 0,1 0 1 0 0,0 0-1 0 0,0 0 0 0 0,0 0-121 0 0,-1 0-337 0 0,1 1-138 0 0,0 0-33 0 0,1-1 218 0 0,0 1 0 0 0,0-1 0 0 0,0 0 0 0 0,1 0 0 0 0,-1 1 0 0 0,0-1 0 0 0,0 1 0 0 0,0-1 0 0 0,1 1 0 0 0,-1 0 0 0 0,1-1 290 0 0,4-1-1051 0 0,13-8-981 0 0,2-3-15 0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3:41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304 189 10135 0 0,'0'0'231'0'0,"0"0"29"0"0,0 0 19 0 0,2-8 7 0 0,1-2 625 0 0,-1 1 0 0 0,1-1 0 0 0,-2 0 0 0 0,1 0-1 0 0,-1 1 1 0 0,-1-1 0 0 0,0 0 0 0 0,0 0 0 0 0,-2-7-911 0 0,-7-44 4106 0 0,9 61-4071 0 0,0-1 1 0 0,0 1-1 0 0,0-1 0 0 0,0 1 1 0 0,0-1-1 0 0,0 1 0 0 0,0-1 1 0 0,0 1-1 0 0,0-1 0 0 0,0 1 1 0 0,0-1-1 0 0,0 1 0 0 0,0-1 0 0 0,-1 1 1 0 0,1-1-1 0 0,0 1 0 0 0,0-1 1 0 0,-1 1-1 0 0,1-1 0 0 0,0 1 1 0 0,0-1-1 0 0,-1 1 0 0 0,1 0 1 0 0,-1-1-1 0 0,1 1 0 0 0,0 0 0 0 0,-1-1-35 0 0,1 1 511 0 0,-1 0-68 0 0,-4-2-294 0 0,-2 6-133 0 0,4-2-16 0 0,0 0 0 0 0,0 1 0 0 0,0 0 0 0 0,0-1 0 0 0,0 1 0 0 0,1 0 0 0 0,-1 1 0 0 0,1-1 0 0 0,0 0 0 0 0,0 1 0 0 0,0-1 0 0 0,0 1 0 0 0,1-1 0 0 0,0 1 0 0 0,-1 0 0 0 0,1 0 0 0 0,0 1 0 0 0,-5 14 0 0 0,-41 97 221 0 0,-4-2 1 0 0,-43 63-222 0 0,71-145 1525 0 0,22-30-1846 0 0,0-3 230 0 0,0 0 0 0 0,0 0 0 0 0,-1 0 0 0 0,1 0 0 0 0,0 0 0 0 0,0 0 0 0 0,0 0 0 0 0,0-1 0 0 0,1 1 0 0 0,-1 0 1 0 0,0-1-1 0 0,0 1 0 0 0,1 0 0 0 0,-1-1 0 0 0,1 1 0 0 0,-1-1 0 0 0,1 1 91 0 0,0-1-29 0 0,-3-4-391 0 0,1 1 1 0 0,0-1-1 0 0,0-1 0 0 0,1 1 0 0 0,0 0 1 0 0,0 0-1 0 0,0 0 0 0 0,1-1 0 0 0,0 1 1 0 0,0 0-1 0 0,1-5 420 0 0,0 8-384 0 0,2-17-4937 0 0,1 0-1317 0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3:41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39 154 13823 0 0,'0'0'630'0'0,"0"0"-13"0"0,0 0-184 0 0,0 0 677 0 0,0 0 340 0 0,0 0 72 0 0,0 0-125 0 0,0 0-574 0 0,0 0-250 0 0,6-5 464 0 0,3-3-576 0 0,0 1 0 0 0,0 1-1 0 0,1-1 1 0 0,0 2 0 0 0,0-1 0 0 0,4-1-461 0 0,2 0 717 0 0,-2-1 1 0 0,8-6-718 0 0,20-9 1073 0 0,-11 7-263 0 0,-23 11-799 0 0,0 0 0 0 0,0 1 0 0 0,0 1 0 0 0,1-1 0 0 0,-1 1 0 0 0,1 0 0 0 0,0 1 0 0 0,0 0 0 0 0,0 1 0 0 0,0 0 0 0 0,0 0 0 0 0,0 1 0 0 0,0 0 0 0 0,0 0 0 0 0,4 2-11 0 0,2 0 0 0 0,-12 0 0 0 0,-2 0 0 0 0,1 0 0 0 0,0-1 0 0 0,-1 0 0 0 0,1 0 0 0 0,-1 1 0 0 0,0-1 0 0 0,1 1 0 0 0,-1-1 0 0 0,0 1 0 0 0,0-1 0 0 0,0 1 0 0 0,0 0 0 0 0,0 0 0 0 0,0-1 0 0 0,-1 1 0 0 0,1 0 0 0 0,0 0 0 0 0,-1 0 0 0 0,0 0 0 0 0,1 0 0 0 0,-1 0 0 0 0,0 0 0 0 0,0 0 0 0 0,0 0 0 0 0,0 0 0 0 0,0 0 0 0 0,-1 0 0 0 0,1 0 0 0 0,-1 4 0 0 0,1 9 0 0 0,-1 0 0 0 0,-1 0 0 0 0,0 0 0 0 0,-2 0 0 0 0,1 0 0 0 0,-2-1 0 0 0,0 1 0 0 0,0-1 0 0 0,-1 0 0 0 0,-1-1 0 0 0,-1 0 0 0 0,0 0 0 0 0,0 0 0 0 0,-1-1 0 0 0,-3 3 0 0 0,4-7-127 0 0,0 0 0 0 0,0-1 0 0 0,-1 0 0 0 0,0 0 0 0 0,0-1 0 0 0,-1 0 0 0 0,1 0 0 0 0,-2-1 0 0 0,1-1 0 0 0,0 0 0 0 0,-1 0 0 0 0,1-1 0 0 0,-1 0 1 0 0,0-1-1 0 0,0 0 0 0 0,0-1 0 0 0,-1 0 0 0 0,1 0 0 0 0,0-2 0 0 0,0 1 0 0 0,0-1 0 0 0,-3-1 127 0 0,2 0-1152 0 0,0 0 0 0 0,1 0 0 0 0,-1-1 0 0 0,1-1 0 0 0,0 0 0 0 0,-4-2 1152 0 0,-1-3-2047 0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3:43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10 10135 0 0,'0'0'231'0'0,"0"0"29"0"0,0 0 19 0 0,0 0 105 0 0,0 0 410 0 0,0 0 184 0 0,0 0 40 0 0,-13-7 1146 0 0,11 6-1982 0 0,0 1 1 0 0,0-1-1 0 0,0 1 0 0 0,-1 0 0 0 0,1 0 0 0 0,0 0 0 0 0,0 0 1 0 0,0 0-1 0 0,0 1 0 0 0,0-1 0 0 0,0 0 0 0 0,0 1 0 0 0,-1 0 0 0 0,1-1 1 0 0,0 1-1 0 0,1 0 0 0 0,-1 0 0 0 0,0 0 0 0 0,0 1 0 0 0,0-1 1 0 0,1 0-1 0 0,-1 0 0 0 0,0 1 0 0 0,1 0-182 0 0,-7 5 530 0 0,0 1 1 0 0,1 1-1 0 0,0-1 0 0 0,0 2-530 0 0,5-7 167 0 0,-237 348 2497 0 0,227-332-2664 0 0,1-1 0 0 0,1 2 0 0 0,-3 10 0 0 0,9-22 0 0 0,1 1 0 0 0,1-1 0 0 0,0 1 0 0 0,0 0 0 0 0,0 0 0 0 0,1-1 0 0 0,0 1 0 0 0,1 0 0 0 0,0 8 0 0 0,1-13 95 0 0,-1 1 0 0 0,1 0 0 0 0,0 0 0 0 0,0-1 0 0 0,1 1 0 0 0,-1-1-1 0 0,1 1 1 0 0,0-1 0 0 0,0 0 0 0 0,1 1 0 0 0,-1-1 0 0 0,1 0 0 0 0,0 0 0 0 0,0-1 0 0 0,0 1 0 0 0,0-1-1 0 0,3 3-94 0 0,8 3-250 0 0,-11-6 112 0 0,0-1 0 0 0,0 0 0 0 0,0 0 0 0 0,0 0 0 0 0,1 0 1 0 0,1 0 137 0 0,-3-1-32 0 0,0-1 0 0 0,0 0 0 0 0,0 1 0 0 0,0-1 0 0 0,0 0 0 0 0,0 0 0 0 0,0 0 0 0 0,0 0 0 0 0,0-1 0 0 0,-1 1 0 0 0,1 0 0 0 0,0-1 0 0 0,0 1 0 0 0,0-1 0 0 0,0 0 32 0 0,25-11-2300 0 0,-24 10 1323 0 0,0 0 1 0 0,0 0-1 0 0,0-1 1 0 0,0 1-1 0 0,0-1 0 0 0,2-2 977 0 0,4-7-7520 0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3:44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136 180 13823 0 0,'0'0'315'0'0,"0"0"45"0"0,0 0 21 0 0,0 0-49 0 0,0 0-81 0 0,0 0 481 0 0,0 0 237 0 0,0 0 45 0 0,0 0 8 0 0,0 0 2 0 0,0 0 0 0 0,0 0 0 0 0,0 0-137 0 0,0 2-583 0 0,0 1-244 0 0,1 1 0 0 0,-2 0 0 0 0,1-1 0 0 0,0 1 0 0 0,-1 0 0 0 0,0 0 0 0 0,0-1 0 0 0,0 1-1 0 0,0-1 1 0 0,0 1 0 0 0,-1 0-60 0 0,-23 42 1068 0 0,7-14-690 0 0,2 3-378 0 0,1 1 0 0 0,2 1 0 0 0,-6 30 0 0 0,18-62 0 0 0,0 0 0 0 0,1 0 0 0 0,0 0 0 0 0,0 0 0 0 0,0 3 0 0 0,0-7 0 0 0,0-1 0 0 0,0 1 0 0 0,0-1 0 0 0,0 1 0 0 0,0-1 0 0 0,0 1 0 0 0,0-1 0 0 0,0 1 0 0 0,0-1 0 0 0,0 0 0 0 0,0 1 0 0 0,0-1 0 0 0,1 1 0 0 0,-1-1 0 0 0,0 1 0 0 0,0-1 0 0 0,0 0 0 0 0,1 1 0 0 0,-1-1 0 0 0,0 1 0 0 0,1-1 0 0 0,-1 0 0 0 0,0 1 0 0 0,1-1 0 0 0,-1 0 0 0 0,0 0 0 0 0,1 1 0 0 0,-1-1 0 0 0,0 0 0 0 0,1 0 0 0 0,4-1 0 0 0,0 0 0 0 0,-1-1 0 0 0,1 0 0 0 0,-1 0 0 0 0,0 0 0 0 0,1 0 0 0 0,-1-1 0 0 0,0 1 0 0 0,0-1 0 0 0,-1 0 0 0 0,1-1 0 0 0,-1 1 0 0 0,1 0 0 0 0,-1-1 0 0 0,0 0 0 0 0,0 0 0 0 0,11-21 0 0 0,-1 0 0 0 0,-1-1 0 0 0,-1 0 0 0 0,-1-1 0 0 0,-2 0 0 0 0,-1-1 0 0 0,-1 1 0 0 0,-1-1 0 0 0,-1-1 0 0 0,-2 1 0 0 0,-1 0 0 0 0,-2-25 0 0 0,0 39 0 0 0,-2 1 0 0 0,1-1 0 0 0,-2 0 0 0 0,-1-2 0 0 0,-4-15 0 0 0,42 42 1883 0 0,-14-8-1827 0 0,1 0 0 0 0,0-1 0 0 0,10-1-56 0 0,9 1-3 0 0,-9-1 3 0 0,10 1 0 0 0,-34-2 186 0 0,-1 1 0 0 0,1-1 0 0 0,-1 0 1 0 0,1-1-1 0 0,3 0-186 0 0,-7 1 509 0 0,-1 0-66 0 0,0 0-439 0 0,1 0 1 0 0,-1 1-1 0 0,0-1 1 0 0,0 0-1 0 0,0 1 1 0 0,0-1-1 0 0,0 1 1 0 0,0-1-1 0 0,0 1 1 0 0,0 0-1 0 0,0 0 1 0 0,0-1-1 0 0,0 1 1 0 0,0 0-1 0 0,0 0 1 0 0,-1 0-1 0 0,1 0 1 0 0,0 0-1 0 0,-1 0 1 0 0,1 0-1 0 0,0 0 1 0 0,-1 0-1 0 0,1 0 1 0 0,-1 0-1 0 0,0 0 1 0 0,1 0-1 0 0,-1 0 1 0 0,0 1-1 0 0,0-1 1 0 0,0 0-1 0 0,1 0 1 0 0,-1 0-1 0 0,-1 1 1 0 0,1-1-1 0 0,0 0 1 0 0,0 0-1 0 0,0 1-4 0 0,-1 2-1 0 0,0 18 1 0 0,-1 0 0 0 0,-2 0 0 0 0,0 0 0 0 0,-4 8 0 0 0,-3 17 0 0 0,-5 39 0 0 0,1-2 0 0 0,-6 6 0 0 0,21-89-2 0 0,0-1 1 0 0,0 0-1 0 0,0 0 1 0 0,0 1-1 0 0,0-1 1 0 0,0 0-1 0 0,0 0 0 0 0,0 1 1 0 0,0-1-1 0 0,0 0 1 0 0,0 0-1 0 0,0 1 1 0 0,-1-1-1 0 0,1 0 0 0 0,0 0 1 0 0,0 1-1 0 0,0-1 1 0 0,0 0-1 0 0,0 0 0 0 0,-1 0 1 0 0,1 1-1 0 0,0-1 1 0 0,0 0-1 0 0,0 0 1 0 0,-1 0-1 0 0,1 0 0 0 0,0 0 1 0 0,0 1-1 0 0,-1-1 1 0 0,1 0-1 0 0,0 0 1 0 0,0 0-1 0 0,-1 0 0 0 0,1 0 1 0 0,0 0-1 0 0,0 0 1 0 0,-1 0-1 0 0,1 0 1 0 0,0 0-1 0 0,0 0 0 0 0,-1 0 1 0 0,1 0-1 0 0,0 0 1 0 0,-1 0 1 0 0,-5-6-232 0 0,5 5 132 0 0,-16-13-687 0 0,0 1 1 0 0,-1 1 786 0 0,2 1-230 0 0,0-1-1 0 0,-10-9 231 0 0,25 20-8 0 0,-16-16-452 0 0,-2 1 0 0 0,-15-11 460 0 0,26 22-75 0 0,1 0-1 0 0,-1 1 1 0 0,1 0 0 0 0,-1 1 0 0 0,-1 0 0 0 0,1 0-1 0 0,0 1 1 0 0,-1-1 0 0 0,-5 1 75 0 0,13 2 0 0 0,-5-2 0 0 0,0 1 0 0 0,0 1 0 0 0,0-1 0 0 0,-1 1 0 0 0,1 0 0 0 0,0 0 0 0 0,0 1 0 0 0,-1-1 0 0 0,1 2 0 0 0,0-1 0 0 0,-5 2 0 0 0,3 2 0 0 0,8-4 0 0 0,0-1 0 0 0,-1 0 0 0 0,1 1 0 0 0,0-1 0 0 0,0 0 0 0 0,0 1 0 0 0,0-1 0 0 0,-1 0 0 0 0,1 1 0 0 0,0-1 0 0 0,0 1 0 0 0,0-1 0 0 0,0 0 0 0 0,0 1 0 0 0,0-1 0 0 0,0 1 0 0 0,0-1 0 0 0,0 0 0 0 0,0 1 0 0 0,0-1 0 0 0,1 0 0 0 0,-1 1 0 0 0,1 1 54 0 0,0-1 1 0 0,0 1-1 0 0,0 0 0 0 0,1-1 0 0 0,-1 1 0 0 0,1-1 1 0 0,-1 1-1 0 0,1-1 0 0 0,-1 0 0 0 0,1 0 1 0 0,0 0-1 0 0,0 0 0 0 0,0 0 0 0 0,-1 0 0 0 0,1 0 1 0 0,0-1-1 0 0,0 1 0 0 0,2 0-54 0 0,3 1 250 0 0,0 0 0 0 0,0-1 0 0 0,1 0 0 0 0,4 0-250 0 0,12 0 13 0 0,-3 1-12 0 0,0-2 0 0 0,1 0 0 0 0,18-4-1 0 0,-23 2 0 0 0,0 1 0 0 0,6 1 0 0 0,21-2 0 0 0,4-4-133 0 0,-46 6-563 0 0,3-5-659 0 0,-3 4-2642 0 0,-1 0 442 0 0,-1 1-4157 0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3:45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67 17503 0 0,'0'0'399'0'0,"0"-4"60"0"0,0 2-346 0 0,-1 1-71 0 0,1-1-1 0 0,0 1 1 0 0,0 0-1 0 0,0 0 1 0 0,0 0-1 0 0,0 0 0 0 0,0-1 1 0 0,0 1-1 0 0,0 0 1 0 0,1 0-1 0 0,-1 0 1 0 0,0 0-1 0 0,1 0 1 0 0,-1 0-1 0 0,0-1 0 0 0,1 1 1 0 0,0 0-1 0 0,-1 0 1 0 0,1 0-42 0 0,27-14 3964 0 0,-23 11-3495 0 0,1 1-1 0 0,0 0 1 0 0,0 0 0 0 0,0 0-1 0 0,5-1-468 0 0,-9 3 52 0 0,0 1 0 0 0,0-1-1 0 0,1 1 1 0 0,-1 0-1 0 0,0 0 1 0 0,0 0-1 0 0,0 0 1 0 0,0 0 0 0 0,1 0-1 0 0,-1 1 1 0 0,0-1-1 0 0,0 1 1 0 0,0-1-1 0 0,0 1 1 0 0,0 0 0 0 0,0 0-1 0 0,0 0 1 0 0,2 1-52 0 0,5 4 98 0 0,1 0-1 0 0,-1 1 1 0 0,0 0 0 0 0,0 1 0 0 0,-1 0 0 0 0,0 1-1 0 0,5 7-97 0 0,-9-10 34 0 0,0 0-1 0 0,0 0 0 0 0,-1 0 1 0 0,0 0-1 0 0,0 1 0 0 0,-1-1 0 0 0,1 1 1 0 0,-2 0-1 0 0,1-1 0 0 0,-1 1 1 0 0,0 0-1 0 0,0 0 0 0 0,0 5-33 0 0,-2 8 121 0 0,0 0-1 0 0,-1 1 0 0 0,0-1 1 0 0,-2 0-1 0 0,-1 0 1 0 0,0-1-1 0 0,-1 1 1 0 0,-2-1-1 0 0,0 0 1 0 0,0-1-1 0 0,-2 0 1 0 0,0 0-1 0 0,-1-1 1 0 0,-1-1-1 0 0,-1 0 1 0 0,0 0-1 0 0,-12 10-120 0 0,8-9 0 0 0,14-12 0 0 0,-1-1 0 0 0,0 1 0 0 0,-1-1 0 0 0,1 0 0 0 0,-1-1 0 0 0,1 1 0 0 0,-1-1 0 0 0,0 0 0 0 0,-2 1 0 0 0,-6 4 0 0 0,7-9 0 0 0,4 1-207 0 0,0-1 1 0 0,0 0-1 0 0,0 0 0 0 0,1 0 1 0 0,-1 0-1 0 0,0 0 1 0 0,1 0-1 0 0,-1 0 0 0 0,1 0 1 0 0,0-1-1 0 0,-1 1 0 0 0,1-1 1 0 0,0 1-1 0 0,0-1 0 0 0,0 1 1 0 0,0-1-1 0 0,0 0 0 0 0,0 1 1 0 0,0-2 206 0 0,0-1-1082 0 0,0 0 0 0 0,0 1 0 0 0,0-1 0 0 0,1 0 0 0 0,0 0 0 0 0,0 0-1 0 0,0 0 1083 0 0,0 3-283 0 0,0-1-7429 0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3:46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0 191 15663 0 0,'0'0'356'0'0,"0"0"50"0"0,0 0 20 0 0,0 0-42 0 0,2 0-250 0 0,10-5 1040 0 0,-1 0 1 0 0,1 2 0 0 0,1-1 0 0 0,-1 2 0 0 0,1-1-1175 0 0,24-5 1196 0 0,3 0-632 0 0,0 1 0 0 0,17 0-564 0 0,-43 7 185 0 0,0 0-1 0 0,1 0 1 0 0,10 3-185 0 0,-11-2 221 0 0,0 1 1 0 0,-1-2-1 0 0,1 0 1 0 0,7-1-222 0 0,17-3 530 0 0,8 2-530 0 0,-4 0 78 0 0,64 0-78 0 0,-47 1 0 0 0,57-7 0 0 0,-60 2 0 0 0,37 3 0 0 0,-19 0 0 0 0,27 0 0 0 0,51-4 0 0 0,-127 6 0 0 0,0 2 0 0 0,0 0 0 0 0,7 3 0 0 0,37 2 0 0 0,-13-3 0 0 0,-27 0 0 0 0,21-2 0 0 0,-7-2 0 0 0,28-1 0 0 0,16-5 0 0 0,-30 3 0 0 0,52 3 0 0 0,-67 1 0 0 0,19 3 0 0 0,-40-1 0 0 0,0-1 0 0 0,0-1 0 0 0,10-1 0 0 0,107-8 0 0 0,-99 7 0 0 0,0 1 0 0 0,25 2 0 0 0,5 1 0 0 0,124-7 0 0 0,-151 3 0 0 0,44-3 0 0 0,4 4 0 0 0,51 0 0 0 0,-140 1 0 0 0,38-2 0 0 0,49 0 0 0 0,12 0 0 0 0,-74 1 0 0 0,116-11 893 0 0,-45 2-614 0 0,34 1 364 0 0,55 7-643 0 0,-64-1-1743 0 0,-7 0 2930 0 0,-93 2-563 0 0,187-8-459 0 0,-2 4-165 0 0,-194 5 0 0 0,28 2 0 0 0,-12-1 0 0 0,-24-1 0 0 0,-1 0 0 0 0,1 0 0 0 0,0 1 0 0 0,-1-1 0 0 0,1 1 0 0 0,0 0 0 0 0,1 1 0 0 0,3 0 0 0 0,-2-2-64 0 0,-5 0-273 0 0,-2 0-138 0 0,-2-1 86 0 0,0-1 0 0 0,1 1 0 0 0,-1 0 0 0 0,0-1 0 0 0,1 1 0 0 0,-1-1 0 0 0,1 0 1 0 0,-1 0 388 0 0,-2-3-1638 0 0,-4-3-394 0 0,2-2-15 0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3:48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 15663 0 0,'0'0'356'0'0,"0"0"50"0"0,0 0 20 0 0,0 0-42 0 0,0 0-112 0 0,0 0 463 0 0,0 0 234 0 0,0 0 45 0 0,0 0-61 0 0,-2 1-288 0 0,-16 23 80 0 0,0 1 0 0 0,2 0 0 0 0,1 1-1 0 0,1 1 1 0 0,-3 9-745 0 0,1 2 0 0 0,2 1 0 0 0,2 0 0 0 0,-7 40 0 0 0,13-53 0 0 0,-1 0 0 0 0,-4 7 0 0 0,3-6 0 0 0,3-16 0 0 0,1 0-64 0 0,3-9-273 0 0,-9-6-646 0 0,8 3 584 0 0,0 0 0 0 0,0 0 0 0 0,1-1-1 0 0,-1 1 1 0 0,0-1 0 0 0,1 0 0 0 0,-1 1-1 0 0,1-1 1 0 0,0 0 0 0 0,0 0 0 0 0,-1 0 0 0 0,1 0-1 0 0,0 0 1 0 0,1 0 0 0 0,-1 0 0 0 0,0 0 0 0 0,1 0-1 0 0,-1 0 1 0 0,1 0 0 0 0,-1-1 399 0 0,0-7-1008 0 0,-1 0 0 0 0,2 1 0 0 0,-1-8 1008 0 0,2-7-1536 0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3:49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87 203 13823 0 0,'0'0'315'0'0,"-1"-1"45"0"0,-29-14 412 0 0,-3-2 24 0 0,16 1 4120 0 0,16 15-4789 0 0,0 0 1 0 0,1 0 0 0 0,-1-1-1 0 0,1 1 1 0 0,-1 0 0 0 0,1 0-1 0 0,-1 0 1 0 0,1 0 0 0 0,0-1-1 0 0,-1 1 1 0 0,1 0 0 0 0,0 0-1 0 0,0 0 1 0 0,0-1 0 0 0,0 1-1 0 0,0 0 1 0 0,0 0-1 0 0,1-1 1 0 0,-1 1 0 0 0,0 0-1 0 0,1 0 1 0 0,-1 0 0 0 0,1 0-1 0 0,-1-1 1 0 0,1 1 0 0 0,-1 0-1 0 0,1 0 1 0 0,0 0-128 0 0,0-1 109 0 0,1 0 0 0 0,-1 0 0 0 0,0 0 1 0 0,1 1-1 0 0,0-1 0 0 0,-1 0 0 0 0,1 1 0 0 0,0-1 0 0 0,0 1 1 0 0,0 0-1 0 0,0 0 0 0 0,0 0 0 0 0,2-1-109 0 0,-1 1 175 0 0,0-1-1 0 0,0 1 1 0 0,0-1 0 0 0,0 0 0 0 0,0 0-1 0 0,2-2-174 0 0,-2 2 143 0 0,0 0 0 0 0,0 0 0 0 0,0 0 0 0 0,1 0-1 0 0,-1 1 1 0 0,0-1 0 0 0,1 1-143 0 0,195-55 1640 0 0,-184 52-1640 0 0,1 1 0 0 0,7 0 0 0 0,-1 0 0 0 0,-15 3 0 0 0,-1-1 0 0 0,1 1 0 0 0,-1 0 0 0 0,1 1 0 0 0,-1 0 0 0 0,1 0 0 0 0,-1 0 0 0 0,1 0 0 0 0,1 2 0 0 0,-5-2 0 0 0,1 0 0 0 0,0 1 0 0 0,0 0 0 0 0,-1-1 0 0 0,1 1 0 0 0,-1 0 0 0 0,1 1 0 0 0,-1-1 0 0 0,0 1 0 0 0,0-1 0 0 0,0 1 0 0 0,0 0 0 0 0,0 0 0 0 0,-1 1 0 0 0,1 0 0 0 0,-2-2 15 0 0,-1 0 0 0 0,1 0 1 0 0,-1 1-1 0 0,1-1 0 0 0,-1 0 0 0 0,0 1 0 0 0,0-1 1 0 0,0 0-1 0 0,0 1 0 0 0,0-1 0 0 0,-1 0 0 0 0,1 1-15 0 0,-1 13 261 0 0,0-13-147 0 0,1 1 0 0 0,0-1 1 0 0,-1 1-1 0 0,1-1 1 0 0,-1 1-1 0 0,0-1 0 0 0,-1 1 1 0 0,1-1-1 0 0,0 0 1 0 0,-1 0-1 0 0,0 1-114 0 0,-23 35-206 0 0,17-29-126 0 0,3-2 212 0 0,-1-1 0 0 0,0-1 0 0 0,0 1 0 0 0,-1-1 1 0 0,1 0-1 0 0,-1 0 0 0 0,-1-1 0 0 0,1 0 0 0 0,-1 0 1 0 0,-1 0 119 0 0,-15 6 44 0 0,0-1 1 0 0,-21 5-45 0 0,35-12-70 0 0,5-1-169 0 0,-1-1 0 0 0,0 0-1 0 0,1 0 1 0 0,-1-1 0 0 0,0 1 0 0 0,1-1 0 0 0,-1-1-1 0 0,0 1 1 0 0,0-1 0 0 0,-2 0 239 0 0,6 0-512 0 0,2 1-1092 0 0,0-1-4586 0 0,-2-2-1968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8:15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21191 0 0,'0'0'464'0'0,"0"0"96"0"0,0 0 16 0 0,0 0 32 0 0,8 8-488 0 0,3-1-120 0 0,2-1 0 0 0,5-1 0 0 0,2-3 0 0 0,3-4 0 0 0,1-1 0 0 0,4-2 0 0 0,6-3-800 0 0,1 0-176 0 0,1-3-40 0 0,4-3-8 0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3:49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0 15663 0 0,'0'0'356'0'0,"-8"5"476"0"0,-24 8-115 0 0,-4 3 3347 0 0,-3 7-516 0 0,33-19-3445 0 0,0 0 1 0 0,1 1 0 0 0,-1 0 0 0 0,1 0-1 0 0,0 0 1 0 0,1 0 0 0 0,-1 1 0 0 0,0 2-104 0 0,-6 8 401 0 0,1 1 0 0 0,1 0 1 0 0,0 0-1 0 0,0 6-401 0 0,-6 16 0 0 0,-33 98 0 0 0,39-107 0 0 0,1 1 0 0 0,2 0 0 0 0,-1 19 0 0 0,6-43-107 0 0,1-1 1 0 0,0 1-1 0 0,0-1 0 0 0,0 1 0 0 0,1-1 0 0 0,0 0 1 0 0,0 1-1 0 0,1-1 0 0 0,0 0 0 0 0,0 0 0 0 0,1 2 107 0 0,-2-6-66 0 0,0 1 0 0 0,1-1 0 0 0,0 1 0 0 0,-1-1 0 0 0,1 1-1 0 0,0-1 1 0 0,0 0 0 0 0,0 0 0 0 0,1 0 0 0 0,-1 0-1 0 0,0 0 1 0 0,1-1 0 0 0,-1 1 0 0 0,1-1 0 0 0,0 1-1 0 0,-1-1 1 0 0,1 0 0 0 0,0 0 0 0 0,0 0 0 0 0,0-1 0 0 0,0 1-1 0 0,0-1 1 0 0,-1 1 0 0 0,1-1 0 0 0,1 0 66 0 0,0 0-440 0 0,1 0-1 0 0,-1 0 1 0 0,1-1 0 0 0,0 1 0 0 0,-1-1 0 0 0,1 0 440 0 0,17-8-5752 0 0,-2-3-1330 0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3:50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33 17503 0 0,'0'0'399'0'0,"1"1"60"0"0,-1 0-412 0 0,1 0 0 0 0,-1 0 1 0 0,1 0-1 0 0,-1 0 1 0 0,0 0-1 0 0,1 0 1 0 0,-1 0-1 0 0,0 0 1 0 0,0 0-1 0 0,1 0 1 0 0,-1 0-1 0 0,0 0 1 0 0,0 1-1 0 0,0-1 1 0 0,0 0-1 0 0,-1 0 0 0 0,1 0 1 0 0,0 0-1 0 0,0 0 1 0 0,-1 0-1 0 0,1 0 1 0 0,-1 0-48 0 0,-14 24 1208 0 0,12-21-685 0 0,0 0-1 0 0,1 0 1 0 0,0 0-1 0 0,-1 0 1 0 0,0 2-523 0 0,-12 37 1170 0 0,-3-1 1 0 0,-7 10-1171 0 0,15-28 340 0 0,1 0 0 0 0,1 0 0 0 0,2 1 0 0 0,0 0 0 0 0,0 13-340 0 0,1-9 183 0 0,3-16-34 0 0,4-2-133 0 0,-2-11-16 0 0,0 0 0 0 0,0 1 0 0 0,0-1 0 0 0,0 0 0 0 0,1 1 0 0 0,-1-1 0 0 0,0 0 0 0 0,0 0 0 0 0,1 1 0 0 0,-1-1 0 0 0,0 0 0 0 0,0 0 0 0 0,1 0 0 0 0,-1 1 0 0 0,0-1 0 0 0,0 0 0 0 0,1 0 0 0 0,-1 0 0 0 0,0 0 0 0 0,1 0 0 0 0,-1 1 0 0 0,0-1 0 0 0,1 0 0 0 0,-1 0 0 0 0,0 0 0 0 0,1 0 0 0 0,-1 0 0 0 0,1 0 0 0 0,-1-1 0 0 0,1 1 0 0 0,0-1 0 0 0,0 1 0 0 0,0-1 0 0 0,-1 1 0 0 0,1-1 0 0 0,0 0 0 0 0,-1 1 0 0 0,1-1 0 0 0,-1 0 0 0 0,1 0 0 0 0,-1 1 0 0 0,1-1 0 0 0,-1 0 0 0 0,1 0 0 0 0,-1 0 0 0 0,0 0 0 0 0,1 0 0 0 0,5-19 0 0 0,-5 16 0 0 0,5-23 384 0 0,-1-1 0 0 0,1-20-384 0 0,3-22 672 0 0,7 0-64 0 0,19-48-608 0 0,-34 115 0 0 0,0 0 0 0 0,1 0 0 0 0,-1 0 0 0 0,1 0 0 0 0,-1 0 0 0 0,1 1 0 0 0,0-1 0 0 0,0 1 0 0 0,0-1 0 0 0,0 1 0 0 0,1 0 0 0 0,4-6 0 0 0,-7 7 11 0 0,1 0 0 0 0,0 0-1 0 0,-1 0 1 0 0,1 0 0 0 0,0 0-1 0 0,0 0 1 0 0,0 0 0 0 0,0 0 0 0 0,0 1-1 0 0,0-1 1 0 0,0 0 0 0 0,0 1 0 0 0,0-1-1 0 0,0 1 1 0 0,0-1 0 0 0,0 1 0 0 0,1-1-1 0 0,-1 1 1 0 0,1 0-11 0 0,6-3 239 0 0,-5 1-125 0 0,0 1 1 0 0,0 0-1 0 0,0 0 0 0 0,0 0 1 0 0,0 1-1 0 0,1-1 1 0 0,-1 1-1 0 0,0-1 0 0 0,0 1 1 0 0,0 0-1 0 0,3 1-114 0 0,37 4-835 0 0,-38-4 632 0 0,5 1 302 0 0,0 0 0 0 0,1 1 0 0 0,-1 0 0 0 0,-1 1-1 0 0,1 0 1 0 0,0 0 0 0 0,-1 1 0 0 0,0 0 0 0 0,0 1 0 0 0,0 0 0 0 0,-1 1 0 0 0,0-1 0 0 0,0 2 0 0 0,5 5-99 0 0,-9-8-13 0 0,0 0 0 0 0,0 0 0 0 0,0 0 0 0 0,0 1 0 0 0,-1 0-1 0 0,0-1 1 0 0,2 6 13 0 0,-4-8-18 0 0,-1 0 0 0 0,1 0 0 0 0,0 0-1 0 0,-1 0 1 0 0,0 0 0 0 0,1 1 0 0 0,-1-1 0 0 0,-1 0-1 0 0,1 0 1 0 0,0 0 0 0 0,-1 0 0 0 0,1 0 0 0 0,-1 0-1 0 0,0 0 1 0 0,0 0 0 0 0,0 0 0 0 0,-1 1 18 0 0,0 0-37 0 0,-1 0 1 0 0,0-1-1 0 0,1 1 0 0 0,-1-1 1 0 0,0 1-1 0 0,-1-1 1 0 0,1 0-1 0 0,0 0 1 0 0,-1 0-1 0 0,0-1 1 0 0,0 1-1 0 0,0-1 1 0 0,0 0-1 0 0,0 0 0 0 0,-1 0 37 0 0,-3 1-171 0 0,-1 1 0 0 0,-1-1 0 0 0,1-1 0 0 0,0 0 0 0 0,-1 0 0 0 0,-7 0 171 0 0,14-2-5 0 0,1-1 0 0 0,-1 1 0 0 0,1 0 0 0 0,-1-1-1 0 0,1 1 1 0 0,-1-1 0 0 0,1 0 0 0 0,-1 0 5 0 0,1 0 43 0 0,0 1-1 0 0,0-1 1 0 0,0 1 0 0 0,1-1-1 0 0,-1 1 1 0 0,0 0 0 0 0,0 0-1 0 0,0-1 1 0 0,0 1-1 0 0,-1 1-42 0 0,3-2 47 0 0,-1 1 0 0 0,1-1 0 0 0,0 1 0 0 0,0-1-1 0 0,0 1 1 0 0,0-1 0 0 0,0 1 0 0 0,0-1 0 0 0,0 1-1 0 0,0-1 1 0 0,0 1 0 0 0,0-1 0 0 0,0 1-1 0 0,0-1 1 0 0,0 1 0 0 0,0-1 0 0 0,0 1 0 0 0,0-1-1 0 0,0 1 1 0 0,1-1 0 0 0,-1 1-47 0 0,1-1-6 0 0,0-1 0 0 0,0 1 1 0 0,0 0-1 0 0,1 0 0 0 0,-1-1 0 0 0,0 1 0 0 0,1 0 0 0 0,-1 0 0 0 0,1 0 1 0 0,-1 1-1 0 0,1-1 0 0 0,-1 0 0 0 0,1 1 0 0 0,0-1 0 0 0,-1 1 1 0 0,1-1-1 0 0,0 1 0 0 0,0 0 0 0 0,-1-1 0 0 0,1 1 0 0 0,0 0 1 0 0,0 0-1 0 0,0 0 6 0 0,3 0-154 0 0,0 1-1 0 0,0-1 1 0 0,0 1 0 0 0,0-1 0 0 0,0 1-1 0 0,-1 1 1 0 0,1-1 0 0 0,0 1 154 0 0,-1 0-1 0 0,1 0 0 0 0,-1 0 0 0 0,0 1 0 0 0,-1-1 0 0 0,1 1 0 0 0,0 0-1 0 0,-1 0 1 0 0,1 0 0 0 0,-1 1 0 0 0,0-1 0 0 0,0 1 0 0 0,-1 0 0 0 0,1 0 0 0 0,-1 0 0 0 0,1 0 0 0 0,0 3 1 0 0,0 0 0 0 0,-1 0 0 0 0,0-1 0 0 0,-1 1 0 0 0,1 0 0 0 0,-1 0 0 0 0,-1 0 1 0 0,1 0-1 0 0,-1-1 0 0 0,0 1 0 0 0,-1 0 0 0 0,0 0 0 0 0,0 5 0 0 0,0 2 0 0 0,-1 0 0 0 0,-1-1 0 0 0,0 1 0 0 0,-4 10 0 0 0,5-20 0 0 0,1-1 0 0 0,-1 1 0 0 0,1-1 0 0 0,-1 0 0 0 0,0 0 0 0 0,0 0 0 0 0,-1 0 0 0 0,1 0 0 0 0,0 0 0 0 0,-1-1 0 0 0,0 1 0 0 0,0-1 0 0 0,0 1 0 0 0,0-1 0 0 0,0 0 0 0 0,0 0 0 0 0,0-1 0 0 0,-1 1 0 0 0,1-1 0 0 0,-2 1 0 0 0,-3 1-55 0 0,0-1 1 0 0,0 0-1 0 0,0-1 0 0 0,0 0 0 0 0,0 0 1 0 0,-1 0-1 0 0,1-1 0 0 0,0-1 0 0 0,0 1 1 0 0,-1-1-1 0 0,1-1 0 0 0,0 0 0 0 0,0 0 1 0 0,0 0-1 0 0,1-1 0 0 0,-1 0 0 0 0,-3-2 55 0 0,9 3-246 0 0,-1 0 0 0 0,1 0-1 0 0,0 0 1 0 0,0 0 0 0 0,-1 0 0 0 0,2 0-1 0 0,-1-1 1 0 0,0 1 0 0 0,0-1-1 0 0,1 1 1 0 0,0-1 0 0 0,-1 0-1 0 0,1 1 1 0 0,-1-3 246 0 0,-1-13-7461 0 0,2 5-251 0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3:50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17503 0 0,'0'0'399'0'0,"0"0"60"0"0,2 0 21 0 0,23 14 102 0 0,-16-9-490 0 0,16 10 2665 0 0,-24-13-2508 0 0,1-1 0 0 0,0 0-1 0 0,-1 0 1 0 0,1 0 0 0 0,0-1-1 0 0,0 1 1 0 0,0 0-1 0 0,0-1 1 0 0,0 1-249 0 0,15 5 1857 0 0,-10-1-1673 0 0,0 0 0 0 0,0 0 1 0 0,-1 1-1 0 0,1-1 0 0 0,-1 1 0 0 0,-1 0 0 0 0,1 1 0 0 0,-1 0 0 0 0,0 0 1 0 0,0 0-1 0 0,-1 0 0 0 0,0 1 0 0 0,-1-1 0 0 0,1 1 0 0 0,-1 0 1 0 0,-1 0-1 0 0,1 1-184 0 0,2 15 26 0 0,-1 1 1 0 0,-1-1-1 0 0,-1 1 0 0 0,-1-1 1 0 0,-2 1-1 0 0,-1 13-26 0 0,-5 23 4 0 0,-3 0-1 0 0,-2 1-3 0 0,7-41 0 0 0,-1-1 0 0 0,0 1 0 0 0,-2-1 0 0 0,0-1 0 0 0,-1 1 0 0 0,-1-2 0 0 0,-1 1 0 0 0,-1-1 0 0 0,-1 1 0 0 0,11-17 0 0 0,1-1 0 0 0,-1 1 0 0 0,0 0 0 0 0,1 0 0 0 0,-1-1 0 0 0,0 1 0 0 0,0-1 0 0 0,0 0 0 0 0,0 0 0 0 0,0 1 0 0 0,0-1 0 0 0,-1-1 0 0 0,1 1 0 0 0,-1 0 0 0 0,2 0-102 0 0,0-1-1 0 0,0 0 1 0 0,0 0 0 0 0,0 1-1 0 0,0-1 1 0 0,0 0 0 0 0,0 0-1 0 0,0 0 1 0 0,0 0 0 0 0,0-1-1 0 0,0 1 1 0 0,-1 0 0 0 0,1 0-1 0 0,1 0 1 0 0,-1-1 0 0 0,0 1-1 0 0,0-1 1 0 0,0 1 0 0 0,0-1-1 0 0,0 1 1 0 0,0-1-1 0 0,0 1 1 0 0,0-1 0 0 0,1 0-1 0 0,-1 1 1 0 0,0-1 0 0 0,1 0-1 0 0,-1 0 1 0 0,0 0 0 0 0,1 1-1 0 0,-1-1 1 0 0,1 0 0 0 0,-1 0-1 0 0,1 0 1 0 0,0 0 0 0 0,-1 0-1 0 0,1 0 1 0 0,0 0 0 0 0,0 0-1 0 0,-1 0 1 0 0,1 0 0 0 0,0-1 102 0 0,0 2-133 0 0,-2-16-9076 0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4:20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44 11975 0 0,'0'0'267'0'0,"0"0"42"0"0,0 0 17 0 0,0 0-28 0 0,0 0-58 0 0,0 0 491 0 0,0 0 238 0 0,0 0 45 0 0,0 0-61 0 0,0 0-288 0 0,0 0-121 0 0,0 0-28 0 0,0 0-4 0 0,0 0 0 0 0,0-2 0 0 0,0-7 0 0 0,0 7 0 0 0,0 2 0 0 0,0 0 0 0 0,0 0 0 0 0,-1-2 0 0 0,-8-16 1024 0 0,8 16-1092 0 0,0 0-289 0 0,-4-3-66 0 0,4 4 282 0 0,-1 1 117 0 0,-1 1-442 0 0,0 0 1 0 0,0 0-1 0 0,-1 1 0 0 0,1-1 1 0 0,0 1-1 0 0,0 0 1 0 0,0 0-1 0 0,1 0 0 0 0,-1 0 1 0 0,0 0-1 0 0,1 1 0 0 0,-1-1 1 0 0,1 1-1 0 0,-2 2-46 0 0,-7 10 231 0 0,0 0 1 0 0,-1 4-232 0 0,9-14 5 0 0,-12 18-5 0 0,2 1 0 0 0,0 1 0 0 0,1 0 0 0 0,1 0 0 0 0,-2 12 0 0 0,-6 19 0 0 0,-20 39 0 0 0,12-33 0 0 0,0 10 0 0 0,16-41 0 0 0,-16 30 0 0 0,15-39 0 0 0,2 2 0 0 0,1-1 0 0 0,-6 25 0 0 0,16-98-401 0 0,8-9-3227 0 0,2-1 0 0 0,4-1 3628 0 0,-5 22-2047 0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4:21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47 261 15663 0 0,'-19'-9'1572'0'0,"11"5"-1438"0"0,7 2 303 0 0,-1 1 1 0 0,1 0 0 0 0,-1-1-1 0 0,1 1 1 0 0,-1-1 0 0 0,1 0 0 0 0,0 1-1 0 0,0-1 1 0 0,0 0 0 0 0,0 0-1 0 0,0 1 1 0 0,0-1 0 0 0,0 0 0 0 0,0-2-438 0 0,1 2 214 0 0,-1 0 0 0 0,1 0 1 0 0,0 0-1 0 0,0 0 1 0 0,0 0-1 0 0,0 0 1 0 0,0-1-1 0 0,1 1 1 0 0,-1 0-1 0 0,1 0 1 0 0,-1 0-1 0 0,1 0-214 0 0,2-4 225 0 0,0 0 1 0 0,0 0-1 0 0,0 0 0 0 0,1 0 0 0 0,0 1 1 0 0,4-5-226 0 0,-6 7 176 0 0,7-6-172 0 0,0 1 0 0 0,0-1 0 0 0,1 1 0 0 0,0 1 0 0 0,6-4-4 0 0,20-15-3 0 0,-24 16 174 0 0,0 2-1 0 0,1-1 1 0 0,0 2 0 0 0,0 0-1 0 0,1 0 1 0 0,1 1-171 0 0,-9 3 73 0 0,1 1 0 0 0,-1 0 0 0 0,1 0 1 0 0,0 0-1 0 0,0 1 0 0 0,-1 0 0 0 0,1 1 0 0 0,0-1 0 0 0,0 1 0 0 0,0 1 1 0 0,-1-1-1 0 0,1 1 0 0 0,0 1 0 0 0,5 1-73 0 0,-3 0 0 0 0,0 1 0 0 0,-1 0 0 0 0,0 1 0 0 0,0 0 0 0 0,-1 0 0 0 0,1 1 0 0 0,-1 0 0 0 0,4 5 0 0 0,10 10 0 0 0,18 25 0 0 0,-33-39 0 0 0,-1 1 0 0 0,0 0 0 0 0,0 0 0 0 0,-1 0 0 0 0,1 1 0 0 0,-2 0 0 0 0,0-1 0 0 0,0 1 0 0 0,0 1 0 0 0,-1-1 0 0 0,0 0 0 0 0,-1 0 0 0 0,0 4 0 0 0,-1-7 0 0 0,0 1 0 0 0,0-1 0 0 0,0 0 0 0 0,-1 0 0 0 0,0 0 0 0 0,-1 0 0 0 0,1 0 0 0 0,-1 0 0 0 0,0 0 0 0 0,0 0 0 0 0,-1-1 0 0 0,0 1 0 0 0,0-1 0 0 0,0 0 0 0 0,-1 0 0 0 0,1 0 0 0 0,-1 0 0 0 0,0 0 0 0 0,-1-1 0 0 0,-1 2 0 0 0,0-1 0 0 0,-5 5 0 0 0,-1-1 0 0 0,-1 0 0 0 0,1 0 0 0 0,-9 3 0 0 0,8-6-56 0 0,1 2-251 0 0,-1-2 0 0 0,0 0 1 0 0,-1 0-1 0 0,1-2 1 0 0,-1 1-1 0 0,-7 0 307 0 0,6-2-395 0 0,-20 3-498 0 0,33-6 772 0 0,0 0 0 0 0,-1 0 0 0 0,1 0 0 0 0,0 0 1 0 0,0-1-1 0 0,0 1 0 0 0,0 0 0 0 0,-1-1 0 0 0,1 0 0 0 0,0 0 0 0 0,0 1 0 0 0,0-1 0 0 0,0 0 0 0 0,0-1 121 0 0,-3-1-698 0 0,-8-7-1113 0 0,10 2-4073 0 0,6-1-1198 0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4:21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12 15663 0 0,'0'0'356'0'0,"0"0"50"0"0,0 0 20 0 0,0 0-42 0 0,-2 0-42 0 0,-15-4 3601 0 0,1 1 0 0 0,-17-1-3943 0 0,29 5 267 0 0,1 0 0 0 0,0 0 0 0 0,-1 0-1 0 0,1 0 1 0 0,0 0 0 0 0,0 1 0 0 0,0 0 0 0 0,-3 1-267 0 0,-10 14 17 0 0,13-15-16 0 0,-1 2 33 0 0,0-1 0 0 0,1 1 0 0 0,-1 0 0 0 0,1 0 0 0 0,0 0 0 0 0,0 0 0 0 0,0 1 0 0 0,0-1 0 0 0,1 1 0 0 0,0 0 0 0 0,0-1 0 0 0,0 1 0 0 0,0 2-34 0 0,-3 7 347 0 0,0 0 1 0 0,-1 0-1 0 0,0-1 1 0 0,-8 12-348 0 0,0 1 215 0 0,-35 67-215 0 0,7-15 0 0 0,2 2 0 0 0,-22 71 0 0 0,57-134-11 0 0,1-1 1 0 0,1 0-1 0 0,0 1 0 0 0,1 0 1 0 0,1 0-1 0 0,1 8 11 0 0,0-24-50 0 0,0 0 1 0 0,0 0-1 0 0,0 0 1 0 0,0 1-1 0 0,0-1 0 0 0,0 0 1 0 0,0 0-1 0 0,1 1 1 0 0,-1-1-1 0 0,0 0 0 0 0,1 0 1 0 0,-1 0-1 0 0,1 0 1 0 0,0 0-1 0 0,-1 0 0 0 0,1 0 1 0 0,0 0-1 0 0,0 0 0 0 0,-1 0 1 0 0,1 0-1 0 0,0 0 1 0 0,0 0-1 0 0,0 0 0 0 0,0-1 1 0 0,0 1-1 0 0,0 0 1 0 0,0-1-1 0 0,0 1 0 0 0,1-1 1 0 0,-1 1-1 0 0,0-1 1 0 0,0 0-1 0 0,0 0 0 0 0,0 1 1 0 0,1-1-1 0 0,-1 0 1 0 0,0 0-1 0 0,0 0 0 0 0,1 0 50 0 0,3 0-142 0 0,0-1 0 0 0,-1 1 0 0 0,1-1 0 0 0,-1 0-1 0 0,1 0 1 0 0,-1 0 0 0 0,1-1 0 0 0,-1 0-1 0 0,1 0 143 0 0,6-3-1077 0 0,-6 3-624 0 0,0 0 0 0 0,-1-1 1 0 0,1 1-1 0 0,-1-1 0 0 0,0 0 1701 0 0,9-9-7268 0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4:22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74 15663 0 0,'-16'-12'1720'0'0,"16"12"-1633"0"0,-1 0 0 0 0,1 0 0 0 0,-1 0 0 0 0,1 0 0 0 0,0 0-1 0 0,-1 0 1 0 0,1 0 0 0 0,-1 0 0 0 0,1 0 0 0 0,-1 0 0 0 0,1 0-1 0 0,-1 0 1 0 0,1 0 0 0 0,-1 0 0 0 0,1 0 0 0 0,0 1 0 0 0,-1-1 0 0 0,1 0-1 0 0,-1 0 1 0 0,1 0 0 0 0,0 1 0 0 0,-1-1 0 0 0,1 0 0 0 0,-1 0 0 0 0,1 1-1 0 0,0-1 1 0 0,0 0 0 0 0,-1 1 0 0 0,1-1 0 0 0,0 1 0 0 0,-1-1 0 0 0,1 0-1 0 0,0 1 1 0 0,0-1 0 0 0,0 1 0 0 0,0-1 0 0 0,-1 1 0 0 0,1-1-1 0 0,0 0-85 0 0,-3 13 3654 0 0,1-7-3140 0 0,0 1 1 0 0,1-1-1 0 0,0 0 0 0 0,1 1 1 0 0,-1 0-1 0 0,1 4-515 0 0,0 3 97 0 0,-2 35-97 0 0,0 16 0 0 0,-6 17 0 0 0,4-52 0 0 0,-2 0 0 0 0,-1-1 0 0 0,-2 1 0 0 0,-4 8 0 0 0,8-27 0 0 0,4-11 0 0 0,1 0 0 0 0,-1 0 0 0 0,1 0 0 0 0,0 1 0 0 0,-1-1 0 0 0,1 0 0 0 0,-1 0 0 0 0,1 0 0 0 0,-1 0 0 0 0,1 0 0 0 0,0 0 0 0 0,-1 0 0 0 0,1 0 0 0 0,-1 0 0 0 0,1 0 0 0 0,-1 0 0 0 0,1 0 0 0 0,0-1 0 0 0,-1 1 0 0 0,-1 0 0 0 0,1-1 0 0 0,-1 0 0 0 0,1 1 0 0 0,0-1 0 0 0,-1 0 0 0 0,1 0 0 0 0,0 0 0 0 0,0 0 0 0 0,-1 0 0 0 0,1 0 0 0 0,0 0 0 0 0,0 0 0 0 0,0-1 0 0 0,0 1 0 0 0,0 0 0 0 0,1-1 0 0 0,-1 1 0 0 0,0 0 0 0 0,1-1 0 0 0,-1 0 0 0 0,-1-2 0 0 0,1 0 0 0 0,0 0 0 0 0,0 0 0 0 0,0 0 0 0 0,1 0 0 0 0,0 0 0 0 0,-1-1 0 0 0,2-3 0 0 0,3-46 465 0 0,3 1 1 0 0,8-23-466 0 0,-7 40 372 0 0,2 1 1 0 0,1 0-1 0 0,12-22-372 0 0,-20 52 0 0 0,-1 0 0 0 0,1 0 0 0 0,0 0 0 0 0,0 0 0 0 0,1 1 0 0 0,-1-1 0 0 0,1 1 0 0 0,0 0 0 0 0,0 0 0 0 0,0 1 0 0 0,3-2 0 0 0,5-3 0 0 0,1 0 0 0 0,0 1 0 0 0,8-3 0 0 0,-16 8 0 0 0,0-1 0 0 0,0 1 0 0 0,1 1 0 0 0,-1-1 0 0 0,0 1 0 0 0,0 0 0 0 0,1 0 0 0 0,-1 1 0 0 0,1 0 0 0 0,-1 0 0 0 0,0 0 0 0 0,1 0 0 0 0,2 1 0 0 0,35 6 0 0 0,-29-2 0 0 0,-2 4 0 0 0,17 21 0 0 0,-16-14 0 0 0,-9-9 0 0 0,0 0 0 0 0,0 1 0 0 0,-1-1 0 0 0,0 1 0 0 0,-1-1 0 0 0,1 1 0 0 0,-1 0 0 0 0,0 6 0 0 0,-2 0 0 0 0,-11 20 0 0 0,1-7 0 0 0,3-19 0 0 0,2-3 0 0 0,-1 1 0 0 0,-1 0 0 0 0,1-1 0 0 0,-1 0 0 0 0,0 0 0 0 0,0-1 0 0 0,0 1 0 0 0,-1-2 0 0 0,1 1 0 0 0,-1-1 0 0 0,0 0 0 0 0,0-1 0 0 0,0 0 0 0 0,-1 0 0 0 0,-6 0 0 0 0,-15-3 0 0 0,16-1 0 0 0,14 1 0 0 0,-1 1 0 0 0,1 0 0 0 0,0 0 0 0 0,-1 0 0 0 0,1 0 0 0 0,-1 0 0 0 0,1 0 0 0 0,0-1 0 0 0,-1 1 0 0 0,1 0 0 0 0,-1 0 0 0 0,1-1 0 0 0,0 1 0 0 0,-1 0 0 0 0,1-1 0 0 0,0 1 0 0 0,0 0 0 0 0,-1-1 0 0 0,1 1 0 0 0,0 0 0 0 0,0-1 0 0 0,-1 1 0 0 0,1-1 0 0 0,0 0 0 0 0,0 0 0 0 0,1 0 0 0 0,-1 0 0 0 0,0 0 0 0 0,1 0 0 0 0,-1 0 0 0 0,1 0 0 0 0,-1 0 0 0 0,1 0 0 0 0,-1 0 0 0 0,1 0 0 0 0,0 0 0 0 0,0 0 0 0 0,-1 0 0 0 0,1 1 0 0 0,0-1 0 0 0,0 0 0 0 0,0 1 0 0 0,0-1 0 0 0,0 0 0 0 0,0 1 0 0 0,2-3 0 0 0,1 1 0 0 0,-1 0 0 0 0,1 1 0 0 0,0-1 0 0 0,-1 1 0 0 0,2-1 0 0 0,0 1 0 0 0,-1 0 0 0 0,0 0 0 0 0,0 1 0 0 0,1-1 0 0 0,-1 1 0 0 0,0 0 0 0 0,1 0 0 0 0,-1 1 0 0 0,0-1 0 0 0,1 1 0 0 0,-1 0 0 0 0,0 0 0 0 0,0 0 0 0 0,0 1 0 0 0,3 1 0 0 0,-3-1 0 0 0,1 1 0 0 0,-1 0 0 0 0,1 0 0 0 0,-1 0 0 0 0,0 1 0 0 0,0-1 0 0 0,-1 1 0 0 0,1 0 0 0 0,-1 0 0 0 0,0 0 0 0 0,0 1 0 0 0,0-1 0 0 0,0 2 0 0 0,0 0-25 0 0,-1-1 0 0 0,1 1 0 0 0,-1 0 0 0 0,-1-1 0 0 0,1 1 0 0 0,-1 0-1 0 0,0 0 1 0 0,0 0 0 0 0,-1 0 0 0 0,0 0 0 0 0,0 0 0 0 0,0 0 0 0 0,-1 0 0 0 0,1 0 0 0 0,-2 0 0 0 0,0 4 25 0 0,-1 11-358 0 0,3-17 276 0 0,-1 0-1 0 0,1-1 1 0 0,-1 1 0 0 0,0 0 0 0 0,1 0 0 0 0,-2-1-1 0 0,1 1 1 0 0,0 0 0 0 0,-1-1 0 0 0,0 0 0 0 0,0 1 0 0 0,0-1-1 0 0,0 0 1 0 0,0 0 0 0 0,-1 0 82 0 0,-3 4-379 0 0,0-2 1 0 0,0 1-1 0 0,0-1 1 0 0,-1 0-1 0 0,0 0 0 0 0,0-1 1 0 0,0 0-1 0 0,-8 3 379 0 0,11-6-223 0 0,0 1 0 0 0,0-1 0 0 0,0 0 0 0 0,0 0 0 0 0,0 0 0 0 0,-1 0 0 0 0,1-1 0 0 0,0 0 0 0 0,0 0 0 0 0,-1 0 0 0 0,1 0 0 0 0,0-1 0 0 0,-1 1 0 0 0,1-1 0 0 0,0 0 0 0 0,0-1 0 0 0,-4-1 223 0 0,0-2-1532 0 0,2-4-4 0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4:22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5 17503 0 0,'0'0'399'0'0,"0"0"60"0"0,3 0 21 0 0,34-4 968 0 0,-35 4-478 0 0,0 0 43 0 0,3 0-750 0 0,-1 1 0 0 0,1 0-1 0 0,-1-1 1 0 0,1 2-1 0 0,-1-1 1 0 0,1 0 0 0 0,-1 1-1 0 0,0 0 1 0 0,0 0-1 0 0,0 0 1 0 0,0 1 0 0 0,0-1-1 0 0,0 1 1 0 0,-1 0-1 0 0,1 0 1 0 0,-1 0 0 0 0,0 1-1 0 0,1 0-262 0 0,3 5 62 0 0,-1 0-1 0 0,0 0 1 0 0,-1 0-1 0 0,0 1 1 0 0,-1 0 0 0 0,0 0-1 0 0,0 0 1 0 0,-1 0-1 0 0,0 1 1 0 0,0 3-62 0 0,2 22 0 0 0,-1 1 0 0 0,-2 0 0 0 0,-2 31 0 0 0,-2-46 0 0 0,0 1 0 0 0,-1 0 0 0 0,-2 0 0 0 0,0-1 0 0 0,-1 0 0 0 0,-8 16 0 0 0,11-29 0 0 0,-7 15 0 0 0,0 0 0 0 0,-2-1 0 0 0,-1 0 0 0 0,-1 0 0 0 0,-6 7 0 0 0,6-8 0 0 0,-2-1 0 0 0,-17 19 0 0 0,-4 3-201 0 0,36-41-850 0 0,1-2-385 0 0,0 0-897 0 0,0-3-3458 0 0,2-9-1477 0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4:23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7 17503 0 0,'-1'1'399'0'0,"-21"34"1314"0"0,18-25 3873 0 0,8-10-1691 0 0,1-2-4252 0 0,-3 2-359 0 0,153-40 2356 0 0,-139 37-1640 0 0,0 0 0 0 0,0 1 0 0 0,1 1 0 0 0,-1 0 0 0 0,5 1 0 0 0,14 0 0 0 0,-30-1 0 0 0,0 1 0 0 0,0 1 0 0 0,0-1 0 0 0,0 1 0 0 0,0-1 0 0 0,0 2 0 0 0,8 4 0 0 0,7 16-829 0 0,-19-20-125 0 0,-1-2-56 0 0,-2 1-149 0 0,-2 1 520 0 0,0 0 0 0 0,0 0-1 0 0,-1 0 1 0 0,1-1 0 0 0,-1 1 0 0 0,1-1-1 0 0,-1-1 1 0 0,0 1 0 0 0,-3 0 639 0 0,-15-2-2047 0 0</inkml:trace>
  <inkml:trace contextRef="#ctx0" brushRef="#br0" timeOffset="1">9 196 19351 0 0,'0'0'439'0'0,"0"0"62"0"0,-1 2 33 0 0,-1-1-373 0 0,0 1-20 0 0,-1 12 343 0 0,3-12 241 0 0,0-2 246 0 0,12 8 996 0 0,-9-7-1785 0 0,1 1 1 0 0,0-1-1 0 0,0 1 1 0 0,0-1-1 0 0,0 0 0 0 0,0-1 1 0 0,0 1-1 0 0,1-1 1 0 0,-1 1-1 0 0,1-1-182 0 0,44-4 1390 0 0,-26 2-831 0 0,-4 0-231 0 0,1-2 0 0 0,3-1-328 0 0,-11 2-21 0 0,-1 1-1 0 0,1 0 0 0 0,0 0 1 0 0,0 1-1 0 0,0 0 0 0 0,-1 1 0 0 0,1 1 1 0 0,4 0 21 0 0,-3 2-775 0 0,7 2-157 0 0,-5-5-7526 0 0,-4-2 108 0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4:23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87 11975 0 0,'0'0'547'0'0,"1"-2"-11"0"0,2-5-398 0 0,0-1 0 0 0,1 1 0 0 0,0 0 0 0 0,3-5-138 0 0,5-6 1505 0 0,2-5 5011 0 0,-13 21-5117 0 0,-1 2-577 0 0,0 0-248 0 0,0 0-50 0 0,0 0-11 0 0,0 0-1 0 0,0 0 0 0 0,0 0 0 0 0,0 0-68 0 0,3 13-272 0 0,-5 0 39 0 0,1 0 0 0 0,-2 0 0 0 0,0 0 0 0 0,0 0 0 0 0,-3 6-211 0 0,-2 9 385 0 0,-18 55-581 0 0,-24 48 196 0 0,-19 57 369 0 0,65-169-885 0 0,2 3-597 0 0,1-20 742 0 0,1-2-117 0 0,0 0-21 0 0,0 0-3 0 0,8-10-512 0 0,-4 1 137 0 0,-1 1-1 0 0,1-1 1 0 0,-1 0-1 0 0,-1 0 1 0 0,0-1-1 0 0,0 1 1 0 0,-1-1-1 0 0,0 1 1 0 0,-1-1 887 0 0,4-20-2897 0 0,-1 7 376 0 0,0 1-1914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8:15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943 156 13559 0 0,'0'0'622'0'0,"0"0"-13"0"0,2-2-392 0 0,6-3-193 0 0,-1-5 100 0 0,-5 6 217 0 0,0 0-1 0 0,-1 0 1 0 0,1-1-1 0 0,-1 1 1 0 0,0-1-1 0 0,-1 1 1 0 0,1-1-1 0 0,-1 1 1 0 0,0-1 0 0 0,0 0-1 0 0,0 1 1 0 0,-1-1-1 0 0,1 1 1 0 0,-1-1-1 0 0,0 1 1 0 0,0-1-1 0 0,-1 1 1 0 0,0 0-1 0 0,1-1 1 0 0,-3-2-341 0 0,2 4 87 0 0,0 0 0 0 0,1 0 1 0 0,-1 0-1 0 0,0 1 0 0 0,0-1 1 0 0,0 1-1 0 0,-1-1 0 0 0,1 1 1 0 0,0 0-1 0 0,-1 0 0 0 0,0 0 1 0 0,1 0-1 0 0,-1 1 0 0 0,0-1 0 0 0,0 1 1 0 0,0 0-1 0 0,0-1 0 0 0,0 1 1 0 0,0 0-1 0 0,-1 1 0 0 0,1-1 1 0 0,0 1-1 0 0,0-1 0 0 0,0 1 1 0 0,-1 0-1 0 0,1 0 0 0 0,-3 1-87 0 0,-1 0 45 0 0,-1 0 0 0 0,1 1-1 0 0,0-1 1 0 0,0 2 0 0 0,0-1 0 0 0,1 1-1 0 0,-1 0 1 0 0,1 0 0 0 0,-1 1-1 0 0,1 0 1 0 0,-4 3-45 0 0,-19 15 0 0 0,1 2 0 0 0,2 1 0 0 0,1 1 0 0 0,0 1 0 0 0,-8 14 0 0 0,6-3-36 0 0,-3 8 36 0 0,22-32-7 0 0,1 0 0 0 0,0 0 0 0 0,1 0-1 0 0,1 1 1 0 0,-2 7 7 0 0,6-19-6 0 0,1 0 0 0 0,-1 1 0 0 0,0-1 1 0 0,1 0-1 0 0,0 1 0 0 0,0-1 0 0 0,0 0 0 0 0,0 1 0 0 0,0-1 0 0 0,1 1 0 0 0,-1-1 0 0 0,1 0 0 0 0,0 1 1 0 0,0-1-1 0 0,0 0 0 0 0,1 0 0 0 0,-1 0 0 0 0,1 0 0 0 0,0 1 6 0 0,0-1-8 0 0,1-1 0 0 0,-1 1 0 0 0,1 0 0 0 0,0-1 0 0 0,0 1 0 0 0,0-1 0 0 0,0 0 0 0 0,0 0 0 0 0,1 0 0 0 0,-1-1 0 0 0,0 1 0 0 0,1-1 0 0 0,0 1 0 0 0,-1-1 0 0 0,1-1 0 0 0,0 1 0 0 0,0 0 8 0 0,3 0-6 0 0,0-1 0 0 0,0 0 0 0 0,0 0 0 0 0,0-1 0 0 0,0 1 0 0 0,0-1 0 0 0,0-1 0 0 0,3-1 6 0 0,56-19-31 0 0,-57 19 30 0 0,23-11 118 0 0,-2-2 0 0 0,0-1 0 0 0,0-1-1 0 0,-2-1 1 0 0,10-10-117 0 0,-29 22 94 0 0,-1 0 0 0 0,0-1-1 0 0,0 0 1 0 0,0-1 0 0 0,-1 0 0 0 0,0 0 0 0 0,-1 0-94 0 0,10-18 1126 0 0,11-24-1126 0 0,-26 49 192 0 0,-1 2-7 0 0,0 0 4 0 0,0 0 23 0 0,-10-2 235 0 0,8 3-422 0 0,0 0 0 0 0,0 0-1 0 0,0 0 1 0 0,0 0 0 0 0,0 0 0 0 0,0 0 0 0 0,0 0 0 0 0,0 1-1 0 0,0-1 1 0 0,0 1 0 0 0,1-1 0 0 0,-1 1 0 0 0,1 0-1 0 0,-1 0 1 0 0,1 0-25 0 0,-22 33 118 0 0,20-30-88 0 0,-25 47-3 0 0,3 1 0 0 0,2 1-1 0 0,-7 32-26 0 0,12-37 8 0 0,-31 103-75 0 0,4 8 67 0 0,-18 64-469 0 0,57-203 447 0 0,-2-1 0 0 0,0 1-1 0 0,-1-2 1 0 0,-1 1 0 0 0,-1-2 0 0 0,-5 7 22 0 0,11-18 36 0 0,0 0 1 0 0,0-1 0 0 0,-1 0 0 0 0,1 0-1 0 0,-1-1 1 0 0,0 1 0 0 0,-1-1 0 0 0,0 0-1 0 0,1-1 1 0 0,-1 0 0 0 0,-1 0 0 0 0,1-1-1 0 0,-1 1 1 0 0,1-1 0 0 0,-1-1 0 0 0,0 0-1 0 0,0 0 1 0 0,-3 0-37 0 0,-9-1 16 0 0,1 0-1 0 0,0-1 1 0 0,-1-1 0 0 0,1-1-1 0 0,0-1 1 0 0,0-1-1 0 0,-17-5-15 0 0,7-1-273 0 0,0 0 0 0 0,1-2-1 0 0,0-1 1 0 0,-15-11 273 0 0,28 15-492 0 0,0 0-1 0 0,1-1 1 0 0,0-1-1 0 0,1-1 1 0 0,0 1 0 0 0,-7-11 492 0 0,13 14-446 0 0,1 1 0 0 0,1-2 0 0 0,-1 1 0 0 0,2 0 1 0 0,-1-1-1 0 0,1 0 0 0 0,0 0 0 0 0,1 0 1 0 0,0-1-1 0 0,0 1 0 0 0,1-1 0 0 0,-1-4 446 0 0,2-8-1536 0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4:24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38 360 1023 0 0,'-3'-37'3738'0'0,"-1"0"0"0"0,-2 1-1 0 0,-2-1 1 0 0,-3-6-3738 0 0,7 26 4963 0 0,3 14-4422 0 0,1-1 0 0 0,-1 0 1 0 0,1 0-1 0 0,0 0 0 0 0,0 0 1 0 0,1 0-1 0 0,-1 0 0 0 0,2-3-541 0 0,1 3 486 0 0,1 0-1 0 0,0 1 0 0 0,1-1 1 0 0,-1 1-1 0 0,4-2-485 0 0,1-1 329 0 0,-5 2-121 0 0,1 1-1 0 0,1 0 1 0 0,-1 0-1 0 0,0 1 1 0 0,1 0-1 0 0,-1 0 1 0 0,4-1-208 0 0,11-4 170 0 0,95-30-150 0 0,-61 21-23 0 0,-49 14 137 0 0,0 1 0 0 0,0 1-1 0 0,0-1 1 0 0,0 1 0 0 0,0 0-1 0 0,0 0 1 0 0,0 1 0 0 0,0-1 0 0 0,0 1-1 0 0,0 0 1 0 0,0 0 0 0 0,4 2-134 0 0,7 1 278 0 0,-16-4-269 0 0,1 1-1 0 0,0-1 1 0 0,-1 0 0 0 0,1 0 0 0 0,0 1 0 0 0,-1-1 0 0 0,1 0-1 0 0,0 1 1 0 0,-1-1 0 0 0,1 1 0 0 0,-1-1 0 0 0,1 1 0 0 0,-1-1-1 0 0,1 1 1 0 0,-1-1 0 0 0,1 1 0 0 0,-1 0 0 0 0,0-1 0 0 0,1 1-9 0 0,1 2-3 0 0,7 7 3 0 0,-1 4 0 0 0,-6-7 0 0 0,0 0 0 0 0,-1 0 0 0 0,1 0 0 0 0,-1 0 0 0 0,-1 0 0 0 0,0 0 0 0 0,0 0 0 0 0,0 1 0 0 0,-1-1 0 0 0,0 0 0 0 0,-1 2 0 0 0,-3 15 0 0 0,-2 1 0 0 0,-6 13 0 0 0,6-18 0 0 0,-1 0-199 0 0,0 0 0 0 0,-2-1-1 0 0,0-1 1 0 0,-1 1 0 0 0,0-1 0 0 0,-2-1 0 0 0,0 0-1 0 0,-1-1 1 0 0,-1-1 0 0 0,-4 4 199 0 0,-2 2-92 0 0,15-15-94 0 0,1-1 0 0 0,-1 1 0 0 0,0-1 0 0 0,0 0 0 0 0,0-1 0 0 0,-1 1 0 0 0,0-1 0 0 0,1 0 0 0 0,-2-1 0 0 0,1 0 186 0 0,1-1-86 0 0,0 1-310 0 0,-1-1 0 0 0,1 0 0 0 0,0 0 0 0 0,-1-1 0 0 0,-5 1 396 0 0,10-2-325 0 0,0 0 0 0 0,0 0-1 0 0,0 0 1 0 0,0 0 0 0 0,1-1 0 0 0,-1 1 0 0 0,0 0 0 0 0,0-1 0 0 0,0 0 0 0 0,0 1 0 0 0,1-1 0 0 0,-1 0-1 0 0,0 0 1 0 0,0 0 0 0 0,1 0 0 0 0,-1 0 0 0 0,1 0 0 0 0,-1-1 0 0 0,1 1 0 0 0,0-1 0 0 0,-1 1 0 0 0,1-1 325 0 0,-6-11-2558 0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4:24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 15663 0 0,'0'0'356'0'0,"0"0"50"0"0,0 0 20 0 0,0 0-42 0 0,0 0-42 0 0,0 0 750 0 0,0 0 352 0 0,0 0 76 0 0,-1 1-123 0 0,-9 7-544 0 0,0 0 0 0 0,0-1 0 0 0,-1 0 0 0 0,1-1 0 0 0,-9 4-853 0 0,-6 3 1240 0 0,21-10-1181 0 0,-1 1 0 0 0,1-1 0 0 0,0 1-1 0 0,0 0 1 0 0,0-1 0 0 0,1 2 0 0 0,0-1 0 0 0,-1 0 0 0 0,1 1 0 0 0,0 0-59 0 0,-8 14 495 0 0,-7 18-495 0 0,10-20 44 0 0,-12 26-44 0 0,2 0 0 0 0,2 1 0 0 0,1 4 0 0 0,8-21 0 0 0,1 0 0 0 0,1 0 0 0 0,1 0 0 0 0,2 0 0 0 0,1 27 0 0 0,1-46 0 0 0,1 1 0 0 0,0-1 0 0 0,0 1 0 0 0,1-1 0 0 0,0 0 0 0 0,1 0 0 0 0,0 1 0 0 0,2 3 0 0 0,-2-6 0 0 0,-1-1 0 0 0,1-1 0 0 0,1 1 0 0 0,-1 0 0 0 0,0-1 0 0 0,1 1 0 0 0,0-1 0 0 0,0 0 0 0 0,1-1 0 0 0,-1 1 0 0 0,1-1 0 0 0,-1 1 0 0 0,3-1 0 0 0,1 0-45 0 0,0 0 1 0 0,0-1-1 0 0,1 0 1 0 0,-1 0-1 0 0,1-1 0 0 0,0 0 1 0 0,0 0-1 0 0,-1-1 1 0 0,1-1 44 0 0,-4 1-221 0 0,0 0 0 0 0,-1-1 0 0 0,1 0 1 0 0,0 0-1 0 0,-1 0 0 0 0,1 0 0 0 0,-1-1 0 0 0,1 0 221 0 0,21-12-7060 0 0,-5 0-1728 0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4:28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68 234 10135 0 0,'0'0'231'0'0,"0"0"29"0"0,0 0 19 0 0,2-1-41 0 0,1 1-74 0 0,-1-1 1 0 0,1 0-1 0 0,-1 0 0 0 0,1 0 0 0 0,-1 0 0 0 0,0 0 0 0 0,1 0 0 0 0,-1-1 1 0 0,0 1-1 0 0,0-1 0 0 0,0 0 0 0 0,0 0 0 0 0,2-1-164 0 0,5-6 1757 0 0,-3 3-892 0 0,-1 0 0 0 0,1 0 0 0 0,-1 0-1 0 0,0-1 1 0 0,-1 0 0 0 0,3-5-865 0 0,-6 9 955 0 0,-1 3-290 0 0,8-10 395 0 0,8-22 476 0 0,-16 30-1024 0 0,0 2 0 0 0,6-11 512 0 0,-4 8-789 0 0,-2 5 170 0 0,-6 12 671 0 0,-12 21 384 0 0,0-4-1460 0 0,1 1 0 0 0,-6 18 0 0 0,-10 20 0 0 0,12-34 0 0 0,15-28 0 0 0,1 0 0 0 0,0 1 0 0 0,1-1 0 0 0,0 1 0 0 0,0 0 0 0 0,1 0 0 0 0,0 0 0 0 0,0 1 0 0 0,-1 10 0 0 0,2-15 0 0 0,1 0 0 0 0,0 0 0 0 0,0 0 0 0 0,0 0 0 0 0,1 0 0 0 0,-1 1 0 0 0,5 3 0 0 0,7-4 0 0 0,-6-4 0 0 0,-1-1 0 0 0,1 0 0 0 0,0 0 0 0 0,0 0 0 0 0,0 0 0 0 0,0-1 0 0 0,0 0 0 0 0,-1 0 0 0 0,1 0 0 0 0,0-1 0 0 0,-1 1 0 0 0,1-1 0 0 0,-1 0 0 0 0,1-1 0 0 0,-1 1 0 0 0,1-1 0 0 0,0-1 0 0 0,0 0 0 0 0,0-1 0 0 0,-1 0 0 0 0,1 1 0 0 0,-1-1 0 0 0,0-1 0 0 0,-1 1 0 0 0,1-1 0 0 0,-1 1 0 0 0,0-1 0 0 0,0-1 0 0 0,4-12 0 0 0,-1 0 0 0 0,-1 0 0 0 0,0 0 0 0 0,-2 0 0 0 0,0-1 0 0 0,-1 0 0 0 0,-1-10 0 0 0,-1-138 0 0 0,2 155 0 0 0,-1 1 0 0 0,-6 4 0 0 0,5 7 0 0 0,-3-4 0 0 0,15 3 0 0 0,-1 0 0 0 0,-1 0 0 0 0,1-1 0 0 0,0 0 0 0 0,0-1 0 0 0,-2 0 0 0 0,1 1 0 0 0,0 1 0 0 0,-1 0 0 0 0,1 0 0 0 0,3 0 0 0 0,0 1 0 0 0,-1-1 0 0 0,0 0 0 0 0,0-1 0 0 0,4-2 0 0 0,13-3 0 0 0,-16 6 0 0 0,0 2 0 0 0,-4-1 0 0 0,-6-1 0 0 0,8-1 0 0 0,-10 3 0 0 0,-1 1 0 0 0,1-1 0 0 0,-1 0 0 0 0,1 1 0 0 0,0-1 0 0 0,-1 1 0 0 0,1-1 0 0 0,-1 1 0 0 0,0-1 0 0 0,1 1 0 0 0,-1-1 0 0 0,1 1 0 0 0,-1-1 0 0 0,0 1 0 0 0,1 0 0 0 0,-1-1 0 0 0,5 13 0 0 0,-4-5 0 0 0,0-1 0 0 0,0 1 0 0 0,-1-1 0 0 0,0 1 0 0 0,0-1 0 0 0,-1 1 0 0 0,-1 3 0 0 0,-13 55 0 0 0,4-20 0 0 0,-4 14 0 0 0,-2-1 0 0 0,-21 50 0 0 0,23-70 0 0 0,8-29-82 0 0,2-10-123 0 0,-1-10-334 0 0,6 10 489 0 0,-7-14-351 0 0,0-1 0 0 0,1 1 1 0 0,1-1-1 0 0,-2-6 401 0 0,3 7-309 0 0,0 1 0 0 0,-1 0 0 0 0,-1 0 0 0 0,0 0 0 0 0,-5-6 309 0 0,9 14-142 0 0,-1 1-1 0 0,0-1 1 0 0,-1 1-1 0 0,1 0 1 0 0,-1 0-1 0 0,0 0 1 0 0,0 1-1 0 0,0-1 1 0 0,0 1-1 0 0,-1 0 1 0 0,1 0-1 0 0,-1 0 1 0 0,0 1-1 0 0,0 0 1 0 0,0 0 0 0 0,0 0-1 0 0,0 0 1 0 0,0 1-1 0 0,-1 0 1 0 0,1 0-1 0 0,-1 0 143 0 0,2 1 51 0 0,-1 0-1 0 0,0 0 1 0 0,0 0-1 0 0,0 0 1 0 0,0 1-1 0 0,0 0 0 0 0,1 0 1 0 0,-1 0-1 0 0,0 0 1 0 0,1 1-1 0 0,-1 0 1 0 0,1 0-1 0 0,0 0 1 0 0,-1 1-51 0 0,4-3 221 0 0,1 0 166 0 0,0 0 101 0 0,0 0 21 0 0,0 0-66 0 0,12 9-278 0 0,-8-7-105 0 0,-1 0 0 0 0,1 0-1 0 0,0 0 1 0 0,-1-1 0 0 0,1 1 0 0 0,0-1-1 0 0,0 0 1 0 0,0 0 0 0 0,0 0 0 0 0,1-1 0 0 0,-1 1-1 0 0,1-1-59 0 0,11 0 553 0 0,-1 0 0 0 0,12-3-553 0 0,-1 1 209 0 0,15-4 415 0 0,1 0-1 0 0,-1-3 1 0 0,1-2-624 0 0,-33 9 177 0 0,10-4-174 0 0,-17 4-64 0 0,0 1-1 0 0,1 1 0 0 0,-1-1 1 0 0,1 0-1 0 0,-1 1 0 0 0,1-1 1 0 0,-1 1-1 0 0,1-1 0 0 0,-1 1 1 0 0,1 0-1 0 0,-1 0 0 0 0,1 1 1 0 0,-1-1-1 0 0,2 0 62 0 0,-4 1-13 0 0,0-1 0 0 0,1 0 0 0 0,-1 0 0 0 0,0 0-1 0 0,1 0 1 0 0,-1 0 0 0 0,0 0 0 0 0,1 0 0 0 0,-1 0 0 0 0,0 0 0 0 0,1 0 0 0 0,-1 0 0 0 0,0 0-1 0 0,1 0 1 0 0,-1 0 0 0 0,0 0 0 0 0,1 0 0 0 0,-1 0 0 0 0,0 0 0 0 0,1-1 0 0 0,-1 1-1 0 0,0 0 1 0 0,1 0 0 0 0,-1 0 0 0 0,0-1 13 0 0,2 0-1447 0 0,1 1-3482 0 0,-3 0-3259 0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4:28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71 374 15663 0 0,'0'0'356'0'0,"-3"0"50"0"0,3 0-336 0 0,-5 1 86 0 0,0-1 1 0 0,1 1 0 0 0,-1-1-1 0 0,0 0 1 0 0,1-1 0 0 0,-1 1-1 0 0,-4-2-156 0 0,7 1 178 0 0,1 1 1 0 0,-1-1-1 0 0,0-1 0 0 0,1 1 0 0 0,-1 0 0 0 0,1 0 1 0 0,0 0-1 0 0,-1-1 0 0 0,1 1 0 0 0,0-1 0 0 0,0 1 1 0 0,0-1-1 0 0,0 1 0 0 0,0-1 0 0 0,0 0 1 0 0,0 0-1 0 0,0 1 0 0 0,1-1 0 0 0,-1 0 0 0 0,1 0 1 0 0,-1 0-1 0 0,1 0 0 0 0,0 0 0 0 0,0 1 0 0 0,0-1 1 0 0,0 0-1 0 0,0 0 0 0 0,0 0 0 0 0,1-1-178 0 0,0-3 607 0 0,0 1 0 0 0,1-1 0 0 0,-1 0 0 0 0,1 1 0 0 0,1-1 0 0 0,-1 1 0 0 0,1 0 0 0 0,3-5-607 0 0,42-55 1883 0 0,-39 53-1841 0 0,1 0 0 0 0,0 1 0 0 0,1 0 0 0 0,8-7-42 0 0,6-5-3 0 0,0-4 3 0 0,-12 13 0 0 0,0 0 0 0 0,6-3 0 0 0,-14 13 0 0 0,0 1 0 0 0,1 0 0 0 0,-1 0 0 0 0,1 0 0 0 0,1 0 0 0 0,21-12 0 0 0,-14 4 0 0 0,-14 11 0 0 0,1 0 0 0 0,-1 0 0 0 0,0 0 0 0 0,0 0 0 0 0,0-1 0 0 0,1 1 0 0 0,-1 0 0 0 0,0 0 0 0 0,0 0 0 0 0,0 0 0 0 0,1 0 0 0 0,-1 0 0 0 0,0 0 0 0 0,0 0 0 0 0,1 0 0 0 0,-1 0 0 0 0,0 0 0 0 0,0 0 0 0 0,1 0 0 0 0,-1 0 0 0 0,0 0 0 0 0,0 0 0 0 0,1 0 0 0 0,-1 0 0 0 0,0 0 0 0 0,0 0 0 0 0,0 0 0 0 0,1 0 0 0 0,-1 0 0 0 0,0 1 0 0 0,0-1 0 0 0,1 0 0 0 0,-1 0 0 0 0,0 0 0 0 0,0 0 0 0 0,0 1 0 0 0,0-1 0 0 0,1 0 0 0 0,-1 0 0 0 0,0 0 0 0 0,0 1 0 0 0,0-1 0 0 0,0 0 0 0 0,0 0 0 0 0,0 0 0 0 0,0 1 0 0 0,1-1 0 0 0,-1 0 0 0 0,0 0 0 0 0,0 1 0 0 0,0-1 0 0 0,0 0 0 0 0,0 0 0 0 0,0 1 0 0 0,0-1 0 0 0,3 13 0 0 0,-3-13 0 0 0,0 16 0 0 0,0 0 0 0 0,0 0 0 0 0,-2 1 0 0 0,0-1 0 0 0,0 0 0 0 0,-3 4 0 0 0,0 7 0 0 0,-30 150-1384 0 0,32-164 984 0 0,1-9 365 0 0,2-1 0 0 0,-1 1 0 0 0,0 0 0 0 0,1-1 0 0 0,-1 1 0 0 0,1 0 0 0 0,0-1 0 0 0,0 2 35 0 0,0-5-87 0 0,0 0-1 0 0,0 0 1 0 0,0 1-1 0 0,0-1 1 0 0,0 0 0 0 0,0 0-1 0 0,0 0 1 0 0,0 0-1 0 0,0 1 1 0 0,0-1 0 0 0,0 0-1 0 0,0 0 1 0 0,0 0-1 0 0,0 1 1 0 0,0-1 0 0 0,0 0-1 0 0,0 0 1 0 0,0 0-1 0 0,0 0 1 0 0,0 1 0 0 0,0-1-1 0 0,0 0 1 0 0,0 0-1 0 0,1 0 1 0 0,-1 0 0 0 0,0 0-1 0 0,0 1 1 0 0,0-1-1 0 0,0 0 1 0 0,0 0 0 0 0,0 0-1 0 0,1 0 1 0 0,-1 0-1 0 0,0 0 1 0 0,0 0 0 0 0,0 1 87 0 0,6-6-4297 0 0,-4 3 4312 0 0,9-8-7523 0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4:29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62 17503 0 0,'0'0'399'0'0,"0"0"60"0"0,0 0 21 0 0,1 2-59 0 0,5 18-120 0 0,-5-15 661 0 0,-1 1-1 0 0,1 0 0 0 0,-1 0 0 0 0,0 0 1 0 0,-1-1-1 0 0,1 1 0 0 0,-1 0 1 0 0,-1 2-962 0 0,-51 248 2329 0 0,44-216-2249 0 0,5-30-80 0 0,0-3 0 0 0,-2-9 0 0 0,5-2 0 0 0,-1 1 0 0 0,1 0 0 0 0,0 0 0 0 0,0 0 0 0 0,1 0 0 0 0,-1-1 0 0 0,1 1 0 0 0,-1 0 0 0 0,1-1 0 0 0,0 1 0 0 0,0 0 0 0 0,1-1 0 0 0,-1 1 0 0 0,0-12 0 0 0,1-7 88 0 0,0 1 0 0 0,1-1 0 0 0,4-16-88 0 0,-1 9 179 0 0,-2 8 50 0 0,2-1 1 0 0,0 1 0 0 0,1 0-1 0 0,1 0-229 0 0,-2 10 98 0 0,0 0 1 0 0,0 0-1 0 0,1 0 0 0 0,0 1 0 0 0,1 0 0 0 0,0 0 0 0 0,9-9-98 0 0,-10 14 0 0 0,0-1 0 0 0,0 1 0 0 0,1 0 0 0 0,-1 0 0 0 0,1 1 0 0 0,0 0 0 0 0,1 0 0 0 0,-1 1 0 0 0,1 0 0 0 0,-1 0 0 0 0,1 1 0 0 0,0-1 0 0 0,0 2 0 0 0,0-1 0 0 0,0 1 0 0 0,0 1 0 0 0,1-1 0 0 0,-1 1 0 0 0,0 1 0 0 0,0 0 0 0 0,0 0 0 0 0,0 0 0 0 0,1 1 0 0 0,-7-1 0 0 0,4 0 0 0 0,-1 1 0 0 0,1 0 0 0 0,0 0 0 0 0,-1 0 0 0 0,0 1 0 0 0,1 0 0 0 0,-1 0 0 0 0,0 0 0 0 0,-1 0 0 0 0,1 1 0 0 0,2 2 0 0 0,-2-1 0 0 0,-2-2 0 0 0,1 1 0 0 0,-1-1 0 0 0,0 1 0 0 0,0-1 0 0 0,0 1 0 0 0,0 0 0 0 0,0 0 0 0 0,-1 1 0 0 0,0-1 0 0 0,0 0 0 0 0,0 1 0 0 0,-1-1 0 0 0,1 1 0 0 0,-1 0 0 0 0,0-1 0 0 0,0 3 0 0 0,-1 0 0 0 0,0-1 0 0 0,-1 1 0 0 0,0 0 0 0 0,0-1 0 0 0,0 1 0 0 0,-1-1 0 0 0,0 1 0 0 0,0-1 0 0 0,-1 0 0 0 0,1 0 0 0 0,-1 0 0 0 0,-1 0 0 0 0,1 0 0 0 0,-1-1 0 0 0,0 0 0 0 0,0 1 0 0 0,-1-1 0 0 0,1-1 0 0 0,-3 2 0 0 0,3-2 0 0 0,0 0 0 0 0,0 0 0 0 0,-1-1 0 0 0,0 0 0 0 0,1 0 0 0 0,-1 0 0 0 0,0 0 0 0 0,-1-1 0 0 0,1 1 0 0 0,0-1 0 0 0,-1-1 0 0 0,1 1 0 0 0,-1-1 0 0 0,1 0 0 0 0,-1 0 0 0 0,0-1 0 0 0,0 0 0 0 0,1 0 0 0 0,-1 0 0 0 0,0 0 0 0 0,1-1 0 0 0,-5-1 0 0 0,3-1 0 0 0,5 2 0 0 0,0 1 0 0 0,1-1 0 0 0,-1 0 0 0 0,0 0 0 0 0,1 0 0 0 0,0 0 0 0 0,-1-1 0 0 0,1 1 0 0 0,-1 0 0 0 0,1 0 0 0 0,0-1 0 0 0,0 1 0 0 0,0-1 0 0 0,0 1 0 0 0,-1-2 0 0 0,2 2 0 0 0,0 0 0 0 0,-1 0 0 0 0,1 0 0 0 0,0 0 0 0 0,0 0 0 0 0,0 0 0 0 0,0 0 0 0 0,0 0 0 0 0,0 0 0 0 0,0-1 0 0 0,0 1 0 0 0,1 0 0 0 0,-1 0 0 0 0,0 0 0 0 0,0 0 0 0 0,1 1 0 0 0,-1-1 0 0 0,1 0 0 0 0,0-1 0 0 0,1-1 0 0 0,1-1 0 0 0,-1 1 0 0 0,1 0 0 0 0,0 0 0 0 0,0 0 0 0 0,1 1 0 0 0,-1-1 0 0 0,0 1 0 0 0,1 0 0 0 0,0-1 0 0 0,-3 3 0 0 0,5-4 0 0 0,-1 1 0 0 0,1 0 0 0 0,0 0 0 0 0,0 1 0 0 0,0-1 0 0 0,0 1 0 0 0,0 1 0 0 0,5-2 0 0 0,-8 3 0 0 0,0 0 0 0 0,1 1 0 0 0,-1-1 0 0 0,0 1 0 0 0,0-1 0 0 0,0 1 0 0 0,0 0 0 0 0,0 0 0 0 0,0 0 0 0 0,0 0 0 0 0,0 1 0 0 0,0-1 0 0 0,0 1 0 0 0,-1 0 0 0 0,1 0 0 0 0,0 0 0 0 0,-1 0 0 0 0,0 0 0 0 0,0 1 0 0 0,1-1 0 0 0,-1 1 0 0 0,0-1 0 0 0,2 4 0 0 0,0 0 0 0 0,0 0 0 0 0,0 0 0 0 0,-1 1 0 0 0,0-1 0 0 0,0 1 0 0 0,-1 0 0 0 0,1 4 0 0 0,4 14 0 0 0,1 19 0 0 0,-6-30 0 0 0,0-6-111 0 0,-1 1 1 0 0,0-1-1 0 0,-1 0 0 0 0,1 1 1 0 0,-2-1-1 0 0,1 1 0 0 0,-1-1 1 0 0,-1 1-1 0 0,-1 6 111 0 0,1-11-45 0 0,1-1-1 0 0,0 1 1 0 0,-1-1 0 0 0,0 1 0 0 0,0-1-1 0 0,0 0 1 0 0,0 1 0 0 0,-1-1 0 0 0,1 0-1 0 0,-1-1 1 0 0,0 1 0 0 0,0 0-1 0 0,0-1 1 0 0,0 0 0 0 0,0 1 0 0 0,0-1-1 0 0,0 0 1 0 0,-1-1 0 0 0,1 1 0 0 0,-1-1-1 0 0,0 1 1 0 0,-1-1 45 0 0,-1 1-101 0 0,-1-1-1 0 0,1 1 1 0 0,-1-1-1 0 0,1-1 1 0 0,-1 1-1 0 0,1-1 1 0 0,-1-1 0 0 0,1 1-1 0 0,-1-1 1 0 0,1 0-1 0 0,0 0 1 0 0,-3-2 101 0 0,6 2-347 0 0,0 0 0 0 0,0 0 0 0 0,0 0 0 0 0,0-1 0 0 0,0 1 0 0 0,0-1 0 0 0,0 0-1 0 0,1 0 1 0 0,-1 0 0 0 0,1 0 0 0 0,-1 0 0 0 0,1-1 0 0 0,0 1 0 0 0,0-1 0 0 0,0 1 0 0 0,0-1 0 0 0,1 0 0 0 0,-1 0 0 0 0,1 0 0 0 0,-1 0 0 0 0,1 0 0 0 0,0 0 0 0 0,0 0 0 0 0,0-3 347 0 0,-2-13-7510 0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4:29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0,'0'0'630'0'0,"2"0"-13"0"0,26 4-226 0 0,6 7 4371 0 0,-31-9-4206 0 0,0-1 1 0 0,0 1-1 0 0,-1 0 0 0 0,1 0 1 0 0,-1 0-1 0 0,1 0 0 0 0,0 1-556 0 0,4 2 318 0 0,-1 1-89 0 0,0 0 0 0 0,0 0 0 0 0,0 0 0 0 0,-1 1 0 0 0,1-1 0 0 0,-2 1 1 0 0,1 1-1 0 0,-1-1 0 0 0,0 1 0 0 0,-1-1 0 0 0,1 1 0 0 0,-2 0 0 0 0,1 0 0 0 0,1 8-229 0 0,2 15 434 0 0,-2 0 0 0 0,-1 0 0 0 0,-1 12-434 0 0,-2-39 111 0 0,1 27-57 0 0,-2 1 1 0 0,-1-1-1 0 0,-1 1 1 0 0,-2-1-1 0 0,-1 0 0 0 0,-2 0 1 0 0,0-1-1 0 0,-3 0 1 0 0,0-1-1 0 0,-6 9-54 0 0,13-31-317 0 0,0 0-1 0 0,-1 0 1 0 0,0 0 0 0 0,0 0-1 0 0,-1-1 1 0 0,1 0 0 0 0,-2 0-1 0 0,1-1 1 0 0,-7 5 317 0 0,12-9-184 0 0,1-1-1 0 0,-1 1 1 0 0,0-1 0 0 0,0 1 0 0 0,0-1-1 0 0,1 0 1 0 0,-1 1 0 0 0,0-1-1 0 0,0 0 1 0 0,0 0 0 0 0,0 0-1 0 0,0 0 1 0 0,0 0 0 0 0,1 0-1 0 0,-1 0 1 0 0,0 0 0 0 0,0 0-1 0 0,-1 0 185 0 0,1 0-629 0 0,0-1 0 0 0,0 1 0 0 0,-1-1 0 0 0,1 1 0 0 0,0-1-1 0 0,0 1 1 0 0,0-1 0 0 0,0 0 0 0 0,0 0 0 0 0,0 1-1 0 0,0-1 1 0 0,0 0 629 0 0,-6-8-5732 0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4:30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17503 0 0,'0'0'399'0'0,"0"0"60"0"0,0 0 21 0 0,0 0-59 0 0,2 1-276 0 0,0 0 138 0 0,1 1-1 0 0,0-1 0 0 0,0 0 0 0 0,0 0 1 0 0,0 0-1 0 0,0-1 0 0 0,0 1 1 0 0,0-1-1 0 0,0 0 0 0 0,0 1 1 0 0,0-1-1 0 0,0-1 0 0 0,0 1 1 0 0,0 0-1 0 0,0-1 0 0 0,0 1 1 0 0,0-1-1 0 0,0 0 0 0 0,-1 0 0 0 0,1 0 1 0 0,0 0-1 0 0,0-1 0 0 0,0 0-282 0 0,17-5 343 0 0,1 1 0 0 0,-1 0 0 0 0,1 2 0 0 0,0 0 0 0 0,21 0-343 0 0,182-11 2048 0 0,-217 14-2051 0 0,2 1-54 0 0,0-1 0 0 0,0 1 0 0 0,-1 1 0 0 0,1 0 0 0 0,0 0 1 0 0,0 0-1 0 0,2 2 57 0 0,-10-2-475 0 0,-1-1-33 0 0,0 0-72 0 0,0 0-285 0 0,0 0-126 0 0,0 0-984 0 0,-1-2-4014 0 0,-5-4-1723 0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4:30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15663 0 0,'0'0'356'0'0,"0"0"50"0"0,0 0 20 0 0,0 0-42 0 0,0 0-112 0 0,1 0 463 0 0,6 0-678 0 0,12 0 5776 0 0,-18 0-5705 0 0,0 1 1 0 0,-1-1-1 0 0,1 0 1 0 0,0 1-1 0 0,-1-1 0 0 0,1 0 1 0 0,0 1-1 0 0,-1-1 0 0 0,1 1 1 0 0,-1-1-1 0 0,1 1 0 0 0,-1-1 1 0 0,1 1-1 0 0,-1 0 0 0 0,1-1 1 0 0,-1 1-1 0 0,1 0 1 0 0,-1-1-1 0 0,0 1 0 0 0,0 0 1 0 0,1-1-1 0 0,-1 1 0 0 0,0 0 1 0 0,0 0-1 0 0,0-1 0 0 0,1 1 1 0 0,-1 0-129 0 0,1 19 33 0 0,-1 0-1 0 0,0 0 1 0 0,-2 0 0 0 0,0-1 0 0 0,-1 1 0 0 0,-1-1-1 0 0,-2 6-32 0 0,-5 29 719 0 0,-9 36-151 0 0,9-48-19 0 0,-3 39-549 0 0,6-32-64 0 0,27-57-1256 0 0,-15 5 781 0 0,0-1 0 0 0,-1 1 0 0 0,1-1 0 0 0,-1 0 0 0 0,1 0 0 0 0,-1 0 0 0 0,0 0 0 0 0,0-1 539 0 0,-2 2-645 0 0,13-18-7886 0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4:31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15 11975 0 0,'0'0'547'0'0,"0"0"-11"0"0,1-1-344 0 0,12-6 1507 0 0,-3 1 1381 0 0,-4 5 3330 0 0,-5 3-6317 0 0,0 0-1 0 0,-1-1 1 0 0,1 1-1 0 0,-1 0 1 0 0,1-1-1 0 0,-1 1 1 0 0,1 0 0 0 0,-1 0-1 0 0,0-1 1 0 0,0 1-1 0 0,0 0 1 0 0,0 0-93 0 0,-1 10 4 0 0,0 0 0 0 0,0-1 1 0 0,-1 1-1 0 0,-1 0 0 0 0,-2 6-4 0 0,-22 55-4 0 0,25-68 4 0 0,-15 35 0 0 0,-5 3 0 0 0,-8 21 0 0 0,-35 67 12 0 0,20-45-88 0 0,45-85-261 0 0,0-1-138 0 0,0 0-33 0 0,0 0 389 0 0,1 0 0 0 0,-1-1-1 0 0,1 1 1 0 0,0-1 0 0 0,-1 1 0 0 0,1-1-1 0 0,-1 1 1 0 0,1-1 0 0 0,-1 1 0 0 0,0-1-1 0 0,1 0 1 0 0,-1 1 0 0 0,0-1 0 0 0,1 0-1 0 0,-1 1 1 0 0,0-1 0 0 0,0 0 0 0 0,1 1 0 0 0,-1-1-1 0 0,0 0 120 0 0,4-16-2231 0 0,-4 10 1112 0 0,0-1-1 0 0,0 0 0 0 0,0 0 1 0 0,-1 0 1119 0 0,0-5-1275 0 0,0-9-772 0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4:31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64 229 13823 0 0,'0'0'630'0'0,"-1"0"-13"0"0,-2 0-447 0 0,0 0 0 0 0,0-1 0 0 0,0 1 0 0 0,0-1 0 0 0,0 0 0 0 0,0 0 0 0 0,0 0-1 0 0,1 0 1 0 0,-1 0 0 0 0,0-1 0 0 0,1 1 0 0 0,-1-1 0 0 0,1 0 0 0 0,-1 0-170 0 0,2 1 287 0 0,-1-1 0 0 0,0 1 0 0 0,1-1 0 0 0,-1 0 0 0 0,1 1 0 0 0,-1-1 0 0 0,1 0 0 0 0,0 0 0 0 0,0 0 0 0 0,0 0 0 0 0,0 0 0 0 0,0 0 0 0 0,0 0 0 0 0,0 0 0 0 0,1-1 0 0 0,-1 1 0 0 0,1 0 0 0 0,0 0 0 0 0,-1-1-287 0 0,2 0 90 0 0,-1 0 0 0 0,0 0 0 0 0,1 1 0 0 0,-1-1 0 0 0,1 0 0 0 0,0 0 0 0 0,0 1 0 0 0,0-1 0 0 0,0 1 0 0 0,0-1 0 0 0,1 1 0 0 0,-1-1 0 0 0,1 1 0 0 0,0 0 0 0 0,-1-1 0 0 0,1 1 0 0 0,0 0 0 0 0,0 0 0 0 0,1 0 0 0 0,-1 0-90 0 0,8-4 612 0 0,-1-1-1 0 0,1 2 1 0 0,1-1-1 0 0,4-1-611 0 0,11-6 467 0 0,-10 5-273 0 0,0 1-1 0 0,0 0 1 0 0,0 1 0 0 0,11-2-194 0 0,70-13 1126 0 0,-60 13-979 0 0,43-3-147 0 0,-77 11 0 0 0,-1-1 0 0 0,-1 1 0 0 0,0 0 0 0 0,1 0 0 0 0,-1 0 0 0 0,0 0 0 0 0,1 0 0 0 0,-1 0 0 0 0,0 0 0 0 0,1 1 0 0 0,-1-1 0 0 0,0 0 0 0 0,0 1 0 0 0,1-1 0 0 0,-1 1 0 0 0,0-1 0 0 0,0 1 0 0 0,0 0 0 0 0,1-1 0 0 0,-1 1 0 0 0,0 0 0 0 0,0 0 0 0 0,0 0 0 0 0,3 2 0 0 0,0 0 0 0 0,0 0 0 0 0,0 1 0 0 0,-1 0 0 0 0,0 0 0 0 0,1 0 0 0 0,-1 0 0 0 0,0 0 0 0 0,-1 0 0 0 0,1 1 0 0 0,-1-1 0 0 0,0 1 0 0 0,0 0 0 0 0,-1 0 0 0 0,1-1 0 0 0,-1 2 0 0 0,3 14 0 0 0,0-1 0 0 0,-2 1 0 0 0,0 10 0 0 0,-1-25 0 0 0,-1 12 22 0 0,0 0 0 0 0,-1 0 0 0 0,-1 0 1 0 0,0 0-1 0 0,-2-1 0 0 0,0 1 0 0 0,0-1 0 0 0,-2 0 0 0 0,0 0 0 0 0,-2 2-22 0 0,5-12-31 0 0,-1-1 0 0 0,1 1-1 0 0,-2-1 1 0 0,1 0-1 0 0,0-1 1 0 0,-1 1-1 0 0,0-1 1 0 0,0 0-1 0 0,0 0 1 0 0,0 0 0 0 0,-1-1-1 0 0,0 0 1 0 0,0 0-1 0 0,1 0 1 0 0,-2-1-1 0 0,1 0 1 0 0,0 0 31 0 0,2-1-279 0 0,1 0 0 0 0,-1 0 0 0 0,0-1-1 0 0,0 1 1 0 0,0-1 0 0 0,1 0 0 0 0,-1 0 0 0 0,0-1 0 0 0,0 1-1 0 0,1-1 1 0 0,-1 1 0 0 0,0-1 0 0 0,-1-1 279 0 0,2 1-518 0 0,1 0 0 0 0,-1-1-1 0 0,1 1 1 0 0,-1-1 0 0 0,1 0 0 0 0,-1 0-1 0 0,1 0 1 0 0,0 0 0 0 0,0 0 0 0 0,0 0-1 0 0,0 0 1 0 0,1-1 0 0 0,-1 1 0 0 0,0-1-1 0 0,1 1 1 0 0,0-1 0 0 0,-1 0 0 0 0,1-1 518 0 0,-4-10-7082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8:16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487 259 17503 0 0,'0'0'399'0'0,"0"0"60"0"0,0 0 21 0 0,0 0-59 0 0,2 0-276 0 0,-2 0-144 0 0,1 0 0 0 0,-1 0-1 0 0,0-1 1 0 0,1 1 0 0 0,-1 0-1 0 0,1 0 1 0 0,-1-1 0 0 0,0 1 0 0 0,1 0-1 0 0,-1-1 1 0 0,0 1 0 0 0,0 0-1 0 0,1-1 1 0 0,-1 1 0 0 0,0 0 0 0 0,0-1-1 0 0,1 1 1 0 0,-1-1 0 0 0,0 1 0 0 0,0-1-1 0 0,0 1 1 0 0,0 0 0 0 0,0-1-1 0 0,1 1 1 0 0,-1-1 0 0 0,0 1 0 0 0,0-1-2 0 0,0-21-7 0 0,0 11 34 0 0,-2-1 0 0 0,0 1-1 0 0,-1 0-25 0 0,-1-6 435 0 0,3 10-190 0 0,0 1-1 0 0,-1-1 1 0 0,-1 0 0 0 0,1 0-1 0 0,-1 1 1 0 0,0-1 0 0 0,0 1-1 0 0,-1-1-244 0 0,-3-2 260 0 0,0 0-1 0 0,0 0 1 0 0,-1 1 0 0 0,0 0-1 0 0,0 0 1 0 0,-4-1-260 0 0,9 6 84 0 0,-1 1 0 0 0,1 0 0 0 0,-1 0 0 0 0,0 0 0 0 0,0 1 1 0 0,0-1-1 0 0,0 1 0 0 0,0 0 0 0 0,0 0 0 0 0,0 0 0 0 0,0 1 0 0 0,0 0 0 0 0,0 0 1 0 0,-1 0-1 0 0,1 0 0 0 0,0 0 0 0 0,0 1 0 0 0,-4 0-84 0 0,1 1 44 0 0,0 1 0 0 0,0-1 0 0 0,0 1 0 0 0,0 1 0 0 0,0-1 0 0 0,1 1 0 0 0,-1 0 0 0 0,1 1 0 0 0,-1 1-44 0 0,-15 13 203 0 0,-15 17-203 0 0,24-23 9 0 0,-23 27-9 0 0,2 2 0 0 0,2 1 0 0 0,-19 35 0 0 0,46-71 0 0 0,1 0 0 0 0,0 1 0 0 0,0-1 0 0 0,1 1 0 0 0,0 0 0 0 0,0 0 0 0 0,1 0 0 0 0,0 0 0 0 0,1 0 0 0 0,0 0 0 0 0,0 2 0 0 0,1-5 0 0 0,0-1 0 0 0,0 1 0 0 0,0-1 0 0 0,1 1 0 0 0,0-1 0 0 0,0 0 0 0 0,0 1 0 0 0,1-1 0 0 0,-1 0 0 0 0,1 0 0 0 0,0 0 0 0 0,0 0 0 0 0,0 0 0 0 0,1 0 0 0 0,-1-1 0 0 0,1 1 0 0 0,0-1 0 0 0,0 1 0 0 0,0-1 0 0 0,1 0 0 0 0,2 2 0 0 0,0-1 3 0 0,1 0 1 0 0,-1-1-1 0 0,1 0 0 0 0,0 0 1 0 0,0 0-1 0 0,0-1 0 0 0,0 0 0 0 0,0 0 1 0 0,1-1-1 0 0,-1 0 0 0 0,0 0 0 0 0,1-1 1 0 0,-1 0-4 0 0,7 0 10 0 0,0 0-1 0 0,0-2 1 0 0,0 1 0 0 0,-1-2 0 0 0,1 0-1 0 0,7-3-9 0 0,-7 1 7 0 0,0-1 0 0 0,0 0 0 0 0,0-1 0 0 0,-1-1 0 0 0,0 0 0 0 0,-1-1 0 0 0,2-2-7 0 0,6-6 305 0 0,-1 0-1 0 0,0-2 1 0 0,10-14-305 0 0,-20 22 65 0 0,-1-1 0 0 0,0 0 0 0 0,-1 0 0 0 0,0-1 0 0 0,-1 1 0 0 0,-1-1 1 0 0,0-1-1 0 0,0 1 0 0 0,-1-1 0 0 0,-1 0 0 0 0,-1 0 0 0 0,0 0 0 0 0,0 0 0 0 0,-2 0 0 0 0,0-9-65 0 0,1 18-11 0 0,-6-14 95 0 0,5 19-74 0 0,0 0 0 0 0,0 0 0 0 0,0-1 0 0 0,0 1-1 0 0,0 0 1 0 0,0 0 0 0 0,0-1 0 0 0,0 1-1 0 0,-1 0 1 0 0,1 0 0 0 0,0 0 0 0 0,0-1 0 0 0,0 1-1 0 0,0 0 1 0 0,0 0 0 0 0,-1 0 0 0 0,1 0-1 0 0,0-1 1 0 0,0 1 0 0 0,0 0 0 0 0,0 0 0 0 0,-1 0-1 0 0,1 0 1 0 0,0 0 0 0 0,0 0 0 0 0,-1 0-1 0 0,1-1 1 0 0,0 1 0 0 0,0 0 0 0 0,0 0 0 0 0,-1 0-1 0 0,1 0 1 0 0,0 0 0 0 0,0 0 0 0 0,-1 0 0 0 0,1 0-1 0 0,0 0 1 0 0,0 0-10 0 0,-10 7 675 0 0,-6 14 261 0 0,12-14-1026 0 0,0 1-1 0 0,1-1 0 0 0,-1 1 1 0 0,2 0-1 0 0,-1 0 1 0 0,1 0-1 0 0,0 1 1 0 0,1-1-1 0 0,0 0 1 0 0,0 1-1 0 0,1 6 91 0 0,0-11-43 0 0,1 1-1 0 0,-1-1 1 0 0,1 0 0 0 0,0 1 0 0 0,0-1-1 0 0,0 0 1 0 0,0 1 0 0 0,1-1-1 0 0,0 0 1 0 0,0 0 0 0 0,0 0-1 0 0,0 0 1 0 0,1-1 0 0 0,-1 1 0 0 0,1-1-1 0 0,0 1 1 0 0,0-1 0 0 0,0 0-1 0 0,1 0 1 0 0,-1 0 0 0 0,1-1-1 0 0,0 1 1 0 0,0-1 43 0 0,4 3 19 0 0,2-1 1 0 0,-1 0-1 0 0,0 0 0 0 0,0-1 0 0 0,1-1 1 0 0,0 0-1 0 0,0 0 0 0 0,-1-1 1 0 0,1 0-1 0 0,0 0 0 0 0,1-1-19 0 0,3-1 30 0 0,0 0 1 0 0,0-1-1 0 0,0 0 0 0 0,0-1 1 0 0,-1-1-1 0 0,1 0 0 0 0,7-4-30 0 0,20-9 34 0 0,5-5-34 0 0,-31 14 25 0 0,-1-1 1 0 0,0 0-1 0 0,-1 0 0 0 0,9-9-25 0 0,-14 11 26 0 0,0-1 0 0 0,-1 1 0 0 0,0-1 0 0 0,0 0 1 0 0,-1-1-1 0 0,0 0 0 0 0,-1 0 0 0 0,0 0 0 0 0,0 0 0 0 0,-1-1 1 0 0,0 0-1 0 0,-1 0 0 0 0,0 0 0 0 0,0 0 0 0 0,-1-1 1 0 0,0 1-1 0 0,-1 0 0 0 0,-1-1 0 0 0,1-3-26 0 0,-2 10 67 0 0,-2-1-42 0 0,2 5-22 0 0,1-1-1 0 0,-1 1 1 0 0,1 0 0 0 0,-1 0 0 0 0,1 0-1 0 0,-1 0 1 0 0,1 0 0 0 0,-1 0-1 0 0,1 0 1 0 0,-1 0 0 0 0,1 0-1 0 0,-1 0 1 0 0,1 0 0 0 0,-1 0 0 0 0,1 0-1 0 0,-1 0 1 0 0,1 1 0 0 0,-1-1-1 0 0,1 0 1 0 0,-1 0 0 0 0,1 0-1 0 0,-1 1-2 0 0,1-1 1 0 0,-3 2 2 0 0,0-1-1 0 0,1 1 0 0 0,0 0 1 0 0,-1 0-1 0 0,1 0 1 0 0,0 0-1 0 0,0 0 1 0 0,0 0-1 0 0,0 1 1 0 0,0-1-1 0 0,-1 3-2 0 0,-16 31 35 0 0,15-29-33 0 0,-1 5-12 0 0,0 0 0 0 0,1 1 0 0 0,1-1 0 0 0,0 1 0 0 0,0-1 0 0 0,1 1 0 0 0,1 0 0 0 0,0 0 0 0 0,1 0 0 0 0,0 0 1 0 0,1 0-1 0 0,1 0 0 0 0,0 0 0 0 0,0-1 0 0 0,2 4 10 0 0,-2-10-8 0 0,1 1 1 0 0,-1-1-1 0 0,1 0 1 0 0,0 0-1 0 0,1 0 0 0 0,-1 0 1 0 0,1 0-1 0 0,0-1 1 0 0,1 1-1 0 0,-1-1 1 0 0,1 0-1 0 0,0-1 1 0 0,0 1-1 0 0,1-1 0 0 0,-1 0 1 0 0,1 0-1 0 0,0-1 1 0 0,0 1-1 0 0,0-1 1 0 0,1-1-1 0 0,-1 1 1 0 0,1-1-1 0 0,-1 0 0 0 0,2-1 8 0 0,1 1-7 0 0,0-1 0 0 0,1 0 1 0 0,-1-1-1 0 0,0 0 0 0 0,0-1 0 0 0,0 0 0 0 0,0 0 0 0 0,0-1 0 0 0,3-1 7 0 0,2-1 12 0 0,-1-1 1 0 0,0 0-1 0 0,0-1 1 0 0,-1-1-1 0 0,10-6-12 0 0,-9 4 18 0 0,-1 0 0 0 0,0-1-1 0 0,-1 0 1 0 0,0 0-1 0 0,-1-2 1 0 0,0 1 0 0 0,-1-1-1 0 0,0-1 1 0 0,-1 1-1 0 0,0-1 1 0 0,0-2-18 0 0,1-3 68 0 0,-1-1 0 0 0,-1 0 0 0 0,-1 0 1 0 0,0 0-1 0 0,-2 0 0 0 0,0-1 0 0 0,-1 0 0 0 0,-1-4-68 0 0,-1 10 51 0 0,-1 0-1 0 0,0-1 1 0 0,-1 1 0 0 0,0 0-1 0 0,-1 0 1 0 0,-2-3-51 0 0,4 17 0 0 0,0 0 0 0 0,0 0 0 0 0,0 1 0 0 0,0-1 0 0 0,0 0 0 0 0,-1 0 0 0 0,1 0 0 0 0,0 0 0 0 0,0 0 0 0 0,0 1 0 0 0,0-1 0 0 0,0 0 0 0 0,0 0 0 0 0,-1 0 0 0 0,1 0 0 0 0,0 0 0 0 0,0 0 0 0 0,0 0 0 0 0,0 0 0 0 0,0 0 0 0 0,-1 0 0 0 0,1 1 0 0 0,0-1 0 0 0,0 0 0 0 0,0 0 0 0 0,0 0 0 0 0,-1 0 0 0 0,1 0 0 0 0,0 0 0 0 0,0 0 0 0 0,0 0 0 0 0,0 0 0 0 0,-1 0 0 0 0,1 0 0 0 0,0-1 0 0 0,0 1 0 0 0,0 0 0 0 0,0 0 0 0 0,0 0 0 0 0,-1 0 0 0 0,1 0 0 0 0,0 0 0 0 0,0 0 0 0 0,0 0 0 0 0,0 0 0 0 0,0-1 0 0 0,-1 1 0 0 0,1 0 0 0 0,0 0 0 0 0,0 0 0 0 0,0 0 0 0 0,0 0 0 0 0,0 0 0 0 0,0-1 0 0 0,0 1 0 0 0,0 0 0 0 0,0 0 0 0 0,0 0 0 0 0,0 0 0 0 0,0-1 0 0 0,0 1 0 0 0,-1 0 0 0 0,1 0 0 0 0,0 0 0 0 0,0 0 0 0 0,1-1 0 0 0,-1 1 0 0 0,-5 10 0 0 0,4-6-197 0 0,1 0 0 0 0,0 0 0 0 0,0 0 0 0 0,0 0 0 0 0,0 0 0 0 0,1 0 0 0 0,-1 0 0 0 0,1 0 0 0 0,0 0 0 0 0,1-1 0 0 0,-1 1 0 0 0,0 0 0 0 0,1-1 0 0 0,0 1 0 0 0,0 0 0 0 0,0-1 0 0 0,0 0 0 0 0,1 0 0 0 0,0 1 0 0 0,-1-2 0 0 0,1 1 0 0 0,0 0 0 0 0,0 0 0 0 0,0-1 0 0 0,1 0 0 0 0,-1 1 0 0 0,0-1 0 0 0,1-1 0 0 0,2 2 197 0 0,-4-2-210 0 0,-1-1 0 0 0,1 0 1 0 0,-1 0-1 0 0,0 0 0 0 0,1 0 1 0 0,-1 0-1 0 0,1 0 0 0 0,-1 0 1 0 0,1 0-1 0 0,-1-1 0 0 0,1 1 1 0 0,-1 0-1 0 0,0-1 0 0 0,1 1 1 0 0,-1-1-1 0 0,0 0 0 0 0,1 1 1 0 0,-1-1-1 0 0,0 0 210 0 0,14-12-2047 0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4:31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0 17503 0 0,'0'0'399'0'0,"0"0"60"0"0,0 0 21 0 0,0 0-59 0 0,0 0-136 0 0,0 0 457 0 0,0 0 228 0 0,0 0 43 0 0,0 0-59 0 0,0 0-289 0 0,0 0-121 0 0,0 0-28 0 0,0 0-4 0 0,-1 0-384 0 0,0 0 0 0 0,0 0 0 0 0,0 1 0 0 0,0-1 0 0 0,0 0 0 0 0,0 0 0 0 0,0 0 0 0 0,0 1 0 0 0,0-1 0 0 0,0 1 0 0 0,1-1 0 0 0,-2 1-128 0 0,-6 6 129 0 0,-1 1 0 0 0,1 0 0 0 0,0 0 0 0 0,1 1 0 0 0,-6 9-129 0 0,-7 12 42 0 0,-2 9-42 0 0,-17 26 860 0 0,-8 4-176 0 0,-22 47-684 0 0,56-92 62 0 0,2 0 0 0 0,1 0 0 0 0,0 1 0 0 0,2 0-1 0 0,1 0 1 0 0,1 1 0 0 0,1 7-62 0 0,4-24 2 0 0,0-1-1 0 0,1 1 1 0 0,0-1-1 0 0,1 0 1 0 0,0 1 0 0 0,0-1-1 0 0,0 0 1 0 0,1 1-1 0 0,1-1 1 0 0,2 7-2 0 0,-3-11-4 0 0,0 0 0 0 0,0 0 0 0 0,0 0 0 0 0,1 0 0 0 0,-1 0 0 0 0,1-1 0 0 0,0 1 0 0 0,0-1 0 0 0,0 1 0 0 0,1-1 0 0 0,-1 0 0 0 0,1-1 0 0 0,0 1 0 0 0,0 0 0 0 0,-1-1 0 0 0,2 0 0 0 0,-1 0 0 0 0,0 0 0 0 0,0-1 0 0 0,3 1 4 0 0,0 0-281 0 0,0-1 0 0 0,0 0 0 0 0,0-1 0 0 0,0 0 0 0 0,0 0 0 0 0,0-1 0 0 0,0 1 1 0 0,0-2-1 0 0,0 1 0 0 0,0-1 0 0 0,0 0 0 0 0,0 0 0 0 0,-1-1 0 0 0,0 1 0 0 0,1-2 0 0 0,-1 1 0 0 0,1-2 281 0 0,14-7-1024 0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4:37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238 119 8287 0 0,'0'0'191'0'0,"0"0"26"0"0,0 0 9 0 0,0 0 42 0 0,0 0 158 0 0,6-8 2028 0 0,-4 6-1857 0 0,0 1 0 0 0,0-1 0 0 0,0 0 0 0 0,-1 1 0 0 0,1-1 0 0 0,0 0 0 0 0,-1 0 1 0 0,1 0-1 0 0,-1 0 0 0 0,0 0 0 0 0,1 0 0 0 0,-1 0 0 0 0,0-1-597 0 0,-1 2 512 0 0,0 1 0 0 0,1-2-68 0 0,-1 1-281 0 0,0 0-1 0 0,1 0 1 0 0,-1 0-1 0 0,0 0 1 0 0,0 0-1 0 0,0-1 1 0 0,0 1 0 0 0,1 0-1 0 0,-2 0 1 0 0,1 0-1 0 0,0 0 1 0 0,0 0-1 0 0,0-1 1 0 0,0 1-1 0 0,-1 0 1 0 0,1 0-1 0 0,-1 0-162 0 0,0-1-127 0 0,1 0 639 0 0,0 2 0 0 0,0 0-69 0 0,0 0-222 0 0,0 0 166 0 0,0 0 101 0 0,0 0 21 0 0,0 0-66 0 0,0 2-294 0 0,0 3-133 0 0,0-10-16 0 0,2-3 0 0 0,-6 4 0 0 0,-4 6 0 0 0,1 1 0 0 0,0-3 0 0 0,-1 3 0 0 0,2 2 0 0 0,-1 1 0 0 0,-1-4 0 0 0,0-3 0 0 0,1 0 0 0 0,1 5 0 0 0,0-3 0 0 0,0 0 0 0 0,-1 2 0 0 0,1-2 0 0 0,0 4 0 0 0,0-3 0 0 0,0-3 0 0 0,0 4 0 0 0,0-3 0 0 0,-1 2 0 0 0,0 2 0 0 0,2 1 0 0 0,-1-1 0 0 0,-1 0 0 0 0,0-1 0 0 0,0-3 0 0 0,0 3 0 0 0,1-4 0 0 0,1 1-64 0 0,3 1-273 0 0,2-1 319 0 0,0 0 0 0 0,0 0 0 0 0,0 1 0 0 0,0-1 0 0 0,0 0 1 0 0,0 0-1 0 0,0 0 0 0 0,0 1 0 0 0,0-1 0 0 0,0 0 0 0 0,-1 0 0 0 0,1 0 0 0 0,0 1 1 0 0,0-1-1 0 0,0 0 0 0 0,0 0 0 0 0,0 0 0 0 0,-1 0 0 0 0,1 0 0 0 0,0 1 0 0 0,0-1 1 0 0,0 0-1 0 0,-1 0 0 0 0,1 0 0 0 0,0 0 0 0 0,0 0 0 0 0,0 0 0 0 0,-1 0 0 0 0,1 0 1 0 0,0 0-1 0 0,0 0 0 0 0,-1 0 0 0 0,1 0 0 0 0,0 0 0 0 0,0 0 0 0 0,0 0 0 0 0,-1 0 1 0 0,1 0-1 0 0,0 0 18 0 0,-10 2 1034 0 0,9-2-1371 0 0,-6 0 573 0 0,2 0-151 0 0,4 0-406 0 0,-9-9 706 0 0,10 9-386 0 0,0-1 1 0 0,0 1-1 0 0,0 0 0 0 0,0-1 1 0 0,0 1-1 0 0,0 0 0 0 0,0-1 1 0 0,0 1-1 0 0,0 0 0 0 0,0-1 1 0 0,0 1-1 0 0,0 0 0 0 0,0-1 1 0 0,0 1-1 0 0,1 0 0 0 0,-1-1 1 0 0,0 1-1 0 0,0 0 0 0 0,0-1 1 0 0,0 1-1 0 0,1 0 0 0 0,-1-1 1 0 0,0 1-1 0 0,0 0 0 0 0,1 0 1 0 0,-1-1-1 0 0,0 1 0 0 0,0 0 0 0 0,1 0 1 0 0,-1 0-1 0 0,0 0 0 0 0,1-1 1 0 0,-1 1-1 0 0,0 0 0 0 0,1 0 1 0 0,-1 0 0 0 0,1-1-24 0 0,5-6-12 0 0,13-11 136 0 0,-12 12-100 0 0,-3-2 0 0 0,0-1 0 0 0,-1 3 0 0 0,-2 12 0 0 0,-4 15 0 0 0,-31 148 0 0 0,8-49 0 0 0,22-103 0 0 0,2-11 0 0 0,1 0 0 0 0,0 0 0 0 0,0 1 0 0 0,0-1 0 0 0,1 0 0 0 0,0 1 0 0 0,0-1 0 0 0,1 2 0 0 0,1 12 0 0 0,-2-14 0 0 0,-4-9 0 0 0,3 0-67 0 0,0 0-1 0 0,0 0 0 0 0,0 0 1 0 0,0 0-1 0 0,0 0 1 0 0,1-1-1 0 0,-1 1 1 0 0,1 0-1 0 0,0 0 1 0 0,0 0-1 0 0,0-1 1 0 0,1 1-1 0 0,-1-1 68 0 0,11-44-1534 0 0,-6 32 1117 0 0,29-108-3758 0 0,-21 78 3721 0 0,-8 27 228 0 0,0-1 0 0 0,-1 1 0 0 0,1-14 226 0 0,-5 31 187 0 0,1-1 0 0 0,-1 0-1 0 0,0 0 1 0 0,0 1 0 0 0,-1-1-1 0 0,1 0 1 0 0,-1 0 0 0 0,1 1-1 0 0,-1-1 1 0 0,0 0 0 0 0,0 1-1 0 0,0-1 1 0 0,0 0-187 0 0,-4-9 1005 0 0,5 11-562 0 0,0 0-294 0 0,-1-5-61 0 0,0 5 283 0 0,1 1 117 0 0,2-8 464 0 0,-1 7-884 0 0,-1 1 1 0 0,1-1-1 0 0,-1 0 1 0 0,1 0 0 0 0,-1 0-1 0 0,1 1 1 0 0,-1-1-1 0 0,1 0 1 0 0,0 1-1 0 0,-1-1 1 0 0,1 0 0 0 0,0 1-1 0 0,-1-1 1 0 0,1 1-1 0 0,0-1 1 0 0,0 1-1 0 0,0 0 1 0 0,0-1 0 0 0,-1 1-1 0 0,1 0 1 0 0,0-1-1 0 0,0 1 1 0 0,0 0-1 0 0,0 0 1 0 0,0 0 0 0 0,0 0-1 0 0,0 0 1 0 0,0 0-1 0 0,-1 0 1 0 0,1 0-1 0 0,0 0 1 0 0,0 1 0 0 0,0-1-1 0 0,0 0-68 0 0,4 1-134 0 0,20-5 168 0 0,-17 3 251 0 0,-1 0-1 0 0,0 0 0 0 0,1 1 1 0 0,-1 0-1 0 0,4 0-284 0 0,67 6 608 0 0,-48-5-608 0 0,-20-2 0 0 0,0 2 0 0 0,0-1 0 0 0,0 1 0 0 0,6 2 0 0 0,-8 0 0 0 0,6 6 0 0 0,-12-6 0 0 0,6 3 0 0 0,-7-6 0 0 0,-1 1 0 0 0,0-1 0 0 0,1 0 0 0 0,-1 0 0 0 0,0 0 0 0 0,1 1 0 0 0,-1-1 0 0 0,0 0 0 0 0,0 1 0 0 0,1-1 0 0 0,-1 0 0 0 0,0 1 0 0 0,0-1 0 0 0,1 0 0 0 0,-1 1 0 0 0,0-1 0 0 0,0 0 0 0 0,0 1 0 0 0,0-1 0 0 0,0 0 0 0 0,1 1 0 0 0,-1-1 0 0 0,3 11 0 0 0,-2-5 0 0 0,-1-1 0 0 0,1 1 0 0 0,-1-1 0 0 0,0 1 0 0 0,-1-1 0 0 0,1 1 0 0 0,-1-1 0 0 0,0 1 0 0 0,-1 0 0 0 0,-1 9 0 0 0,-2 9 111 0 0,-1-2-1 0 0,-1 1 1 0 0,-1-1 0 0 0,-4 8-111 0 0,1-4 712 0 0,4-12-274 0 0,1 1 1 0 0,-2 9-439 0 0,5-15 6 0 0,0-1-1 0 0,-1 0 1 0 0,0 0-1 0 0,-2 3-5 0 0,-9 19-407 0 0,12-23 149 0 0,0-1 0 0 0,-1 0-1 0 0,0 0 1 0 0,0 1 258 0 0,-14 23-558 0 0,18-28 558 0 0,4-8 0 0 0,4-11 0 0 0,-5 7-446 0 0,-1-1-1 0 0,-1 1 1 0 0,1-1 0 0 0,-2 1-1 0 0,1-1 1 0 0,-2 0 0 0 0,1 1-1 0 0,-1-1 1 0 0,-1 0 0 0 0,0 1-1 0 0,-1-1 1 0 0,-2-6 446 0 0,2 11-773 0 0,0 1 0 0 0,-1-1 0 0 0,0 1 0 0 0,0 0 0 0 0,0 0 0 0 0,-1 0 0 0 0,0 1-1 0 0,1-1 1 0 0,-2 1 0 0 0,1 0 0 0 0,0 1 773 0 0,-26-17-2044 0 0,3 1-4 0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4:38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0,'0'0'315'0'0,"0"0"45"0"0,0 0 21 0 0,0 0-49 0 0,1 2-12 0 0,3 4 770 0 0,-3-4 354 0 0,1-1 76 0 0,1 2-1136 0 0,1-1 0 0 0,0 1 0 0 0,0-1 0 0 0,0 0 0 0 0,0 0 1 0 0,0 0-1 0 0,1 0 0 0 0,-1-1 0 0 0,0 0 0 0 0,1 0 0 0 0,-1 0 1 0 0,1 0-1 0 0,-1-1 0 0 0,1 0 0 0 0,0 0-384 0 0,37 0 2256 0 0,8-1-1811 0 0,1 2 1154 0 0,-48-1-1597 0 0,0 0 1 0 0,-1 0-1 0 0,1 1 0 0 0,0-1 0 0 0,-1 0 1 0 0,1 1-1 0 0,0 0-2 0 0,6 1 0 0 0,-4-6-64 0 0,-4 3-273 0 0,-1 1-138 0 0,0 0-33 0 0,0 0 65 0 0,0 0 222 0 0,0 0-166 0 0,0 0-101 0 0,0 0-21 0 0,0 0-139 0 0,0 0-572 0 0,2 0-253 0 0,7 2-1246 0 0,2-3-4789 0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4:43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5 6447 0 0,'0'0'298'0'0,"0"0"-10"0"0,1 0-188 0 0,36 14 1854 0 0,-36-14-1442 0 0,14-2 759 0 0,-13 2-1071 0 0,0 0 0 0 0,1 0 1 0 0,-1-1-1 0 0,0 1 0 0 0,0-1 0 0 0,0 1 0 0 0,1-1 0 0 0,-1 0 0 0 0,0 0-200 0 0,-1 1 157 0 0,0 0 0 0 0,-1 0 0 0 0,1 0 0 0 0,0 0 0 0 0,0 0-1 0 0,-1 0 1 0 0,1 0 0 0 0,0 0 0 0 0,-1 1 0 0 0,1-1 0 0 0,0 0 0 0 0,-1 0 0 0 0,1 1-1 0 0,-1-1 1 0 0,1 1-157 0 0,4 1 2806 0 0,-3-3 4915 0 0,-3 0-7720 0 0,1 1-1 0 0,0-1 1 0 0,0 0 0 0 0,0 1-1 0 0,0-1 1 0 0,-1 0-1 0 0,1 1 1 0 0,0-1 0 0 0,-1 0-1 0 0,1 1 1 0 0,-1-1 0 0 0,1 1-1 0 0,0-1 1 0 0,-1 1-1 0 0,1-1 1 0 0,-1 1 0 0 0,0-1-1 0 0,1 1 1 0 0,-1-1 0 0 0,1 1-1 0 0,-1 0 1 0 0,0-1-1 0 0,1 1 1 0 0,-1 0 0 0 0,0-1-1 0 0,1 1 1 0 0,-1 0 0 0 0,0 0-1 0 0,1 0 1 0 0,-1 0-1 0 0,0 0 1 0 0,0-1-1 0 0,-14 1-4 0 0,9 0 4 0 0,0 1 0 0 0,1-1 0 0 0,-1 1 0 0 0,1 1 0 0 0,-1-1 0 0 0,1 1 0 0 0,0 0 0 0 0,-1 1 0 0 0,1-1 0 0 0,0 1 0 0 0,-14 8 0 0 0,1 1 0 0 0,-1 2 0 0 0,-1 0 0 0 0,8-6 0 0 0,-1 2 0 0 0,1-1 0 0 0,1 2 0 0 0,0-1 0 0 0,0 2 0 0 0,1-1 0 0 0,1 1 0 0 0,-3 5 0 0 0,7-7 0 0 0,4-9 0 0 0,1 0 0 0 0,0-1 0 0 0,-1 1 0 0 0,1 0 0 0 0,-1 0 0 0 0,1-1 0 0 0,0 1 0 0 0,0 0 0 0 0,-1 0 0 0 0,1 0 0 0 0,0-1 0 0 0,0 1 0 0 0,0 0 0 0 0,0 0 0 0 0,0 0 0 0 0,0 0 0 0 0,0-1 0 0 0,0 1 0 0 0,0 0 0 0 0,1 0 0 0 0,-1 0 0 0 0,0-1 0 0 0,0 1 0 0 0,1 0 0 0 0,-1 0 0 0 0,1 0 0 0 0,0 1 0 0 0,0 2 0 0 0,0-1 0 0 0,1 1 0 0 0,0-1 0 0 0,-1 0 0 0 0,1 1 0 0 0,0-1 0 0 0,0 0 0 0 0,1 0 0 0 0,-1 0 0 0 0,1-1 0 0 0,-1 1 0 0 0,1-1 0 0 0,0 1 0 0 0,0-1 0 0 0,0 0 0 0 0,0 0 0 0 0,1 0 0 0 0,-1 0 0 0 0,0-1 0 0 0,1 1 0 0 0,0-1 0 0 0,-1 0 0 0 0,1 0 0 0 0,-1 0 0 0 0,1-1 0 0 0,0 1 0 0 0,0-1 0 0 0,0 0 0 0 0,9 1 0 0 0,1-2 0 0 0,-1 1 0 0 0,0-2 0 0 0,0 1 0 0 0,0-2 0 0 0,0 0 0 0 0,5-2 0 0 0,13-2-352 0 0,-20 4-600 0 0,-1 1 1 0 0,1-1-1 0 0,-1-1 1 0 0,8-2 951 0 0,0-4-7850 0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4:44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35 488 11975 0 0,'0'0'267'0'0,"0"0"42"0"0,0 0 17 0 0,-1 0-28 0 0,-1 0 36 0 0,0 0-1 0 0,0 0 0 0 0,0-1 1 0 0,0 1-1 0 0,0-1 0 0 0,0 0 0 0 0,0 0 1 0 0,0 0-1 0 0,0 1 0 0 0,0-2 1 0 0,1 1-1 0 0,-1 0 0 0 0,-1-1-333 0 0,0 0 667 0 0,2 1 357 0 0,1 1 0 0 0,0 0-69 0 0,-1-2-290 0 0,1-1-480 0 0,-1-1 1 0 0,1 0-1 0 0,0 1 0 0 0,0-1 1 0 0,0 0-1 0 0,1 1 0 0 0,-1-1 1 0 0,1 1-1 0 0,0-1 0 0 0,0 0 1 0 0,0 1-1 0 0,0-1 0 0 0,1 1 1 0 0,-1 0-1 0 0,1 0 0 0 0,0-1 1 0 0,0 1-1 0 0,0 0 0 0 0,0 0 1 0 0,3-1-186 0 0,-2-1 1 0 0,0 0 0 0 0,0 0 1 0 0,0 0-1 0 0,1-3-1 0 0,-2 3 76 0 0,0 0-1 0 0,0 1 1 0 0,1-1 0 0 0,0 1 0 0 0,0 0 0 0 0,3-3-76 0 0,12-14 551 0 0,-1-1 0 0 0,2-5-551 0 0,19-24 503 0 0,-9 14-282 0 0,17-19 1606 0 0,28-26-1827 0 0,-32 46 0 0 0,-42 36 0 0 0,0-1 0 0 0,1 1 0 0 0,-1 0 0 0 0,0-1 0 0 0,0 1 0 0 0,1 0 0 0 0,-1-1 0 0 0,0 1 0 0 0,1 0 0 0 0,-1 0 0 0 0,1-1 0 0 0,-1 1 0 0 0,0 0 0 0 0,1 0 0 0 0,-1 0 0 0 0,1 0 0 0 0,-1 0 0 0 0,0-1 0 0 0,1 1 0 0 0,-1 0 0 0 0,1 0 0 0 0,-1 0 0 0 0,1 0 0 0 0,-1 0 0 0 0,0 0 0 0 0,1 0 0 0 0,-1 0 0 0 0,1 1 0 0 0,0 0 0 0 0,-1 0 0 0 0,1 1 0 0 0,-1-1 0 0 0,1 0 0 0 0,-1 1 0 0 0,1-1 0 0 0,-1 1 0 0 0,0-1 0 0 0,0 1 0 0 0,0-1 0 0 0,0 1 0 0 0,1 7 0 0 0,-1 0 0 0 0,0-1 0 0 0,0 1 0 0 0,-1 0 0 0 0,0 0 0 0 0,-2 6 0 0 0,-17 54 0 0 0,14-50 0 0 0,-7 27-120 0 0,4-13-196 0 0,-1-1 0 0 0,-2 0 0 0 0,-1-1 0 0 0,-8 14 316 0 0,0-13-748 0 0,20-31 23 0 0,1-1-246 0 0,0 0-42 0 0,0 0-78 0 0,0 0 970 0 0,0 0-1 0 0,-1 0 0 0 0,1-1 1 0 0,0 1-1 0 0,0 0 1 0 0,-1-1-1 0 0,1 1 1 0 0,0 0-1 0 0,0 0 0 0 0,-1-1 1 0 0,1 1-1 0 0,0-1 1 0 0,0 1-1 0 0,0 0 1 0 0,0-1-1 0 0,-1 1 1 0 0,1 0-1 0 0,0-1 0 0 0,0 1 1 0 0,0-1-1 0 0,0 1 1 0 0,0 0-1 0 0,0-1 1 0 0,0 1-1 0 0,0-1 0 0 0,0 1 122 0 0,0-11-2308 0 0,4-2-4515 0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4:45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62 112 13823 0 0,'0'0'315'0'0,"0"0"45"0"0,0 0 21 0 0,0 0-49 0 0,2 1-12 0 0,0 1 309 0 0,1 0 1 0 0,0 0-1 0 0,-1 0 0 0 0,1 1 0 0 0,-1-1 0 0 0,0 1 1 0 0,0-1-1 0 0,0 1 0 0 0,0 0 0 0 0,-1 0 0 0 0,1 0 0 0 0,-1 0 1 0 0,1 0-1 0 0,-1 0 0 0 0,0 0 0 0 0,0 1-629 0 0,1 24-48 0 0,-5 8 58 0 0,-2 0 1 0 0,-9 33-11 0 0,-3 17-4 0 0,11-56 4 0 0,-6 17 0 0 0,7-31 0 0 0,5-15 0 0 0,0-1 0 0 0,0 0 0 0 0,0 1 0 0 0,0-1 0 0 0,0 0 0 0 0,0 1 0 0 0,0-1 0 0 0,0 0 0 0 0,0 0 0 0 0,0 1 0 0 0,0-1 0 0 0,0 0 0 0 0,0 1 0 0 0,0-1 0 0 0,0 0 0 0 0,-1 0 0 0 0,1 1 0 0 0,0-1 0 0 0,0 0 0 0 0,0 0 0 0 0,-1 1 0 0 0,1-1 0 0 0,0 0 0 0 0,0 0 0 0 0,-1 0 0 0 0,1 1 0 0 0,0-1 0 0 0,0 0 0 0 0,-1 0 0 0 0,1 0 0 0 0,0 0 0 0 0,-1 0 0 0 0,1 0 0 0 0,0 1 0 0 0,0-1 0 0 0,-1 0 0 0 0,1 0 0 0 0,0 0 0 0 0,-1 0 0 0 0,1 0 0 0 0,0 0 0 0 0,-1 0 0 0 0,1 0 0 0 0,0-1 0 0 0,0 1 0 0 0,-1 0 0 0 0,1 0 0 0 0,0 0 0 0 0,-1 0 0 0 0,1 0 0 0 0,0 0 0 0 0,0 0 0 0 0,-1-1 0 0 0,-7-7 0 0 0,8 8 0 0 0,-2-3 44 0 0,0-1-1 0 0,0 1 1 0 0,0-1 0 0 0,1 1-1 0 0,-1-1 1 0 0,1 0 0 0 0,0 1-1 0 0,0-1 1 0 0,0 0 0 0 0,1 0-1 0 0,-1 0 1 0 0,1 0 0 0 0,0 0-1 0 0,0 0 1 0 0,0-1-44 0 0,2-9 357 0 0,0-1 1 0 0,1 0-1 0 0,2-6-357 0 0,1 0 225 0 0,1-8 75 0 0,1-1 0 0 0,2 1 0 0 0,0 1 0 0 0,13-22-300 0 0,-15 35 105 0 0,0 0 0 0 0,1 1 0 0 0,1 0 0 0 0,1 0-1 0 0,0 1 1 0 0,0 0 0 0 0,1 1 0 0 0,1 1 0 0 0,5-4-105 0 0,-8 8 124 0 0,0 0 0 0 0,0 1 0 0 0,1 0 0 0 0,0 1 1 0 0,0 0-1 0 0,1 1 0 0 0,-1 0 0 0 0,1 1 0 0 0,0 0 0 0 0,0 1 0 0 0,0 0 0 0 0,0 1 0 0 0,4 0-124 0 0,-7 2-119 0 0,0 0-1 0 0,1 1 0 0 0,-1 0 0 0 0,0 1 0 0 0,0 0 1 0 0,-1 0-1 0 0,1 1 0 0 0,-1 0 0 0 0,1 1 0 0 0,-1 0 1 0 0,-1 0-1 0 0,1 1 0 0 0,1 1 120 0 0,-6-4 0 0 0,1 1 0 0 0,-1 0 0 0 0,0 0 0 0 0,-1 0 0 0 0,1 0 0 0 0,-1 0 0 0 0,0 1 0 0 0,0-1 0 0 0,0 1 0 0 0,0 0 0 0 0,-1-1 0 0 0,0 1 0 0 0,0 0 0 0 0,0 0 0 0 0,0 0 0 0 0,-1 4 0 0 0,0-5 0 0 0,0 0 0 0 0,0 0 0 0 0,0 0 0 0 0,-1 1 0 0 0,1-1 0 0 0,-1 0 0 0 0,0 0 0 0 0,-1 0 0 0 0,1 0 0 0 0,-1 0 0 0 0,1 0 0 0 0,-1-1 0 0 0,0 1 0 0 0,-1 0 0 0 0,1-1 0 0 0,-1 0 0 0 0,1 1 0 0 0,-1-1 0 0 0,-2 2 0 0 0,-1 0 55 0 0,-1 0 0 0 0,1-1 0 0 0,-1 1 0 0 0,0-1 0 0 0,0-1 0 0 0,0 1 0 0 0,-1-1 0 0 0,-2 0-55 0 0,6-2 80 0 0,-1 1 0 0 0,0-2-1 0 0,1 1 1 0 0,-1 0 0 0 0,0-1 0 0 0,0 0 0 0 0,0 0-1 0 0,1 0 1 0 0,-1-1 0 0 0,0 0 0 0 0,1 0 0 0 0,-1 0 0 0 0,0 0-1 0 0,-1-1-79 0 0,0 0-226 0 0,5 2 129 0 0,-1-1 0 0 0,1 1 0 0 0,-1 0-1 0 0,1-1 1 0 0,0 1 0 0 0,-1-1 0 0 0,1 1 0 0 0,0-1 0 0 0,0 0 0 0 0,-1 0 0 0 0,1 1-1 0 0,0-2 98 0 0,-6-8-156 0 0,7 8 147 0 0,1-5 9 0 0,4 1 0 0 0,1 3 0 0 0,0 0 0 0 0,0 0 0 0 0,0 1 0 0 0,0 0 0 0 0,0 0 0 0 0,0 0 0 0 0,0 1 0 0 0,5 0 0 0 0,-7 0 0 0 0,0 1 0 0 0,-1 0 0 0 0,1 0 0 0 0,0 0 0 0 0,0 0 0 0 0,-1 1 0 0 0,1-1 0 0 0,0 1 0 0 0,-1 0 0 0 0,1 0 0 0 0,-1 1 0 0 0,1-1 0 0 0,-1 1 0 0 0,1-1 0 0 0,0 2 0 0 0,2 2 0 0 0,-1-1 0 0 0,1 2 0 0 0,-1-1 0 0 0,0 1 0 0 0,0-1 0 0 0,-1 2 0 0 0,1-1 0 0 0,-1 0 0 0 0,-1 1 0 0 0,1-1 0 0 0,-1 1 0 0 0,0 0 0 0 0,-1 0 0 0 0,0 1 0 0 0,0-1 0 0 0,0 0 0 0 0,-1 1 0 0 0,0 1 0 0 0,1 2 0 0 0,-1 1 0 0 0,0 0 0 0 0,-1 0 0 0 0,0-1 0 0 0,-1 1 0 0 0,0 0 0 0 0,-1 3 0 0 0,1-11 0 0 0,0 1 0 0 0,0-1 0 0 0,0 0 0 0 0,-1 0 0 0 0,0 0 0 0 0,1 0 0 0 0,-1 0 0 0 0,0 0 0 0 0,-1-1 0 0 0,1 1 0 0 0,-1-1 0 0 0,0 1 0 0 0,0-1 0 0 0,0 0 0 0 0,0 0 0 0 0,0 0 0 0 0,-1-1 0 0 0,1 1 0 0 0,-1-1 0 0 0,0 0 0 0 0,-1 1 0 0 0,-2 0-63 0 0,-1-1 1 0 0,0 1-1 0 0,1-2 0 0 0,-1 1 0 0 0,0-1 0 0 0,0 0 1 0 0,0 0-1 0 0,-1-1 0 0 0,1 0 0 0 0,0-1 1 0 0,0 0-1 0 0,0 0 0 0 0,-3-1 63 0 0,5 0-471 0 0,1 1 0 0 0,-1-1 1 0 0,1 0-1 0 0,0 0 0 0 0,-1 0 0 0 0,1-1 0 0 0,0 0 1 0 0,1 0-1 0 0,-1 0 0 0 0,0-1 0 0 0,1 1 0 0 0,0-1 1 0 0,0 0-1 0 0,0 0 0 0 0,0-1 0 0 0,1 1 0 0 0,-1-1 1 0 0,1 0-1 0 0,0 0 471 0 0,-1-7-2047 0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4:45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19351 0 0,'2'3'194'0'0,"0"0"-1"0"0,0 0 1 0 0,1-1-1 0 0,-1 1 1 0 0,0-1-1 0 0,1 0 1 0 0,0 1 0 0 0,-1-1-1 0 0,1 0 1 0 0,0-1-1 0 0,0 1-193 0 0,15 12-9 0 0,-4-5 518 0 0,-12-8-249 0 0,0 1 0 0 0,0-1 0 0 0,0 1 0 0 0,0-1 0 0 0,0 1 0 0 0,0 0 0 0 0,0 0 0 0 0,0 0 0 0 0,0 1-260 0 0,10 16 508 0 0,-1 1-1 0 0,-1 0 0 0 0,-1 0 0 0 0,0 1 0 0 0,-2 1 0 0 0,-1-1 0 0 0,3 15-507 0 0,4 32-183 0 0,3 57 183 0 0,-12-68 653 0 0,-1 0 1 0 0,-3 0-1 0 0,-4 12-653 0 0,1-17 14 0 0,1-14-8 0 0,-5 26-6 0 0,5-53-1 0 0,0 0 1 0 0,-1 0-1 0 0,0 0 1 0 0,-1 0-1 0 0,0-1 1 0 0,-1 0-1 0 0,-5 9 1 0 0,9-16-120 0 0,-1-1 0 0 0,0 1 0 0 0,1-1 0 0 0,-1 1 0 0 0,0-1 0 0 0,0 0 0 0 0,0 0-1 0 0,0 0 1 0 0,0 0 0 0 0,-1 0 0 0 0,1-1 0 0 0,-1 1 0 0 0,1-1 0 0 0,-1 1 0 0 0,1-1 0 0 0,-1 0 0 0 0,0 0 0 0 0,0 0 0 0 0,1 0 0 0 0,-1-1-1 0 0,0 1 1 0 0,0-1 0 0 0,0 0 0 0 0,0 1 0 0 0,0-1 0 0 0,0-1 0 0 0,0 1 0 0 0,0 0 0 0 0,1-1 0 0 0,-1 1 0 0 0,0-1 0 0 0,0 0 0 0 0,0 0 0 0 0,1 0-1 0 0,-3-1 121 0 0,-8-6-1533 0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2:05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46 185 4375 0 0,'0'0'199'0'0,"-1"-1"68"0"0,-2-1 4 0 0,1 1 0 0 0,-1-1-1 0 0,1 1 1 0 0,0-1 0 0 0,0 0 0 0 0,0 0 0 0 0,0 0 0 0 0,0 0 0 0 0,0 0 0 0 0,0-1 0 0 0,1 1 0 0 0,-1 0 0 0 0,1-1 0 0 0,0 1-1 0 0,0-1 1 0 0,-1 0-271 0 0,2 2 194 0 0,0 1 4 0 0,0-12 2194 0 0,0-2 594 0 0,1-38-268 0 0,0 50-2443 0 0,-1 2-23 0 0,0-2-11 0 0,0-34 1533 0 0,0 34-1572 0 0,0 2-2 0 0,-4-11 384 0 0,4 10-631 0 0,-7-13 1050 0 0,7 14-994 0 0,0 0 0 0 0,0 0 0 0 0,0 0 1 0 0,0 0-1 0 0,0 0 0 0 0,0 0 0 0 0,0 0 0 0 0,0 0 0 0 0,0 0 0 0 0,0 1 0 0 0,0-1 0 0 0,0 0 0 0 0,0 0 0 0 0,0 0 0 0 0,0 0 0 0 0,0 0 0 0 0,0 0 0 0 0,0 0 0 0 0,0 0 1 0 0,0 0-1 0 0,0 0 0 0 0,0 0 0 0 0,0 1 0 0 0,0-1 0 0 0,0 0 0 0 0,0 0 0 0 0,0 0 0 0 0,0 0 0 0 0,-1 0 0 0 0,1 0 0 0 0,0 0 0 0 0,0 0 0 0 0,0 0 0 0 0,0 0 1 0 0,0 0-1 0 0,0 0 0 0 0,0 0 0 0 0,0 0 0 0 0,0 0 0 0 0,0 0 0 0 0,0 0 0 0 0,0 0 0 0 0,-1 0 0 0 0,1 0 0 0 0,0 0 0 0 0,0 0 0 0 0,0 0 0 0 0,0 0 0 0 0,0 0 1 0 0,0 0-1 0 0,0 0 0 0 0,0 0 0 0 0,0 0 0 0 0,0 0 0 0 0,0 0 0 0 0,-1 0 0 0 0,1 0 0 0 0,0 0 0 0 0,0 0 0 0 0,0 0 0 0 0,0 0 0 0 0,0 0 0 0 0,0 0 0 0 0,0-1 1 0 0,0 1-1 0 0,0 0 0 0 0,0 0 0 0 0,0 0 0 0 0,0 0 0 0 0,0 0-9 0 0,-1 22 41 0 0,4-9-41 0 0,2 0 0 0 0,2-4 12 0 0,-3-4 49 0 0,-2-3-71 0 0,5 20 172 0 0,4 14 26 0 0,-9-28-155 0 0,-1 1 0 0 0,0 0 0 0 0,0 0 0 0 0,-1-1 0 0 0,-1 1-33 0 0,1-2 27 0 0,0-1 0 0 0,0 1 0 0 0,1-1 1 0 0,-1 1-1 0 0,1-1 0 0 0,1 1 0 0 0,1 4-27 0 0,1 16 106 0 0,-2-6-41 0 0,1-2-19 0 0,0 2-7 0 0,15 23 125 0 0,-15-41-153 0 0,-1 1-14 0 0,3 17 140 0 0,-4-16-124 0 0,0 0-1 0 0,-1 0 1 0 0,0 0-1 0 0,0 0 0 0 0,0 4-12 0 0,-1 31 144 0 0,3 89 109 0 0,-1-101-188 0 0,1 0 0 0 0,2 3-65 0 0,-1-9 27 0 0,-2-14-11 0 0,-1-1-1 0 0,0 0 0 0 0,0 0 1 0 0,-1 6-16 0 0,-1 41 122 0 0,2-49-113 0 0,-2 20 57 0 0,-4 3 20 0 0,-4 25 20 0 0,2-15-75 0 0,5-17 13 0 0,3-17-2 0 0,-4 21 3 0 0,1-5 66 0 0,1 0 0 0 0,1 5-111 0 0,1-4 16 0 0,1-1 0 0 0,1 4-16 0 0,0-4 16 0 0,-2 0 0 0 0,0 6-16 0 0,0-16 0 0 0,0 0 0 0 0,0 0 0 0 0,1-1 0 0 0,1 8 0 0 0,0 23 0 0 0,-1-7 0 0 0,3-4 0 0 0,-4-25 0 0 0,3 11 0 0 0,-1 0 0 0 0,-1 1 0 0 0,-1 5 0 0 0,1-6 0 0 0,0 1-1 0 0,1-1 1 0 0,0 1 0 0 0,2-1 0 0 0,3 12 0 0 0,5 24 12 0 0,-3-10 5 0 0,-5-23-13 0 0,0 1 0 0 0,-1-1 0 0 0,-1 5-4 0 0,0 1 0 0 0,-1 27 0 0 0,-1-36 0 0 0,1 0 0 0 0,1 9 0 0 0,1 19 0 0 0,-5 16 0 0 0,-4 12 0 0 0,2-41-2 0 0,-1 22 15 0 0,4-40 3 0 0,0 1 1 0 0,-1-1-1 0 0,0 0 1 0 0,-1 0-1 0 0,-1 0 1 0 0,0 2-17 0 0,-6 18 18 0 0,-4 30-18 0 0,1-3 0 0 0,11-53 6 0 0,1 0 0 0 0,0 0 0 0 0,0 0 0 0 0,0 0 0 0 0,0 2-6 0 0,4 44 34 0 0,-2-43-34 0 0,8 71 254 0 0,9 26-254 0 0,-7-40 63 0 0,5 4-24 0 0,-8-40-21 0 0,-2 0 0 0 0,-1 5-18 0 0,0 47 24 0 0,-4-46-4 0 0,2 0 0 0 0,2 7-20 0 0,4 36 0 0 0,-2-17 0 0 0,-3-35 0 0 0,1 0 0 0 0,5 11 0 0 0,-4-9 0 0 0,-2 0 0 0 0,0 0 0 0 0,-2 0 0 0 0,-1 20 0 0 0,0-9 0 0 0,-1-12 24 0 0,-2 0-1 0 0,-3 19-23 0 0,-1 5 17 0 0,-4 38 36 0 0,7-61-39 0 0,0 9-17 0 0,4 29 238 0 0,-5 16-235 0 0,3-64 24 0 0,0 53 194 0 0,-7 66-79 0 0,7-116-110 0 0,0 1 0 0 0,2 7-29 0 0,0-10 24 0 0,-2 0-1 0 0,0-1 0 0 0,-1 7-23 0 0,0-3 26 0 0,0-1 0 0 0,2 1 0 0 0,0 2-26 0 0,1-4 35 0 0,-1 0-1 0 0,-1 0 0 0 0,-3 15-34 0 0,-5 41 159 0 0,-3 6-75 0 0,8-33-48 0 0,2-15 7 0 0,2-31 26 0 0,2 1-14 0 0,-1 0 0 0 0,0 0 0 0 0,0 0 0 0 0,-1 0-1 0 0,1 0 1 0 0,-1 0 0 0 0,0 1 0 0 0,-1-1 0 0 0,1 0 0 0 0,-1 0-55 0 0,0 2 23 0 0,1-5 57 0 0,1 0 0 0 0,2 9-13 0 0,1 2-66 0 0,1-3-146 0 0,-5-10 109 0 0,1 1-1 0 0,-1-1 1 0 0,0 0 0 0 0,0 0 0 0 0,1 0-1 0 0,-1 1 1 0 0,0-1 0 0 0,1 0 0 0 0,-1 0 0 0 0,0 0-1 0 0,0 0 1 0 0,1 0 0 0 0,-1 0 0 0 0,0 0 0 0 0,1 1-1 0 0,-1-1 1 0 0,0 0 0 0 0,1 0 0 0 0,-1 0 0 0 0,0 0-1 0 0,1-1 1 0 0,-1 1 0 0 0,0 0 0 0 0,1 0 36 0 0,4-1-281 0 0,0-2-1469 0 0,10-10-4578 0 0,2-11-1959 0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2:08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52 227 2759 0 0,'-3'1'207'0'0,"-2"2"1150"0"0,1 0-1 0 0,-1 0 1 0 0,1 0 0 0 0,0 1-1 0 0,0 0 1 0 0,-1 0-1357 0 0,4-2 2556 0 0,1-2-1483 0 0,-1 1-990 0 0,-1 0 1 0 0,2 0-1 0 0,-1-1 0 0 0,0 1 0 0 0,0 0 1 0 0,0 0-1 0 0,0 0 0 0 0,0 1 0 0 0,1-1 0 0 0,-1 0 1 0 0,1 0-1 0 0,-1 1-83 0 0,-4 6 192 0 0,7-4-97 0 0,2 13-13 0 0,-3-15-63 0 0,0-1 0 0 0,0 1 0 0 0,0-1 0 0 0,0 1-1 0 0,0-1 1 0 0,0 0 0 0 0,0 1 0 0 0,0-1 0 0 0,0 0 0 0 0,1 0-1 0 0,-1 0 1 0 0,1 1 0 0 0,-1-2 0 0 0,1 1 0 0 0,-1 0-1 0 0,1 0 1 0 0,-1 0 0 0 0,1-1 0 0 0,0 1 0 0 0,-1-1 0 0 0,1 1-1 0 0,0-1 1 0 0,-1 0 0 0 0,1 1 0 0 0,0-1 0 0 0,1 0-19 0 0,6-1 211 0 0,0 1 0 0 0,0-1 0 0 0,0-1 0 0 0,9-2-211 0 0,6 0 264 0 0,0 0 408 0 0,-13 2-402 0 0,1 0-1 0 0,-1 1 1 0 0,1 0-270 0 0,1 1 244 0 0,0 0 1 0 0,0-1-1 0 0,0-1 1 0 0,0 0 0 0 0,5-2-245 0 0,-7 2 150 0 0,1 0 0 0 0,0 1 0 0 0,-1 1 0 0 0,1 0 0 0 0,8 1-150 0 0,9-1 268 0 0,-14 1-104 0 0,-1 0 0 0 0,0 1 0 0 0,1 1 0 0 0,-1 0 0 0 0,11 4-164 0 0,19 9 551 0 0,4 3-551 0 0,-47-19 5 0 0,20 8 35 0 0,1-2 1 0 0,0-1-1 0 0,0-1 0 0 0,16 1-40 0 0,0 1 15 0 0,-3-2-17 0 0,13-1 2 0 0,8 1 13 0 0,3 0 49 0 0,0-3 0 0 0,7-3-62 0 0,56 0 57 0 0,-15 0 67 0 0,-64 0-18 0 0,0 2-1 0 0,0 2 0 0 0,6 3-105 0 0,67 2 91 0 0,-95-4-13 0 0,19-2-78 0 0,-22-1 31 0 0,0 1 0 0 0,-1 1-1 0 0,1 0-30 0 0,-9 0 13 0 0,0-1-1 0 0,0 0 0 0 0,0 0 0 0 0,-1-1 0 0 0,1 0 1 0 0,0-1-1 0 0,1 0-12 0 0,4 0 68 0 0,0 1 1 0 0,10 0-69 0 0,20 0 108 0 0,121-9 257 0 0,-36 0-222 0 0,34-4-14 0 0,-102 1-117 0 0,-43 8-12 0 0,1 0-1 0 0,0 1 1 0 0,10 0 0 0 0,72-6 72 0 0,-87 9-46 0 0,-1 0 0 0 0,1 0-1 0 0,0-2 1 0 0,-1 0 0 0 0,1 0 0 0 0,4-3-26 0 0,0 0 46 0 0,0 1 0 0 0,1 0 1 0 0,-1 1-1 0 0,17 0-46 0 0,137 2 188 0 0,-156 0-177 0 0,0 0-1 0 0,-1-1 0 0 0,6-2-10 0 0,23-4 33 0 0,-12 3-16 0 0,0-2 0 0 0,7-3-17 0 0,-6 2 30 0 0,35-5-30 0 0,53 4 27 0 0,-71 7-8 0 0,-1-2-1 0 0,3-3-18 0 0,-44 6 7 0 0,0 0 0 0 0,1 1-1 0 0,-1 0 1 0 0,7 1-7 0 0,-7 0 10 0 0,0-1-1 0 0,0 0 1 0 0,0 0-1 0 0,-1-1 1 0 0,8-1-10 0 0,-1 0 11 0 0,0 1-1 0 0,0 0 1 0 0,0 1 0 0 0,11 1-11 0 0,19-1 10 0 0,-18 1 4 0 0,-1 0 0 0 0,1 2-14 0 0,-4-1 12 0 0,0-1 0 0 0,0 0 0 0 0,3-2-12 0 0,74-5 47 0 0,-44 4 34 0 0,1-2-1 0 0,30-8-80 0 0,61-11 400 0 0,-133 22-357 0 0,-1 0-1 0 0,0 1 1 0 0,1 1 0 0 0,-1 0-1 0 0,0 1 1 0 0,2 1-43 0 0,-8-2 14 0 0,0 0 0 0 0,0-1 0 0 0,0 0 0 0 0,3-1-14 0 0,24 1 27 0 0,-30 1-24 0 0,12 1 14 0 0,1-1-1 0 0,0 0 1 0 0,11-1-17 0 0,-20 0 7 0 0,-1 0 0 0 0,0 1 0 0 0,1-1-1 0 0,0 2-6 0 0,-2-1 6 0 0,0 0 1 0 0,0-1-1 0 0,0 0 0 0 0,1 0 0 0 0,-1 0 0 0 0,3-1-6 0 0,20-2 26 0 0,0 1-1 0 0,2 1-25 0 0,-8 0 20 0 0,-1 0-1 0 0,1-1 0 0 0,-1-2 0 0 0,5-1-19 0 0,6-2 49 0 0,0 1-1 0 0,21 0-48 0 0,-20 3 48 0 0,0-2-1 0 0,17-5-47 0 0,-36 8 0 0 0,0-1 0 0 0,1 2 0 0 0,-1 0 0 0 0,1 1 0 0 0,0 1 0 0 0,-1 0 0 0 0,15 4 0 0 0,16 0 0 0 0,-27-5 0 0 0,11 2 0 0 0,-23 0 9 0 0,-1-1 0 0 0,1-1 1 0 0,0 1-1 0 0,0-1 0 0 0,-1 0 0 0 0,1-1 0 0 0,3 0-9 0 0,-5 1 0 0 0,1 0 0 0 0,-1 0 0 0 0,1 1 0 0 0,-1-1 0 0 0,2 2 0 0 0,21 0 0 0 0,7-4 33 0 0,30 0 66 0 0,56 2 45 0 0,-84-1-106 0 0,-27 0-29 0 0,0 1 1 0 0,1 0 0 0 0,-1 0-1 0 0,3 1-9 0 0,-9 0 6 0 0,1-1 0 0 0,-1 0 0 0 0,1 0 0 0 0,-1 0 0 0 0,3-1-6 0 0,-3 0 6 0 0,0 1 0 0 0,0-1-1 0 0,1 1 1 0 0,-1 0-1 0 0,0 1 1 0 0,2 0-6 0 0,3 1 0 0 0,0 0 0 0 0,0-1 0 0 0,0 1 0 0 0,0-2 0 0 0,3 1 0 0 0,48 8 0 0 0,-49-9 21 0 0,0 0 1 0 0,1-1-1 0 0,9-2-21 0 0,-6 1 0 0 0,31 9 0 0 0,-34-4 0 0 0,0-1 0 0 0,1-1 0 0 0,4 0 0 0 0,3-1 0 0 0,-6 1 0 0 0,0-2 0 0 0,0 1 0 0 0,0-2 0 0 0,2 0 0 0 0,43-9 64 0 0,-55 10-64 0 0,0 0 0 0 0,0 1 0 0 0,0 0 0 0 0,-1 0 0 0 0,1 0 0 0 0,0 0 0 0 0,2 1 0 0 0,6 0 0 0 0,-1-1 0 0 0,0 0 0 0 0,3 0 0 0 0,4-1 0 0 0,-5 1 0 0 0,1-1 0 0 0,-1-1 0 0 0,0 0 0 0 0,3-1 0 0 0,-10 2 9 0 0,0 0 1 0 0,0 0-1 0 0,0 1 1 0 0,6 0-10 0 0,17-1 26 0 0,-15-1-26 0 0,-1 2 0 0 0,1 0 0 0 0,0 0 0 0 0,4 2 0 0 0,25 0 0 0 0,-20-5 25 0 0,-19 2-18 0 0,0 1-1 0 0,0-1 1 0 0,0 1-1 0 0,0 0 1 0 0,0 0-1 0 0,2 0-6 0 0,6 1 0 0 0,-1-1 0 0 0,1 0 0 0 0,0-1 0 0 0,7-2 0 0 0,-5 1 0 0 0,-1 1 0 0 0,1 0 0 0 0,3 1 0 0 0,-15 0 0 0 0,26-1 0 0 0,-7-1 0 0 0,20 0 0 0 0,-10 2 0 0 0,36-4 0 0 0,-40 2 0 0 0,-1 0 0 0 0,8 2 0 0 0,-23 0 0 0 0,-1 0 0 0 0,1-2 0 0 0,-1 1 0 0 0,0-1 0 0 0,0 0 0 0 0,32-6 0 0 0,-17 3 0 0 0,-19 3 0 0 0,0 0 0 0 0,0 1 0 0 0,0 0 0 0 0,0 0 0 0 0,0 1 0 0 0,0 0 0 0 0,0 0 0 0 0,4 0 0 0 0,-3 1 0 0 0,0-1 0 0 0,-1 0 0 0 0,1 0 0 0 0,-1 0 0 0 0,5-2 0 0 0,1 0 0 0 0,5 1 0 0 0,-14 2 0 0 0,1 1 0 0 0,14-1 0 0 0,25-3 0 0 0,-32 0 0 0 0,-7 1 0 0 0,1 1 0 0 0,0-1 0 0 0,-1 1 0 0 0,1-1 0 0 0,0 1 0 0 0,1 1 0 0 0,37-7 0 0 0,-17 3 0 0 0,-8-1 0 0 0,-16 3 0 0 0,12-3 0 0 0,-1 3 0 0 0,-1-1 0 0 0,0 4 11 0 0,0 0 31 0 0,1-1-31 0 0,-1-1-7 0 0,-8-1 18 0 0,0-1 4 0 0,24-5-14 0 0,-24 7-12 0 0,18-3 0 0 0,-7 0 0 0 0,-1 0 0 0 0,0-2 0 0 0,0 0 0 0 0,0 0 0 0 0,5-4 0 0 0,-13 6 0 0 0,-2 1 0 0 0,0 0 0 0 0,0 1 0 0 0,0 0 0 0 0,0-1 0 0 0,0 1 0 0 0,1 1 0 0 0,0-1 0 0 0,35-8 0 0 0,-2 3 0 0 0,-25 4 0 0 0,-1 3 0 0 0,0-1 0 0 0,-1 0 0 0 0,-1-3 11 0 0,-8 3 42 0 0,-2 0 11 0 0,0 0 0 0 0,0 0 0 0 0,1 2-11 0 0,2 7-42 0 0,-2-4-12 0 0,-1-4 0 0 0,0 0-1 0 0,0-1 0 0 0,1 1 1 0 0,-1 0-1 0 0,0-1 1 0 0,0 1-1 0 0,0 0 1 0 0,1-1-1 0 0,-1 1 1 0 0,0 0-1 0 0,1-1 1 0 0,-1 1-1 0 0,0 0 1 0 0,1-1-1 0 0,-1 1 1 0 0,1-1-1 0 0,-1 1 1 0 0,1-1-1 0 0,-1 1 1 0 0,1-1-1 0 0,-1 0 1 0 0,1 1 1 0 0,9 6-9 0 0,-7-5 41 0 0,3 1-10 0 0,-2-2 20 0 0,5-1-20 0 0,-6 0 20 0 0,21-4 22 0 0,-12-1-53 0 0,-6-1-27 0 0,-5 5-61 0 0,-1 1-6 0 0,0 0-144 0 0,0 0-614 0 0,0 0-266 0 0,0 0-54 0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2:10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26 7367 0 0,'0'0'334'0'0,"0"0"-1"0"0,-2-5 893 0 0,1 3 5300 0 0,0-8-4431 0 0,1 10-2070 0 0,0 0 0 0 0,0-1-1 0 0,0 1 1 0 0,0 0 0 0 0,0-1 0 0 0,0 1 0 0 0,0 0-1 0 0,0-1 1 0 0,0 1 0 0 0,0 0 0 0 0,0-1 0 0 0,0 1 0 0 0,0 0-1 0 0,0 0 1 0 0,0-1 0 0 0,1 1 0 0 0,-1 0 0 0 0,0-1 0 0 0,0 1-1 0 0,0 0 1 0 0,0 0 0 0 0,1 0 0 0 0,-1-1 0 0 0,0 1-1 0 0,0 0 1 0 0,1 0 0 0 0,-1-1 0 0 0,0 1 0 0 0,0 0 0 0 0,1 0-1 0 0,-1 0 1 0 0,0 0-25 0 0,0 0 103 0 0,0 0 17 0 0,0 0 108 0 0,0 0 21 0 0,0 0-1 0 0,0 0 15 0 0,0 0 61 0 0,0 2 27 0 0,-3 8 355 0 0,3-10-407 0 0,0 3-19 0 0,4 20 507 0 0,1 0 0 0 0,5 15-787 0 0,-9-31 79 0 0,0-1-1 0 0,0 1 1 0 0,0-1-1 0 0,-1 8-78 0 0,0-9 36 0 0,0 1 0 0 0,0-1 0 0 0,1 1 0 0 0,-1-1 0 0 0,2 1 0 0 0,-1-1 0 0 0,0 0 0 0 0,2 2-36 0 0,-1-1 47 0 0,0 1 0 0 0,0-1-1 0 0,-1 1 1 0 0,0-1 0 0 0,0 1 0 0 0,0 0 0 0 0,-1-1 0 0 0,0 1-1 0 0,0 5-46 0 0,0 18 236 0 0,2-7-51 0 0,1-1 0 0 0,1 0 0 0 0,3 8-185 0 0,7 42 245 0 0,-9-36-154 0 0,2 7 71 0 0,-2 29-162 0 0,-3-61 26 0 0,-1 1-1 0 0,1-1 1 0 0,1 0-1 0 0,0 1 1 0 0,1-1-1 0 0,2 3-25 0 0,-1 2 43 0 0,0-1-1 0 0,-1 1 0 0 0,0 0-42 0 0,30 173 206 0 0,-3 18-78 0 0,-3-19-35 0 0,-14-95 225 0 0,-2 39-318 0 0,3 17 183 0 0,-5-19-47 0 0,-7-67-54 0 0,-2-36-9 0 0,2 17-73 0 0,-1-17 32 0 0,-1 0-1 0 0,-1 0 0 0 0,-2 7-31 0 0,0 7 31 0 0,1-10-20 0 0,-1-1-11 0 0,3 24 0 0 0,1 26 149 0 0,0-40-37 0 0,-1-28-37 0 0,-1 0 0 0 0,1 0-1 0 0,1 0 1 0 0,2 5-75 0 0,-2-11 18 0 0,-1 0 0 0 0,1 0-1 0 0,-1 1 1 0 0,0-1 0 0 0,0 1 0 0 0,-1 2-18 0 0,1 5 33 0 0,6 30 23 0 0,-1 0 108 0 0,6 17-164 0 0,-1-15 64 0 0,0 17-64 0 0,0 29 0 0 0,-9-79 21 0 0,-1 0-1 0 0,0 1 1 0 0,-1-1 0 0 0,0 4-21 0 0,-2 100 175 0 0,2-71-169 0 0,-4 24-6 0 0,1-39 0 0 0,1 1 0 0 0,2-1 0 0 0,2 18 0 0 0,-2 8 0 0 0,-1-43 0 0 0,1 1 0 0 0,1-1 0 0 0,0 1 0 0 0,1 2 0 0 0,5 44-4 0 0,-3-15 61 0 0,-1-17-54 0 0,-1 0 0 0 0,-1 0-1 0 0,-1 0 1 0 0,-2 1-3 0 0,0 32 0 0 0,-1 176 0 0 0,3-211 0 0 0,5 27 0 0 0,-2-18 0 0 0,0 23 0 0 0,-3 0 0 0 0,-3 3 0 0 0,2-28 0 0 0,3 10 0 0 0,0 10 0 0 0,-1 37 0 0 0,0-85 0 0 0,-1 0 0 0 0,1 0 0 0 0,0 0 0 0 0,2 5 0 0 0,-1-5 0 0 0,-1 1 0 0 0,0-1 0 0 0,0 0 0 0 0,0 6 0 0 0,0 11 0 0 0,1 1 0 0 0,4 12 0 0 0,2 33 0 0 0,-2-28 0 0 0,-6-33 0 0 0,2 15 0 0 0,-2 2 309 0 0,-1-16-298 0 0,-1 1-22 0 0,2-8-53 0 0,0-2-53 0 0,0 0-12 0 0,0 0-170 0 0,-1-1-690 0 0,-5-7-305 0 0,0-7-59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8:20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1 707 11975 0 0,'58'-110'1580'0'0,"13"-24"192"0"0,-60 105-1109 0 0,-8 19-303 0 0,0 1 1 0 0,1 0-1 0 0,0 0 0 0 0,5-8-360 0 0,-8 16 387 0 0,-2 2 101 0 0,-19 20-328 0 0,1 2-1 0 0,2 0 1 0 0,0 0-1 0 0,1 2 1 0 0,2 0 0 0 0,0 0-1 0 0,-8 25-159 0 0,16-35-2 0 0,2-1 0 0 0,-1 1 0 0 0,1 4 2 0 0,3-13 8 0 0,0 0 0 0 0,0-1-1 0 0,1 1 1 0 0,-1-1 0 0 0,1 1 0 0 0,1 0 0 0 0,-1-1 0 0 0,1 1-1 0 0,0 0 1 0 0,1 0-8 0 0,-2-4 371 0 0,2 0-211 0 0,0-1 0 0 0,0 0 0 0 0,0 0 0 0 0,0 1 0 0 0,0-1 0 0 0,0-1 0 0 0,0 1 0 0 0,0 0 0 0 0,1 0-160 0 0,3 0 9 0 0,-1 0 0 0 0,1 0 1 0 0,-1-1-1 0 0,1 1 0 0 0,0-1 0 0 0,-1-1 0 0 0,1 1 1 0 0,-1-1-1 0 0,1 0 0 0 0,-1 0 0 0 0,1-1 0 0 0,-1 1 1 0 0,1-1-1 0 0,-1-1 0 0 0,2 0-9 0 0,6-3 192 0 0,0-1-1 0 0,0-1 1 0 0,-1 0-1 0 0,0 0 1 0 0,4-5-192 0 0,-11 9 101 0 0,41-36 1376 0 0,24-26-1477 0 0,-61 57 252 0 0,-1 0 0 0 0,0-1-1 0 0,0 0 1 0 0,-1 0 0 0 0,0 0 0 0 0,-1-1-1 0 0,0 0 1 0 0,-1 0 0 0 0,0-1 0 0 0,1-5-252 0 0,-8 25-24 0 0,1 0 0 0 0,0-1 0 0 0,1 1 0 0 0,0 0 0 0 0,0 0 0 0 0,1 0 0 0 0,0 0 0 0 0,0-1 0 0 0,1 1 0 0 0,-1 0 0 0 0,2-1 0 0 0,-1 0 0 0 0,2 3 24 0 0,1 1-80 0 0,1 1-1 0 0,0-1 1 0 0,1 0 0 0 0,0-1-1 0 0,1 0 1 0 0,0 0-1 0 0,9 8 81 0 0,-13-14 0 0 0,1 1 0 0 0,0-1 0 0 0,-1-1 0 0 0,1 1 0 0 0,1-1 0 0 0,-1 0 0 0 0,0 0 0 0 0,1-1 0 0 0,0 1 0 0 0,-1-1 0 0 0,1 0 0 0 0,0-1 0 0 0,0 1 0 0 0,0-1 0 0 0,0-1 0 0 0,-2 1 0 0 0,1-1 0 0 0,-1 0 0 0 0,0-1 0 0 0,0 1 0 0 0,1-1 0 0 0,-1 0 0 0 0,0 0 0 0 0,0 0 0 0 0,0 0 0 0 0,0-1 0 0 0,0 1 0 0 0,0-1 0 0 0,-1 0 0 0 0,1-1 0 0 0,0 1 0 0 0,-1-1 0 0 0,0 1 0 0 0,1-1 0 0 0,-1 0 0 0 0,0 0 0 0 0,1-3 0 0 0,24-31 0 0 0,-3-1 0 0 0,-1-1 0 0 0,-1-3 0 0 0,-13 25 0 0 0,63-122 0 0 0,-63 117 0 0 0,-1 0 0 0 0,-1-1 0 0 0,2-11 0 0 0,-2 7 0 0 0,1 0 0 0 0,3-3 0 0 0,0 2 0 0 0,-8 16 0 0 0,1 1 0 0 0,0 0 0 0 0,1 0 0 0 0,0 0 0 0 0,1 0 0 0 0,0 1 0 0 0,0 0 0 0 0,1 1 0 0 0,1 0 0 0 0,6-6 0 0 0,-10 10 64 0 0,-4 4 273 0 0,-1 1 138 0 0,0 0 33 0 0,0 0-65 0 0,0 4-430 0 0,-1 0 1 0 0,0 0-1 0 0,1 0 0 0 0,-1 0 1 0 0,-1-1-1 0 0,1 1 0 0 0,0 0 1 0 0,-1-1-1 0 0,0 1 1 0 0,0-1-1 0 0,0 1-13 0 0,-28 37 20 0 0,18-25-22 0 0,-8 13 2 0 0,-6 14 0 0 0,-13 19 0 0 0,-51 75 0 0 0,71-104 0 0 0,1 1 0 0 0,2 0 0 0 0,-2 11 0 0 0,15-37-10 0 0,1 0 0 0 0,0 0 0 0 0,0 0-1 0 0,1 0 1 0 0,0 1 0 0 0,1-1 0 0 0,0 0 0 0 0,0 1-1 0 0,1 1 11 0 0,-1-7-10 0 0,1 0 0 0 0,0 0-1 0 0,-1 0 1 0 0,1 0 0 0 0,0 0-1 0 0,0 0 1 0 0,1 0 0 0 0,-1-1-1 0 0,0 1 1 0 0,1 0-1 0 0,0-1 1 0 0,0 1 10 0 0,0-1-9 0 0,-1-1 0 0 0,0 0-1 0 0,1 0 1 0 0,0 1 0 0 0,-1-1-1 0 0,1 0 1 0 0,0 0 0 0 0,-1-1 0 0 0,1 1-1 0 0,0 0 1 0 0,0 0 0 0 0,0-1 0 0 0,0 1-1 0 0,-1-1 1 0 0,1 0 0 0 0,0 0 0 0 0,0 1-1 0 0,0-1 1 0 0,0 0 0 0 0,0-1 9 0 0,6 1-113 0 0,0 0 1 0 0,-1 0-1 0 0,1-1 1 0 0,-1 0 0 0 0,1-1-1 0 0,-1 0 1 0 0,1 0-1 0 0,-1-1 1 0 0,0 1 0 0 0,0-2-1 0 0,0 1 1 0 0,-1-1-1 0 0,1 0 1 0 0,-1 0 0 0 0,0-1-1 0 0,3-2 113 0 0,-5 3-416 0 0,0 0 0 0 0,-1 0-1 0 0,0-1 1 0 0,0 1 0 0 0,0-1 0 0 0,-1 1-1 0 0,1-1 1 0 0,-1 0 0 0 0,0 0 0 0 0,-1 0-1 0 0,1-1 417 0 0,6-15-5519 0 0,1-1-1119 0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2:17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175 114 13879 0 0,'0'0'631'0'0,"0"0"-8"0"0,-1-2-398 0 0,-1 0-197 0 0,-8-15-31 0 0,9 14 13 0 0,-1 1 0 0 0,0-1 0 0 0,0 0 0 0 0,0 1 0 0 0,-1 0-1 0 0,1 0 1 0 0,0-1 0 0 0,-1 1-10 0 0,-13-14 73 0 0,12 12-68 0 0,0 0-1 0 0,0 0 0 0 0,-1 1 0 0 0,1-1 1 0 0,-1 1-1 0 0,0 0 0 0 0,-1-1-4 0 0,-11-7-102 0 0,14 9 99 0 0,1 0 1 0 0,-1 1-1 0 0,0-1 0 0 0,0 1 0 0 0,0 0 0 0 0,0 0 0 0 0,0 0 0 0 0,0 0 1 0 0,0 0-1 0 0,0 0 0 0 0,0 1 0 0 0,-1 0 0 0 0,1 0 0 0 0,-3 0 3 0 0,5 0 128 0 0,1 0 0 0 0,-3 2 61 0 0,3-2-183 0 0,-1 0 0 0 0,1 1 0 0 0,0-1 0 0 0,0 0 0 0 0,-1 0 1 0 0,1 0-1 0 0,0 0 0 0 0,-1 0 0 0 0,1 0 0 0 0,0 1 0 0 0,0-1 0 0 0,0 0 0 0 0,-1 0 0 0 0,1 0 0 0 0,0 0 0 0 0,0 1 0 0 0,0-1 1 0 0,-1 0-1 0 0,1 0 0 0 0,0 1 0 0 0,0-1 0 0 0,0 0 0 0 0,0 0 0 0 0,0 1 0 0 0,-1-1 0 0 0,1 0 0 0 0,0 0 0 0 0,0 1 0 0 0,0-1 1 0 0,0 0-1 0 0,0 1-6 0 0,-7 37 526 0 0,-1 37-526 0 0,8-57 209 0 0,1 0 0 0 0,1 0 0 0 0,1 0 0 0 0,3 11-209 0 0,1 7 336 0 0,23 146 1420 0 0,-28-162-1494 0 0,0 1 0 0 0,-2 0 0 0 0,0 0 0 0 0,-2 0 0 0 0,0-1 0 0 0,-3 10-262 0 0,-4 39 1012 0 0,10-41-502 0 0,1-12 56 0 0,-2-15-543 0 0,0 0 0 0 0,0-1 0 0 0,1 1-1 0 0,-1 0 1 0 0,0 0 0 0 0,0-1 0 0 0,1 1 0 0 0,-1 0-1 0 0,1-1 1 0 0,-1 1 0 0 0,0 0 0 0 0,1-1-1 0 0,-1 1 1 0 0,1-1 0 0 0,-1 1 0 0 0,1-1 0 0 0,0 1-1 0 0,-1-1 1 0 0,1 1 0 0 0,0-1 0 0 0,-1 0 0 0 0,1 1-1 0 0,0-1-22 0 0,15 6 224 0 0,-14-5-120 0 0,-2-1-91 0 0,1 1 1 0 0,-1-1-1 0 0,1 1 0 0 0,-1-1 0 0 0,1 0 0 0 0,0 1 0 0 0,-1-1 1 0 0,1 0-1 0 0,-1 0 0 0 0,1 1 0 0 0,0-1 0 0 0,-1 0 1 0 0,1 0-1 0 0,0 0 0 0 0,-1 0 0 0 0,1 0 0 0 0,0 0 0 0 0,-1 0 1 0 0,2 0-14 0 0,11 1 76 0 0,-13-1-75 0 0,3 0 11 0 0,-1 0-1 0 0,0 1 1 0 0,0-1-1 0 0,0 0 1 0 0,0 1-1 0 0,0 0 1 0 0,0-1-1 0 0,0 1 1 0 0,2 1-12 0 0,0 0 22 0 0,0 0 1 0 0,1-1 0 0 0,-1 1 0 0 0,1-1-1 0 0,-1 0 1 0 0,1 0 0 0 0,0 0-1 0 0,1-1-22 0 0,204 28 235 0 0,-53-13 269 0 0,-28 0-32 0 0,-51-8-56 0 0,15 7-416 0 0,-20-3 288 0 0,32-1-288 0 0,-30-5 34 0 0,59 2 268 0 0,128-9-302 0 0,-216 0 74 0 0,0 2-74 0 0,43-1 94 0 0,131-10 498 0 0,-157 5-512 0 0,126-10 168 0 0,8 9-248 0 0,159 7 0 0 0,-342 0 2 0 0,46-2 60 0 0,49 7-62 0 0,142 10 176 0 0,-115-9-16 0 0,-23-4-32 0 0,2-5-128 0 0,-22 0 48 0 0,35-2-49 0 0,-30 1 66 0 0,23 4-65 0 0,152 7 0 0 0,-194-5 42 0 0,52-8-42 0 0,19 0 33 0 0,53 8 20 0 0,-64 2-53 0 0,-82 0 0 0 0,221 23 29 0 0,-146-10 6 0 0,51-4-35 0 0,-13-4 64 0 0,-76-6-18 0 0,-43-3-28 0 0,55-1 4 0 0,-59-1-1 0 0,0 3 0 0 0,26 3-21 0 0,-64-3 0 0 0,178 25 33 0 0,-133-16-17 0 0,-1 3-1 0 0,24 9-15 0 0,-53-16 0 0 0,0-1 0 0 0,1-1 0 0 0,0 0 0 0 0,5-2 0 0 0,0 1 0 0 0,30 2 64 0 0,21-2-64 0 0,128-10 83 0 0,-188 7-38 0 0,-5 0-41 0 0,-1 0 0 0 0,8 2-4 0 0,-5-1 0 0 0,1-1 0 0 0,-1 0 0 0 0,0-1 0 0 0,1-1 0 0 0,42-2 0 0 0,-4 1-32 0 0,16-3 32 0 0,-15 0-32 0 0,17 3 32 0 0,-28 1 0 0 0,1-1 0 0 0,-1-3 0 0 0,38-10 0 0 0,-25 7-57 0 0,47-2 57 0 0,-66 7-7 0 0,163-15 60 0 0,-179 17-17 0 0,-16 2-1 0 0,0-1 0 0 0,0 0 0 0 0,0 0 0 0 0,0-1 0 0 0,2-1-35 0 0,4 1 165 0 0,-13 3-1242 0 0,-5 3 1067 0 0,2-3 7 0 0,1 0 0 0 0,-1 0 1 0 0,1 0-1 0 0,-1-1 0 0 0,1 1 1 0 0,-1 0-1 0 0,1 0 0 0 0,-1-1 0 0 0,1 1 1 0 0,-1 0-1 0 0,0-1 0 0 0,1 1 1 0 0,-1-1-1 0 0,0 1 0 0 0,0-1 0 0 0,0 1 3 0 0,-13 6-13 0 0,13-6 77 0 0,2-1-8 0 0,21 1-49 0 0,2 3 50 0 0,-3-2-35 0 0,-17-2 32 0 0,3-1 20 0 0,-5 1 7 0 0,-2 0-13 0 0,0 0-4 0 0,0 0 5 0 0,0 0 22 0 0,0 0 5 0 0,0 0 0 0 0,0 0 0 0 0,0 0 0 0 0,0 0-5 0 0,-2 0-114 0 0,0 0 0 0 0,0 0 1 0 0,0 0-1 0 0,0-1 1 0 0,0 1-1 0 0,0 0 0 0 0,0-1 1 0 0,0 0-1 0 0,0 1 0 0 0,1-1 1 0 0,-1 0-1 0 0,0 0 1 0 0,0 0-1 0 0,1 0 0 0 0,-1 0 1 0 0,0-1-1 0 0,1 1 1 0 0,-1-1 22 0 0,-9-14-2571 0 0,5-4-4278 0 0,1-2-1663 0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2:17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530 676 919 0 0,'-1'-4'566'0'0,"1"0"-1"0"0,0 0 0 0 0,0 1 1 0 0,0-1-1 0 0,1 0 0 0 0,0 0 0 0 0,-1 0 1 0 0,1 1-1 0 0,1-1 0 0 0,-1 0 1 0 0,0 1-1 0 0,1-1 0 0 0,0 1 0 0 0,2-3-565 0 0,-2 1 783 0 0,1 0-1 0 0,-1 0 0 0 0,0-1 0 0 0,0 1 0 0 0,-1 0 0 0 0,1-3-782 0 0,-2 6 580 0 0,0 2 43 0 0,0 0 17 0 0,0 0 6 0 0,12-32 2678 0 0,-11 31-3060 0 0,-1 1 38 0 0,0 0 8 0 0,0-2-2 0 0,1 0-228 0 0,0 0 1 0 0,-1 0-1 0 0,1 0 0 0 0,-1 0 0 0 0,0-1 1 0 0,1 1-1 0 0,-1 0 0 0 0,0 0 0 0 0,-1 0 0 0 0,1 0 1 0 0,0 0-1 0 0,-1 0 0 0 0,1-1 0 0 0,-1 1 0 0 0,1 0 1 0 0,-1 0-1 0 0,0 0 0 0 0,0 0 0 0 0,0 0 1 0 0,0 1-1 0 0,0-1 0 0 0,0 0 0 0 0,-1 0 0 0 0,0 0-80 0 0,0 1 58 0 0,0 0-1 0 0,0 0 0 0 0,0 0 0 0 0,0 0 0 0 0,0 1 0 0 0,0-1 0 0 0,0 1 0 0 0,0 0 0 0 0,0-1 0 0 0,0 1 0 0 0,0 0 0 0 0,0 0 0 0 0,0 0 0 0 0,-1 0 0 0 0,1 1-57 0 0,-3-1 130 0 0,-3 0-97 0 0,-1 1-1 0 0,1 0 1 0 0,0 1 0 0 0,0 0 0 0 0,0 0 0 0 0,0 1 0 0 0,0 0-1 0 0,-7 3-32 0 0,-11 8 247 0 0,-22 15-247 0 0,24-15 24 0 0,9-3-12 0 0,1 0-1 0 0,0 1 0 0 0,1 1 1 0 0,-7 7-12 0 0,4-4 14 0 0,10-10-7 0 0,1 0 0 0 0,0 1 0 0 0,1-1 0 0 0,-1 1 0 0 0,1 0 0 0 0,1 0-1 0 0,-1 0 1 0 0,1 0 0 0 0,0 0 0 0 0,1 1 0 0 0,0 1-7 0 0,-3 12 0 0 0,6-15 0 0 0,1-2 0 0 0,-2 1 0 0 0,0 1 0 0 0,8 14 0 0 0,-4-13 0 0 0,-3-3 0 0 0,0-1 0 0 0,1 1 0 0 0,0-1 0 0 0,0 0 0 0 0,0 0 0 0 0,0 0 0 0 0,0 0 0 0 0,0 0 0 0 0,1-1 0 0 0,0 1 0 0 0,-1-1 0 0 0,1 1 0 0 0,0-1 0 0 0,0 0 0 0 0,0 0 0 0 0,0 0 0 0 0,2 0 0 0 0,3 3 0 0 0,1 1 0 0 0,-1 0 0 0 0,0 1 0 0 0,6 6 0 0 0,4 4 0 0 0,2-2 47 0 0,3 0-30 0 0,2 2 19 0 0,-1-2 102 0 0,-2 1 0 0 0,22 19-138 0 0,-34-26 30 0 0,0 0 0 0 0,-1 1 0 0 0,0 1 0 0 0,-1-1-1 0 0,7 12-29 0 0,-8-9 70 0 0,-6-11-58 0 0,0 0 0 0 0,0 0-1 0 0,0 0 1 0 0,0 0 0 0 0,0 0 0 0 0,-1 0 0 0 0,1 0 0 0 0,-1 1 0 0 0,1-1 0 0 0,-1 0-1 0 0,0 0 1 0 0,0 1 0 0 0,0-1 0 0 0,0 1-12 0 0,0 2 18 0 0,-1-3-3 0 0,0 1 0 0 0,0-1 1 0 0,0 1-1 0 0,0-1 0 0 0,0 1 0 0 0,0-1 0 0 0,-1 0 1 0 0,1 0-1 0 0,-1 0 0 0 0,0 0 0 0 0,0 0 1 0 0,1 0-1 0 0,-1 0 0 0 0,-2 1-15 0 0,-10 6 23 0 0,0 0 0 0 0,0 0-1 0 0,-1-1 1 0 0,0-1 0 0 0,0 0 0 0 0,-1-2-1 0 0,-7 3-22 0 0,-4 1 33 0 0,-56 17-34 0 0,-6 2 13 0 0,66-19 5 0 0,-7 3 122 0 0,-1-1 0 0 0,0-2-1 0 0,-7 1-138 0 0,37-10 5 0 0,-3 1 14 0 0,1-1 0 0 0,0 1 0 0 0,-1-1 0 0 0,1 0-1 0 0,0 0 1 0 0,-1 0 0 0 0,1-1 0 0 0,0 1-1 0 0,-1-1 1 0 0,1 1 0 0 0,0-1 0 0 0,-1 0-1 0 0,-1-2-18 0 0,-2 1-5 0 0,6 1-172 0 0,23 1-2055 0 0,1-1 0 0 0,9-3 2232 0 0,-6-2-1679 0 0</inkml:trace>
  <inkml:trace contextRef="#ctx0" brushRef="#br0" timeOffset="1">3401 116 6247 0 0,'-7'-6'748'0'0,"-22"-11"2503"0"0,28 16-2802 0 0,-13-19 1297 0 0,-3-5 1188 0 0,16 23-2426 0 0,1 2-49 0 0,0 0-19 0 0,0 0-7 0 0,-3-14 2553 0 0,3 6-2676 0 0,0 7 2 0 0,0 1-8 0 0,0 0-33 0 0,0 0-14 0 0,0 0-1 0 0,0 0-17 0 0,0 0-74 0 0,0 0-34 0 0,0 0-10 0 0,0 0-9 0 0,0 0-33 0 0,0-3-14 0 0,-2-15 1591 0 0,0 35-1607 0 0,2 1-1 0 0,0 0 1 0 0,0 0 0 0 0,2 0-1 0 0,1 0 1 0 0,2 11-49 0 0,3 25 84 0 0,-4-34-8 0 0,0 0-1 0 0,2 3-75 0 0,-2-7 16 0 0,-1-1 1 0 0,0 2-1 0 0,1 10-16 0 0,0 22 431 0 0,3 6-431 0 0,0-9 441 0 0,-2 20-441 0 0,0-7 157 0 0,5 22-157 0 0,-3-32 98 0 0,-2 1-1 0 0,-2 12-97 0 0,-3-38 10 0 0,3 94 137 0 0,-3-99-43 0 0,0 0 0 0 0,-1 0 0 0 0,-4 14-104 0 0,2-12 134 0 0,1 0-1 0 0,1 20-133 0 0,7 65 136 0 0,-3-57-72 0 0,5 16-64 0 0,5 29 11 0 0,-9-71 53 0 0,-2 1 1 0 0,0 2-65 0 0,0-4 85 0 0,0 0-1 0 0,3 11-84 0 0,4 8 76 0 0,-4-15 75 0 0,7 22-151 0 0,4 11 53 0 0,-1 6-53 0 0,-5-21 11 0 0,28 144 53 0 0,-32-159-64 0 0,-4-20 0 0 0,0 1 0 0 0,-1-1 0 0 0,1 1 0 0 0,-2 3 0 0 0,5 47 20 0 0,-3-44-6 0 0,-1 0-1 0 0,0 0 1 0 0,-1 0 0 0 0,-2 12-14 0 0,1 19 60 0 0,1-18-14 0 0,0-15-5 0 0,1 0 0 0 0,2 12-41 0 0,2 21 68 0 0,-6-27-49 0 0,2-1 1 0 0,0 1-1 0 0,2-1 1 0 0,0 1 0 0 0,1-1-1 0 0,2 5-19 0 0,-2-8 0 0 0,-1 0 0 0 0,-1 0 0 0 0,0 1 0 0 0,6 34 0 0 0,9 13 0 0 0,-15-56 0 0 0,-1 0 0 0 0,0 0 0 0 0,-1-1 0 0 0,1 1 0 0 0,-2 0 0 0 0,0 4 0 0 0,1 11 0 0 0,-2 6 16 0 0,0-1 1 0 0,-6 21-17 0 0,4-23 15 0 0,0 1 1 0 0,1 20-16 0 0,2-16 0 0 0,0-16 0 0 0,1 1 0 0 0,2 13 0 0 0,-1-15 0 0 0,-1 0 0 0 0,-1 0 0 0 0,0 0 0 0 0,0 0 0 0 0,-1 4 0 0 0,0 0 0 0 0,2 5 0 0 0,2 0 0 0 0,1 0 0 0 0,3 8 0 0 0,-3-13 0 0 0,0 0 0 0 0,-1 0 0 0 0,-1 0 0 0 0,0 6 0 0 0,-3 33 0 0 0,2-50 0 0 0,-1-1 0 0 0,1 0 0 0 0,1 0 0 0 0,0 6 0 0 0,0 2 0 0 0,-2-3 0 0 0,1-1 0 0 0,1 0 0 0 0,1 10 0 0 0,0-7 0 0 0,-2-5 0 0 0,0 0 0 0 0,-1-1 0 0 0,1 1 0 0 0,-1 0 0 0 0,-2 5 0 0 0,-3 25 0 0 0,4 55 0 0 0,3-60 0 0 0,0-25 0 0 0,0 1 0 0 0,-1-1 0 0 0,0 1 0 0 0,0-1 0 0 0,-2 5 0 0 0,2-7 0 0 0,-1 1 0 0 0,1-1 0 0 0,0 0 0 0 0,1 1 0 0 0,0-1 0 0 0,0 0 0 0 0,0 1 0 0 0,1-1 0 0 0,-1 0 0 0 0,1 0 0 0 0,-1-1 0 0 0,-1 1 0 0 0,1 0 0 0 0,-1 0 0 0 0,0 0 0 0 0,0 0 0 0 0,-1 0 0 0 0,0 2 0 0 0,0-4 0 0 0,0 0 0 0 0,0 1 0 0 0,0-1 0 0 0,1 1 0 0 0,0-1 0 0 0,0 0 0 0 0,0 1 0 0 0,0-1 0 0 0,0 1 0 0 0,2 3 0 0 0,-1-2 0 0 0,-1 0 0 0 0,0 1 0 0 0,1-1 0 0 0,-2 0 0 0 0,1 1 0 0 0,-1-1 0 0 0,-1 6 0 0 0,-2 18 0 0 0,-1 10 0 0 0,4-30 0 0 0,-1 0 0 0 0,1 0 0 0 0,1-1 0 0 0,0 1 0 0 0,1 8 0 0 0,0-7 0 0 0,-1 0 0 0 0,1 1 0 0 0,-3 8 0 0 0,1 18 0 0 0,1-9 0 0 0,0-19 0 0 0,0 0 0 0 0,0 0 0 0 0,2 4 0 0 0,9 58 0 0 0,-9-59 0 0 0,0 0 0 0 0,-1 1 0 0 0,-1 4 0 0 0,0-8 0 0 0,1 1 0 0 0,-1-1 0 0 0,2 0 0 0 0,0 1 0 0 0,2 8 0 0 0,-2-15 0 0 0,-2 6 0 0 0,-2 3 0 0 0,3 26 0 0 0,1-6 0 0 0,-2-8 0 0 0,3-9 0 0 0,-2-11 0 0 0,1 0 0 0 0,-1 1 0 0 0,-1-1 0 0 0,1 0 0 0 0,-1 0 0 0 0,1 1 0 0 0,-3 70 12 0 0,2-72 47 0 0,-1 4 6 0 0,1-5-1 0 0,0-3-44 0 0,0 0-1 0 0,0 1 1 0 0,0-1-1 0 0,0 0 1 0 0,0 1 0 0 0,0-1-1 0 0,0 0 1 0 0,0 1-1 0 0,0-1 1 0 0,-1 0 0 0 0,1 1-1 0 0,0-1 1 0 0,0 0-1 0 0,0 1 1 0 0,0-1-1 0 0,0 0 1 0 0,-1 1 0 0 0,1-1-1 0 0,0 0 1 0 0,0 0-1 0 0,0 1 1 0 0,-1-1 0 0 0,1 0-1 0 0,0 0 1 0 0,0 1-1 0 0,-1-1 1 0 0,1 0-1 0 0,0 0 1 0 0,-1 0 0 0 0,1 0-1 0 0,0 1 1 0 0,-1-1-1 0 0,1 0-19 0 0,-1 0 8 0 0,0 0 0 0 0,0 0 0 0 0,1-1 1 0 0,-1 1-1 0 0,0 0 0 0 0,0 0 0 0 0,0-1 0 0 0,0 1 0 0 0,1 0 0 0 0,-1-1 0 0 0,0 1 0 0 0,1-1 0 0 0,-1 1 0 0 0,0-1-8 0 0,-3-2-125 0 0,0 0-1 0 0,1 0 1 0 0,-1-1-1 0 0,1 1 1 0 0,-2-4 125 0 0,-7-14-648 0 0,3-6-36 0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2:24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107 376 6911 0 0,'0'0'528'0'0,"-1"-1"-341"0"0,-1-4-40 0 0,1-4 1128 0 0,1 8-1072 0 0,0 0 1 0 0,0 0 0 0 0,0 0-1 0 0,0 0 1 0 0,-1 0-1 0 0,1 1 1 0 0,0-1-1 0 0,0 0 1 0 0,-1 0 0 0 0,1 0-1 0 0,0 0 1 0 0,-1 0-1 0 0,1 1 1 0 0,-1-1-1 0 0,1 0 1 0 0,-1 0 0 0 0,0 0-204 0 0,-2-2 121 0 0,0-1 1 0 0,1 0 0 0 0,-1 0 0 0 0,1 0 0 0 0,0 0-1 0 0,-1-2-121 0 0,2 4 45 0 0,-1-1 1 0 0,1 1-1 0 0,0 0 0 0 0,-1 0 0 0 0,1 1 0 0 0,-1-1 0 0 0,0 0 0 0 0,1 0 0 0 0,-3-1-45 0 0,-5-5 58 0 0,8 6 138 0 0,-1-1 1 0 0,1 1-1 0 0,-1-1 0 0 0,1 0 0 0 0,0 0 0 0 0,0 0 1 0 0,0 1-1 0 0,1-1 0 0 0,-1 0 0 0 0,1 0 0 0 0,-1 0 1 0 0,1 0-1 0 0,0 0 0 0 0,0 0 0 0 0,0 0 0 0 0,1 0 1 0 0,-1 0-1 0 0,1 0 0 0 0,0 0 0 0 0,0-3-196 0 0,4-6 480 0 0,-1 0 1 0 0,2 0-1 0 0,0 0 0 0 0,1-2-480 0 0,2-3-213 0 0,-8 16 419 0 0,-1 1-78 0 0,0 0-31 0 0,0 0-8 0 0,2-3 46 0 0,-2 1-143 0 0,-4-11 573 0 0,3 12-419 0 0,-1-1-251 0 0,1 1 301 0 0,0 0 1 0 0,0 0-1 0 0,0 0 0 0 0,0 0 1 0 0,0 0-1 0 0,0 1 1 0 0,0-1-1 0 0,0 0 1 0 0,-1 1-1 0 0,1-1 0 0 0,-1 1-196 0 0,0 1 12 0 0,0 2-11 0 0,-4 15-3 0 0,2 2-11 0 0,0-1 1 0 0,1 3 12 0 0,-3 19-28 0 0,-1 10 15 0 0,0 26 13 0 0,0-5 2 0 0,5-32 162 0 0,3-2-72 0 0,-1-36 4 0 0,0 0-3 0 0,3 3 1154 0 0,1-11-630 0 0,-4 5-694 0 0,1-1 148 0 0,5-12-51 0 0,36-25-1862 0 0,-40 37 1587 0 0,0-1 0 0 0,0 1 0 0 0,-1-1 0 0 0,1 0 0 0 0,-1 0 0 0 0,1 0 0 0 0,0-2 255 0 0,6-10-1332 0 0,-4 6 263 0 0,0 1 0 0 0,0-1 1 0 0,0 0-1 0 0,-1 0 0 0 0,-1 0 0 0 0,0 0 0 0 0,1-3 1069 0 0,-1 0-1073 0 0,1 1 0 0 0,0 0 0 0 0,1 0 0 0 0,2-5 1073 0 0,-3 10-13 0 0,0 1 1 0 0,0-1 0 0 0,-1-1 0 0 0,0 1-1 0 0,0 0 1 0 0,-1 0 0 0 0,0-1 0 0 0,0 1-1 0 0,0-1 1 0 0,-1 0 12 0 0,0 6 892 0 0,0 1 209 0 0,0 0 41 0 0,-1-2-42 0 0,-25-32 2613 0 0,25 32-3544 0 0,0 1-1 0 0,0-1 1 0 0,1 0 0 0 0,-1 0 0 0 0,1 0 0 0 0,-1 0-1 0 0,1 0 1 0 0,0 0 0 0 0,0 0 0 0 0,0-1-169 0 0,-1 1-88 0 0,2-7 163 0 0,5 0-61 0 0,9-11 169 0 0,-13 17-6 0 0,-1 2-1 0 0,27-24 860 0 0,-22 19-608 0 0,-5 5-172 0 0,-1 1 0 0 0,13-18 792 0 0,-9 9-928 0 0,-3 7-5 0 0,0 0-36 0 0,1-1-72 0 0,-2 2-2 0 0,1 1-1 0 0,-1-1 1 0 0,0 0-1 0 0,1 1 0 0 0,0-1 1 0 0,-1 1-1 0 0,1-1 1 0 0,-1 1-1 0 0,1-1 1 0 0,0 1-1 0 0,-1-1 1 0 0,1 1-1 0 0,0 0 0 0 0,-1-1 1 0 0,1 1-1 0 0,0 0 1 0 0,0-1-1 0 0,-1 1 1 0 0,1 0-1 0 0,0 0 1 0 0,0 0-1 0 0,0 0-4 0 0,12-5-11 0 0,-9 4 11 0 0,18-9 0 0 0,-16 6 49 0 0,1 1 0 0 0,-1 0-1 0 0,1 0 1 0 0,0 0 0 0 0,0 1-1 0 0,0 0 1 0 0,0 0 0 0 0,0 1-1 0 0,0 0 1 0 0,0 0 0 0 0,0 1-1 0 0,1 0-48 0 0,0 1 85 0 0,-3 0-22 0 0,5 2-51 0 0,3 0-12 0 0,0 6 0 0 0,-3 5 0 0 0,2 6 0 0 0,-11-15 0 0 0,0 0 0 0 0,7 23 0 0 0,0 4 0 0 0,-1 1 0 0 0,-6-11 0 0 0,-3-16 0 0 0,0-1 0 0 0,1-2 0 0 0,-7 26 20 0 0,7-28-17 0 0,0 1 0 0 0,1-1 1 0 0,-1 1-1 0 0,0-1 0 0 0,0 1 1 0 0,0-1-1 0 0,0 0 1 0 0,0 1-1 0 0,-1-1 0 0 0,1 0 1 0 0,0 0-1 0 0,-1 0 0 0 0,1 0 1 0 0,0 0-1 0 0,-1 0 0 0 0,0 0-3 0 0,-20 9 129 0 0,14-6-68 0 0,1 0-1 0 0,-1-1 0 0 0,0 0 1 0 0,0 0-1 0 0,-5 0-60 0 0,-34 9 191 0 0,33-7-154 0 0,0-2 1 0 0,-1 0 0 0 0,-3 0-38 0 0,-16 5 62 0 0,30-6-54 0 0,0-1 1 0 0,0 0-1 0 0,0 0 0 0 0,-1 0 0 0 0,1 0 0 0 0,0-1 0 0 0,-1 0 1 0 0,1 1-1 0 0,0-2 0 0 0,-1 1 0 0 0,-3-1-8 0 0,6 0 0 0 0,1 1 0 0 0,0-1 0 0 0,-1 1-1 0 0,1 0 1 0 0,0 0 0 0 0,-1-1 0 0 0,1 1-1 0 0,-1 0 1 0 0,1 0 0 0 0,0 0 0 0 0,-1 0 0 0 0,1 1-1 0 0,-1-1 1 0 0,-10-5 14 0 0,9 3 28 0 0,1-4-42 0 0,2 5-53 0 0,2 1 0 0 0,14 5 42 0 0,-11-3 11 0 0,-1-1 0 0 0,0 0 0 0 0,1 0 0 0 0,-1 0 0 0 0,1-1 0 0 0,0 1 0 0 0,-1-1 0 0 0,1 0 0 0 0,-1 0 0 0 0,1-1 0 0 0,-2 1 0 0 0,1-1 0 0 0,-1 0 0 0 0,0 1 0 0 0,0 0 0 0 0,1 0 0 0 0,-1 0 0 0 0,0 0 0 0 0,0 0 0 0 0,1 1 0 0 0,1 0 0 0 0,11 0 0 0 0,-13-1 0 0 0,0-1 0 0 0,0 1 0 0 0,-1 0 0 0 0,1-1 0 0 0,0 1 0 0 0,0 1 0 0 0,0-1 0 0 0,0 0 0 0 0,0 1 0 0 0,-1-1 0 0 0,1 1 0 0 0,0 0 0 0 0,10 2 0 0 0,0-2 33 0 0,-1 0 1 0 0,1-1-1 0 0,1-1-33 0 0,-13 1 19 0 0,1 0 0 0 0,0 0 0 0 0,0 0 0 0 0,-1 0 0 0 0,1 0 0 0 0,0 0 1 0 0,0 1-1 0 0,-1-1 0 0 0,1 1 0 0 0,0-1 0 0 0,-1 1 0 0 0,1 0 0 0 0,1 0-19 0 0,1 1 36 0 0,7 2 53 0 0,0-4 6 0 0,-11 0-90 0 0,1 0 0 0 0,0 0-1 0 0,0 0 1 0 0,0 0 0 0 0,-1 0 0 0 0,1 0 0 0 0,0 1-1 0 0,-1-1 1 0 0,1 0 0 0 0,0 0 0 0 0,-1 1-1 0 0,1-1 1 0 0,0 1 0 0 0,-1-1 0 0 0,1 0-1 0 0,0 1 1 0 0,-1-1 0 0 0,1 1 0 0 0,-1 0-5 0 0,3 0 5 0 0,0 0-5 0 0,-1 1 0 0 0,1-1 0 0 0,0 1 0 0 0,0-1 0 0 0,-1 1 0 0 0,1 0 0 0 0,-1 0 0 0 0,1 0 0 0 0,-1 0 0 0 0,0 1 0 0 0,1 0 0 0 0,0 2 0 0 0,4 7 0 0 0,-6-10 0 0 0,5 22 0 0 0,-3-4 0 0 0,-2-13 0 0 0,0 0 0 0 0,-1 0 0 0 0,0 0 0 0 0,0 0 0 0 0,-1 0 0 0 0,1 1 0 0 0,-1 2 0 0 0,2-7 2 0 0,-1 2-4 0 0,-7 13 55 0 0,6-17-51 0 0,-1 2 13 0 0,0 1 0 0 0,0 0-1 0 0,0 0 1 0 0,-1-1 0 0 0,1 1 0 0 0,-1-1 0 0 0,-1 2-15 0 0,-3 3 33 0 0,-16 13 153 0 0,10-11-92 0 0,11-8-68 0 0,-1-1 1 0 0,0 1-1 0 0,0-1 0 0 0,0 0 0 0 0,-1 0 0 0 0,1 0 0 0 0,0 0 1 0 0,0-1-1 0 0,0 1 0 0 0,-1-1 0 0 0,-1 0-26 0 0,-11 2 105 0 0,12-1-71 0 0,-1-1 0 0 0,1 0 0 0 0,-1 0-1 0 0,0 0 1 0 0,1-1 0 0 0,-2 0-34 0 0,-23 0 144 0 0,22 1-116 0 0,0 1 0 0 0,0-2 0 0 0,0 1 0 0 0,-1-1 0 0 0,1 0 0 0 0,0 0 0 0 0,-6-2-28 0 0,7 2 7 0 0,0 0 1 0 0,0 0-1 0 0,-1 1 0 0 0,1 0 0 0 0,0 0 1 0 0,0 1-1 0 0,-1-1-7 0 0,-1 1 3 0 0,1 0 1 0 0,-1-1-1 0 0,1 0 0 0 0,-5-1-3 0 0,-59-10 0 0 0,69 10-3 0 0,0 1 0 0 0,0 0-1 0 0,1-1 1 0 0,-1 1 0 0 0,0-1 0 0 0,0 0-1 0 0,1 1 1 0 0,-1-1 0 0 0,1 0-1 0 0,-1 0 1 0 0,0 0 3 0 0,-8-5-48 0 0,8 5-20 0 0,2 1-123 0 0,0 0-530 0 0,0 0-228 0 0,0 0-46 0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2:26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129 519 455 0 0,'-14'-11'948'0'0,"13"6"-225"0"0,1 3-194 0 0,-1-1 1939 0 0,1 3 116 0 0,-1-3 145 0 0,0-6-2272 0 0,1 9-430 0 0,0-1 1 0 0,0 0 0 0 0,0 1 0 0 0,0-1-1 0 0,-1 0 1 0 0,1 1 0 0 0,0-1 0 0 0,0 0-1 0 0,1 0 1 0 0,-1 1 0 0 0,0-1-1 0 0,0 0 1 0 0,0 1 0 0 0,0-1 0 0 0,1 0-1 0 0,-1 1 1 0 0,0-1-28 0 0,9-26 363 0 0,-6 15-336 0 0,-1 3 423 0 0,1 0 1 0 0,-2 0 0 0 0,1-1-1 0 0,-1 1 1 0 0,-1 0-1 0 0,1-1 1 0 0,-2 1-1 0 0,1-2-450 0 0,-1 2 423 0 0,1 3-163 0 0,-1 0 1 0 0,0 0-1 0 0,0 1 1 0 0,0-1 0 0 0,-1 0-1 0 0,1 1 1 0 0,-2-1 0 0 0,1 1-1 0 0,0 0 1 0 0,-1 0-1 0 0,0 0 1 0 0,0 0 0 0 0,-1 0-1 0 0,1 0 1 0 0,-1 1 0 0 0,0 0-1 0 0,-3-3-260 0 0,-21-28 971 0 0,27 33-882 0 0,1 2-1 0 0,-10-28 216 0 0,9 26-225 0 0,1 2 28 0 0,0-2 11 0 0,0 1-25 0 0,0-1 1 0 0,-1 1-1 0 0,1 0 0 0 0,0 0 0 0 0,-1-1 0 0 0,1 1 1 0 0,-1 0-1 0 0,0 0 0 0 0,1-1 0 0 0,-1 1 1 0 0,0 0-1 0 0,0 0-93 0 0,0 0 153 0 0,1 1-1 0 0,0 0-9 0 0,0 0-38 0 0,0 0-10 0 0,0 0-6 0 0,0 0-5 0 0,0-1-31 0 0,-3-4-32 0 0,2 6-22 0 0,1-1 0 0 0,0 0 0 0 0,-1 0 0 0 0,1 1 0 0 0,0-1 0 0 0,-1 0 0 0 0,1 1 0 0 0,0-1 0 0 0,0 1-1 0 0,0-1 1 0 0,-1 0 0 0 0,1 1 0 0 0,0-1 0 0 0,0 1 0 0 0,0-1 0 0 0,0 0 0 0 0,0 1 0 0 0,0-1 0 0 0,-1 1 0 0 0,1-1-1 0 0,0 1 1 0 0,0-1 0 0 0,1 1 0 0 0,-1-1 1 0 0,-3 21-65 0 0,2 1 1 0 0,0 10 64 0 0,1 6-63 0 0,-13 179 51 0 0,12-205 12 0 0,-1 2 0 0 0,0 0 0 0 0,-3 12 0 0 0,4-13 11 0 0,0-8 31 0 0,0 5-20 0 0,1-10 3 0 0,0 1 1 0 0,0-1-1 0 0,0 1 1 0 0,0 0 0 0 0,-1-1-1 0 0,1 1 1 0 0,0-1-1 0 0,0 1 1 0 0,0 0-1 0 0,0-1 1 0 0,1 1-1 0 0,-1 0 1 0 0,0-1-1 0 0,0 1 1 0 0,0-1 0 0 0,0 1-1 0 0,1 0 1 0 0,-1-1-1 0 0,0 1 1 0 0,1 0-26 0 0,5-8 203 0 0,7-17 32 0 0,-8 7-151 0 0,-1-1 1 0 0,-1 1-1 0 0,0 0 1 0 0,-2-1-1 0 0,1-12-84 0 0,2-25 37 0 0,1-7-855 0 0,-4-44 818 0 0,-1 103-1 0 0,-1-24 16 0 0,-1 0 0 0 0,-2 1 0 0 0,-1-1-15 0 0,0 1 15 0 0,5 22 6 0 0,0-1 1 0 0,0 1-1 0 0,0-1 0 0 0,1 0 0 0 0,0 1 1 0 0,0-5-22 0 0,0 3-8 0 0,0 4 6 0 0,1 0-1 0 0,-1 1 1 0 0,0-1-1 0 0,0 1 1 0 0,0-1-1 0 0,1 1 1 0 0,-1 0-1 0 0,1-1 1 0 0,-1 1-1 0 0,1 0 1 0 0,0 0-1 0 0,-1 0 1 0 0,1 0 0 0 0,0 0-1 0 0,0 1 1 0 0,0-1 2 0 0,1-1-29 0 0,7-4-24 0 0,1-2 42 0 0,13 6 11 0 0,-20 2 0 0 0,0 0 0 0 0,0-1 0 0 0,1 1 0 0 0,-1-1 0 0 0,0 0 0 0 0,3-1 0 0 0,-4 1 0 0 0,1 0 0 0 0,-1 0 0 0 0,1 0 0 0 0,-1 0 0 0 0,1 1 0 0 0,0-1 0 0 0,-1 1 0 0 0,1 0 0 0 0,-1 0 0 0 0,1 0 0 0 0,0 1 0 0 0,-1-1 0 0 0,1 1 0 0 0,2 1 0 0 0,17 1 13 0 0,1-1-1 0 0,0-1 1 0 0,-1 0-1 0 0,23-4-12 0 0,-9 1 41 0 0,19 3-41 0 0,-53-2 6 0 0,-1 1 0 0 0,0 0 0 0 0,0 0 1 0 0,1 0-1 0 0,-1 1 0 0 0,0-1 0 0 0,1 0 0 0 0,-1 1 1 0 0,0 0-1 0 0,0-1 0 0 0,0 1 0 0 0,0 0 0 0 0,2 1-6 0 0,2 2 26 0 0,7 2-13 0 0,-8-2-9 0 0,-1 2 43 0 0,-2-5-44 0 0,-1 1 0 0 0,1 0 0 0 0,-1 0-1 0 0,1 0 1 0 0,-1 0 0 0 0,0 0 0 0 0,0 0-1 0 0,0 0 1 0 0,0 1 0 0 0,0-1 0 0 0,-1 0-1 0 0,1 0 1 0 0,-1 1 0 0 0,1-1-1 0 0,-1 1 1 0 0,0-1 0 0 0,0 0 0 0 0,0 1-1 0 0,0-1 1 0 0,0 0 0 0 0,-1 1 0 0 0,1-1-1 0 0,-1 0 1 0 0,1 1 0 0 0,-1-1 0 0 0,0 0-3 0 0,-1 7 3 0 0,-19 102 121 0 0,14-69-68 0 0,6-32-36 0 0,0 1 0 0 0,-1-1 0 0 0,0 0 0 0 0,-3 5-20 0 0,-4 16 39 0 0,0 0 0 0 0,2 3-39 0 0,0 0 81 0 0,-10 25-81 0 0,-13 29 185 0 0,26-78-160 0 0,3-8 42 0 0,1-2 12 0 0,0 0-6 0 0,0 3-1 0 0,0-1-14 0 0,0 0-1 0 0,0 1 1 0 0,0-1 0 0 0,0 0-1 0 0,1 1 1 0 0,-1-1 0 0 0,1 0-1 0 0,-1 1-57 0 0,1-1 67 0 0,-1-2-3 0 0,0 0 0 0 0,0 0 1 0 0,0 0 6 0 0,-5-25-1770 0 0,5 1-801 0 0,0 22 1051 0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2:27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2303 0 0,'0'0'279'0'0,"0"0"329"0"0,0 0 140 0 0,0 0 27 0 0,0 0-33 0 0,2 0-167 0 0,2-1-23 0 0,0 0 0 0 0,-1-1-1 0 0,1 1 1 0 0,0-1 0 0 0,-1 0-1 0 0,1 0 1 0 0,-1 0 0 0 0,1 0 0 0 0,-1-1-1 0 0,0 0-551 0 0,-1 2 654 0 0,-2 1 8 0 0,0 0-23 0 0,0 0-107 0 0,0 0-48 0 0,0 0-11 0 0,0 0-34 0 0,0 0-140 0 0,0 0-62 0 0,0 0-12 0 0,0 0-11 0 0,0 0-45 0 0,0 0-17 0 0,0 0-7 0 0,0 0-14 0 0,0 0-48 0 0,0 0 5 0 0,0 0-6 0 0,0 0-2 0 0,0 0 30 0 0,0 0 122 0 0,2 0 50 0 0,16 0 47 0 0,63-2 2005 0 0,-70 1-2079 0 0,0-1 0 0 0,0 1 0 0 0,0-2-1 0 0,0 0 1 0 0,0 0 0 0 0,1-2-255 0 0,-11 5 7 0 0,0-1-1 0 0,-1 1 1 0 0,1 0 0 0 0,0-1-1 0 0,-1 1 1 0 0,1 0-1 0 0,0 0 1 0 0,0 0-1 0 0,-1 0 1 0 0,1 0 0 0 0,0-1-1 0 0,0 1 1 0 0,-1 0-1 0 0,1 1 1 0 0,0-1 0 0 0,0 0-1 0 0,-1 0 1 0 0,1 0-7 0 0,25 2 201 0 0,-13-2-201 0 0,0-1 0 0 0,-3 0-15 0 0,-7 1-59 0 0,-3 0-118 0 0,0 0-411 0 0,0 0-182 0 0,0 0-1248 0 0,0 0-4833 0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4:48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1140 130 7631 0 0,'0'0'348'0'0,"0"0"-6"0"0,2-2-221 0 0,3-6-98 0 0,-2 4 27 0 0,-1 0-1 0 0,1 0 0 0 0,0 0 0 0 0,0 1 1 0 0,1-1-1 0 0,-1 1 0 0 0,1 0 1 0 0,-1 0-1 0 0,1 0 0 0 0,0 0 0 0 0,3-1-49 0 0,58-41 2064 0 0,-64 45-1941 0 0,0-1 0 0 0,1 1 0 0 0,-1-1 0 0 0,0 0 0 0 0,0 0 0 0 0,0 0 0 0 0,0 0 0 0 0,0 0-1 0 0,0 0 1 0 0,-1 0 0 0 0,1 0 0 0 0,0 0 0 0 0,0 0 0 0 0,-1 0 0 0 0,1 0 0 0 0,-1-1 0 0 0,1 1 0 0 0,-1 0 0 0 0,1 0-1 0 0,-1-1 1 0 0,0 1 0 0 0,0 0-123 0 0,0-2 370 0 0,0 3 4 0 0,0 0-314 0 0,0 0 0 0 0,0-1 0 0 0,0 1 0 0 0,0-1 0 0 0,0 1 0 0 0,-1 0-1 0 0,1-1 1 0 0,0 1 0 0 0,0 0 0 0 0,0-1 0 0 0,-1 1 0 0 0,1 0 0 0 0,0-1 0 0 0,-1 1 0 0 0,1 0-1 0 0,0 0 1 0 0,-1-1 0 0 0,1 1 0 0 0,0 0 0 0 0,-1 0 0 0 0,1 0 0 0 0,0-1 0 0 0,-1 1 0 0 0,0 0-60 0 0,-47 12 1458 0 0,41-10-1288 0 0,0 0 1 0 0,1 0-1 0 0,-1-1 0 0 0,-2 0-170 0 0,4-1 61 0 0,0 1-1 0 0,-1 0 1 0 0,1 0 0 0 0,0 1 0 0 0,0-1-1 0 0,0 1 1 0 0,1 0 0 0 0,-3 1-61 0 0,-15 6 173 0 0,18-7-107 0 0,0-1 0 0 0,0 1 0 0 0,1-1 0 0 0,-1 1 0 0 0,1 0 0 0 0,-4 3-66 0 0,-10 7 274 0 0,6-4 178 0 0,0 0 0 0 0,-6 7-452 0 0,16-15 21 0 0,1 1 0 0 0,0-1 0 0 0,-1 0 1 0 0,1 1-1 0 0,-1-1 0 0 0,1 0 1 0 0,-1 1-1 0 0,1-1 0 0 0,-1 0 1 0 0,1 0-1 0 0,-1 0 0 0 0,0 0 0 0 0,1 0 1 0 0,-1 1-1 0 0,1-1 0 0 0,-1 0 1 0 0,1 0-1 0 0,-1 0-21 0 0,-3 0 79 0 0,2 1-44 0 0,0 0-1 0 0,0 0 0 0 0,0 1 1 0 0,0-1-1 0 0,0 0 0 0 0,0 1 1 0 0,0-1-1 0 0,1 1 0 0 0,-1 0 1 0 0,0 0-35 0 0,1 0 34 0 0,-1 0 0 0 0,0 0 1 0 0,0 0-1 0 0,0 0 0 0 0,0-1 1 0 0,0 1-1 0 0,-2 0-34 0 0,-5 3 67 0 0,1 1 0 0 0,0 0-1 0 0,0 0 1 0 0,1 0 0 0 0,0 1-1 0 0,0 0 1 0 0,1 0 0 0 0,0 1-1 0 0,0 0 1 0 0,0 0-1 0 0,1 1 1 0 0,1-1 0 0 0,-2 2-67 0 0,5-5 22 0 0,-7 4 13 0 0,2-1-23 0 0,2-5-10 0 0,-7 18 49 0 0,4-4 69 0 0,0 0 0 0 0,-4 16-120 0 0,7-16 150 0 0,-2-1 1 0 0,0 0-1 0 0,-7 13-150 0 0,2-8 59 0 0,-1-1 0 0 0,-1 0 0 0 0,-1-1 1 0 0,0 0-1 0 0,-2-1 0 0 0,-8 8-59 0 0,-9 6 80 0 0,0 1 0 0 0,2 3 1 0 0,2 0-1 0 0,1 2 0 0 0,-13 26-80 0 0,16-18 50 0 0,2 2 1 0 0,3 1-1 0 0,-14 46-50 0 0,29-79 0 0 0,-22 69 141 0 0,6-20 79 0 0,-14 29-220 0 0,5-16 68 0 0,-10 47-68 0 0,19-58 8 0 0,-53 203 64 0 0,54-162 208 0 0,5 1 1 0 0,2 39-281 0 0,-3 31 207 0 0,-3-26 9 0 0,15-114 536 0 0,3 30-752 0 0,1-67 96 0 0,-2 12 71 0 0,1-3-102 0 0,1-9-1 0 0,-1 1-11 0 0,-2 24 38 0 0,-6 11-11 0 0,-1 0-16 0 0,7-25 44 0 0,0-2 49 0 0,0 1 1 0 0,-1 12-158 0 0,3-22 25 0 0,1 0 55 0 0,0-2 0 0 0,0 0 0 0 0,-3 3 1 0 0,-1 19 131 0 0,3-12-201 0 0,-1 3-11 0 0,3-12 0 0 0,-1 0 0 0 0,0 0 0 0 0,-1 0 0 0 0,1 0 0 0 0,0 0 0 0 0,0 1 0 0 0,0-1 0 0 0,-1 0 0 0 0,1 0 0 0 0,0 0 0 0 0,-1 0 0 0 0,1 0 0 0 0,-1 0 0 0 0,0 1 0 0 0,0 16 0 0 0,2 1 0 0 0,1-14 0 0 0,1-2 0 0 0,-1 7 0 0 0,0-6 0 0 0,-1 1 0 0 0,0-1 0 0 0,1 0 0 0 0,0 0 0 0 0,0 0 0 0 0,2 3 0 0 0,15 23 11 0 0,-19-28 31 0 0,-1-1-42 0 0,0 0 0 0 0,0 0 0 0 0,0-1 0 0 0,0 1 0 0 0,0-1 0 0 0,0 1 0 0 0,-1-1 0 0 0,1 1 0 0 0,0-1 0 0 0,0 1 0 0 0,0-1 0 0 0,-1 0-1 0 0,1 0 1 0 0,0 1 0 0 0,0-1 0 0 0,-1 0 0 0 0,-1-1-39 0 0,2 1-214 0 0,1 0-51 0 0,0 0 0 0 0,-1-2-184 0 0,-1-10-772 0 0,3-2-328 0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4:50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159 246 1375 0 0,'0'0'66'0'0,"1"-3"280"0"0,3-4 1209 0 0,-1 0 0 0 0,0 0 0 0 0,-1 0 0 0 0,0-1 0 0 0,0 0-1 0 0,0 0-1554 0 0,0-18 1511 0 0,-2 11-194 0 0,0 1 0 0 0,-1 0-1 0 0,-1 0 1 0 0,0 0 0 0 0,-1 0-1 0 0,-1-2-1316 0 0,3 14 352 0 0,1 2-66 0 0,0 0-29 0 0,0 0-8 0 0,0 0-17 0 0,0 0-217 0 0,0 0 1 0 0,-1-1-1 0 0,1 1 0 0 0,0 0 0 0 0,-1-1 1 0 0,1 1-1 0 0,0 0 0 0 0,-1-1 0 0 0,1 1 0 0 0,0 0 1 0 0,-1 0-1 0 0,1-1 0 0 0,0 1 0 0 0,-1 0 1 0 0,1 0-1 0 0,-1 0 0 0 0,1-1 0 0 0,-1 1 0 0 0,1 0 1 0 0,0 0-1 0 0,-1 0 0 0 0,1 0 0 0 0,-1 0 1 0 0,1 0-1 0 0,-1 0 0 0 0,1 0 0 0 0,-1 0 0 0 0,1 0 1 0 0,-1 0-1 0 0,1 0 0 0 0,0 1 0 0 0,-1-1 1 0 0,1 0-16 0 0,-17 4 60 0 0,13-2-57 0 0,0 1 0 0 0,0 1-1 0 0,0-1 1 0 0,0 1 0 0 0,0-1 0 0 0,1 1 0 0 0,0 0 0 0 0,0 0 0 0 0,0 0 0 0 0,0 1 0 0 0,1-1-1 0 0,-3 5-2 0 0,-1 6 7 0 0,0 1-1 0 0,0-1 0 0 0,0 8-6 0 0,-16 58 0 0 0,4 1 0 0 0,-7 74 0 0 0,24-148 1 0 0,1 1 0 0 0,0 0 0 0 0,0-1 0 0 0,1 1-1 0 0,0-1 1 0 0,1 0 0 0 0,0 1 0 0 0,1 2-1 0 0,-1-1 4 0 0,-1-8 56 0 0,-1-2 36 0 0,0 0 1 0 0,0 0-1 0 0,1-2 17 0 0,3-7 29 0 0,-1-1 0 0 0,1 1 0 0 0,-2 0 0 0 0,1-1 0 0 0,-2 0 0 0 0,1 0 0 0 0,-1 0-142 0 0,6-33 285 0 0,11-51-146 0 0,-9 45 2 0 0,12-42-141 0 0,6-16 0 0 0,-20 77 0 0 0,-3 20 0 0 0,-3 9-5 0 0,0 0 0 0 0,1 0-1 0 0,-1 1 1 0 0,0-1 0 0 0,0 1-1 0 0,0-1 1 0 0,1 1 0 0 0,-1-1-1 0 0,0 1 1 0 0,0-1 0 0 0,1 1 0 0 0,-1 0-1 0 0,0 0 1 0 0,1 0 0 0 0,-1 0-1 0 0,0 0 1 0 0,1 0 0 0 0,-1 0-1 0 0,1 0 6 0 0,22-1-38 0 0,-2 2 21 0 0,-19 0 10 0 0,1-1-1 0 0,0 0 1 0 0,0 0-1 0 0,0 0 1 0 0,-1-1-1 0 0,1 1 1 0 0,0-1-1 0 0,3 0 8 0 0,82-25 0 0 0,-74 20 33 0 0,1-1 0 0 0,-1 0 0 0 0,12-7-33 0 0,2-2 157 0 0,-28 15-82 0 0,1 0-17 0 0,6-2-32 0 0,-7 2 46 0 0,-1 1 6 0 0,0 0-11 0 0,1 3-14 0 0,1 9-44 0 0,-1 0-1 0 0,0 0 0 0 0,-1 0 0 0 0,0 0 0 0 0,-1 0 0 0 0,0 0 1 0 0,-1 4-9 0 0,-3 46 17 0 0,4-34 11 0 0,-1-1 1 0 0,-2 1-1 0 0,-5 25-28 0 0,-6 7 103 0 0,-7 12-103 0 0,19-64 29 0 0,0 1-1 0 0,0-1 1 0 0,-1 0-1 0 0,0-1 0 0 0,-1 1 1 0 0,-4 5-29 0 0,9-12 4 0 0,-5 9 65 0 0,3-8-5 0 0,0-2-62 0 0,1 1 1 0 0,0-1-1 0 0,0 0 0 0 0,0 0 0 0 0,-1 0 1 0 0,1 0-1 0 0,0 0 0 0 0,0 0 0 0 0,-1 0 1 0 0,1 0-1 0 0,0 0 0 0 0,0 0 0 0 0,-1-1 1 0 0,1 1-1 0 0,0-1 0 0 0,0 1 0 0 0,0-1 0 0 0,0 1 1 0 0,0-1-1 0 0,0 1 0 0 0,-1-1 0 0 0,2 0 1 0 0,-1 0-1 0 0,0 0 0 0 0,0 1 0 0 0,0-1 1 0 0,0-1-3 0 0,-6-4 3 0 0,-2-1-58 0 0,-52-37-4419 0 0,-58-29 4474 0 0,79 54-191 0 0,39 18 245 0 0,-1 1 46 0 0,-8-7 145 0 0,10 7-233 0 0,0 0 0 0 0,0 0 0 0 0,-1 0 0 0 0,1 0 0 0 0,0 0 0 0 0,0 0 0 0 0,0 0 0 0 0,0 0 0 0 0,0 0 1 0 0,0 0-1 0 0,0 0 0 0 0,0 0 0 0 0,0 0 0 0 0,0 0 0 0 0,0 0 0 0 0,0 0 0 0 0,0 0 0 0 0,0 0 0 0 0,0 0 1 0 0,0 0-1 0 0,0 0 0 0 0,0 0 0 0 0,0 0 0 0 0,0 0 0 0 0,0 0 0 0 0,0-1 0 0 0,0 1 0 0 0,0 0 0 0 0,0 0 1 0 0,0 0-1 0 0,0 0 0 0 0,0 0 0 0 0,0 0 0 0 0,0 0 0 0 0,0 0 0 0 0,0 0 0 0 0,0 0 0 0 0,0 0 0 0 0,0 0 1 0 0,0 0-1 0 0,0 0 0 0 0,0 0 0 0 0,0 0 0 0 0,0 0 0 0 0,0-1 0 0 0,0 1 0 0 0,0 0 0 0 0,0 0 0 0 0,0 0 1 0 0,0 0-1 0 0,0 0 0 0 0,0 0 0 0 0,0 0 0 0 0,0 0 0 0 0,0 0 0 0 0,0 0 0 0 0,0 0 0 0 0,0 0 0 0 0,1 0 1 0 0,-1 0-1 0 0,0 0 0 0 0,0 0 0 0 0,0 0 0 0 0,0 0 0 0 0,0 0 0 0 0,0 0 0 0 0,0 0 0 0 0,0 0 1 0 0,0 0-1 0 0,0 0-12 0 0,20 2 2049 0 0,4 0-1912 0 0,-14-3 17 0 0,1-1 0 0 0,-1 0 0 0 0,7-2-154 0 0,19-4 234 0 0,-8 3 21 0 0,18-5-255 0 0,-7 1 102 0 0,-28 5-103 0 0,-11 6-603 0 0,0 6 914 0 0,-1-4-5993 0 0,1-4 3928 0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4:51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93 393 8751 0 0,'0'0'399'0'0,"0"0"-4"0"0,-1 2-253 0 0,-2 6 120 0 0,2-7 48 0 0,0 0 1 0 0,0 0 0 0 0,1 0-1 0 0,-1-1 1 0 0,0 1 0 0 0,0 0 0 0 0,0 0-1 0 0,0 0 1 0 0,0-1 0 0 0,0 1-1 0 0,-1 0 1 0 0,1-1 0 0 0,0 1-1 0 0,0-1 1 0 0,0 0 0 0 0,-1 1 0 0 0,1-1-1 0 0,0 0 1 0 0,0 0-311 0 0,-2 1 207 0 0,0 0 1 0 0,0-1-1 0 0,0 0 0 0 0,1 0 1 0 0,-1 0-1 0 0,0 0 0 0 0,-2 0-207 0 0,-21-7 347 0 0,25 7-169 0 0,1 0 0 0 0,-1 0 1 0 0,0-1-1 0 0,0 1 0 0 0,0 0 0 0 0,1-1 1 0 0,-1 1-1 0 0,0-1 0 0 0,0 1 0 0 0,1-1 0 0 0,-1 1 1 0 0,0-1-1 0 0,1 1 0 0 0,-1-1 0 0 0,1 0 1 0 0,-1 1-1 0 0,1-1 0 0 0,-1 0 0 0 0,1 1 1 0 0,-1-1-179 0 0,1-1 269 0 0,-1 0 0 0 0,1 0 0 0 0,-1 0 0 0 0,1 0 0 0 0,0 0 0 0 0,-1 0 0 0 0,1 0 0 0 0,0-1-269 0 0,0-5 236 0 0,0 4-110 0 0,0-1 0 0 0,0 1 0 0 0,1-1-1 0 0,-1 1 1 0 0,1 0 0 0 0,0-1 0 0 0,0 1-1 0 0,0 0 1 0 0,1-1-126 0 0,9-27 475 0 0,-8 22-396 0 0,1-1 1 0 0,0 2 0 0 0,0-1-1 0 0,5-8-79 0 0,30-46 195 0 0,-19 28 126 0 0,22-28-321 0 0,-29 45 13 0 0,-8 12 0 0 0,0 0-1 0 0,0 0 0 0 0,1 0 1 0 0,0 1-1 0 0,4-5-12 0 0,-2 5 53 0 0,1 2-54 0 0,-5 4-47 0 0,5 5 36 0 0,1 4 1 0 0,2 8-42 0 0,-11-12 55 0 0,0 0-4 0 0,9 25 2 0 0,-7-20 0 0 0,-1 1 0 0 0,0-1 0 0 0,-1 1 0 0 0,0 0 0 0 0,-1-1 0 0 0,0 1 0 0 0,0 0 0 0 0,-2 2 0 0 0,-3 19 0 0 0,-1-1 0 0 0,-2 3 0 0 0,-2 7 0 0 0,8-37 0 0 0,2 19 0 0 0,1-12-13 0 0,0-8-86 0 0,-1-3-148 0 0,0 0-59 0 0,0 0 261 0 0,0 0-1 0 0,0 1 1 0 0,0-1 0 0 0,0 0 0 0 0,0 1 0 0 0,1-1 0 0 0,-1 0 0 0 0,0 0-1 0 0,0 1 1 0 0,1-1 0 0 0,-1 0 0 0 0,0 0 0 0 0,0 1 0 0 0,1-1 0 0 0,-1 0-1 0 0,0 0 1 0 0,1 0 0 0 0,-1 1 0 0 0,0-1 0 0 0,1 0 0 0 0,-1 0 0 0 0,0 0-1 0 0,1 0 1 0 0,-1 0 0 0 0,0 0 0 0 0,1 0 0 0 0,-1 0 0 0 0,0 0 0 0 0,1 0-1 0 0,-1 0 1 0 0,0 0 0 0 0,1 0 0 0 0,-1 0 0 0 0,0 0 0 0 0,1 0 0 0 0,-1 0-1 0 0,0 0 1 0 0,1 0 45 0 0,11-3-1609 0 0,2-8-1009 0 0,1-3-4614 0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4:51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96 16127 0 0,'-14'12'1242'0'0,"7"2"-812"0"0,6-9-103 0 0,1 0 0 0 0,0 0 0 0 0,0 0-1 0 0,0 0 1 0 0,0 0 0 0 0,1 0 0 0 0,0 3-327 0 0,0-5 258 0 0,0 1-1 0 0,0-1 1 0 0,-1 1 0 0 0,0 0-1 0 0,1-1 1 0 0,-1 1 0 0 0,-1 0 0 0 0,1-1-1 0 0,0 1 1 0 0,-1-1 0 0 0,0 1-1 0 0,0 0 1 0 0,0-1 0 0 0,0 1-1 0 0,-2 2-257 0 0,2-4 29 0 0,-2 1 33 0 0,1 1 0 0 0,0 0 0 0 0,0 0 0 0 0,0 0-1 0 0,0 0 1 0 0,1 1 0 0 0,-1-1 0 0 0,1 0 0 0 0,0 1-62 0 0,1 0 47 0 0,-2 1 0 0 0,1-1 0 0 0,-1 0 0 0 0,1 0 0 0 0,-4 5-47 0 0,-12 35 111 0 0,12-26-99 0 0,6-13-13 0 0,0-1 1 0 0,0 11 0 0 0,1-2 0 0 0,2 1 13 0 0,-1-3 54 0 0,-2-10 37 0 0,-1-2 95 0 0,0 0 18 0 0,0 0-1 0 0,0 0 11 0 0,0 0 43 0 0,-1-2 18 0 0,-7-26 90 0 0,1 0-1 0 0,1-1 0 0 0,0-8-377 0 0,4 20 47 0 0,1 4-41 0 0,0 1 0 0 0,1 0 0 0 0,0-1-1 0 0,1 1 1 0 0,1 0 0 0 0,0 0 0 0 0,1 0 0 0 0,0 0 0 0 0,0 0 0 0 0,2 0-1 0 0,-1 1 1 0 0,1 0 0 0 0,3-3-6 0 0,-1 3-6 0 0,0 0 0 0 0,1 1-1 0 0,1 1 1 0 0,0-1 0 0 0,0 2-1 0 0,1-1 1 0 0,0 1 0 0 0,0 0 0 0 0,1 1-1 0 0,-1 1 1 0 0,2-1 0 0 0,-1 2-1 0 0,1 0 1 0 0,2-1 6 0 0,-8 4 3 0 0,0 1-1 0 0,0 0 1 0 0,0 0 0 0 0,0 0-1 0 0,0 1 1 0 0,0 0 0 0 0,0 0-1 0 0,0 0 1 0 0,0 1 0 0 0,0 0-1 0 0,0 0 1 0 0,1 0-3 0 0,-4 0 2 0 0,1 0-1 0 0,-1 1 1 0 0,0-1-1 0 0,1 0 1 0 0,-1 1 0 0 0,0 0-1 0 0,0 0 1 0 0,0 0-1 0 0,0 0 1 0 0,0 0 0 0 0,0 0-1 0 0,-1 1 1 0 0,1 0-1 0 0,-1-1 1 0 0,0 1 0 0 0,0 0-1 0 0,0 0 1 0 0,0 0-1 0 0,0 0 1 0 0,1 3-2 0 0,0 3 11 0 0,0 1-1 0 0,-1-1 1 0 0,0 0 0 0 0,0 1-1 0 0,-1-1 1 0 0,0 6-11 0 0,-1-10 5 0 0,0-1-1 0 0,0 1 1 0 0,0 0-1 0 0,-1-1 1 0 0,0 1 0 0 0,0-1-1 0 0,0 1 1 0 0,0-1-1 0 0,-1 1 1 0 0,0-1-1 0 0,0 0 1 0 0,0 0 0 0 0,0 0-1 0 0,-2 2-4 0 0,-6 8 7 0 0,9-11-3 0 0,-1 0 0 0 0,0-1 0 0 0,0 1 0 0 0,0-1 0 0 0,0 0 0 0 0,-1 1 0 0 0,1-1 0 0 0,0 0 0 0 0,-1 0-4 0 0,-4 2 2 0 0,-1 0 0 0 0,1-1-1 0 0,-1 0 1 0 0,0 0 0 0 0,0 0-1 0 0,-1-1-1 0 0,6-2-42 0 0,-5 0 31 0 0,7-1 11 0 0,1 1 0 0 0,-1 0 0 0 0,1 0 0 0 0,-1 0 0 0 0,1 0 0 0 0,-1-1 0 0 0,1 1 0 0 0,0 0 0 0 0,-1 0 0 0 0,1-1 0 0 0,-1 1 0 0 0,1 0 0 0 0,-1-1 0 0 0,1 1 0 0 0,0-1 0 0 0,-1 1 0 0 0,1 0 0 0 0,0-1 0 0 0,-1-1 0 0 0,0 1 0 0 0,1-1 0 0 0,0 0 0 0 0,-1 1 0 0 0,1-1 0 0 0,0 0 0 0 0,0 1 0 0 0,0-1 0 0 0,0 0 0 0 0,0 0 0 0 0,0 1 0 0 0,0-1 0 0 0,0 0 0 0 0,1 1 0 0 0,-1-1 0 0 0,1 0 0 0 0,-1 1 0 0 0,1-1 0 0 0,0 1 0 0 0,0-1 0 0 0,-1 1 0 0 0,1-1 0 0 0,0 1 0 0 0,1-1 0 0 0,0-1 0 0 0,1-1 0 0 0,0 1 0 0 0,0-1 0 0 0,0 1 0 0 0,1 0 0 0 0,-1 0 0 0 0,1 1 0 0 0,3-3 0 0 0,5 0 0 0 0,2 4 0 0 0,-10 0 0 0 0,2 0 0 0 0,14 8 0 0 0,-14-5 0 0 0,0 0 0 0 0,-1 1 0 0 0,0 0 0 0 0,1 1 0 0 0,-1-1 0 0 0,0 1 0 0 0,-1 0 0 0 0,1 0 0 0 0,-1 0 0 0 0,0 1 0 0 0,0-1 0 0 0,3 6 0 0 0,6 8 0 0 0,-2 1 0 0 0,0 0 0 0 0,-2 1 0 0 0,10 17 0 0 0,-12-25 0 0 0,-1-2 0 0 0,0 1 0 0 0,0 1 0 0 0,-1-1 0 0 0,0 1 0 0 0,-1 0 0 0 0,0 0 0 0 0,-1 0 0 0 0,0 3 0 0 0,-3 2 0 0 0,-1-14 4 0 0,0-1 0 0 0,0 1 1 0 0,0 0-1 0 0,0 0 0 0 0,-1-1 0 0 0,1 1 0 0 0,-1-1 1 0 0,0 1-1 0 0,0-1 0 0 0,0 0 0 0 0,0 0 0 0 0,0 0 0 0 0,0 0 1 0 0,-1 0-1 0 0,1 0 0 0 0,-1-1 0 0 0,1 1 0 0 0,-2 0-4 0 0,-2 1 7 0 0,1 0 0 0 0,-1-1 0 0 0,0 0 0 0 0,1 0 0 0 0,-1 0 0 0 0,0-1 0 0 0,0 0 0 0 0,-5 0-7 0 0,0 1-222 0 0,0-2-1 0 0,0 1 1 0 0,-1-2 0 0 0,1 1 0 0 0,0-2 0 0 0,0 1 0 0 0,0-1-1 0 0,-6-3 223 0 0,-11-5-1737 0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2:29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220 388 9415 0 0,'0'0'431'0'0,"0"0"-10"0"0,0 0-205 0 0,0-2 150 0 0,-4-21 551 0 0,-2-19 640 0 0,1-3 251 0 0,4 39-1576 0 0,0 0 0 0 0,-1 0-1 0 0,0 0 1 0 0,-1 0 0 0 0,1 0-1 0 0,-1 1 1 0 0,0-1 0 0 0,0 1-1 0 0,-1-1 1 0 0,0 1 0 0 0,0 0 0 0 0,0 1-1 0 0,-1-1-231 0 0,-1 0 308 0 0,0 0-1 0 0,0 1 1 0 0,-1 0-1 0 0,1 0 1 0 0,-1 0 0 0 0,0 1-1 0 0,0 0 1 0 0,-1 1-1 0 0,0-1-307 0 0,6 3 223 0 0,-30 4 713 0 0,31-4-924 0 0,0-1 1 0 0,0 1 0 0 0,0 0-1 0 0,0 0 1 0 0,0 0 0 0 0,0 0-1 0 0,0 0 1 0 0,0 0 0 0 0,0 1-1 0 0,0-1 1 0 0,0 0 0 0 0,0 0-1 0 0,1 1 1 0 0,-1-1 0 0 0,0 0-1 0 0,0 1 1 0 0,0-1 0 0 0,0 1-1 0 0,0-1 1 0 0,1 1 0 0 0,-1 0-1 0 0,0-1 1 0 0,0 1 0 0 0,1 0-1 0 0,-1 0 1 0 0,0 0-13 0 0,-2 3 9 0 0,1 0 0 0 0,-1 0 0 0 0,1 1 0 0 0,-1-1 0 0 0,1 1 0 0 0,1-1 0 0 0,-1 1 0 0 0,0 3-9 0 0,0-2 0 0 0,1-3 0 0 0,0 0 0 0 0,1 0 0 0 0,-1 1 0 0 0,1-1 0 0 0,-1 0 0 0 0,1 0 0 0 0,0 1 0 0 0,1 2 0 0 0,-1 2 22 0 0,0 0 0 0 0,1 0 0 0 0,0 1 0 0 0,0-1 0 0 0,1 0 0 0 0,0 0 0 0 0,1 1-22 0 0,5 20 167 0 0,-4-6-7 0 0,4 37 303 0 0,8 39-191 0 0,-17-88-272 0 0,1-7 0 0 0,0-1 0 0 0,0 1 0 0 0,0 0 0 0 0,0 0 0 0 0,1 0 0 0 0,-1-1 0 0 0,2 4 0 0 0,1 6 0 0 0,0-1 11 0 0,-3-10 42 0 0,0-2 11 0 0,0 0 0 0 0,0 0 3 0 0,0 2 10 0 0,-1 4-25 0 0,0-4-109 0 0,1-4-18 0 0,-6-11 2 0 0,5 0 54 0 0,1 4-14 0 0,0-49 22 0 0,-2 25 11 0 0,-1 0 1 0 0,-4-13-1 0 0,1 6-18 0 0,-10-56-205 0 0,5 32 42 0 0,1-11 181 0 0,9 60 4 0 0,0 8 24 0 0,0 0-1 0 0,1 0 0 0 0,0 0 0 0 0,1 0 1 0 0,-1 0-1 0 0,1 0 0 0 0,1 0 1 0 0,-1 0-1 0 0,1 1 0 0 0,1-3-27 0 0,2-4 19 0 0,-1 11-20 0 0,-2 1-1 0 0,8-4 2 0 0,0 1-13 0 0,-8 4 7 0 0,0-1 0 0 0,0 1 0 0 0,-1 0 0 0 0,1-1 0 0 0,0 1 0 0 0,0 0 1 0 0,0 0-1 0 0,0 0 0 0 0,0 1 0 0 0,0-1 0 0 0,1 1 6 0 0,6 0-2 0 0,44 5-51 0 0,-42-4 107 0 0,0-1-1 0 0,0 1 1 0 0,0-2 0 0 0,0 1-1 0 0,1-2 1 0 0,-1 1 0 0 0,0-2-1 0 0,11-2-53 0 0,52-8 593 0 0,-72 11-474 0 0,-2 1 1 0 0,2-1-20 0 0,5-3-69 0 0,-5 3 23 0 0,-1 3 5 0 0,2 15-71 0 0,0 0-1 0 0,0 0 0 0 0,-2 0 1 0 0,0 0-1 0 0,-1 1 1 0 0,-1 12 12 0 0,0-11 15 0 0,1-8-15 0 0,1 0 0 0 0,0-1 0 0 0,1 1 0 0 0,0 0 0 0 0,2 4 0 0 0,-1-4 0 0 0,-1 0 0 0 0,0 0 0 0 0,0 0 0 0 0,-2 0 0 0 0,1 6 0 0 0,-9 60 0 0 0,7-71 12 0 0,0-1-1 0 0,0 1 0 0 0,-1-1 1 0 0,0 0-1 0 0,0 1 1 0 0,-1 1-12 0 0,-6 18 56 0 0,9-22-45 0 0,-1-1-1 0 0,0 1 0 0 0,0-1 0 0 0,0 1 0 0 0,-1-1 1 0 0,1 1-1 0 0,0-1 0 0 0,-1 0 0 0 0,0 1-10 0 0,-1 1 21 0 0,1-1-1 0 0,0 1 1 0 0,0-1-1 0 0,0 1 1 0 0,0 0-1 0 0,1 0 1 0 0,0 0-1 0 0,0 0 1 0 0,0 0 0 0 0,0 0-1 0 0,0 1 1 0 0,1-1-1 0 0,0 3-20 0 0,-2-4 8 0 0,1 1-4 0 0,3 16-4 0 0,3 5 53 0 0,-2-5-31 0 0,-2-18 31 0 0,-1-2 11 0 0,0 0 0 0 0,0 0 3 0 0,2-1 10 0 0,6-5-24 0 0,-5-3-687 0 0,0-6-5618 0 0,-2 4-843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8:20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13823 0 0,'-16'11'308'0'0,"11"-8"-176"0"0,-1 0 1 0 0,1 1-1 0 0,0 0 1 0 0,0 0-1 0 0,0 0 1 0 0,1 0-1 0 0,-1 1 1 0 0,1 0-1 0 0,0 1-132 0 0,1 2 12 0 0,4-6 28 0 0,-1-1-1 0 0,1 0 1 0 0,0 1 0 0 0,-1-1-1 0 0,1 1 1 0 0,0-1-1 0 0,0 0 1 0 0,0 1 0 0 0,0-1-1 0 0,0 0 1 0 0,0 0-1 0 0,0 0 1 0 0,0 0 0 0 0,1 0-1 0 0,-1 0 1 0 0,0 0-1 0 0,1 0 1 0 0,-1 0 0 0 0,1-1-1 0 0,-1 1 1 0 0,1-1-1 0 0,-1 1 1 0 0,1-1 0 0 0,-1 1-1 0 0,1-1 1 0 0,-1 0-40 0 0,10 3 458 0 0,0-1 1 0 0,-1-1-1 0 0,5 1-458 0 0,-12-2 51 0 0,34 1 507 0 0,1-2 0 0 0,-1-1 0 0 0,25-5-558 0 0,-22 2-42 0 0,121-19-135 0 0,-93 10-4990 0 0,-25 5-881 0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2:30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9215 0 0,'0'0'707'0'0,"1"-2"-306"0"0,14-11 1529 0 0,-14 12-798 0 0,-1 1-119 0 0,0 0-541 0 0,0 0-236 0 0,0 0-48 0 0,0 0-5 0 0,0 0 21 0 0,0 0 10 0 0,0 0 2 0 0,0 0 2 0 0,25 4 1016 0 0,-23-3-876 0 0,-2-1 8 0 0,79 5 3090 0 0,-77-5-3085 0 0,-2 0-90 0 0,0 0-38 0 0,3 0-10 0 0,49 2 359 0 0,-37-2-2618 0 0,-5-1-4184 0 0,-8 1-354 0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2:30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214 106 1839 0 0,'2'-1'134'0'0,"18"-7"1590"0"0,-18 7 180 0 0,-2 1 89 0 0,0 0-178 0 0,1-1-833 0 0,0-1-800 0 0,0 1 0 0 0,0 0 1 0 0,0-1-1 0 0,0 1 0 0 0,0 0 0 0 0,0-1 0 0 0,0 0 0 0 0,-1 1 0 0 0,1-1 0 0 0,0 1 0 0 0,-1-1 0 0 0,0 0 0 0 0,1 1 0 0 0,-1-1 0 0 0,0 0 0 0 0,0 1 0 0 0,0-1 0 0 0,0 0 0 0 0,0 0 1 0 0,0 1-1 0 0,0-1 0 0 0,-1-1-182 0 0,1 1 394 0 0,0 0-309 0 0,1 1 0 0 0,-1-1 1 0 0,0 1-1 0 0,1-1 0 0 0,-1 0 0 0 0,0 1 0 0 0,0-1 0 0 0,0 1 0 0 0,-1-1 0 0 0,1 0 0 0 0,0 1 0 0 0,-1-2-85 0 0,1 0 163 0 0,-5-25 4069 0 0,-6 27-3385 0 0,4 1-615 0 0,1 0 1 0 0,0 0-1 0 0,0 1 1 0 0,0 0-1 0 0,0 0 1 0 0,0 1-1 0 0,0-1 1 0 0,0 1-1 0 0,0 0 1 0 0,-4 3-233 0 0,-6 4 180 0 0,1 0-1 0 0,0 0 1 0 0,-1 3-180 0 0,6-3 75 0 0,1 0 1 0 0,0 0-1 0 0,0 1 1 0 0,1 0-1 0 0,1 0 1 0 0,0 1-1 0 0,0 0 1 0 0,1 0-1 0 0,0 1 0 0 0,-1 6-75 0 0,4-11 55 0 0,0 0-1 0 0,1 1 0 0 0,0 0 0 0 0,0-1 0 0 0,1 1 0 0 0,0 0 0 0 0,0 0 0 0 0,1 0 0 0 0,0-1 0 0 0,1 3-54 0 0,0 5 41 0 0,2 1 0 0 0,0-1 1 0 0,1 0-1 0 0,1 0 0 0 0,3 8-41 0 0,-8-22 6 0 0,1 0-1 0 0,-1 0 1 0 0,1-1-1 0 0,-1 1 1 0 0,1 0 0 0 0,0-1-1 0 0,-1 1 1 0 0,1 0-1 0 0,0-1 1 0 0,-1 1-1 0 0,1-1 1 0 0,0 1 0 0 0,0-1-1 0 0,-1 1 1 0 0,1-1-1 0 0,0 1 1 0 0,0-1 0 0 0,1 0-6 0 0,1 2 12 0 0,3 1 37 0 0,-1 0 0 0 0,1-1 0 0 0,0 1 0 0 0,1-1-1 0 0,-1-1 1 0 0,0 1 0 0 0,1-1 0 0 0,-1 0 0 0 0,1-1 0 0 0,-1 1-1 0 0,0-1 1 0 0,1 0 0 0 0,-1-1 0 0 0,1 0 0 0 0,3-1-49 0 0,5-1-585 0 0,0 0 1 0 0,9-4 584 0 0,26-12-6393 0 0,-49 18 6241 0 0,41-16-7816 0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4:53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28 5527 0 0,'0'0'250'0'0,"-1"-1"-2"0"0,-22-16 77 0 0,22 16 831 0 0,1 1 401 0 0,0 0 78 0 0,-9-5 1196 0 0,2 1 2336 0 0,15 13-2942 0 0,41 32-769 0 0,-15-14-367 0 0,-28-20-885 0 0,1 0 1 0 0,-1 0 0 0 0,0 0-1 0 0,-1 0 1 0 0,0 1 0 0 0,2 3-205 0 0,-6-9 145 0 0,0 1-5 0 0,51 74 592 0 0,-17-26-428 0 0,7 8-139 0 0,-25-36-95 0 0,1-1-1 0 0,11 9-69 0 0,-1-2 75 0 0,95 108 658 0 0,-116-128-632 0 0,0 1 1 0 0,-1 0-1 0 0,0 0 0 0 0,-1 1 0 0 0,1 2-101 0 0,7 13 150 0 0,-8-16-95 0 0,-1 1 0 0 0,0-1 0 0 0,0 4-55 0 0,9 22 110 0 0,12 24-98 0 0,-5-13 53 0 0,7 10-65 0 0,-14-29 0 0 0,-2 0 0 0 0,5 16 0 0 0,-12-32 0 0 0,20 60 75 0 0,8 49-75 0 0,-14-48 64 0 0,4 0 0 0 0,2-1 0 0 0,4 1-64 0 0,-21-57 23 0 0,-2 0 1 0 0,0-1-1 0 0,-1 2 0 0 0,0-1 1 0 0,-2 0-1 0 0,0 1-23 0 0,0 16 53 0 0,-1-1-1 0 0,-5 31-52 0 0,-7 122 0 0 0,4-43 163 0 0,9 57-163 0 0,13-43 53 0 0,-15-142-40 0 0,0 1 1 0 0,-2-1-1 0 0,-1 12-13 0 0,-2 23 24 0 0,4-30-17 0 0,0 25 96 0 0,-2 1 0 0 0,-5 20-103 0 0,3-32 83 0 0,2 1-1 0 0,1 0 0 0 0,3 25-82 0 0,-2 65 124 0 0,-5-43-124 0 0,2-50 0 0 0,1-2 11 0 0,2-16 31 0 0,-2 7-14 0 0,2 1 211 0 0,2-21-235 0 0,-1 0 0 0 0,0 0-1 0 0,0 0 1 0 0,0 0 0 0 0,0 0 0 0 0,0 1 0 0 0,0-1-1 0 0,0 0 1 0 0,0 0 0 0 0,0 0 0 0 0,0 0 0 0 0,0 1-1 0 0,0-1 1 0 0,0 0 0 0 0,0 0 0 0 0,0 0 0 0 0,0 0-1 0 0,0 1 1 0 0,0-1 0 0 0,0 0 0 0 0,0 0-1 0 0,0 0 1 0 0,0 0 0 0 0,0 0 0 0 0,0 1 0 0 0,0-1-1 0 0,0 0 1 0 0,0 0 0 0 0,0 0 0 0 0,0 0 0 0 0,-1 0-1 0 0,1 1 1 0 0,0-1 0 0 0,0 0 0 0 0,0 0 0 0 0,0 0-1 0 0,0 0 1 0 0,0 0 0 0 0,-1 0 0 0 0,1 0 0 0 0,0 0-1 0 0,0 0 1 0 0,0 1 0 0 0,0-1 0 0 0,-1 0 0 0 0,1 0-1 0 0,0 0 1 0 0,0 0 0 0 0,0 0 0 0 0,0 0-1 0 0,0 0 1 0 0,-1 0 0 0 0,1 0 0 0 0,0 0 0 0 0,0 0-1 0 0,0 0 1 0 0,0 0 0 0 0,-1 0 0 0 0,1 0 0 0 0,0-1-1 0 0,0 1 1 0 0,0 0 0 0 0,0 0 0 0 0,0 0 0 0 0,-1 0-1 0 0,1 0 1 0 0,0 0-4 0 0,-1-1-252 0 0,0 0-1 0 0,0 0 1 0 0,0-1-1 0 0,1 1 1 0 0,-1 0 0 0 0,0 0-1 0 0,1 0 1 0 0,-1-1-1 0 0,1 1 1 0 0,-1 0-1 0 0,1-1 253 0 0,-4-19-9885 0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4:55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72 303 9383 0 0,'0'0'431'0'0,"0"0"-10"0"0,1-2-147 0 0,2-2 145 0 0,1-1 1 0 0,-1 0 0 0 0,0 0-1 0 0,-1 0 1 0 0,1-1-1 0 0,-1 1 1 0 0,0-1 0 0 0,-1 1-1 0 0,1-1 1 0 0,-1 0 0 0 0,0-1-420 0 0,-1 5 149 0 0,1 0-48 0 0,6-20 48 0 0,-3 12 64 0 0,-1-1 1 0 0,0 0-1 0 0,0 0 1 0 0,-1 0-1 0 0,1-11-213 0 0,-3 21 176 0 0,1-4 77 0 0,0 1 0 0 0,-1 0 0 0 0,1-1 0 0 0,-1 1-1 0 0,0-1 1 0 0,0 1 0 0 0,0 0 0 0 0,-1-4-253 0 0,0 6 269 0 0,0 1 0 0 0,1-1 0 0 0,-1 0 0 0 0,0 1 0 0 0,0-1 0 0 0,0 1 0 0 0,0 0 0 0 0,0-1 0 0 0,0 1 0 0 0,-2-1-269 0 0,2 1 96 0 0,0 0 0 0 0,1 0 0 0 0,-1 1 1 0 0,0-1-1 0 0,0 0 0 0 0,0 0 1 0 0,1 0-1 0 0,-1-1 0 0 0,0 1 0 0 0,1 0 1 0 0,-1 0-1 0 0,1 0 0 0 0,-1 0 0 0 0,1-1 1 0 0,0 1-1 0 0,-1 0 0 0 0,1 0 0 0 0,0-2-96 0 0,-9-8 431 0 0,8 10-421 0 0,0-2-10 0 0,2-11 77 0 0,-1 12-13 0 0,0 2 53 0 0,0 0 12 0 0,0 0 6 0 0,0 0-6 0 0,0 0-29 0 0,0 0-17 0 0,0 0-3 0 0,0 0 0 0 0,1 2 0 0 0,1 40 179 0 0,-1 0-1 0 0,-3 0 1 0 0,-4 33-259 0 0,-3 2 54 0 0,-12 90 28 0 0,8-46 28 0 0,8-63-52 0 0,5-56 30 0 0,0-2 49 0 0,0 0 14 0 0,0 0 1 0 0,0 0-9 0 0,0 0-38 0 0,0 0-10 0 0,0 0-6 0 0,0 0-5 0 0,0 0-11 0 0,3-11 71 0 0,-2-3-117 0 0,0 0 0 0 0,-1 1 0 0 0,0-1 0 0 0,-1 0 0 0 0,-2-11-27 0 0,2 13 4 0 0,-2-11-7 0 0,-8-98-71 0 0,11 100 59 0 0,0-1 1 0 0,1 1-1 0 0,1 0 0 0 0,4-14 15 0 0,2-11-27 0 0,-6 29 10 0 0,1 0 0 0 0,1 0 0 0 0,1 0 1 0 0,0 1-1 0 0,1-1 0 0 0,1 1 17 0 0,1-9 0 0 0,-5 14 0 0 0,1-5 0 0 0,-2 13 0 0 0,0 1 0 0 0,5-4 0 0 0,4 2 0 0 0,92-14-64 0 0,-75 13 64 0 0,-13 3 0 0 0,0-1 0 0 0,0 2 0 0 0,4 0 0 0 0,-9 1 0 0 0,34-3 0 0 0,-15 0 0 0 0,-24 2-2 0 0,15 3 15 0 0,-20-2-12 0 0,0 0 0 0 0,0 0-1 0 0,1 0 1 0 0,-1 0 0 0 0,0 0 0 0 0,0 0 0 0 0,0 0 0 0 0,0 0 0 0 0,0 0 0 0 0,0 0 0 0 0,0 0-1 0 0,0 0 1 0 0,0 0 0 0 0,1 0 0 0 0,-1 0 0 0 0,0 0 0 0 0,0 0 0 0 0,0 0 0 0 0,0 0 0 0 0,0 0-1 0 0,0 0 1 0 0,0 0 0 0 0,0 1 0 0 0,0-1 0 0 0,0 0 0 0 0,0 0 0 0 0,0 0 0 0 0,0 0 0 0 0,1 0-1 0 0,-1 0 1 0 0,0 0 0 0 0,0 0 0 0 0,0 0 0 0 0,0 1 0 0 0,0-1 0 0 0,0 0 0 0 0,0 0 0 0 0,0 0-1 0 0,0 0 1 0 0,0 0 0 0 0,0 0 0 0 0,0 0 0 0 0,0 0 0 0 0,0 1 0 0 0,0-1 0 0 0,0 0 0 0 0,0 0-1 0 0,0 0 0 0 0,0 11 10 0 0,0 0 0 0 0,-1 0-1 0 0,0 0 1 0 0,0 0 0 0 0,-1 0-1 0 0,-1 1-9 0 0,-20 67 96 0 0,22-75-92 0 0,-22 97 60 0 0,14-65-13 0 0,-2 17-51 0 0,8-39 2 0 0,-2 31-4 0 0,4-28 5 0 0,-1-1 0 0 0,0 1 0 0 0,-1-1 1 0 0,-1 2-4 0 0,-7 19 53 0 0,7-23-42 0 0,3-11 42 0 0,0-4 0 0 0,-2-3-63 0 0,1 0-1 0 0,-1 0 0 0 0,0 0 0 0 0,1 0 0 0 0,0-1 0 0 0,0 1 0 0 0,1-1 0 0 0,-1 1 0 0 0,1-1 1 0 0,-1-1 10 0 0,-5-17-113 0 0,1 10-264 0 0,0 1 0 0 0,-1 0 0 0 0,0 0-1 0 0,-1 1 1 0 0,-1 0 0 0 0,1 0 0 0 0,-2 1 0 0 0,-9-8 377 0 0,17 15-95 0 0,-56-44-2146 0 0,49 41 2025 0 0,0 0 0 0 0,0 1 1 0 0,-1 0-1 0 0,1 0 0 0 0,-10-2 216 0 0,14 6-9 0 0,1 0-1 0 0,0 0 0 0 0,-1 1 1 0 0,1 0-1 0 0,-1 0 1 0 0,-1 0 8 0 0,-9 0 99 0 0,14 0-59 0 0,-1 0 0 0 0,1 1 0 0 0,0 0-1 0 0,0-1 1 0 0,-1 1 0 0 0,1 0 0 0 0,0-1 0 0 0,0 1 0 0 0,0 0-1 0 0,0 0 1 0 0,0 0 0 0 0,0 0 0 0 0,0 0 0 0 0,0 0 0 0 0,0 1-39 0 0,1-1 92 0 0,-2 0 241 0 0,2-1 4 0 0,0 0 6 0 0,-2 3 142 0 0,2-2-456 0 0,0-1-1 0 0,-1 0 1 0 0,1 0 0 0 0,0 0 0 0 0,0 0 0 0 0,0 0-1 0 0,-1 1 1 0 0,1-1 0 0 0,0 0 0 0 0,0 0 0 0 0,0 0 0 0 0,0 1-1 0 0,0-1 1 0 0,-1 0 0 0 0,1 0 0 0 0,0 1 0 0 0,0-1-1 0 0,0 0 1 0 0,0 0 0 0 0,0 0 0 0 0,0 1 0 0 0,0-1-1 0 0,0 0 1 0 0,0 0 0 0 0,0 1 0 0 0,0-1 0 0 0,0 0 0 0 0,0 0-1 0 0,0 1 1 0 0,0-1 0 0 0,0 0 0 0 0,0 0 0 0 0,0 1-1 0 0,0-1 1 0 0,0 0 0 0 0,1 0 0 0 0,-1 1-29 0 0,4 2 96 0 0,1 1 0 0 0,0-1 0 0 0,0 0 0 0 0,1 0 0 0 0,-1-1 0 0 0,1 1 0 0 0,-1-1-1 0 0,1 0 1 0 0,0-1 0 0 0,-1 0 0 0 0,1 1 0 0 0,4-1-96 0 0,10 1 230 0 0,0 0 0 0 0,0-2 0 0 0,5 0-230 0 0,12-2 69 0 0,0-2 0 0 0,0-2 0 0 0,22-7-69 0 0,-57 13-248 0 0,1-1 1 0 0,-1 1 0 0 0,1-1-1 0 0,-1 0 1 0 0,1 0-1 0 0,-1 0 1 0 0,0 0-1 0 0,0 0 1 0 0,1 0 0 0 0,-1-1-1 0 0,0 1 1 0 0,0-1-1 0 0,0 0 1 0 0,0 0 0 0 0,0 1-1 0 0,0-2 248 0 0,5-8-1792 0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4:55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79 11519 0 0,'2'0'887'0'0,"4"-1"-941"0"0,3 0 439 0 0,-1 0-1 0 0,1-1 0 0 0,-1 0 0 0 0,1-1-384 0 0,-6 2 335 0 0,0 0 1 0 0,0 0-1 0 0,-1 0 0 0 0,1-1 0 0 0,0 0 0 0 0,-1 1 0 0 0,1-1 0 0 0,-1 0 0 0 0,0 0 1 0 0,1 0-1 0 0,-1-1 0 0 0,0 1 0 0 0,1-3-335 0 0,-2 5 80 0 0,0-1 0 0 0,-1 0 1 0 0,1 0-1 0 0,0 0 0 0 0,-1 0 0 0 0,1 0 0 0 0,-1 0 1 0 0,0 0-1 0 0,1 0 0 0 0,-1 0 0 0 0,0 0 1 0 0,1-1-1 0 0,-1 1 0 0 0,0 0 0 0 0,0 0 1 0 0,0 0-1 0 0,0 0 0 0 0,0 0 0 0 0,0 0 0 0 0,0-1 1 0 0,0 1-1 0 0,-1 0 0 0 0,1 0 0 0 0,0 0-80 0 0,-1 0 17 0 0,0 0-1 0 0,0 0 0 0 0,0 0 0 0 0,0 0 0 0 0,0 0 0 0 0,0 0 1 0 0,0 0-1 0 0,-1 0 0 0 0,1 0 0 0 0,0 1 0 0 0,0-1 1 0 0,-1 1-1 0 0,1-1 0 0 0,0 1 0 0 0,-1-1 0 0 0,1 1 1 0 0,-1 0-1 0 0,1-1 0 0 0,0 1 0 0 0,-2 0-16 0 0,-1-1 60 0 0,-1 1 0 0 0,0-1 0 0 0,1 1 0 0 0,-1 0 0 0 0,0 1 0 0 0,1-1-1 0 0,-1 1-59 0 0,3-1 50 0 0,-1 1 0 0 0,1 0-1 0 0,-1 0 1 0 0,1 0-1 0 0,0 0 1 0 0,-1 0-1 0 0,1 1 1 0 0,0-1 0 0 0,0 0-1 0 0,0 1 1 0 0,0 0-1 0 0,0-1 1 0 0,1 1-1 0 0,-1 1-49 0 0,-23 23 893 0 0,-17 22 469 0 0,31-34-1051 0 0,-1 1 240 0 0,0 2 0 0 0,-5 8-551 0 0,14-19 85 0 0,0 0-1 0 0,0 0 1 0 0,1 1 0 0 0,-1-1 0 0 0,2 0 0 0 0,-1 1 0 0 0,1-1-1 0 0,-1 1 1 0 0,1 4-85 0 0,1-7 22 0 0,0-1 1 0 0,1 1-1 0 0,-1-1 0 0 0,1 1 0 0 0,0-1 0 0 0,0 1 1 0 0,0-1-1 0 0,0 1 0 0 0,0-1 0 0 0,1 0 1 0 0,-1 1-1 0 0,1-1 0 0 0,0 0 0 0 0,0 0 0 0 0,0 0 1 0 0,1-1-1 0 0,-1 1 0 0 0,3 1-22 0 0,-3-1 8 0 0,1-1-1 0 0,0 0 0 0 0,0 0 1 0 0,0-1-1 0 0,0 1 1 0 0,0 0-1 0 0,0-1 1 0 0,0 0-1 0 0,1 0 0 0 0,-1 0 1 0 0,0 0-1 0 0,1-1 1 0 0,-1 1-1 0 0,1-1 1 0 0,-1 0-1 0 0,1 0 1 0 0,-1 0-1 0 0,1 0 0 0 0,1-1-7 0 0,1 1-163 0 0,1-1-1 0 0,-1 0 1 0 0,0-1 0 0 0,0 0-1 0 0,0 0 1 0 0,-1 0-1 0 0,1 0 1 0 0,0-1-1 0 0,-1 0 1 0 0,4-2 163 0 0,5-7-6064 0 0,-1 0-2059 0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4:56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0 371 1375 0 0,'0'0'66'0'0,"1"2"472"0"0,0 2 10850 0 0,2-8-4798 0 0,4-17-3219 0 0,2-13-5707 0 0,-6 16 4240 0 0,3-16-1355 0 0,-1 4 513 0 0,6-20-1062 0 0,-8 41 143 0 0,0-1 0 0 0,1 1 0 0 0,0-1 1 0 0,0 1-1 0 0,1 0 0 0 0,6-8-143 0 0,1 2 131 0 0,1 0 0 0 0,0 1 1 0 0,1 0-1 0 0,1 1 0 0 0,0 1 1 0 0,5-3-132 0 0,-18 13 2 0 0,0 1 0 0 0,1-1 0 0 0,-1 1 0 0 0,1-1 0 0 0,-1 1 0 0 0,1 0 1 0 0,0 0-1 0 0,-1 0 0 0 0,1 0 0 0 0,0 1 0 0 0,0-1 0 0 0,0 1 0 0 0,-1-1 0 0 0,1 1 0 0 0,0 0 0 0 0,0 0 1 0 0,2 1-3 0 0,-1 0 4 0 0,-1 0 0 0 0,1 0 1 0 0,0 0-1 0 0,-1 0 1 0 0,0 1-1 0 0,1 0 0 0 0,-1-1 1 0 0,0 1-1 0 0,0 1 1 0 0,0-1-1 0 0,0 0 0 0 0,1 2-4 0 0,2 2 7 0 0,0 1-1 0 0,0-1 0 0 0,-1 1 0 0 0,0 0 1 0 0,-1 1-1 0 0,0-1 0 0 0,0 1 0 0 0,0 0 1 0 0,-1 0-1 0 0,0 0 0 0 0,1 7-6 0 0,0 2 17 0 0,-1 1 0 0 0,-1 0-1 0 0,0-1 1 0 0,-1 1 0 0 0,-1 0 0 0 0,-1 0-1 0 0,-1 1-16 0 0,-2 3 48 0 0,4-17-46 0 0,0 15-53 0 0,14-24-265 0 0,-12 3 216 0 0,0 0-1 0 0,0-1 1 0 0,-1 1 0 0 0,1 0-1 0 0,0 0 1 0 0,0-1 0 0 0,-1 1-1 0 0,1-1 1 0 0,-1 0 0 0 0,0 1-1 0 0,1-1 1 0 0,-1 0-1 0 0,1-1 101 0 0,12-28-3184 0 0,-4 10-2432 0 0,2 0-1303 0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4:56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11055 0 0,'-18'37'2465'0'0,"16"-30"-1268"0"0,-1-1 1 0 0,1 1 0 0 0,1 0 0 0 0,-1 0 0 0 0,1 0 0 0 0,0 0-1 0 0,1 0-1196 0 0,-3 15 878 0 0,0-1 1 0 0,-1 1 0 0 0,-2 3-880 0 0,1-5 322 0 0,1 1 0 0 0,1-1 0 0 0,0 11-322 0 0,1 7 207 0 0,0-5-152 0 0,2 0 0 0 0,1-1 1 0 0,1 1-1 0 0,2 4-55 0 0,-1-18 72 0 0,-2-11 48 0 0,0 0 0 0 0,1 0 0 0 0,0-1 0 0 0,0 1 0 0 0,1 0-120 0 0,-2-6 189 0 0,-1-2 3 0 0,0 0-8 0 0,0 0-33 0 0,0 0-14 0 0,0 0-1 0 0,0 0-4 0 0,3-3 35 0 0,-3 2-162 0 0,0 1 0 0 0,0 0 1 0 0,1 0-1 0 0,-1 0 1 0 0,0 0-1 0 0,1 0 1 0 0,-1-1-1 0 0,0 1 0 0 0,0 0 1 0 0,1 0-1 0 0,-1 0 1 0 0,0-1-1 0 0,0 1 1 0 0,1 0-1 0 0,-1 0 0 0 0,0-1 1 0 0,0 1-1 0 0,0 0 1 0 0,0 0-1 0 0,0-1 1 0 0,1 1-1 0 0,-1 0 1 0 0,0-1-1 0 0,0 1 0 0 0,0 0 1 0 0,0 0-1 0 0,0-1 1 0 0,0 1-1 0 0,0-1-5 0 0,1-7 50 0 0,0 0 0 0 0,0-1-1 0 0,-1 1 1 0 0,0-1 0 0 0,-1 1 0 0 0,0-3-50 0 0,-12-55 136 0 0,1-5-99 0 0,8 28-6 0 0,2-1-1 0 0,2-4-30 0 0,1 29 1 0 0,1 1-1 0 0,0-1 1 0 0,1 1-1 0 0,1-1 1 0 0,1 1-1 0 0,1-3 0 0 0,-4 16 0 0 0,9-15 0 0 0,-4 9 0 0 0,1 3 0 0 0,18-2 0 0 0,-6 5 0 0 0,-14 6 0 0 0,-1 0 0 0 0,-2 0 0 0 0,1 0 0 0 0,0 0 0 0 0,0 0 0 0 0,0 0 0 0 0,-1 1 0 0 0,1-1 0 0 0,-1 1 0 0 0,1 0 0 0 0,-1 0 0 0 0,0 0 0 0 0,0 1 0 0 0,0-1 0 0 0,0 1 0 0 0,2 2 0 0 0,6 7 0 0 0,0 1 0 0 0,9 13 0 0 0,-7-7 0 0 0,28 33 0 0 0,-40-51 0 0 0,1 1 0 0 0,-1-1 0 0 0,0 1 0 0 0,0 0 0 0 0,0 0 0 0 0,0-1 0 0 0,0 1 0 0 0,0 0 0 0 0,0 0 0 0 0,0 0 0 0 0,0 1 0 0 0,0 3 0 0 0,4 6 0 0 0,0 2 1 0 0,-6-11 2 0 0,1-1 4 0 0,-1-2-1 0 0,1 1 0 0 0,-1 0 0 0 0,1-1 0 0 0,-1 1-1 0 0,1-1 1 0 0,-1 1 0 0 0,0-1 0 0 0,1 1 0 0 0,-1-1 0 0 0,0 0 0 0 0,1 1 0 0 0,-1-1 0 0 0,0 0 0 0 0,1 1 0 0 0,-1-1 0 0 0,0 0 0 0 0,0 0-6 0 0,-1 1 12 0 0,-3 1-8 0 0,1 0 1 0 0,-1-1-1 0 0,0 0 1 0 0,1 0-1 0 0,-1 0 0 0 0,0 0 1 0 0,0-1-1 0 0,0 0 0 0 0,0 0 1 0 0,-1 0-5 0 0,-12-2 21 0 0,0 0 0 0 0,-3-2-21 0 0,-4-1 6 0 0,-2 1-18 0 0,14-1-50 0 0,10 0 63 0 0,3 3-11 0 0,-4-7-44 0 0,5 8 49 0 0,-1 0 1 0 0,1 1 0 0 0,-1-1 0 0 0,1 0 0 0 0,0 0-1 0 0,0 0 1 0 0,-1 0 0 0 0,1 1 0 0 0,0-1-1 0 0,0 0 1 0 0,0 1 0 0 0,0-1 0 0 0,0 0-1 0 0,0 1 1 0 0,0-1 0 0 0,0 1 0 0 0,0 0-1 0 0,0-1 1 0 0,0 1 0 0 0,0 0 0 0 0,1 0 4 0 0,24-4-54 0 0,-16 5 52 0 0,1 0 0 0 0,-1 1-1 0 0,0 1 1 0 0,0-1 0 0 0,0 2 0 0 0,0-1 0 0 0,0 1-1 0 0,7 5 3 0 0,-4-2-9 0 0,0 1 0 0 0,-1 0 0 0 0,1 1-1 0 0,-2 1 1 0 0,10 9 9 0 0,-6-4-6 0 0,-1-2 33 0 0,0 1 0 0 0,-2 1 0 0 0,3 3-27 0 0,-1 2 37 0 0,-9-14-21 0 0,0 0 1 0 0,-1 0-1 0 0,1 0 1 0 0,-1 1 0 0 0,-1 0-1 0 0,1 0 1 0 0,-1 0 0 0 0,0 0-1 0 0,-1 1 1 0 0,0-1 0 0 0,1 6-17 0 0,-3-10 23 0 0,1 1 1 0 0,-1-1-1 0 0,0 1 1 0 0,0 0-1 0 0,0-1 1 0 0,0 1-1 0 0,-1-1 1 0 0,0 1-1 0 0,1-1 1 0 0,-1 1-1 0 0,-1-1 1 0 0,0 3-24 0 0,1-4 17 0 0,-1 1 1 0 0,1-1-1 0 0,-1 0 1 0 0,0 0-1 0 0,0 0 0 0 0,0 0 1 0 0,0 0-1 0 0,0 0 1 0 0,-1 0-1 0 0,1-1 1 0 0,0 1-1 0 0,-1-1 1 0 0,1 0-1 0 0,-1 0 1 0 0,0 0-1 0 0,0 1-17 0 0,-14 3-87 0 0,0-1-1 0 0,1-1 1 0 0,-1 0-1 0 0,-1-1 1 0 0,1-1-1 0 0,0-1 1 0 0,0 0-1 0 0,0-1 1 0 0,-1-1-1 0 0,-2-1 88 0 0,-18-7-2384 0 0,1-5-7053 0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5:01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16 13823 0 0,'-1'1'44'0'0,"1"-1"0"0"0,-1 1 0 0 0,1-1 0 0 0,-1 1 0 0 0,0-1 0 0 0,1 1 0 0 0,-1-1 0 0 0,1 1 0 0 0,-1-1 0 0 0,0 0 0 0 0,1 1 0 0 0,-1-1 0 0 0,0 0 0 0 0,0 0 0 0 0,1 0 0 0 0,-1 1 0 0 0,0-1 0 0 0,0 0 0 0 0,1 0 0 0 0,-1 0 0 0 0,0 0 0 0 0,0 0 0 0 0,1 0 0 0 0,-2 0-44 0 0,-1 0 332 0 0,-3 5-220 0 0,4-3 65 0 0,1-1-1 0 0,0 0 1 0 0,-1-1 0 0 0,0 1-1 0 0,1 0 1 0 0,-1 0-1 0 0,0-1 1 0 0,1 1 0 0 0,-1-1-1 0 0,0 1 1 0 0,1-1-1 0 0,-1 0 1 0 0,0 1 0 0 0,0-1-1 0 0,0 0 1 0 0,1 0-1 0 0,-1-1 1 0 0,0 1-1 0 0,0 0 1 0 0,1 0 0 0 0,-1-1-1 0 0,0 1 1 0 0,1-1-1 0 0,-1 0 1 0 0,0 1 0 0 0,1-1-1 0 0,-2-1-176 0 0,2 2 132 0 0,0-1 823 0 0,1 1-290 0 0,-15-7 2887 0 0,9 5-3325 0 0,5 2 161 0 0,1 0 100 0 0,0 0 21 0 0,0 0-66 0 0,43 4-278 0 0,28-10 93 0 0,-13 1 147 0 0,20-5-405 0 0,-69 8-101 0 0,-1 1-1 0 0,1 1 1 0 0,0 0 0 0 0,-1 0 0 0 0,3 0 101 0 0,36 2-101 0 0,-42-3 101 0 0,16 1 0 0 0,-13 1 0 0 0,-9 1 0 0 0,-6 0 0 0 0,-7-1-1685 0 0,0 0-1 0 0,1-1 1 0 0,-1-1 0 0 0,-12-2 1685 0 0,-23 0-6021 0 0,47 3-417 0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5:01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10135 0 0,'-40'22'1212'0'0,"29"-15"-1120"0"0,10-6 987 0 0,0-1-863 0 0,1 0 1 0 0,0 0-1 0 0,-1 0 1 0 0,1 0-1 0 0,-1 0 1 0 0,1 0-1 0 0,0 0 1 0 0,-1 0-1 0 0,1 1 1 0 0,-1-1-1 0 0,1 0 1 0 0,0 0-1 0 0,-1 0 1 0 0,1 0-1 0 0,0 1 1 0 0,-1-1-1 0 0,1 0 1 0 0,0 1-1 0 0,-1-1 1 0 0,1 0-1 0 0,0 0 1 0 0,-1 1-1 0 0,1-1 1 0 0,0 1-1 0 0,0-1 1 0 0,0 0-1 0 0,-1 1 1 0 0,1-1-1 0 0,0 0 1 0 0,0 1-1 0 0,0-1 0 0 0,0 1 1 0 0,0-1-1 0 0,0 0 1 0 0,0 1-1 0 0,0-1 1 0 0,0 1-1 0 0,0-1 1 0 0,0 1-217 0 0,0 4 986 0 0,0-4-1302 0 0,0 1 1715 0 0,7 7-3 0 0,-5-7-1300 0 0,-1 0-1 0 0,1-1 1 0 0,0 0 0 0 0,-1 1 0 0 0,1-1 0 0 0,0 0-1 0 0,0 0 1 0 0,0 0 0 0 0,0 0 0 0 0,0 0 0 0 0,0 0-1 0 0,0 0 1 0 0,0-1 0 0 0,1 1 0 0 0,-1-1-1 0 0,0 0-94 0 0,4 1 305 0 0,1-1 0 0 0,-1 0 0 0 0,0-1 0 0 0,6-1-306 0 0,17 0 415 0 0,7-3-410 0 0,-30 4 71 0 0,0-1 0 0 0,0 2-1 0 0,0-1 1 0 0,0 1 0 0 0,0 0 0 0 0,4 0-76 0 0,2 2 397 0 0,0-2 0 0 0,0 1 1 0 0,0-1-1 0 0,5-1-397 0 0,2 3 20 0 0,-17-2-20 0 0,0 1-1 0 0,0-1 1 0 0,0 0-1 0 0,0 1 1 0 0,0-1-1 0 0,0 0 1 0 0,0 0-1 0 0,1-1 1 0 0,18-1 0 0 0,-17 3 0 0 0,13 3-49 0 0,-15-1-113 0 0,-1-1-28 0 0,1-1-285 0 0,-2-1-33 0 0,0 0-140 0 0,0 0-572 0 0,0 0-253 0 0,0 0-51 0 0,0 0-11 0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5:08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60 13823 0 0,'-8'-3'315'0'0,"6"2"45"0"0,2 1 21 0 0,-3-1-49 0 0,-25-17 446 0 0,-2 2 0 0 0,-2 1-778 0 0,29 14 329 0 0,0 0 0 0 0,0 0-1 0 0,-1 0 1 0 0,1 1 0 0 0,-1-1-1 0 0,1 1 1 0 0,0 0 0 0 0,-1 0 0 0 0,1 0-1 0 0,0 0 1 0 0,-2 1-329 0 0,-37 8 4055 0 0,33-7-3098 0 0,9 1-802 0 0,-1-2-154 0 0,1 0 0 0 0,-1 0 1 0 0,1 1-1 0 0,0-1 0 0 0,0 0 1 0 0,-1 0-1 0 0,1 1 0 0 0,0-1 0 0 0,0 0 1 0 0,0 1-1 0 0,0-1 0 0 0,1 0 1 0 0,-1 1-1 0 0,0-1 0 0 0,1 0 0 0 0,-1 0 1 0 0,0 1-1 0 0,1-1 0 0 0,-1 0 1 0 0,1 0-1 0 0,0 0 0 0 0,-1 0 1 0 0,1 0-1 0 0,0 1 0 0 0,0-1 0 0 0,0-1 1 0 0,0 1-1 0 0,0 0 0 0 0,0 0 1 0 0,0 0-1 0 0,0 0 0 0 0,1 0-1 0 0,1 1 48 0 0,10 7 244 0 0,0-1 1 0 0,1 0-1 0 0,0-1 0 0 0,0-1 0 0 0,0 0 0 0 0,1-1 1 0 0,14 3-293 0 0,-12-3 2 0 0,-3 0 336 0 0,25 6-378 0 0,-1 2 0 0 0,-1 2-1 0 0,21 12 41 0 0,-52-24 177 0 0,0 1 0 0 0,0 1 1 0 0,-1-1-1 0 0,1 1 0 0 0,-1 0 0 0 0,-1 0 0 0 0,1 1 0 0 0,-1-1 0 0 0,1 1-177 0 0,-4-4 13 0 0,0 0-1 0 0,-1 0 1 0 0,1 0 0 0 0,0 0 0 0 0,-1 0 0 0 0,1 0 0 0 0,-1 0-1 0 0,1 0 1 0 0,-1 0 0 0 0,0 0 0 0 0,0 0 0 0 0,0 0 0 0 0,0 2-13 0 0,0 0-2 0 0,-1 0 2 0 0,1 0 0 0 0,0 0 0 0 0,-1 0 0 0 0,0 0 0 0 0,0-1 0 0 0,0 1 0 0 0,-1 0 0 0 0,1-1 0 0 0,-1 1 0 0 0,0-1 0 0 0,0 2 0 0 0,-5 6 0 0 0,-1-1 0 0 0,-6 8 0 0 0,2-4 0 0 0,-10 13 0 0 0,-3-2 0 0 0,-9 8 0 0 0,6-6 0 0 0,-18 22 0 0 0,16-16 0 0 0,-19 16 0 0 0,15-16 0 0 0,-5 9 0 0 0,30-32 0 0 0,4-2-64 0 0,17-12-1256 0 0,-3-4-745 0 0,0-1-1 0 0,-1 1 1 0 0,2-3 2065 0 0,-2 2-8188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8:20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851 3 11975 0 0,'0'0'267'0'0,"0"0"42"0"0,0 0 17 0 0,-7-1 74 0 0,6 0-296 0 0,0 1 1 0 0,-1 0 0 0 0,1 0-1 0 0,0 0 1 0 0,-1-1-1 0 0,1 2 1 0 0,0-1 0 0 0,-1 0-1 0 0,1 0 1 0 0,-1 0 0 0 0,1 0-1 0 0,0 1 1 0 0,0-1 0 0 0,-1 1-1 0 0,1-1 1 0 0,0 1 0 0 0,0-1-1 0 0,-1 1 1 0 0,1 0-1 0 0,0 0 1 0 0,0-1 0 0 0,0 2-105 0 0,-3 1 550 0 0,-1 0-234 0 0,0 1 0 0 0,0 0 0 0 0,1 0 0 0 0,-1 1 0 0 0,1-1 0 0 0,0 1 0 0 0,0 0 0 0 0,1 0 0 0 0,0 1 0 0 0,-2 2-316 0 0,-5 13 599 0 0,0 0-1 0 0,0 7-598 0 0,1-5 369 0 0,-130 297 2278 0 0,103-243-2638 0 0,4 2 1 0 0,3 2-10 0 0,-43 164-2 0 0,62-204 2 0 0,2 1 0 0 0,1 10 0 0 0,6-39 0 0 0,1-2-64 0 0,0-9-273 0 0,5-16-646 0 0,17-57 679 0 0,-3-1 0 0 0,4-34 304 0 0,-20 88 0 0 0,-1 0 0 0 0,0-1 0 0 0,-1 1 0 0 0,-1-1 0 0 0,-1 1 0 0 0,-2-4 0 0 0,2 13 0 0 0,-1 1 0 0 0,0-1 0 0 0,0 0 0 0 0,-1 0 0 0 0,0 1 0 0 0,-1 0 0 0 0,0 0 0 0 0,0 0 0 0 0,-1 0 0 0 0,0 0 0 0 0,0 1 0 0 0,-1 0 0 0 0,-3-3 0 0 0,5 5 0 0 0,-1 1 0 0 0,0 1 0 0 0,0-1 0 0 0,0 1 0 0 0,0 0 0 0 0,-1 0 0 0 0,0 0 0 0 0,1 1 0 0 0,-1 0 0 0 0,0 0 0 0 0,0 0 0 0 0,0 1 0 0 0,0 0 0 0 0,0 0 0 0 0,0 0 0 0 0,-1 1 0 0 0,1 0 0 0 0,0 0 0 0 0,0 1 0 0 0,-6 0 0 0 0,-9 3 0 0 0,0 1 0 0 0,0 1 0 0 0,1 0 0 0 0,-1 2 0 0 0,-5 3 0 0 0,10-4 229 0 0,0 0-1 0 0,1 1 0 0 0,0 1 0 0 0,0 0 1 0 0,1 1-1 0 0,1 1 0 0 0,-1 0 1 0 0,-3 6-229 0 0,15-15 16 0 0,0 0 1 0 0,0 0-1 0 0,0 1 1 0 0,0-1-1 0 0,1 1 1 0 0,-1-1 0 0 0,1 1-1 0 0,0 0 1 0 0,0-1-1 0 0,-1 4-16 0 0,2-6 0 0 0,0 1 0 0 0,0 0 0 0 0,-1 0 0 0 0,1 0 0 0 0,0-1 0 0 0,0 1 0 0 0,0 0 0 0 0,0 0 0 0 0,0 0 0 0 0,0-1 0 0 0,1 1 0 0 0,-1 0 0 0 0,0 0 0 0 0,0-1 0 0 0,1 2 0 0 0,0-1 0 0 0,0 1 1 0 0,0 0-1 0 0,1-1 0 0 0,-1 1 0 0 0,1-1 1 0 0,-1 0-1 0 0,1 0 0 0 0,-1 1 0 0 0,1-1 0 0 0,0 0 1 0 0,0 0-1 0 0,-1 0 0 0 0,1-1 0 0 0,0 1 1 0 0,0 0-1 0 0,0-1 0 0 0,0 1 0 0 0,1-1 0 0 0,40 6-36 0 0,-35-5 4 0 0,9-1-196 0 0,-1 0 1 0 0,1 0-1 0 0,-1-2 0 0 0,1 0 0 0 0,-1 0 1 0 0,3-3 227 0 0,27-7-1579 0 0,19-10 1579 0 0,-7 3-1685 0 0,-11 3-5141 0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5:08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15663 0 0,'0'0'356'0'0,"0"0"50"0"0,0 0 20 0 0,0 0-42 0 0,0 0-112 0 0,0 0 463 0 0,0 0 234 0 0,0 0 45 0 0,0 0 8 0 0,0 0 2 0 0,0 0 0 0 0,0 0 0 0 0,-1 1-137 0 0,-4 8-583 0 0,3-8-253 0 0,1 1 0 0 0,0 0 1 0 0,0 0-1 0 0,-1 0 0 0 0,1 0 1 0 0,1 0-1 0 0,-1 0 0 0 0,0 0 1 0 0,0 0-1 0 0,1 0 0 0 0,-1 0 0 0 0,1 0 1 0 0,0 0-1 0 0,0 1-51 0 0,-1 5 268 0 0,-21 105 308 0 0,-8 40-33 0 0,27-144-543 0 0,-11 52-44 0 0,-2-1-1 0 0,-3 0 1 0 0,-24 49 44 0 0,38-129-2660 0 0,4 12 1996 0 0,1 1 0 0 0,1-1 0 0 0,0 0 1 0 0,0 1-1 0 0,0-1 0 0 0,2-1 664 0 0,1-17-2156 0 0,1-4-2688 0 0,0-3-1148 0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5:09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58 149 15663 0 0,'-27'-28'639'0'0,"13"12"689"0"0,0 2 3313 0 0,14 14-4501 0 0,0-1 0 0 0,-1 1-1 0 0,1-1 1 0 0,0 1 0 0 0,0 0 0 0 0,-1-1-1 0 0,1 1 1 0 0,0-1 0 0 0,0 0 0 0 0,0 1-1 0 0,0-1 1 0 0,0 1 0 0 0,0-1 0 0 0,0 1-1 0 0,0-1 1 0 0,0 1 0 0 0,0-1 0 0 0,0 1-1 0 0,0-1 1 0 0,0 1 0 0 0,0-1-140 0 0,6-8 304 0 0,0 5-175 0 0,1-1-1 0 0,0 2 1 0 0,0-1 0 0 0,0 1 0 0 0,1 0-1 0 0,-1 0 1 0 0,1 1 0 0 0,-1 0 0 0 0,2 0-129 0 0,2-1 338 0 0,121-27 270 0 0,-124 28-531 0 0,-1 1 1 0 0,1 0-1 0 0,0 0 0 0 0,-1 0 0 0 0,1 1 0 0 0,0 0 1 0 0,0 0-1 0 0,-1 1 0 0 0,1 0 0 0 0,0 0 1 0 0,-1 1-1 0 0,1 0 0 0 0,0 1-77 0 0,-4-2 38 0 0,-1 0 0 0 0,1 1 0 0 0,-1 0 0 0 0,1 0 0 0 0,-1 0 1 0 0,0 0-1 0 0,0 0 0 0 0,0 0 0 0 0,0 1 0 0 0,0 0 0 0 0,-1-1 0 0 0,1 1 0 0 0,-1 0 0 0 0,0 0 0 0 0,0 0 0 0 0,0 1 0 0 0,0-1 0 0 0,0 1 0 0 0,-1-1 1 0 0,1 1-1 0 0,-1-1 0 0 0,0 1 0 0 0,0 0 0 0 0,-1-1 0 0 0,1 1 0 0 0,-1 0 0 0 0,1 1-38 0 0,-1 9 2 0 0,-1 1 0 0 0,0 0 0 0 0,-1-1-1 0 0,-1 1 1 0 0,0-1 0 0 0,-1 0 0 0 0,0 0 0 0 0,-1 0-1 0 0,-1 0 1 0 0,0-1 0 0 0,-3 4-2 0 0,0-1 0 0 0,-1-1-1 0 0,0 0 1 0 0,-2 0-1 0 0,1-1 1 0 0,-2 0-1 0 0,0-1 1 0 0,0-1-1 0 0,-14 10 1 0 0,22-18-233 0 0,0-1 0 0 0,1 1 1 0 0,-1-1-1 0 0,-1 0 0 0 0,1 0 0 0 0,0-1 1 0 0,-1 0-1 0 0,1 0 0 0 0,-1 0 0 0 0,0 0 1 0 0,0-1-1 0 0,-3 1 233 0 0,8-2-85 0 0,1-1 1 0 0,-1 1-1 0 0,1 0 1 0 0,-1 0-1 0 0,1 0 0 0 0,-1 0 1 0 0,1-1-1 0 0,0 1 1 0 0,-1 0-1 0 0,1 0 1 0 0,-1-1-1 0 0,1 1 1 0 0,-1 0-1 0 0,1-1 0 0 0,0 1 1 0 0,-1 0-1 0 0,1-1 1 0 0,0 1-1 0 0,-1-1 1 0 0,1 1-1 0 0,0 0 0 0 0,0-1 1 0 0,0 1-1 0 0,-1-1 1 0 0,1 1-1 0 0,0-1 85 0 0,-3-12-872 0 0,3 10 543 0 0,0 0 0 0 0,0-1 1 0 0,1 1-1 0 0,-1-1 0 0 0,1 1 0 0 0,0 0 0 0 0,0-1 0 0 0,0 1 0 0 0,0 0 1 0 0,0 0-1 0 0,1 0 0 0 0,1-3 329 0 0,26-36-4477 0 0,-19 28 3555 0 0,17-19-1637 0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5:09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0 15663 0 0,'0'0'356'0'0,"0"0"50"0"0,0 0 20 0 0,0 0-42 0 0,-1 3-250 0 0,-3 2 140 0 0,0 1 1 0 0,0-1-1 0 0,0 1 1 0 0,-1-1-1 0 0,0 0 1 0 0,0-1 0 0 0,-2 2-275 0 0,-44 31 3886 0 0,27-20-2744 0 0,-11 8-416 0 0,1 2 0 0 0,1 1-1 0 0,-14 18-725 0 0,40-37 99 0 0,0-1-1 0 0,0 2 0 0 0,1-1 0 0 0,0 1 0 0 0,-3 8-98 0 0,-21 54 485 0 0,9-20-342 0 0,1 1-143 0 0,2 2 0 0 0,-5 31 0 0 0,12-47 0 0 0,8-28 0 0 0,1 1 0 0 0,0-1 0 0 0,1 1 0 0 0,0 0 0 0 0,0 0 0 0 0,1 0 0 0 0,1-1 0 0 0,0 1 0 0 0,1 0 0 0 0,0-1 0 0 0,1 3 0 0 0,-1-9 0 0 0,-1 0 0 0 0,1 0 0 0 0,0 0 0 0 0,0 0 0 0 0,1 0 0 0 0,-1 0 0 0 0,1-1 0 0 0,0 1 0 0 0,1-1 0 0 0,-1 0 0 0 0,1 0 0 0 0,-1 0 0 0 0,1-1 0 0 0,0 1 0 0 0,1-1 0 0 0,-1 0 0 0 0,1 0 0 0 0,-1 0 0 0 0,1-1 0 0 0,0 1 0 0 0,0-1 0 0 0,0 0 0 0 0,0-1 0 0 0,0 1 0 0 0,1-1 0 0 0,3 1-412 0 0,-1-1 0 0 0,0-1-1 0 0,1 1 1 0 0,-1-1 0 0 0,0 0 0 0 0,8-2 412 0 0,-7 0-927 0 0,0 0 1 0 0,0 0-1 0 0,-1-1 1 0 0,1 0-1 0 0,-1 0 1 0 0,0-1-1 0 0,0 0 1 0 0,0-1-1 0 0,6-4 927 0 0,10-9-7268 0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5:10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352 121 26719 0 0,'-4'43'1468'0'0,"2"0"0"0"0,4 41-1468 0 0,-2-81-33 0 0,0-1 1 0 0,0 1-1 0 0,0-1 0 0 0,0 1 1 0 0,-1-1-1 0 0,1 0 0 0 0,0 1 1 0 0,-1-1-1 0 0,0 1 0 0 0,0-1 1 0 0,0 0-1 0 0,0 1 33 0 0,0-1-476 0 0,1-2-32 0 0,0 0 65 0 0,-3-4 294 0 0,-57-71-381 0 0,7 10-396 0 0,28 34 622 0 0,-2 2 0 0 0,-15-14 304 0 0,38 39 0 0 0,0 1 0 0 0,0 0 0 0 0,0-1 0 0 0,-1 2 0 0 0,1-1 0 0 0,-1 0 0 0 0,1 1 0 0 0,-1 0 0 0 0,0 0 0 0 0,0 0 0 0 0,0 0 0 0 0,0 1 0 0 0,0 0 0 0 0,0 0 0 0 0,-1 1 0 0 0,1-1 0 0 0,0 1 0 0 0,0 0 0 0 0,-1 0 0 0 0,1 1 0 0 0,0 0 0 0 0,-2 0 0 0 0,6-1 0 0 0,0 0 0 0 0,0 1 0 0 0,0-1 0 0 0,0 1 0 0 0,0-1 0 0 0,0 0 0 0 0,0 1 0 0 0,0 0 0 0 0,0-1 0 0 0,0 1 0 0 0,0-1 0 0 0,1 1 0 0 0,-1 0 0 0 0,0 0 0 0 0,0 0 0 0 0,1-1 0 0 0,-1 1 0 0 0,1 0 0 0 0,0-1 0 0 0,-1 1 0 0 0,1 0 0 0 0,0-1 0 0 0,0 1 0 0 0,0-1 0 0 0,0 1 0 0 0,0-1 0 0 0,0 1 0 0 0,0 0 0 0 0,0-1 0 0 0,0 1 0 0 0,0-1 0 0 0,0 1 0 0 0,0-1 0 0 0,1 1 0 0 0,-1 0 0 0 0,0-1 0 0 0,0 1 0 0 0,1-1 0 0 0,-1 1 0 0 0,1 1 0 0 0,1 0 0 0 0,0 0 0 0 0,-1 0 0 0 0,1 0 0 0 0,0 0 0 0 0,0 0 0 0 0,2 1 0 0 0,-3-2 0 0 0,3 1 57 0 0,0 1-1 0 0,1 0 1 0 0,-1-1-1 0 0,1 0 1 0 0,0 0 0 0 0,0-1-1 0 0,0 1 1 0 0,0-1-1 0 0,0 0 1 0 0,0 0-1 0 0,0-1 1 0 0,0 1 0 0 0,0-1-1 0 0,0 0 1 0 0,1-1-57 0 0,14-1 359 0 0,0 0 1 0 0,0-2-1 0 0,4-1-359 0 0,-10 1 49 0 0,48-10-33 0 0,26-12-16 0 0,-75 22-1107 0 0,0-1 1 0 0,-1-1-1 0 0,1 0 0 0 0,-1-1 1 0 0,0 0 1106 0 0,7-7-8187 0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5:10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 17503 0 0,'0'0'803'0'0,"0"0"-18"0"0,0 2-358 0 0,1 0-254 0 0,0 1 0 0 0,-1 0 1 0 0,1-1-1 0 0,-1 1 0 0 0,0 0 0 0 0,0-1 0 0 0,0 1 1 0 0,0 0-1 0 0,0 0 0 0 0,-1-1 0 0 0,1 1 0 0 0,-1-1 1 0 0,1 1-1 0 0,-1 0 0 0 0,-1 1-173 0 0,-3 7 1362 0 0,0 0 1 0 0,-1 0-1 0 0,-1 0-1362 0 0,-10 20 1388 0 0,6-8-1210 0 0,-8 19 1700 0 0,-7 24-1878 0 0,-1 18 8 0 0,3 2 0 0 0,1 20-8 0 0,0-9 0 0 0,20-85 0 0 0,16-66-4203 0 0,-5 25 1855 0 0,8-24-1445 0 0,-5 29 2257 0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5:12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306 192 4607 0 0,'0'0'102'0'0,"0"0"20"0"0,0 0 6 0 0,3-2-21 0 0,11-12 101 0 0,-13 7 76 0 0,-1 7-180 0 0,0 0 0 0 0,0 0 0 0 0,0-1 0 0 0,0 1 0 0 0,0 0 0 0 0,0 0 0 0 0,0 0 0 0 0,0-1 1 0 0,0 1-1 0 0,0 0 0 0 0,0 0 0 0 0,0-1 0 0 0,0 1 0 0 0,0 0 0 0 0,0 0 0 0 0,0 0 0 0 0,0-1 0 0 0,0 1 0 0 0,0 0 0 0 0,0 0 0 0 0,0 0 0 0 0,0-1 0 0 0,1 1 0 0 0,-1 0 0 0 0,0 0 0 0 0,0 0 0 0 0,0 0 0 0 0,0 0 0 0 0,1-1-104 0 0,-11-7 1446 0 0,8 7-456 0 0,2 1 30 0 0,-1-1-859 0 0,-1 1 0 0 0,0-1 0 0 0,0 0 0 0 0,1 0 0 0 0,-1 1 0 0 0,1-1 0 0 0,-1 0 0 0 0,1 0 0 0 0,-1-1 0 0 0,1 1 0 0 0,-1 0 0 0 0,1 0 0 0 0,0-1 0 0 0,0 1 0 0 0,-1-2-161 0 0,-9-7 1289 0 0,9 8-875 0 0,-1-1 0 0 0,1 1-1 0 0,-1-1 1 0 0,1 0 0 0 0,0 0-1 0 0,0 0 1 0 0,-1-2-414 0 0,-1-2 688 0 0,-29-36 1536 0 0,32 41-1853 0 0,-3 1 336 0 0,1 0-604 0 0,-12-1 764 0 0,5 1-496 0 0,9 1 117 0 0,-1 1 21 0 0,0 0-369 0 0,-7 4 312 0 0,1 3-436 0 0,-2 7-16 0 0,9-10 0 0 0,1-2 0 0 0,-4 20 347 0 0,0-1 0 0 0,1 0-1 0 0,1 15-346 0 0,1-14 336 0 0,-1 0 0 0 0,-1-1 0 0 0,-4 11-336 0 0,-19 76 0 0 0,-2 42 0 0 0,28-146 0 0 0,-7 18 0 0 0,2-11 0 0 0,-2-2 0 0 0,-1-4 72 0 0,7-5-34 0 0,0-1-1 0 0,1 0 1 0 0,-1 0 0 0 0,1 0-1 0 0,-1 0 1 0 0,0 0 0 0 0,1 0-1 0 0,-1 0 1 0 0,1 0 0 0 0,-1-1-1 0 0,1 1 1 0 0,-1 0 0 0 0,0 0-1 0 0,1 0 1 0 0,-1-1 0 0 0,1 1 0 0 0,-1 0-1 0 0,1 0 1 0 0,-1-1 0 0 0,1 1-1 0 0,-1 0 1 0 0,1-1 0 0 0,0 1-1 0 0,-1-1 1 0 0,1 1-38 0 0,-11-15 1071 0 0,8 11-1124 0 0,1 2 54 0 0,1 0 1 0 0,0 0-1 0 0,0 1 1 0 0,0-1-1 0 0,0 0 0 0 0,0 0 1 0 0,0 0-1 0 0,0 0 1 0 0,1 0-1 0 0,-1 0 0 0 0,1 0 1 0 0,-1 0-1 0 0,1-2-1 0 0,-1-3-2 0 0,-2-12-139 0 0,0 0 0 0 0,1 0 0 0 0,1 0 0 0 0,2-10 141 0 0,7-77-820 0 0,-3 68 615 0 0,3-1 0 0 0,3-7 205 0 0,-2 14-66 0 0,-2-1 0 0 0,-2 0 0 0 0,0-9 66 0 0,-2 18 0 0 0,-1 11 0 0 0,5 4 0 0 0,1 0 0 0 0,3 4 0 0 0,14-2 0 0 0,-6 4 0 0 0,-13 4 0 0 0,-2 1 0 0 0,1 0 0 0 0,17 0 0 0 0,0 1 0 0 0,-17-2 0 0 0,0-1 0 0 0,-1 1 0 0 0,1-1 0 0 0,-1 0 0 0 0,1 0 0 0 0,0 0 0 0 0,2-1 0 0 0,31-2 490 0 0,-29 3-192 0 0,1-1 0 0 0,-1 0 0 0 0,6-2-298 0 0,-8 2 84 0 0,0 0 1 0 0,0 0-1 0 0,0 0 1 0 0,0 1-1 0 0,0 0 0 0 0,0 1 1 0 0,3 0-85 0 0,6 0 17 0 0,-12 0-17 0 0,18-1 0 0 0,6-3 0 0 0,-16 5 0 0 0,-6 7 0 0 0,-3 1 0 0 0,-3-9 0 0 0,1 1 0 0 0,-1-1 0 0 0,1 1 0 0 0,-1-1 0 0 0,0 1 0 0 0,1-1 0 0 0,-1 1 0 0 0,0-1 0 0 0,0 1 0 0 0,0-1 0 0 0,0 1 0 0 0,0-1 0 0 0,-1 1 0 0 0,0 2 0 0 0,1 1 0 0 0,0 0 0 0 0,-1-1 0 0 0,0 1 0 0 0,0 0 0 0 0,0 0 0 0 0,-1-1 0 0 0,1 1 0 0 0,-1 0 0 0 0,-4 14 0 0 0,-5 44 0 0 0,-16 52 0 0 0,17-74 0 0 0,-1 22 0 0 0,-4 17 0 0 0,2-12 0 0 0,9-60 0 0 0,-4-7 0 0 0,6-1 0 0 0,0-1 0 0 0,1 0 0 0 0,-1 1 0 0 0,1-1 0 0 0,-1 0 0 0 0,1 0 0 0 0,0 1 0 0 0,-1-1 0 0 0,1 0 0 0 0,0 0 0 0 0,0-1 0 0 0,-1 0 0 0 0,-3-3-160 0 0,1-1 0 0 0,1 0-1 0 0,-1 0 1 0 0,1 0 0 0 0,0-1 0 0 0,0 1 0 0 0,1-1-1 0 0,-2-6 161 0 0,-7-17-750 0 0,-11-31-2945 0 0,-3-6 79 0 0,22 59 2875 0 0,-1 0 0 0 0,-1 0-1 0 0,0 0 1 0 0,0 0 0 0 0,-1 1 0 0 0,-3-4 741 0 0,7 9-98 0 0,-1 0 0 0 0,0 0 1 0 0,1 1-1 0 0,-1-1 1 0 0,0 1-1 0 0,0 0 0 0 0,0-1 1 0 0,0 1-1 0 0,0 1 1 0 0,0-1-1 0 0,0 0 1 0 0,-1 1-1 0 0,1-1 0 0 0,0 1 1 0 0,0 0-1 0 0,0 0 1 0 0,-1 1-1 0 0,1-1 0 0 0,0 0 1 0 0,0 1-1 0 0,0 0 1 0 0,0 0-1 0 0,0 0 0 0 0,0 0 1 0 0,0 0-1 0 0,0 1 98 0 0,-6 4 134 0 0,8-6 9 0 0,0 1 1 0 0,1 0-1 0 0,-1-1 1 0 0,1 1-1 0 0,-1 0 1 0 0,1-1 0 0 0,-1 1-1 0 0,1 0 1 0 0,-1 0-1 0 0,1-1 1 0 0,-1 1-1 0 0,1 0 1 0 0,0 0-1 0 0,0 0 1 0 0,-1-1-1 0 0,1 1 1 0 0,0 0 0 0 0,0 0-1 0 0,0 0 1 0 0,0 0-1 0 0,0 0 1 0 0,0-1-1 0 0,0 1 1 0 0,0 0-1 0 0,1 0-143 0 0,-1 1 124 0 0,1 0-1 0 0,-1 0 1 0 0,1 0-1 0 0,-1 0 0 0 0,1 0 1 0 0,0-1-1 0 0,0 1 0 0 0,0 0 1 0 0,0-1-1 0 0,1 1-123 0 0,1 1 149 0 0,-1-1 1 0 0,1 1-1 0 0,1-1 0 0 0,-1 0 1 0 0,0 0-1 0 0,0 0 0 0 0,1-1 0 0 0,-1 1 1 0 0,1-1-1 0 0,2 1-149 0 0,3 1 357 0 0,0-1 0 0 0,0 0 0 0 0,6 1-357 0 0,-10-3 68 0 0,0 0-1 0 0,0-1 1 0 0,0 1-1 0 0,0-1 1 0 0,1 0-1 0 0,-1 0 1 0 0,0-1-1 0 0,0 1 1 0 0,1-2-68 0 0,16-4 8 0 0,33-5 11 0 0,-10 2-919 0 0,-1-2-1 0 0,10-5 901 0 0,21-12-1011 0 0,-3 1-12 0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5:12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157 140 15663 0 0,'0'0'356'0'0,"0"0"50"0"0,0 0 20 0 0,0 0-42 0 0,-1 0-250 0 0,0-2 240 0 0,0 1 0 0 0,0 0 1 0 0,0 0-1 0 0,0 1 0 0 0,0-1 0 0 0,0 0 1 0 0,0 0-1 0 0,0 0 0 0 0,0 1 1 0 0,-1-1-1 0 0,1 0 0 0 0,0 1 1 0 0,-1-1-1 0 0,1 1 0 0 0,0 0 1 0 0,-2-1-375 0 0,1 2 330 0 0,-1-1 0 0 0,0 1 1 0 0,0-1-1 0 0,0 1 0 0 0,1 0 1 0 0,-1 0-1 0 0,0 0 0 0 0,-1 2-330 0 0,2-2 47 0 0,0 0 0 0 0,0 0-1 0 0,1 1 1 0 0,-1-1-1 0 0,0 1 1 0 0,1-1 0 0 0,-1 1-1 0 0,1 0 1 0 0,-1-1-1 0 0,1 1 1 0 0,0 0 0 0 0,-1 0-1 0 0,1 0 1 0 0,0 0-1 0 0,0 0 1 0 0,1 0 0 0 0,-1 1-1 0 0,0 0-46 0 0,-2 7 251 0 0,1 0 0 0 0,0 0 0 0 0,1 5-251 0 0,0-8 23 0 0,-9 49-24 0 0,-9 32 1 0 0,7-39 73 0 0,9-37 129 0 0,1-1 133 0 0,-1 1 0 0 0,0-1 0 0 0,-1 0-1 0 0,-1 2-334 0 0,4-10-450 0 0,0-1 394 0 0,0-3 113 0 0,-3-10 262 0 0,-2-18 246 0 0,10-71-565 0 0,0 58 0 0 0,1 1 0 0 0,5-17 0 0 0,-7 42 0 0 0,0-5 0 0 0,2 0 0 0 0,0 1 0 0 0,1-1 0 0 0,0 1 0 0 0,9-16 0 0 0,-11 30 0 0 0,0 1 0 0 0,0-1 0 0 0,0 1 0 0 0,0 0 0 0 0,3-2 0 0 0,-4 5 0 0 0,13-7 0 0 0,-9 7 0 0 0,0 1 0 0 0,0-1 0 0 0,0 1 0 0 0,0 0 0 0 0,0 1 0 0 0,0-1 0 0 0,0 1 0 0 0,0 1 0 0 0,0-1 0 0 0,0 1 0 0 0,0 1 0 0 0,3 0 0 0 0,0 1 0 0 0,1 0 0 0 0,-1 0 0 0 0,0 2 0 0 0,0-1 0 0 0,0 1 0 0 0,-1 0 0 0 0,7 6 0 0 0,5 1 0 0 0,-17-11 0 0 0,0 1 0 0 0,-1 0 0 0 0,1 0 0 0 0,-1 0 0 0 0,1 0 0 0 0,-1 1 0 0 0,0-1 0 0 0,0 1 0 0 0,0 0 0 0 0,0 0 0 0 0,-1 0 0 0 0,1 0 0 0 0,-1 1 0 0 0,0-1 0 0 0,0 1 0 0 0,0-1 0 0 0,0 1 0 0 0,-1 0 0 0 0,0-2 0 0 0,0 0 0 0 0,-1 0 0 0 0,1 0 0 0 0,-1 0 0 0 0,0 0 0 0 0,0 0 0 0 0,0 0 0 0 0,0 1 0 0 0,0-1 0 0 0,0 0 0 0 0,-1 0 0 0 0,1 0 0 0 0,-1 0 0 0 0,1 0 0 0 0,-1 0 0 0 0,0 0 0 0 0,0 0 0 0 0,0-1 0 0 0,0 1 0 0 0,0 0 0 0 0,0 0 0 0 0,0-1 0 0 0,0 1 0 0 0,-1-1 0 0 0,1 1 0 0 0,-1 0 0 0 0,-6 6 0 0 0,0-1 0 0 0,-1 0 0 0 0,0 0 0 0 0,-4 1 0 0 0,7-4 0 0 0,-2 1 0 0 0,0-1 0 0 0,0 0 0 0 0,-1 0 0 0 0,-3 0 0 0 0,-13 6 0 0 0,16-7 0 0 0,1-1 0 0 0,-1 1 0 0 0,0-2 0 0 0,0 1 0 0 0,0-1 0 0 0,-6 0 0 0 0,1-2 0 0 0,11-1 0 0 0,2 0 0 0 0,-6-2 0 0 0,7 3 0 0 0,0 1 0 0 0,0 0 0 0 0,0 0 0 0 0,-1 0 0 0 0,1 0 0 0 0,0 0 0 0 0,0 0 0 0 0,-1-1 0 0 0,1 1 0 0 0,0 0 0 0 0,0 0 0 0 0,0 0 0 0 0,0 0 0 0 0,-1-1 0 0 0,1 1 0 0 0,0 0 0 0 0,0 0 0 0 0,0 0 0 0 0,0-1 0 0 0,0 1 0 0 0,0 0 0 0 0,0 0 0 0 0,0-1 0 0 0,-1 1 0 0 0,1 0 0 0 0,0 0 0 0 0,0-1 0 0 0,0 1 0 0 0,0 0 0 0 0,0 0 0 0 0,0-1 0 0 0,0 1 0 0 0,0 0 0 0 0,1 0 0 0 0,-1 0 0 0 0,0-1 0 0 0,0 1 0 0 0,0 0 0 0 0,0 0 0 0 0,0-1 0 0 0,0 1 0 0 0,0 0 0 0 0,0 0 0 0 0,1 0 0 0 0,-1-1 0 0 0,0 1 0 0 0,0 0 0 0 0,0 0 0 0 0,1 0 0 0 0,8-6 0 0 0,-8 6 0 0 0,0-1 0 0 0,-1 0 0 0 0,1 1 0 0 0,0-1 0 0 0,0 1 0 0 0,0-1 0 0 0,0 1 0 0 0,0-1 0 0 0,0 1 0 0 0,0 0 0 0 0,0-1 0 0 0,-1 1 0 0 0,1 0 0 0 0,0 0 0 0 0,0 0 0 0 0,0 0 0 0 0,0 0 0 0 0,0 0 0 0 0,0 0 0 0 0,0 0 0 0 0,0 0 0 0 0,0 0 0 0 0,0 0 0 0 0,0 1 0 0 0,0-1 0 0 0,0 0 0 0 0,0 1 0 0 0,0-1 0 0 0,3 2 0 0 0,0-2 0 0 0,1 0 0 0 0,10 9 0 0 0,-11-6 0 0 0,1 0 0 0 0,-1 1 0 0 0,0 0 0 0 0,0-1 0 0 0,-1 2 0 0 0,1-1 0 0 0,-1 0 0 0 0,0 1 0 0 0,0-1 0 0 0,1 3 0 0 0,4 9 0 0 0,-1 1 0 0 0,3 9 0 0 0,-2-4 0 0 0,-5-15 2 0 0,-1 1 0 0 0,0-1-1 0 0,0 1 1 0 0,-1 0 0 0 0,0 0 0 0 0,-1 0-1 0 0,0 0 1 0 0,0 0 0 0 0,-1 6-2 0 0,1-10-4 0 0,-1 0-1 0 0,1 1 1 0 0,-1-1-1 0 0,0 0 1 0 0,-1 0-1 0 0,1 0 1 0 0,-1 0-1 0 0,1 0 1 0 0,-1 0 0 0 0,-1 0-1 0 0,1-1 1 0 0,0 1-1 0 0,-1-1 1 0 0,0 1-1 0 0,1-1 1 0 0,-1 0-1 0 0,-1 0 1 0 0,-1 1 4 0 0,2-2-98 0 0,1-1 1 0 0,-1 0-1 0 0,1 0 0 0 0,-1 0 0 0 0,0 0 1 0 0,0 0-1 0 0,0-1 0 0 0,1 0 0 0 0,-1 1 1 0 0,0-1-1 0 0,0 0 0 0 0,0 0 0 0 0,0 0 1 0 0,0-1-1 0 0,0 1 0 0 0,1-1 0 0 0,-1 1 1 0 0,0-1-1 0 0,0-1 98 0 0,-5 0-737 0 0,1-1 0 0 0,0 0 1 0 0,1 0-1 0 0,-1-1 0 0 0,1 0 1 0 0,-6-4 736 0 0,-5-5-8531 0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5:13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19351 0 0,'1'2'439'0'0,"14"13"50"0"0,1 0 0 0 0,0 0 0 0 0,2-2 1 0 0,1 1-490 0 0,21 18 1676 0 0,-38-30-1533 0 0,0 0-1 0 0,-1 0 0 0 0,0 1 1 0 0,1-1-1 0 0,-1 1 1 0 0,0-1-1 0 0,0 1 0 0 0,0 0 1 0 0,-1-1-1 0 0,1 1 1 0 0,-1 0-1 0 0,1 0 0 0 0,-1 1-142 0 0,0-1 128 0 0,2 9-93 0 0,-1 1 1 0 0,-1 0-1 0 0,-1-1 1 0 0,1 1 0 0 0,-3 8-36 0 0,-15 65-17 0 0,7-38 93 0 0,8-33-49 0 0,-35 157 1047 0 0,25-122-636 0 0,-3 0-1 0 0,-9 17-437 0 0,1-10 0 0 0,-3 0 0 0 0,-34 51 0 0 0,56-98 27 0 0,3-7-48 0 0,0 0 0 0 0,1 0 1 0 0,-1 0-1 0 0,0 0 0 0 0,0-1 0 0 0,0 1 1 0 0,-1-1-1 0 0,1 1 0 0 0,-1-1 0 0 0,1 0 1 0 0,-2 1 20 0 0,3-2-1051 0 0,2-3-385 0 0,6-9-1409 0 0,4-10-5342 0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5:13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23039 0 0,'0'0'528'0'0,"1"2"69"0"0,4 10 38 0 0,-3-9-80 0 0,1 0-376 0 0,-3-3-140 0 0,0 1-1 0 0,0-1 1 0 0,0 0-1 0 0,0 0 1 0 0,0 1-1 0 0,0-1 1 0 0,0 0 0 0 0,1 1-1 0 0,-1-1 1 0 0,0 0-1 0 0,0 0 1 0 0,0 0 0 0 0,1 1-1 0 0,-1-1 1 0 0,0 0-1 0 0,0 0 1 0 0,0 0 0 0 0,1 1-1 0 0,-1-1 1 0 0,0 0-1 0 0,1 0 1 0 0,-1 0 0 0 0,0 0-1 0 0,0 0 1 0 0,1 1-39 0 0,7 0 106 0 0,-1 0 0 0 0,1 0 0 0 0,0-1 0 0 0,-1 0 0 0 0,1 0 0 0 0,0-1 0 0 0,-1 0 0 0 0,6-1-106 0 0,34-3 269 0 0,-15 4 30 0 0,-20 0-13 0 0,0 1-1 0 0,-1 0 0 0 0,1 0 0 0 0,6 2-285 0 0,61 9 207 0 0,-77-11-682 0 0,-2 0-33 0 0,0 0-4 0 0,0 0 0 0 0,0 0 0 0 0,0 0 0 0 0,-26 11-5761 0 0,15-9 4226 0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5:13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17503 0 0,'-1'2'803'0'0,"-5"4"-18"0"0,-2 6-68 0 0,8-6-465 0 0,1-3-26 0 0,-2-1 82 0 0,1 0 1 0 0,0 0 0 0 0,0 0-1 0 0,1 0 1 0 0,-1 0-1 0 0,0-1 1 0 0,1 1-1 0 0,-1 0 1 0 0,1 0-1 0 0,-1 0 1 0 0,1 0 0 0 0,0 0-1 0 0,0 0 1 0 0,0-1-1 0 0,0 1 1 0 0,0 0-1 0 0,0-1 1 0 0,1 1 0 0 0,-1-1-1 0 0,1 1-308 0 0,1 0 207 0 0,1 0 1 0 0,-1 0-1 0 0,1 0 1 0 0,-1-1-1 0 0,1 0 0 0 0,-1 1 1 0 0,1-2-1 0 0,0 1 1 0 0,-1 0-1 0 0,3 0-207 0 0,22 2 401 0 0,1 0 1 0 0,-1-2-1 0 0,24-2-401 0 0,53-5 1960 0 0,-90 5-1948 0 0,-12 1-51 0 0,0 0-1 0 0,-1 0 0 0 0,1 0 0 0 0,-1 0 1 0 0,1-1-1 0 0,-1 1 0 0 0,1-1 0 0 0,-1 1 0 0 0,1-1 1 0 0,1-1 39 0 0,-2 1-475 0 0,-2 1-33 0 0,0 0-72 0 0,6-6-1276 0 0,-2-2-801 0 0,0-3-6554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4:16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481 244 15663 0 0,'10'-39'1672'0'0,"-6"28"-1446"0"0,-1-1-1 0 0,0 1 1 0 0,-1 0 0 0 0,0-5-226 0 0,-1-3 813 0 0,1 6 0 0 0,-1 0 0 0 0,0-1-1 0 0,-1 1 1 0 0,-1-1-1 0 0,0 1 1 0 0,-2-8-813 0 0,2 20 31 0 0,1 0 1 0 0,0 0-1 0 0,-1 0 0 0 0,1-1 1 0 0,-1 1-1 0 0,1 0 0 0 0,-1 0 1 0 0,1 0-1 0 0,-1 0 0 0 0,0 0 1 0 0,0 0-1 0 0,0 0 0 0 0,1 0 1 0 0,-1 0-1 0 0,0 0 0 0 0,0 1 0 0 0,0-1 1 0 0,0 0-1 0 0,0 0 0 0 0,0 1 1 0 0,-1-1-1 0 0,1 1 0 0 0,-1-1-31 0 0,0 1 97 0 0,0-1-1 0 0,0 1 0 0 0,0 0 1 0 0,0 0-1 0 0,0 0 0 0 0,0 0 0 0 0,-1 0 1 0 0,1 1-1 0 0,0-1 0 0 0,0 1 1 0 0,0-1-1 0 0,0 1 0 0 0,0 0-96 0 0,-7 3 343 0 0,0 0 0 0 0,1 0 1 0 0,0 1-1 0 0,0 1 0 0 0,-5 3-343 0 0,-11 10 0 0 0,2 0 0 0 0,0 2 0 0 0,1 0 0 0 0,1 2 0 0 0,1 0 0 0 0,2 1 0 0 0,0 1 0 0 0,-8 17 0 0 0,21-34 0 0 0,0 0 0 0 0,0 1 0 0 0,1-1 0 0 0,0 1 0 0 0,1 0 0 0 0,0 0 0 0 0,1 0 0 0 0,-1 0 0 0 0,2 1 0 0 0,-1 6 0 0 0,1-12 0 0 0,1 0 0 0 0,-1-1 0 0 0,0 1 0 0 0,1 0 0 0 0,0-1 0 0 0,0 1 0 0 0,0-1 0 0 0,0 0 0 0 0,1 1 0 0 0,-1-1 0 0 0,1 0 0 0 0,0 1 0 0 0,0-1 0 0 0,0 0 0 0 0,0-1 0 0 0,0 1 0 0 0,1 0 0 0 0,-1-1 0 0 0,1 1 0 0 0,0-1 0 0 0,0 0 0 0 0,0 0 0 0 0,0 0 0 0 0,0 0 0 0 0,0 0 0 0 0,1-1 0 0 0,-1 1 0 0 0,3 0 0 0 0,1 0 0 0 0,0 0 0 0 0,0-1 0 0 0,0 0 0 0 0,0 0 0 0 0,0-1 0 0 0,0 1 0 0 0,0-1 0 0 0,0-1 0 0 0,2 0 0 0 0,6-1 0 0 0,0-2 0 0 0,-1 0 0 0 0,14-5 0 0 0,-8 2 0 0 0,0-2 0 0 0,-1 0 0 0 0,0-1 0 0 0,-11 6 0 0 0,0-1 0 0 0,0 0 0 0 0,-1-1 0 0 0,0 0 0 0 0,0 0 0 0 0,0-1 0 0 0,-1 0 0 0 0,1 0 0 0 0,-5 3-3 0 0,15-12 44 0 0,-12 12-7 0 0,-3 3 337 0 0,-2 1 117 0 0,0 0 21 0 0,-1 2-443 0 0,1 0 0 0 0,-1 0 0 0 0,1 0-1 0 0,-1 0 1 0 0,0 0 0 0 0,0 0 0 0 0,0 0 0 0 0,-1 1-66 0 0,-2 6 81 0 0,-14 32-81 0 0,-7 10 0 0 0,-14 30 0 0 0,-33 120 0 0 0,5-15 0 0 0,58-165 0 0 0,-1 0 0 0 0,0-1 0 0 0,-2-1 0 0 0,0 1 0 0 0,-7 5 0 0 0,16-21 0 0 0,0-1 0 0 0,0 1 0 0 0,0-1 0 0 0,-1 0 0 0 0,1 0 0 0 0,-1 0 0 0 0,0-1 0 0 0,1 1 0 0 0,-1-1 0 0 0,-1 0 0 0 0,1 0 0 0 0,0 0 0 0 0,0-1 0 0 0,-1 1 0 0 0,1-1 0 0 0,-1 0 0 0 0,-2 0 0 0 0,1-1 0 0 0,1 0 0 0 0,-1 0 0 0 0,1 0 0 0 0,-1-1 0 0 0,1 0 0 0 0,0 0 0 0 0,-1-1 0 0 0,1 1 0 0 0,0-1 0 0 0,0 0 0 0 0,0-1 0 0 0,0 1 0 0 0,0-1 0 0 0,-1-1 0 0 0,-4-3-206 0 0,0 0-1 0 0,1-1 1 0 0,1 0-1 0 0,-1 0 1 0 0,1 0-1 0 0,0-1 1 0 0,1-1-1 0 0,-6-9 207 0 0,10 15-103 0 0,0-1 0 0 0,1 1 0 0 0,0-1 0 0 0,-1 1 0 0 0,2-1 0 0 0,-1 0 0 0 0,0 0 0 0 0,1 0 0 0 0,0 0 0 0 0,0 0 0 0 0,1 0 0 0 0,-1 0-1 0 0,1 0 1 0 0,0 0 0 0 0,1 0 0 0 0,-1 0 0 0 0,1 0 0 0 0,0 0 0 0 0,0 0 0 0 0,0 0 0 0 0,3-5 103 0 0,-2 6-444 0 0,1 0 1 0 0,0 0-1 0 0,0 0 0 0 0,0 0 0 0 0,1 0 1 0 0,-1 1-1 0 0,1-1 0 0 0,0 1 1 0 0,0 0-1 0 0,3-2 444 0 0,8-4-7851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8:22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359 446 11975 0 0,'0'0'267'0'0,"0"0"42"0"0,0 0 17 0 0,0 0-28 0 0,0-2-196 0 0,0 0 240 0 0,1-1 0 0 0,-1 1 0 0 0,0-1 0 0 0,0 1 0 0 0,0-1 0 0 0,0 1 0 0 0,0-1 1 0 0,-1 1-1 0 0,1 0 0 0 0,-1-1 0 0 0,1 1 0 0 0,-1 0 0 0 0,0-1 0 0 0,0 0-342 0 0,0 2 105 0 0,0 0-1 0 0,-1-1 1 0 0,1 1-1 0 0,0 0 0 0 0,0 0 1 0 0,-1 0-1 0 0,1-1 1 0 0,-1 1-1 0 0,1 1 0 0 0,-1-1 1 0 0,1 0-1 0 0,-2 0-104 0 0,1 0 153 0 0,-1 1-1 0 0,1-1 0 0 0,-1 1 0 0 0,0 0 1 0 0,1 0-1 0 0,-1 0 0 0 0,1 0 1 0 0,-1 0-1 0 0,0 1 0 0 0,1-1 1 0 0,-1 1-1 0 0,1-1 0 0 0,-1 1 1 0 0,-1 1-154 0 0,-5 0 429 0 0,-5 3-205 0 0,0-1 0 0 0,0 2-1 0 0,0 0 1 0 0,1 0 0 0 0,0 1 0 0 0,1 1-1 0 0,-1 0 1 0 0,-5 6-223 0 0,-18 16-71 0 0,2 1 0 0 0,-1 4 71 0 0,29-29 0 0 0,0 0 0 0 0,1 0 0 0 0,0 1 0 0 0,0-1 0 0 0,0 1 0 0 0,1 0 0 0 0,0 1 0 0 0,1-1 0 0 0,-1 1 0 0 0,2 0 0 0 0,-1 0 0 0 0,1 0 0 0 0,0 1 0 0 0,2 5 0 0 0,1-12 0 0 0,0 0 0 0 0,0 0 0 0 0,0-1 0 0 0,0 1 0 0 0,0-1 0 0 0,1 1 0 0 0,-1-1 0 0 0,1 0 0 0 0,-1 1 0 0 0,1-1 0 0 0,-1 0 0 0 0,1 0 0 0 0,0 0 0 0 0,-1 0 0 0 0,1 0 0 0 0,0 0 0 0 0,0-1 0 0 0,0 1 0 0 0,1 0 0 0 0,3 1 0 0 0,0-1 0 0 0,1 0 0 0 0,-1 0 0 0 0,0 0 0 0 0,5 0 0 0 0,-4-2 0 0 0,0 0 0 0 0,0 0 0 0 0,0 0 0 0 0,0-1 0 0 0,0 0 0 0 0,-1 0 0 0 0,1-1 0 0 0,47-21 0 0 0,-43 19 0 0 0,5-4 0 0 0,0 0 0 0 0,-1-1 0 0 0,0 0 0 0 0,-1-1 0 0 0,0-1 0 0 0,-1 0 0 0 0,0-1 0 0 0,-1 0 0 0 0,2-4 0 0 0,-11 12 105 0 0,0 0-1 0 0,0 0 1 0 0,-1 0 0 0 0,1-1-1 0 0,-1 1 1 0 0,-1 0-1 0 0,1-1 1 0 0,-1 0-1 0 0,0 1 1 0 0,0-1 0 0 0,0 0-1 0 0,-1 1 1 0 0,0-1-1 0 0,0 0 1 0 0,0 0 0 0 0,-1 1-1 0 0,0-1 1 0 0,-1-3-105 0 0,-3-2 149 0 0,-3 6-61 0 0,6 4-65 0 0,1 1 0 0 0,-1 0-1 0 0,0 0 1 0 0,1-1 0 0 0,-1 1 0 0 0,1 0-1 0 0,-1 0 1 0 0,0 1 0 0 0,1-1 0 0 0,-1 0-1 0 0,0 0 1 0 0,1 1 0 0 0,-1-1 0 0 0,1 1 0 0 0,-1 0-1 0 0,0 0-22 0 0,-2 1 95 0 0,1 0 0 0 0,0 0 0 0 0,0 0 0 0 0,0 1 0 0 0,0-1 0 0 0,0 1 0 0 0,-1 1-95 0 0,-5 6 315 0 0,1 1 1 0 0,0 1 0 0 0,-4 9-316 0 0,11-21 0 0 0,-2 7-56 0 0,0-1 0 0 0,0 1 1 0 0,0-1-1 0 0,1 1 0 0 0,0 0 0 0 0,0 0 0 0 0,1 0 1 0 0,0 0-1 0 0,0 0 0 0 0,1 0 0 0 0,0 1 0 0 0,0-1 0 0 0,0 0 1 0 0,1 0-1 0 0,0 1 56 0 0,0-3-45 0 0,0-1 0 0 0,1 1 0 0 0,-1 0 0 0 0,1-1 0 0 0,0 1 0 0 0,0-1 0 0 0,0 0 0 0 0,0 1 0 0 0,1-1 0 0 0,0 0 0 0 0,0-1 0 0 0,0 1 0 0 0,0 0 0 0 0,1-1 0 0 0,-1 0 0 0 0,1 0 0 0 0,0 0 0 0 0,0 0 0 0 0,0 0 0 0 0,0-1 0 0 0,1 0 0 0 0,2 2 45 0 0,1-2-9 0 0,0 1 0 0 0,1-1-1 0 0,-1 0 1 0 0,1-1 0 0 0,-1 0-1 0 0,1 0 1 0 0,-1-1 0 0 0,1 0-1 0 0,0-1 1 0 0,-1 0 0 0 0,1 0-1 0 0,-1 0 1 0 0,0-1 0 0 0,1-1-1 0 0,-1 1 1 0 0,0-2 0 0 0,4-1 9 0 0,4-3-1 0 0,1-1 0 0 0,-2-1 0 0 0,0 0 0 0 0,0-1 0 0 0,-1-1 0 0 0,0 0 0 0 0,8-10 1 0 0,-21 21 0 0 0,23-23 0 0 0,-2 0 0 0 0,0-2 0 0 0,15-25 0 0 0,-27 35 0 0 0,11-18 0 0 0,0-2 0 0 0,-2-2 0 0 0,42-106 0 0 0,-46 107 0 0 0,-9 18 837 0 0,-6 18-782 0 0,1 0 0 0 0,-1 0 0 0 0,0 0 0 0 0,0 0 0 0 0,0 0 0 0 0,0 0 0 0 0,1 0 0 0 0,-1 0 0 0 0,0 0 0 0 0,-1 0 0 0 0,1 0 0 0 0,0 1 0 0 0,0-1 0 0 0,0 0 0 0 0,-1 0 0 0 0,1 0 0 0 0,0 0 0 0 0,-1 0-55 0 0,0 3 149 0 0,-25 43-131 0 0,8-15-19 0 0,1 0 0 0 0,-7 20 1 0 0,10-12 0 0 0,1-1 0 0 0,2 2 0 0 0,-4 32 0 0 0,13-61 0 0 0,1 0 0 0 0,1 0 0 0 0,-1-1 0 0 0,2 1 0 0 0,-1 0 0 0 0,2 0 0 0 0,-1-1 0 0 0,1 1 0 0 0,1 0 0 0 0,-1-1 0 0 0,4 5 0 0 0,-5-10 0 0 0,0-1 0 0 0,1 0 0 0 0,-1 1 0 0 0,1-1 0 0 0,0 0 0 0 0,0 0 0 0 0,0-1 0 0 0,1 1 0 0 0,-1 0 0 0 0,1-1 0 0 0,-1 1 0 0 0,1-1 0 0 0,0 0 0 0 0,0 0 0 0 0,0 0 0 0 0,0 0 0 0 0,0 0 0 0 0,0-1 0 0 0,1 0 0 0 0,-1 1 0 0 0,1-1 0 0 0,-1 0 0 0 0,0-1 0 0 0,1 1 0 0 0,0-1 0 0 0,-1 1 0 0 0,1-1 0 0 0,-1 0 0 0 0,1 0 0 0 0,-1-1 0 0 0,1 1 0 0 0,2-1 0 0 0,2-1-84 0 0,0 0 1 0 0,-1-1-1 0 0,1 0 0 0 0,-1 0 0 0 0,0 0 0 0 0,0-1 1 0 0,0 0-1 0 0,0-1 0 0 0,-1 1 0 0 0,4-4 84 0 0,10-10-545 0 0,-1-1-1 0 0,8-11 546 0 0,-13 14-63 0 0,14-16 342 0 0,-3-2 0 0 0,0 0 0 0 0,6-15-279 0 0,58-112 990 0 0,-70 119-828 0 0,9-26-162 0 0,9-22 3 0 0,-35 81-3 0 0,-5 8 0 0 0,-5 6 0 0 0,8-5 0 0 0,-7 5 0 0 0,1 1 0 0 0,0-1 0 0 0,0 1 0 0 0,1 0 0 0 0,-1 0 0 0 0,1 1 0 0 0,1 0 0 0 0,-1 1 0 0 0,-9 16 0 0 0,-8 20 0 0 0,11-20 0 0 0,-7 13 0 0 0,3 0 0 0 0,1 1 0 0 0,1 1 0 0 0,2 0 0 0 0,3 0 0 0 0,0 1 0 0 0,3 0 0 0 0,0 28 0 0 0,4-54 0 0 0,2 0 0 0 0,0 0 0 0 0,1 7 0 0 0,-1-16 0 0 0,0 0 0 0 0,0 0 0 0 0,1 0 0 0 0,-1 0 0 0 0,1 0 0 0 0,0 0 0 0 0,1 0 0 0 0,-1-1 0 0 0,1 1 0 0 0,2 3 0 0 0,6 1 0 0 0,-7-8-8 0 0,-1 0 1 0 0,0 0-1 0 0,1 0 1 0 0,-1-1-1 0 0,1 0 0 0 0,-1 1 1 0 0,0-1-1 0 0,1 0 0 0 0,-1-1 1 0 0,1 1-1 0 0,-1-1 0 0 0,1 1 8 0 0,41-12-309 0 0,-34 7 179 0 0,0 0 0 0 0,0-1 1 0 0,0 0-1 0 0,-1-1 1 0 0,0 0-1 0 0,4-4 130 0 0,20-17-764 0 0,2-7 764 0 0,-19 20-49 0 0,21-25 444 0 0,-2-1 0 0 0,-2-1 1 0 0,-2-2-1 0 0,-1-1 0 0 0,5-15-395 0 0,-28 44 16 0 0,-5 13-16 0 0,-2 9 0 0 0,0 16 0 0 0,-1-15 0 0 0,2 24 0 0 0,0 0 0 0 0,2 0 0 0 0,1 0 0 0 0,2-1 0 0 0,4 9 0 0 0,-4-13 0 0 0,-4-16 0 0 0,0 1 0 0 0,1 0 0 0 0,4 6 0 0 0,-1-1 0 0 0,-2-1 0 0 0,-5-2 0 0 0,-1-11 0 0 0,1 0 0 0 0,0-1 0 0 0,-1 1 0 0 0,1 0 0 0 0,-1-1 0 0 0,0 1 0 0 0,0 0 0 0 0,0-1 0 0 0,1 1 0 0 0,-2-1 0 0 0,1 1 0 0 0,0-1 0 0 0,0 0 0 0 0,0 1 0 0 0,-1-1 0 0 0,1 0 0 0 0,0 0 0 0 0,-1 0 0 0 0,-1 1 0 0 0,0 0 0 0 0,0-1 0 0 0,0 1 0 0 0,0-1 0 0 0,0 0 0 0 0,0 0 0 0 0,-1 0 0 0 0,1-1 0 0 0,-3 1 0 0 0,-8 0 0 0 0,0-1 0 0 0,0 0 0 0 0,0-1 0 0 0,-8-2 0 0 0,12 2 0 0 0,-3-1-716 0 0,0-1 1 0 0,1 0-1 0 0,-1-1 0 0 0,1-1 0 0 0,0 0 0 0 0,-4-2 716 0 0,-2-4-8529 0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5:24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263 262 10135 0 0,'0'0'464'0'0,"0"0"-9"0"0,10-13-278 0 0,-7 9 226 0 0,-1 0-1 0 0,0-1 1 0 0,0 1-1 0 0,0-1 1 0 0,-1 1 0 0 0,1-1-1 0 0,-1 1 1 0 0,0-1-1 0 0,-1 0 1 0 0,1 0-1 0 0,-1-2-402 0 0,0-6 1562 0 0,-1-1-1 0 0,-1 1 0 0 0,-1-7-1561 0 0,2 17 196 0 0,1 2-156 0 0,-1 0 1 0 0,1 0-1 0 0,0 0 1 0 0,0 0-1 0 0,-1 0 1 0 0,1 0 0 0 0,0 0-1 0 0,0 0 1 0 0,0 0-1 0 0,0 0 1 0 0,0 0-1 0 0,0 0 1 0 0,1 0-1 0 0,-1 0 1 0 0,0 0-1 0 0,0 0 1 0 0,1 0-1 0 0,-1 0 1 0 0,1 0 0 0 0,-1 0-1 0 0,1 1 1 0 0,-1-1-1 0 0,1 0-40 0 0,0-3 256 0 0,0 1 0 0 0,0-1 0 0 0,-1 0 0 0 0,1 1 0 0 0,-1-1 0 0 0,0 0 0 0 0,0 1 0 0 0,0-1 0 0 0,-1 0 0 0 0,1 1 0 0 0,-1-1 0 0 0,0 1 0 0 0,0-1 0 0 0,0 1 0 0 0,0-1 0 0 0,-1 0-256 0 0,-3-4-10 0 0,4 6 2 0 0,-2-15 98 0 0,3 16 281 0 0,1-1 82 0 0,-1 2-412 0 0,0-1 1 0 0,0 1-1 0 0,0-1 0 0 0,0 1 0 0 0,0 0 0 0 0,1-1 0 0 0,-1 1 0 0 0,0-1 0 0 0,0 1 1 0 0,0-1-1 0 0,-1 1 0 0 0,1 0 0 0 0,0-1 0 0 0,0 1 0 0 0,0-1 0 0 0,0 1 1 0 0,0-1-1 0 0,0 1 0 0 0,-1 0 0 0 0,1-1 0 0 0,0 1 0 0 0,0-1 0 0 0,-1 1 1 0 0,1 0-1 0 0,0-1 0 0 0,0 1 0 0 0,-1 0 0 0 0,1-1-41 0 0,0 1 0 0 0,-1 0 0 0 0,1 0 0 0 0,0 0 0 0 0,0-1 0 0 0,0 1 0 0 0,-1 0 0 0 0,1 0 0 0 0,0 0 0 0 0,0 0 0 0 0,-1 0 0 0 0,1 0 0 0 0,0 0 0 0 0,0-1 0 0 0,-1 1 0 0 0,1 0 0 0 0,0 0 0 0 0,0 0 0 0 0,-1 0 0 0 0,1 0 0 0 0,0 0 0 0 0,0 0 0 0 0,-1 0 0 0 0,1 0 0 0 0,0 1 0 0 0,-1-1 0 0 0,1 0 0 0 0,0 0 0 0 0,0 0 0 0 0,-1 0 0 0 0,1 0 0 0 0,0 0 0 0 0,0 0 0 0 0,0 1 0 0 0,-1-1 0 0 0,1 0 0 0 0,0 0 0 0 0,0 0 0 0 0,0 0 0 0 0,-1 1 0 0 0,1-1 0 0 0,0 0 0 0 0,0 0 0 0 0,0 1 0 0 0,0-1 0 0 0,0 0 0 0 0,-1 0 0 0 0,1 1 0 0 0,0-1 0 0 0,0 0 0 0 0,-17 25 0 0 0,1 0 0 0 0,1 0 0 0 0,2 1 0 0 0,-8 21 0 0 0,-18 34 0 0 0,-46 88 0 0 0,74-150 0 0 0,10-17 0 0 0,-5 17 0 0 0,5-14 0 0 0,-8 15 0 0 0,2-10 0 0 0,-1-5 0 0 0,2-6-64 0 0,5 0-273 0 0,1 1-138 0 0,0 0-33 0 0,0 0-72 0 0,0 0-285 0 0,0 0-126 0 0,0 0-893 0 0,-1-2-3634 0 0,-1-10-1564 0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5:25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1 245 15663 0 0,'0'0'356'0'0,"0"0"50"0"0,7-5 404 0 0,-7 4-846 0 0,12-8 618 0 0,-2 0-1 0 0,7-8-581 0 0,-13 13 448 0 0,-1 0-1 0 0,0 0 0 0 0,0 0 0 0 0,0 0 0 0 0,-1-1 1 0 0,1 0-1 0 0,-1 1 0 0 0,0-1 0 0 0,0-1-447 0 0,1-4 355 0 0,1 1-1 0 0,0 1 0 0 0,1-1 1 0 0,0 0-1 0 0,0 1 1 0 0,1 0-1 0 0,0 0 0 0 0,0 1 1 0 0,1 0-1 0 0,0 0 1 0 0,0 0-1 0 0,1 1 1 0 0,0 0-1 0 0,0 1 0 0 0,0 0 1 0 0,3-2-355 0 0,7 1 305 0 0,-1 0 1 0 0,1 1-1 0 0,-1 1 0 0 0,1 1 1 0 0,8 0-306 0 0,-6 0 78 0 0,-14 2-78 0 0,0 0 0 0 0,0 0 0 0 0,0 1 0 0 0,0 0 0 0 0,0 1 0 0 0,1-1 0 0 0,-1 1 0 0 0,0 1 0 0 0,0-1 0 0 0,0 1 0 0 0,-1 0 0 0 0,1 0 0 0 0,0 0 0 0 0,3 3 0 0 0,-6-3 0 0 0,1 1 0 0 0,-1-1 0 0 0,1 1 0 0 0,-1 0 0 0 0,0 0 0 0 0,0 0 0 0 0,0 0 0 0 0,0 1 0 0 0,-1-1 0 0 0,1 1 0 0 0,-1-1 0 0 0,0 1 0 0 0,0 0 0 0 0,0 0 0 0 0,-1 0 0 0 0,1 0 0 0 0,-1 0 0 0 0,0 1 0 0 0,0-1 0 0 0,0 4 0 0 0,-1 0 0 0 0,1 0 0 0 0,-1 0 0 0 0,0 0 0 0 0,-1 0 0 0 0,0 0 0 0 0,0 0 0 0 0,-1 0 0 0 0,0 0 0 0 0,0 0 0 0 0,-1-1 0 0 0,0 1 0 0 0,0-1 0 0 0,-1 0 0 0 0,0 0 0 0 0,0 0 0 0 0,-1 0 0 0 0,0-1 0 0 0,0 0 0 0 0,0 0 0 0 0,-1 0 0 0 0,-2 1 0 0 0,-5 3 0 0 0,0 0 0 0 0,-1-1 0 0 0,0 0 0 0 0,-13 4 0 0 0,7-4 0 0 0,0 0 0 0 0,-1-2 0 0 0,0 0 0 0 0,-19 3 0 0 0,20-6 0 0 0,17-3 0 0 0,-1 0 0 0 0,1 0 0 0 0,-1-1 0 0 0,1 1 0 0 0,-1-1 0 0 0,1 0 0 0 0,-1 0 0 0 0,1 0 0 0 0,-1 0 0 0 0,1-1 0 0 0,-4 0 0 0 0,0 0 0 0 0,-2 0 0 0 0,3-4 0 0 0,3-2 0 0 0,0 0 0 0 0,1 2-64 0 0,1 4-273 0 0,-6-2-400 0 0,5 0-3993 0 0,5-9 2345 0 0,3-1-5466 0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5:25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39 15663 0 0,'0'0'356'0'0,"0"0"50"0"0,0 0 20 0 0,1-1-42 0 0,4-5-250 0 0,0 1 19 0 0,-4 5-47 0 0,-1-1 0 0 0,1 1 0 0 0,-1 0 0 0 0,0-1 0 0 0,1 1 0 0 0,-1-1 0 0 0,0 1 0 0 0,1-1 0 0 0,-1 1 0 0 0,0-1 0 0 0,0 1 0 0 0,0 0 0 0 0,1-1 0 0 0,-1 1 0 0 0,0-1 0 0 0,0 1 1 0 0,0-1-1 0 0,0 0 0 0 0,0 1 0 0 0,0-1 0 0 0,0 1 0 0 0,0-1 0 0 0,0 1 0 0 0,0-1 0 0 0,0 1 0 0 0,0-1 0 0 0,0 1 0 0 0,-1-1 0 0 0,1 1 0 0 0,0-1 0 0 0,0 1 0 0 0,0-1 0 0 0,-1 1 0 0 0,1 0 0 0 0,0-1 0 0 0,-1 1 0 0 0,1-1 0 0 0,0 1 0 0 0,-1 0 0 0 0,1-1 0 0 0,-1 1 0 0 0,1 0-106 0 0,-1-1 145 0 0,0 0 0 0 0,0 0 0 0 0,0 1 0 0 0,0-1 0 0 0,0 1 0 0 0,0-1 0 0 0,0 1 0 0 0,-1-1 0 0 0,1 1 0 0 0,0 0 0 0 0,0-1-1 0 0,0 1 1 0 0,0 0 0 0 0,-1 0 0 0 0,1 0 0 0 0,0 0 0 0 0,-1 0-145 0 0,-5 2 134 0 0,0 0 1 0 0,-1 1-1 0 0,1 0 0 0 0,0 0 0 0 0,1 1 0 0 0,-1-1 1 0 0,1 2-1 0 0,-1-1 0 0 0,1 1 0 0 0,0-1 1 0 0,1 2-1 0 0,-4 3-134 0 0,-10 13 773 0 0,0 0 1 0 0,-10 19-774 0 0,23-33 18 0 0,-25 38-18 0 0,1 0 0 0 0,3 2 0 0 0,2 1 0 0 0,-13 36 0 0 0,33-72 0 0 0,-20 55 0 0 0,1 7 0 0 0,18-52 0 0 0,0 1 0 0 0,2 0 0 0 0,1 0 0 0 0,1 0 0 0 0,1 6 0 0 0,1-23 0 0 0,0 1 0 0 0,0-1 0 0 0,1 1 0 0 0,1-1 0 0 0,-1 0 0 0 0,1 0 0 0 0,0 0 0 0 0,1 0 0 0 0,-1 0 0 0 0,1 0 0 0 0,1 0 0 0 0,-1-1 0 0 0,1 0 0 0 0,1 1 0 0 0,3-1 0 0 0,0-5 0 0 0,12-3 0 0 0,-18 2-121 0 0,-1 0 0 0 0,1 0 1 0 0,-1-1-1 0 0,1 1 0 0 0,-1 0 0 0 0,1-1 0 0 0,-1 0 1 0 0,0 1-1 0 0,1-1 0 0 0,-1 0 0 0 0,0 1 0 0 0,0-1 1 0 0,1 0-1 0 0,-1 0 0 0 0,0 0 0 0 0,0 0 0 0 0,0 0 1 0 0,0-1-1 0 0,0 1 121 0 0,2-3-553 0 0,-1 1 1 0 0,0-1-1 0 0,0 1 1 0 0,0-1-1 0 0,0 0 0 0 0,1-3 553 0 0,1-9-2045 0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5:26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64 13823 0 0,'0'0'315'0'0,"0"0"45"0"0,0 0 21 0 0,0 0-49 0 0,1 0-220 0 0,5-4 39 0 0,-5 4 569 0 0,-1 0 249 0 0,0 0 45 0 0,3-4 327 0 0,-2 4 3103 0 0,-4 3-4388 0 0,-6 8 460 0 0,0 1 1 0 0,1 0-1 0 0,-6 11-516 0 0,-37 72 443 0 0,12-29 1146 0 0,33-51-1573 0 0,4-11-16 0 0,1 1 0 0 0,-1-1 0 0 0,-1 1 0 0 0,1-1 0 0 0,-1 0 0 0 0,1 0 0 0 0,-1 0 0 0 0,-2 1 0 0 0,4-3 0 0 0,0-1 0 0 0,0 1 0 0 0,0 0 0 0 0,0-1 0 0 0,0 1 0 0 0,0 0 0 0 0,0 0 0 0 0,0 1 0 0 0,-1 1 0 0 0,-3 4 0 0 0,5-8 0 0 0,0 0 0 0 0,0 0 0 0 0,-1 1 0 0 0,1-1 0 0 0,0 0 0 0 0,0 0 0 0 0,0 0 0 0 0,-1 0 0 0 0,1 0 0 0 0,0 0 0 0 0,0 0 0 0 0,0 0 0 0 0,-1 0 0 0 0,1 0 0 0 0,0 1 0 0 0,0-1 0 0 0,0 0 0 0 0,-1 0 0 0 0,1 0 0 0 0,0 0 0 0 0,0 0 0 0 0,0-1 0 0 0,-1 1 0 0 0,1 0 0 0 0,0 0 0 0 0,0 0 0 0 0,0 0 0 0 0,-1 0 0 0 0,1 0 0 0 0,0 0 0 0 0,-1-1 0 0 0,-3-1 0 0 0,0-11 0 0 0,1 0 0 0 0,1 0 0 0 0,1 1 0 0 0,0-1 0 0 0,1 0 0 0 0,0 0 0 0 0,1 0 0 0 0,1 1 0 0 0,0-1 0 0 0,0 0 0 0 0,1 1 0 0 0,1 0 0 0 0,0 0 0 0 0,1 0 0 0 0,2-4 0 0 0,2-2 288 0 0,0 1 0 0 0,1 0 0 0 0,1 1 0 0 0,0 0 0 0 0,6-5-288 0 0,-12 16 47 0 0,1 1 0 0 0,-1 0-1 0 0,1 0 1 0 0,0 0 0 0 0,0 0 0 0 0,1 1-1 0 0,-1 0 1 0 0,1 1 0 0 0,-1-1 0 0 0,1 1 0 0 0,0 1-1 0 0,0-1 1 0 0,3 1-47 0 0,0-1 0 0 0,1 0 0 0 0,-1 1 0 0 0,10 0 0 0 0,-15 1 0 0 0,-1 0 0 0 0,1 0 0 0 0,-1 1 0 0 0,1 0 0 0 0,-1 0 0 0 0,1 0 0 0 0,-1 0 0 0 0,0 1 0 0 0,1 0 0 0 0,-1 0 0 0 0,-1-1 0 0 0,-1 0 0 0 0,1 0 0 0 0,0 1 0 0 0,-1-1 0 0 0,1 1 0 0 0,-1 0 0 0 0,0 0 0 0 0,0 0 0 0 0,1 0 0 0 0,-1 0 0 0 0,-1 0 0 0 0,1 1 0 0 0,0-1 0 0 0,0 1 0 0 0,-1-1 0 0 0,1 2 0 0 0,3 5 0 0 0,-4-7 0 0 0,1 0 0 0 0,-1 0 0 0 0,0 0 0 0 0,0 1 0 0 0,0-1 0 0 0,0 0 0 0 0,0 1 0 0 0,0-1 0 0 0,0 1 0 0 0,-1-1 0 0 0,0 1 0 0 0,1-1 0 0 0,-1 1 0 0 0,0-1 0 0 0,0 1 0 0 0,0-1 0 0 0,0 1 0 0 0,-1 0 0 0 0,0 3 0 0 0,0 1 0 0 0,-1 0 0 0 0,0 0 0 0 0,-1 0 0 0 0,0 0 0 0 0,0 0 0 0 0,0-1 0 0 0,-1 1 0 0 0,0-1 0 0 0,0 0 0 0 0,0 0 0 0 0,-1-1 0 0 0,0 1 0 0 0,0-1 0 0 0,-1 0 0 0 0,1-1 0 0 0,-1 1 0 0 0,-3 1 0 0 0,-8 7 0 0 0,13-10 0 0 0,0 0 0 0 0,0 0 0 0 0,-1 0 0 0 0,1 0 0 0 0,-1-1 0 0 0,-1 1 0 0 0,-10 4 0 0 0,12-5 0 0 0,-1 0 0 0 0,1-1 0 0 0,0 1 0 0 0,0-1 0 0 0,-1 0 0 0 0,1 0 0 0 0,-1 0 0 0 0,1-1 0 0 0,-1 1 0 0 0,-4-1 0 0 0,8 0 0 0 0,0 0 0 0 0,0 0 0 0 0,0-1 0 0 0,-1 1 0 0 0,1 0 0 0 0,0-1 0 0 0,0 1 0 0 0,0 0 0 0 0,0-1 0 0 0,0 1 0 0 0,0-1 0 0 0,0 0 0 0 0,0 1 0 0 0,0-1 0 0 0,0 0 0 0 0,0 0 0 0 0,0 0 0 0 0,0 1 0 0 0,0-1 0 0 0,1 0 0 0 0,-1 0 0 0 0,0 0 0 0 0,1 0 0 0 0,-1 0 0 0 0,1-1 0 0 0,-1 1 0 0 0,1 0 0 0 0,0 0 0 0 0,-1 0 0 0 0,1 0 0 0 0,0 0 0 0 0,0-1 0 0 0,-1 1 0 0 0,1 0 0 0 0,0-1 0 0 0,0-1 0 0 0,0-1 0 0 0,0 1 0 0 0,0-1 0 0 0,1 0 0 0 0,-1 0 0 0 0,1 0 0 0 0,0 0 0 0 0,0 0 0 0 0,0 1 0 0 0,0-1 0 0 0,1 1 0 0 0,0-1 0 0 0,-1 1 0 0 0,1-1 0 0 0,0 1 0 0 0,1 0 0 0 0,-1 0 0 0 0,1 0 0 0 0,-1 0 0 0 0,1 0 0 0 0,0 1 0 0 0,1-2 0 0 0,4-1 0 0 0,0-1 0 0 0,2 4 0 0 0,-1 5 0 0 0,-6-1 0 0 0,1 2 0 0 0,-1-1 0 0 0,0 0 0 0 0,0 1 0 0 0,0-1 0 0 0,0 1 0 0 0,-1 0 0 0 0,1 0 0 0 0,-1 0 0 0 0,0 0 0 0 0,0 0 0 0 0,-1 1 0 0 0,1-1 0 0 0,-1 1 0 0 0,0-1 0 0 0,0 1 0 0 0,-1-1 0 0 0,3 12 0 0 0,-1-1 0 0 0,-1 0 0 0 0,-1 1 0 0 0,-1 6 0 0 0,1-11 0 0 0,-1 0 0 0 0,-1 0 0 0 0,0-1 0 0 0,0 1 0 0 0,-1 0 0 0 0,0-1 0 0 0,-1 0 0 0 0,0 1 0 0 0,1-5 0 0 0,0-1 0 0 0,-1 1 0 0 0,1-1 0 0 0,-1 0 0 0 0,0 0 0 0 0,0 0 0 0 0,0-1 0 0 0,-1 1 0 0 0,0-1 0 0 0,0 0 0 0 0,0 0 0 0 0,0-1 0 0 0,0 0 0 0 0,-4 2 0 0 0,3-2 0 0 0,-1 0 0 0 0,-1 0 0 0 0,1 0 0 0 0,0-1 0 0 0,-1 0 0 0 0,1-1 0 0 0,-1 0 0 0 0,0 0 0 0 0,1 0 0 0 0,-1-1 0 0 0,0 0 0 0 0,1-1 0 0 0,-1 1 0 0 0,0-2 0 0 0,1 1 0 0 0,-8-3 0 0 0,9 3-127 0 0,0-1 1 0 0,0-1-1 0 0,0 1 0 0 0,0-1 0 0 0,0 0 1 0 0,1 0-1 0 0,-1-1 0 0 0,1 0 0 0 0,0 0 1 0 0,0 0-1 0 0,0 0 0 0 0,1-1 1 0 0,-1 0-1 0 0,1 0 0 0 0,0 0 0 0 0,1 0 1 0 0,-1-1-1 0 0,1 0 0 0 0,-1-1 127 0 0,3 4-264 0 0,0 0-1 0 0,1-1 1 0 0,-1 1-1 0 0,1 0 1 0 0,0 0-1 0 0,-1-1 1 0 0,1 1 0 0 0,1 0-1 0 0,-1 0 1 0 0,0-1-1 0 0,1 1 1 0 0,0 0-1 0 0,0 0 1 0 0,-1 0 0 0 0,2 0-1 0 0,-1 0 1 0 0,0 0-1 0 0,1 0 1 0 0,-1 0-1 0 0,1 0 1 0 0,0 1-1 0 0,1-1 265 0 0,5-9-1905 0 0,1 1-1 0 0,0 1 1 0 0,1 0-1 0 0,6-4 1906 0 0,9-6-2048 0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5:27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12 13823 0 0,'0'0'315'0'0,"0"0"45"0"0,0 0 21 0 0,0 0-49 0 0,1-1-220 0 0,2-4 39 0 0,-2 4 569 0 0,1-3 7437 0 0,-1 6-4027 0 0,-2 2-5604 0 0,-16 49 1755 0 0,-26 71 46 0 0,3-15-327 0 0,9-19 0 0 0,31-90 0 0 0,-1 4 37 0 0,-1 0 0 0 0,1 0 0 0 0,0 0 0 0 0,0 0 0 0 0,0 0-1 0 0,0 4-36 0 0,10-15-165 0 0,0-1-590 0 0,0-1 1 0 0,-1 0-1 0 0,0 0 1 0 0,-1-1-1 0 0,6-9 755 0 0,29-55-6114 0 0,-29 50 4832 0 0,12-26-1277 0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5:28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34 17503 0 0,'0'0'399'0'0,"0"0"60"0"0,0 0 21 0 0,0 0-59 0 0,0 0-136 0 0,0 0 457 0 0,1 2 228 0 0,1 1-715 0 0,-1 1 0 0 0,-1-1 0 0 0,1 1 0 0 0,0 0 0 0 0,-1-1 0 0 0,0 1 0 0 0,0 0 0 0 0,0-1 0 0 0,0 1 0 0 0,0-1 0 0 0,-1 3-255 0 0,-10 46 3255 0 0,8-38-2959 0 0,-13 49 424 0 0,-3-1 0 0 0,-22 50-720 0 0,31-67-949 0 0,9-39 1302 0 0,3-5 170 0 0,3-10 158 0 0,19-42-681 0 0,7-33-1239 0 0,-9 27 502 0 0,7-14 718 0 0,-18 45 20 0 0,-1 0 0 0 0,-1-1 0 0 0,5-21-1 0 0,-13 27 0 0 0,-1 21 0 0 0,0-1 0 0 0,0 1 0 0 0,0-1 0 0 0,0 0 0 0 0,0 1 0 0 0,0-1 0 0 0,0 1 0 0 0,0-1 0 0 0,0 1 0 0 0,0-1 0 0 0,-1 0 0 0 0,1 1 0 0 0,0-1 0 0 0,0 1 0 0 0,-1-1 0 0 0,1 1 0 0 0,0-1 0 0 0,-1 1 0 0 0,1-1 0 0 0,-1 1 0 0 0,1 0 0 0 0,0-1 0 0 0,-1 1 0 0 0,1-1 0 0 0,-1 1 0 0 0,1 0 0 0 0,-1-1 0 0 0,1 1 0 0 0,-1 0 0 0 0,1 0 0 0 0,-1 0 0 0 0,0-1 0 0 0,1 1 0 0 0,-1 0 0 0 0,1 0 0 0 0,-1 0 0 0 0,0 0 0 0 0,1 0 0 0 0,-1 0 0 0 0,0 0 0 0 0,1 0 0 0 0,-7 0 0 0 0,6 0 0 0 0,1 0 0 0 0,-1 0 0 0 0,0 0 0 0 0,1 0 0 0 0,-1 1 0 0 0,0-1 0 0 0,0 0 0 0 0,1 0 0 0 0,-1 1 0 0 0,0-1 0 0 0,1 0 0 0 0,-1 1 0 0 0,1-1 0 0 0,-1 1 0 0 0,0-1 0 0 0,1 0 0 0 0,-1 1 0 0 0,-1 1 0 0 0,-5 3 0 0 0,6 3 0 0 0,5 5 0 0 0,0-10 0 0 0,-3-2 0 0 0,1 2 0 0 0,0 0 0 0 0,10 4 0 0 0,-8-5 82 0 0,0 0 0 0 0,1-1 0 0 0,-1 1 0 0 0,1-1 0 0 0,-1 0 0 0 0,1 0 0 0 0,0-1 0 0 0,-1 1 0 0 0,3-1-82 0 0,45-3 1093 0 0,-31 2-932 0 0,1-2-161 0 0,-1-1 0 0 0,-12 2 0 0 0,1 5 0 0 0,-5-2 0 0 0,-3-1 0 0 0,-1 1 0 0 0,1-1 0 0 0,-1 1 0 0 0,0-1 0 0 0,1 1 0 0 0,-1 0 0 0 0,1 0 0 0 0,-1 0 0 0 0,0 0 0 0 0,0 0 0 0 0,1 0 0 0 0,-1 0 0 0 0,0 0 0 0 0,0 0 0 0 0,1 2 0 0 0,-1-2 0 0 0,1 0 0 0 0,-1 0 0 0 0,0 1 0 0 0,0-1 0 0 0,1 0 0 0 0,-1 1 0 0 0,0-1 0 0 0,0 1 0 0 0,0 0 0 0 0,-1-1 0 0 0,1 1 0 0 0,0 0 0 0 0,0-1 0 0 0,-1 1 0 0 0,1 1 0 0 0,0 3 0 0 0,2 5 0 0 0,0 1 0 0 0,-1-1 0 0 0,-1 0 0 0 0,0 0 0 0 0,0 1 0 0 0,-1-1 0 0 0,-1 0 0 0 0,0 1 0 0 0,-1 6 0 0 0,-5 17 0 0 0,-1 0 0 0 0,-6 13 0 0 0,-4-2 0 0 0,-2 1 0 0 0,15-31 0 0 0,5-13 0 0 0,0-3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0,-3-9 0 0 0,-1-14 0 0 0,4-1-1543 0 0,-1 1-1 0 0,-3-12 1544 0 0,3 26-422 0 0,-1 1 1 0 0,1 0-1 0 0,-2 0 1 0 0,1 0-1 0 0,-1 0 0 0 0,-1 1 1 0 0,1-1-1 0 0,-5-5 422 0 0,7 10-105 0 0,-1 0 1 0 0,0 0-1 0 0,0 0 0 0 0,0 0 0 0 0,-1 0 1 0 0,1 1-1 0 0,-1-1 0 0 0,1 1 0 0 0,-1 0 1 0 0,0-1-1 0 0,0 1 0 0 0,0 1 0 0 0,0-1 1 0 0,-1 0-1 0 0,1 1 0 0 0,-2-1 105 0 0,3 1 2 0 0,-1 0-1 0 0,1 0 1 0 0,-1 0-1 0 0,0 1 1 0 0,1-1-1 0 0,-1 1 1 0 0,0 0-1 0 0,1-1 1 0 0,-1 1 0 0 0,0 1-1 0 0,0-1-1 0 0,-16 0 384 0 0,18 0 91 0 0,1 0 33 0 0,0 0 4 0 0,0 0 0 0 0,0 0 0 0 0,0 0 0 0 0,0 0-69 0 0,0 0-222 0 0,0 0 166 0 0,0 0 101 0 0,0 0 21 0 0,0 0-66 0 0,1 1-294 0 0,0 1-148 0 0,0-1 0 0 0,1 0 0 0 0,-1 0 1 0 0,1 0-1 0 0,-1 0 0 0 0,1 0 0 0 0,0 0 0 0 0,-1 0 0 0 0,1 0 0 0 0,0-1 1 0 0,-1 1-1 0 0,1 0 0 0 0,0-1 0 0 0,0 0 0 0 0,0 1 0 0 0,1-1-1 0 0,5 1-2 0 0,6 3 473 0 0,-1-1-1 0 0,1-1 1 0 0,0 0 0 0 0,9 0-471 0 0,6-3-236 0 0,-28 0-239 0 0,20-5-1569 0 0,-17 5 1387 0 0,0 0 0 0 0,0-1 0 0 0,0 1-1 0 0,0-1 1 0 0,0 1 0 0 0,0-1 0 0 0,0-1 0 0 0,-1 1-1 0 0,1 0 1 0 0,0-2 657 0 0,7-7-7508 0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5:28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17503 0 0,'0'0'399'0'0,"1"-3"60"0"0,5-7 21 0 0,-5 7-59 0 0,1 3-276 0 0,4-2 11 0 0,-5 1 570 0 0,-1 1 244 0 0,2 0 43 0 0,2 1-815 0 0,0 0 0 0 0,0 0 0 0 0,0 0 0 0 0,0 0 0 0 0,0 0 0 0 0,0 1 0 0 0,-1 0-1 0 0,1 0 1 0 0,0 0 0 0 0,-1 0 0 0 0,0 0 0 0 0,1 1 0 0 0,-1 0 0 0 0,0-1 0 0 0,0 1-1 0 0,-1 0 1 0 0,1 1 0 0 0,-1-1 0 0 0,1 0 0 0 0,-1 1 0 0 0,0-1 0 0 0,0 1 0 0 0,0 0-1 0 0,-1 0 1 0 0,0-1 0 0 0,1 1 0 0 0,-1 3-198 0 0,8 31 293 0 0,-1 0-1 0 0,-3 0 1 0 0,-1 1-1 0 0,-1-1 1 0 0,-3 1-1 0 0,-1 0 1 0 0,-5 29-293 0 0,5-59-91 0 0,-1-1 0 0 0,0 0 0 0 0,-1 0 0 0 0,0 0 0 0 0,0 0-1 0 0,-1-1 1 0 0,0 1 0 0 0,0-1 0 0 0,-6 7 91 0 0,7-10-77 0 0,-1 1 0 0 0,0-1 0 0 0,0 1 1 0 0,0-1-1 0 0,-1 0 0 0 0,1-1 0 0 0,-1 1 0 0 0,0-1 0 0 0,0 0 0 0 0,0 0 1 0 0,0 0-1 0 0,-1-1 0 0 0,1 0 0 0 0,-3 1 77 0 0,7-3-512 0 0,1 0 0 0 0,0-3-85 0 0,0 0-1 0 0,1 0 1 0 0,0-1-1 0 0,-1 1 1 0 0,1 0-1 0 0,0 0 1 0 0,1 0 0 0 0,-1 0-1 0 0,0 0 1 0 0,1 0-1 0 0,1-2 598 0 0,8-13-7508 0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5:29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21191 0 0,'0'0'480'0'0,"0"0"67"0"0,0 0 31 0 0,0 0-56 0 0,0 0-269 0 0,0 0 138 0 0,0 0 97 0 0,0 0 21 0 0,0 0 3 0 0,0 0 0 0 0,0 0 0 0 0,0 0 0 0 0,0 0 0 0 0,0 0 0 0 0,0 0 0 0 0,5-7 443 0 0,-3 5-889 0 0,-1-1-78 0 0,1 0 1 0 0,0 0 0 0 0,0 0-1 0 0,0 0 1 0 0,0 1 0 0 0,0-1-1 0 0,1 1 1 0 0,-1 0 0 0 0,3-2 11 0 0,-3 3-553 0 0,0 0 0 0 0,0 0 0 0 0,0 1 0 0 0,0-1 1 0 0,0 1-1 0 0,0 0 0 0 0,0 0 0 0 0,0-1 0 0 0,0 1 0 0 0,1 0 553 0 0,6 0-1963 0 0,-9-1 1701 0 0,1 1 0 0 0,0 0 0 0 0,0 0 0 0 0,0-1 0 0 0,0 1 0 0 0,0 0-1 0 0,0 0 1 0 0,0 0 0 0 0,0 0 0 0 0,0 0 0 0 0,-1 0 0 0 0,1 0 0 0 0,1 1 262 0 0,1-1-652 0 0,0 0-1396 0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5:2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25 11975 0 0,'0'0'267'0'0,"0"0"42"0"0,3-1 17 0 0,10-1-28 0 0,-6-2-58 0 0,3-13 2474 0 0,-9 17-1692 0 0,-1 0 2 0 0,0 0 0 0 0,0 0 0 0 0,0 0-69 0 0,0 0-290 0 0,0 0-121 0 0,0 0-28 0 0,0 0-4 0 0,0 0 0 0 0,0 0 0 0 0,0 0 0 0 0,0 0-68 0 0,-1 1-289 0 0,-14 19 54 0 0,1 0 1 0 0,1 1-1 0 0,-5 14-209 0 0,-31 71 1053 0 0,13-26-669 0 0,23-51-384 0 0,9-18 0 0 0,-1 0 0 0 0,0-1 0 0 0,-4 6 0 0 0,3-6 0 0 0,1 1 0 0 0,0 0 0 0 0,0 1 0 0 0,1-1 0 0 0,1 1 0 0 0,0 0 0 0 0,3-8-185 0 0,3-7-272 0 0,3-5-684 0 0,11-42-4431 0 0,-10 30 3222 0 0,-1 0 303 0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5:30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17503 0 0,'0'0'399'0'0,"0"0"60"0"0,0 0 21 0 0,0 0-59 0 0,0 0-204 0 0,0 0 170 0 0,0 0 101 0 0,0 0 21 0 0,4-14 1027 0 0,-3 10-1254 0 0,0 1 1 0 0,0 0-1 0 0,1 0 0 0 0,-1 0 0 0 0,1 0 0 0 0,0 0 1 0 0,0 1-1 0 0,1-2-282 0 0,5-8 814 0 0,-6 9-652 0 0,0 0 0 0 0,0 0-1 0 0,0 1 1 0 0,0-1 0 0 0,0 1 0 0 0,1 0 0 0 0,-1-1-1 0 0,1 1 1 0 0,-1 0 0 0 0,1 0 0 0 0,0 1 0 0 0,1-1-162 0 0,3-1 118 0 0,0 0 1 0 0,0 0-1 0 0,1 1 1 0 0,3 0-119 0 0,-3 0 171 0 0,12-3 288 0 0,0 1 0 0 0,15-1-459 0 0,-27 5 77 0 0,-1-1-1 0 0,1 1 0 0 0,-1 0 1 0 0,1 1-1 0 0,-1 0 0 0 0,0 0 0 0 0,1 1 1 0 0,-1 0-1 0 0,0 0-76 0 0,-2 0 0 0 0,-3-2 0 0 0,0 1 0 0 0,0 1 0 0 0,0-1 0 0 0,0 0 0 0 0,0 0 0 0 0,0 1 0 0 0,-1-1 0 0 0,1 1 0 0 0,0 0 0 0 0,0 1 0 0 0,4 2 0 0 0,-1 1 0 0 0,0 0 0 0 0,-1 0 0 0 0,0 0 0 0 0,0 1 0 0 0,0 0 0 0 0,0-1 0 0 0,-1 1 0 0 0,0 1 0 0 0,-1-1 0 0 0,0 0 0 0 0,0 1 0 0 0,0-1 0 0 0,-1 1 0 0 0,0-1 0 0 0,-1 1 0 0 0,1 1 0 0 0,-1 0 0 0 0,0 0 0 0 0,-1 1 0 0 0,0-1 0 0 0,0 0 0 0 0,-1 0 0 0 0,0 0 0 0 0,0 0 0 0 0,-1 0 0 0 0,0 0 0 0 0,-1 0 0 0 0,0-1 0 0 0,-1 0 0 0 0,-4 8 0 0 0,4-11 0 0 0,0 1 0 0 0,0-1 0 0 0,-1 0 0 0 0,1-1 0 0 0,-1 1 0 0 0,0-1 0 0 0,-20 16 0 0 0,22-16-164 0 0,0-1-1 0 0,-1 0 0 0 0,1 0 1 0 0,-1-1-1 0 0,0 1 1 0 0,0-1-1 0 0,0 0 1 0 0,0 0-1 0 0,0-1 1 0 0,0 1-1 0 0,-3-1 165 0 0,5 0-95 0 0,1-1 1 0 0,-1 1-1 0 0,1-1 1 0 0,-1 0-1 0 0,0 0 1 0 0,1 0-1 0 0,-1 0 0 0 0,1 0 1 0 0,-1-1-1 0 0,1 1 1 0 0,-1-1-1 0 0,1 1 1 0 0,-1-1-1 0 0,1 0 0 0 0,-1 0 1 0 0,1 0-1 0 0,0 0 1 0 0,-1-1-1 0 0,1 1 0 0 0,0-1 1 0 0,0 1-1 0 0,0-1 1 0 0,0 0-1 0 0,0 0 95 0 0,2 1-232 0 0,-1 0 0 0 0,1 0 0 0 0,0 0 0 0 0,0 0 0 0 0,-1 0 0 0 0,1 0 0 0 0,0 1 0 0 0,0-1 0 0 0,0 0 0 0 0,0 0 0 0 0,0 0 0 0 0,0 0 0 0 0,0 0 0 0 0,1 0 0 0 0,-1 0 0 0 0,0 0 0 0 0,0 0 0 0 0,1 0 232 0 0,5-16-6090 0 0,2 5-548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8:23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0 452 17503 0 0,'0'0'399'0'0,"0"0"60"0"0,1-2 21 0 0,1-8-294 0 0,0 0 0 0 0,0 0 0 0 0,1 0 0 0 0,1 1 0 0 0,0-1 0 0 0,1 0-186 0 0,31-57 2495 0 0,-27 51-1789 0 0,9-12-574 0 0,2 1 0 0 0,1 0 0 0 0,11-10-132 0 0,-4 5 398 0 0,-11 13 182 0 0,1 1 0 0 0,6-3-580 0 0,15-15 455 0 0,-54 44-455 0 0,1 1 0 0 0,0 1 0 0 0,-1 1 0 0 0,-7 12 0 0 0,14-11 0 0 0,5 0 0 0 0,6 0 0 0 0,-1-10 0 0 0,-1-1 0 0 0,0 0 0 0 0,0 1 0 0 0,1-1 0 0 0,-1 0 0 0 0,1 0 0 0 0,-1 0 0 0 0,1 0 0 0 0,-1 0 0 0 0,1 0 0 0 0,0 0 0 0 0,0-1 0 0 0,0 1 0 0 0,11 2 0 0 0,0-2 0 0 0,0 0 0 0 0,1-1 0 0 0,-1-1 0 0 0,10-1 0 0 0,-10-1 0 0 0,-13 3 0 0 0,1-1 0 0 0,0 1 0 0 0,0 0 0 0 0,-1 0 0 0 0,1 0 0 0 0,0 0 0 0 0,0 0 0 0 0,0 0 0 0 0,-1 0 0 0 0,1 0 0 0 0,0 0 0 0 0,0 0 0 0 0,-1 0 0 0 0,1 0 0 0 0,0 1 0 0 0,0-1 0 0 0,-1 1 0 0 0,1 0 0 0 0,-1 0 0 0 0,1 0 0 0 0,-1 0 0 0 0,1 0 0 0 0,-1 0 0 0 0,1 0 0 0 0,-1 0 0 0 0,0 1 0 0 0,0-1 0 0 0,1 0 0 0 0,-1 0 0 0 0,0 0 0 0 0,0 0 0 0 0,0 0 0 0 0,0 0 0 0 0,-1 0 0 0 0,1 0 0 0 0,0 1 0 0 0,0-1 0 0 0,-1 0 0 0 0,1 0 0 0 0,0 0 0 0 0,-1 0 0 0 0,-10 30 0 0 0,-22 33 0 0 0,16-33 0 0 0,-9 24 0 0 0,23-46 0 0 0,0 0 0 0 0,0 1 0 0 0,1-1 0 0 0,0 0 0 0 0,1 4 0 0 0,-1 7 0 0 0,3-16 0 0 0,1-1 0 0 0,4 9 0 0 0,-5-10 0 0 0,0-1 0 0 0,1 1 0 0 0,-1-1 0 0 0,1 1 0 0 0,-1-1 0 0 0,1 0 0 0 0,-1 0 0 0 0,1 0 0 0 0,0 0 0 0 0,0 0 0 0 0,-1 0 0 0 0,1 0 0 0 0,0-1 0 0 0,0 1 0 0 0,0 0 0 0 0,0-1 0 0 0,1 0 0 0 0,0 1 0 0 0,1-1 0 0 0,0 0 0 0 0,-1 0 0 0 0,1-1 0 0 0,-1 1 0 0 0,1-1 0 0 0,-1 0 0 0 0,1 0 0 0 0,1 0 0 0 0,6-4 0 0 0,0 0 0 0 0,-1 0 0 0 0,1-1 0 0 0,-1-1 0 0 0,3-2 0 0 0,18-14 0 0 0,-2 0 0 0 0,0-2 0 0 0,-2-2 0 0 0,-1 0 0 0 0,-1-2 0 0 0,-1 0 0 0 0,-2-2 0 0 0,13-24 0 0 0,-31 49 2 0 0,2-3 61 0 0,0-1 0 0 0,-1 0 0 0 0,0 0 0 0 0,0 0 0 0 0,-1-1 0 0 0,-1 0 0 0 0,2-7-63 0 0,-4 16 488 0 0,-1 2 21 0 0,0 0-66 0 0,-3 0-294 0 0,-1 0-148 0 0,0 1 1 0 0,-1 0-1 0 0,1 0 0 0 0,0 0 1 0 0,0 1-1 0 0,0-1 0 0 0,0 1 1 0 0,0 0-1 0 0,0 0 0 0 0,1 0 1 0 0,-1 0-1 0 0,1 1 0 0 0,-1 0 1 0 0,1-1-1 0 0,-1 2-1 0 0,-10 10-2 0 0,0 0 0 0 0,-9 13 2 0 0,18-20 0 0 0,-3 2 0 0 0,0 1 0 0 0,1-1 0 0 0,0 2 0 0 0,1-1 0 0 0,0 1 0 0 0,0 0 0 0 0,1 0 0 0 0,1 0 0 0 0,0 0 0 0 0,1 1 0 0 0,0 0 0 0 0,-2 11 0 0 0,5-20 0 0 0,0 0 0 0 0,0 0 0 0 0,0 0 0 0 0,0 0 0 0 0,0 0 0 0 0,1 0 0 0 0,0 0 0 0 0,-1 0 0 0 0,1 0 0 0 0,0 0 0 0 0,0 0 0 0 0,1 0 0 0 0,-1 0 0 0 0,0 0 0 0 0,1-1 0 0 0,0 1 0 0 0,0-1 0 0 0,-1 1 0 0 0,2-1 0 0 0,-1 0 0 0 0,0 0 0 0 0,0 0 0 0 0,1 0 0 0 0,1 1 0 0 0,0 0 0 0 0,0-1 0 0 0,1 1 0 0 0,-1-1 0 0 0,1 0 0 0 0,0-1 0 0 0,-1 1 0 0 0,1-1 0 0 0,0 0 0 0 0,0 0 0 0 0,0 0 0 0 0,0-1 0 0 0,4 0 0 0 0,1 0 0 0 0,-1-1 0 0 0,0 0 0 0 0,0 0 0 0 0,0-1 0 0 0,0-1 0 0 0,0 1 0 0 0,0-1 0 0 0,2-1 0 0 0,12-8 0 0 0,1 0 0 0 0,3-4 0 0 0,-5 3 0 0 0,-11 7 0 0 0,-1-1 0 0 0,0 0 0 0 0,0-1 0 0 0,0 0 0 0 0,-1 0 0 0 0,0-1 0 0 0,0-1 0 0 0,2-4 0 0 0,-7 9 0 0 0,0-1 0 0 0,0 0 0 0 0,-1 0 0 0 0,0 0 0 0 0,0 0 0 0 0,-1 0 0 0 0,0-1 0 0 0,0 1 0 0 0,0-1 0 0 0,-1 0 0 0 0,0 1 0 0 0,0-1 0 0 0,-1 0 0 0 0,1 0 0 0 0,-2 0 0 0 0,1-2 0 0 0,-2 0 0 0 0,1 0 0 0 0,-1 0 0 0 0,-1 1 0 0 0,0-1 0 0 0,0 0 0 0 0,-1 1 0 0 0,0 0 0 0 0,0 0 0 0 0,-1 0 0 0 0,0 0 0 0 0,0 1 0 0 0,-1-1 0 0 0,-2-1 0 0 0,6 6 0 0 0,-1 0 0 0 0,0 0 0 0 0,-1 0 0 0 0,1 1 0 0 0,0-1 0 0 0,-1 1 0 0 0,0-1 0 0 0,1 1 0 0 0,-1 0 0 0 0,0 1 0 0 0,0-1 0 0 0,0 1 0 0 0,0 0 0 0 0,0 0 0 0 0,-1 0 0 0 0,1 0 0 0 0,0 1 0 0 0,0-1 0 0 0,-1 1 0 0 0,1 0 0 0 0,0 1 0 0 0,0-1 0 0 0,-1 1 0 0 0,1 0 0 0 0,0 0 0 0 0,0 0 0 0 0,0 0 0 0 0,0 1 0 0 0,0 0 0 0 0,-1 0 0 0 0,0 1 0 0 0,0 0 0 0 0,0 0 0 0 0,1 1 0 0 0,-1-1 0 0 0,1 1 0 0 0,0 0 0 0 0,0 0 0 0 0,1 0 0 0 0,-1 1 0 0 0,-1 7 0 0 0,5-12 0 0 0,0 1 0 0 0,0 0 0 0 0,0 0 0 0 0,0-1 0 0 0,0 1 0 0 0,0 0 0 0 0,1-1 0 0 0,-1 1 0 0 0,0 0 0 0 0,1 0 0 0 0,-1-1 0 0 0,0 1 0 0 0,1-1 0 0 0,-1 1 0 0 0,1 0 0 0 0,-1-1 0 0 0,1 1 0 0 0,2 2-38 0 0,0 0 1 0 0,1-1-1 0 0,-1 1 1 0 0,1-1-1 0 0,0 0 0 0 0,0 0 1 0 0,0 0-1 0 0,0 0 1 0 0,0-1-1 0 0,0 0 0 0 0,0 0 1 0 0,0 0-1 0 0,1 0 1 0 0,-1 0-1 0 0,3-1 38 0 0,12 1-410 0 0,0 0 0 0 0,18-3 410 0 0,-4-1-2561 0 0,0-2 0 0 0,-1-1 1 0 0,32-10 2560 0 0,-20 3-2558 0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5:30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17503 0 0,'0'0'399'0'0,"0"0"60"0"0,0 0 21 0 0,0 0-59 0 0,0 0-136 0 0,0 0 457 0 0,4 6 850 0 0,-3-2 2077 0 0,-8 13-3221 0 0,0 0 1 0 0,0-1-1 0 0,-4 5-448 0 0,-10 20 720 0 0,-8 24-720 0 0,15-36 0 0 0,1 1 0 0 0,-5 20 0 0 0,13-36 0 0 0,0 2 0 0 0,0 1 0 0 0,1-1 0 0 0,1 1 0 0 0,0 0 0 0 0,1 0 0 0 0,1 0 0 0 0,0 3 0 0 0,1-18-51 0 0,1 0 0 0 0,-1-1-1 0 0,0 1 1 0 0,0 0 0 0 0,1 0-1 0 0,-1 0 1 0 0,1-1 0 0 0,0 1 0 0 0,0 0-1 0 0,-1 0 1 0 0,2 0 51 0 0,-2-1-30 0 0,1-1-1 0 0,-1 1 1 0 0,1-1 0 0 0,-1 1-1 0 0,1-1 1 0 0,-1 1 0 0 0,1-1-1 0 0,0 0 1 0 0,-1 1-1 0 0,1-1 1 0 0,0 0 0 0 0,-1 1-1 0 0,1-1 1 0 0,0 0 0 0 0,0 0-1 0 0,-1 0 1 0 0,1 1-1 0 0,0-1 1 0 0,-1 0 0 0 0,1 0-1 0 0,0 0 1 0 0,0 0 0 0 0,-1 0-1 0 0,1-1 1 0 0,0 1-1 0 0,0 0 1 0 0,0 0 30 0 0,14-1-924 0 0,-13 1 773 0 0,0 0-1 0 0,0 1 1 0 0,0-1 0 0 0,0-1 0 0 0,0 1 0 0 0,0 0 0 0 0,0 0-1 0 0,-1-1 1 0 0,1 1 0 0 0,0-1 151 0 0,32-18-7402 0 0,-15 10 320 0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5:31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91 19351 0 0,'0'0'439'0'0,"0"0"62"0"0,0 0 33 0 0,0 2-65 0 0,0 3-363 0 0,-1 0 1 0 0,1-1-1 0 0,-1 1 1 0 0,-1 0-1 0 0,1-1 1 0 0,-1 1 0 0 0,1-1-1 0 0,-1 1 1 0 0,-1-1-1 0 0,0 2-106 0 0,-31 45 3479 0 0,13-22-2318 0 0,13-16-1114 0 0,0 2 1 0 0,1-1-1 0 0,0 1 1 0 0,1 0-1 0 0,1 0 0 0 0,0 1 1 0 0,2 0-1 0 0,-1-1 1 0 0,2 1-1 0 0,0 1 0 0 0,1-1 1 0 0,1 0-1 0 0,0 3-47 0 0,-2 1 0 0 0,1-15 0 0 0,0 1 0 0 0,0 0 0 0 0,1-1 0 0 0,0 6 0 0 0,0-11 0 0 0,-1 0 0 0 0,1 0 0 0 0,0 1 0 0 0,0-1 0 0 0,0 0 0 0 0,0 0 0 0 0,0 1 0 0 0,0-1 0 0 0,0 0 0 0 0,0 0 0 0 0,0 1 0 0 0,0-1 0 0 0,1 0 0 0 0,-1 1 0 0 0,0-1 0 0 0,0 0 0 0 0,0 0 0 0 0,0 0 0 0 0,0 1 0 0 0,0-1 0 0 0,1 0 0 0 0,-1 0 0 0 0,0 1 0 0 0,0-1 0 0 0,0 0 0 0 0,0 0 0 0 0,1 0 0 0 0,-1 0 0 0 0,0 1 0 0 0,0-1 0 0 0,1 0 0 0 0,-1 0 0 0 0,0 0 0 0 0,0 0 0 0 0,0 0 0 0 0,1 0 0 0 0,-1 0 0 0 0,0 1 0 0 0,1-1 0 0 0,-1 0 0 0 0,0 0 0 0 0,0 0 0 0 0,1 0 0 0 0,-1 0 0 0 0,0 0 0 0 0,0 0 0 0 0,1 0 0 0 0,-1-1 0 0 0,0 1 0 0 0,0 0 0 0 0,1 0 0 0 0,-1 0 0 0 0,0 0 0 0 0,0 0 0 0 0,1 0 0 0 0,-1 0 0 0 0,0-1 0 0 0,0 1 0 0 0,0 0 0 0 0,1 0 0 0 0,-1 0 0 0 0,0 0 0 0 0,0-1 0 0 0,1 1 0 0 0,4-4 0 0 0,1 0 0 0 0,-1 0 0 0 0,0 0 0 0 0,0-1 0 0 0,0 0 0 0 0,0 0 0 0 0,-1 0 0 0 0,0 0 0 0 0,0-1 0 0 0,0 0 0 0 0,1-3 0 0 0,5-10 0 0 0,-1-1 0 0 0,-1 0 0 0 0,-1 0 0 0 0,2-8-332 0 0,-2 0 0 0 0,0 0 0 0 0,1-26 332 0 0,3-87-996 0 0,-13 79 1872 0 0,2 61-368 0 0,0 0-65 0 0,-1-5-294 0 0,0 6-149 0 0,1 0 1 0 0,0 0-1 0 0,0 0 1 0 0,0-1-1 0 0,0 1 0 0 0,0 0 1 0 0,0 0-1 0 0,0 0 1 0 0,0 0-1 0 0,0-1 0 0 0,0 1 1 0 0,0 0-1 0 0,0 0 0 0 0,0 0 1 0 0,1 0-1 0 0,-1-1 1 0 0,0 1-1 0 0,0 0 0 0 0,0 0 1 0 0,0 0-1 0 0,0 0 1 0 0,0-1-1 0 0,0 1 0 0 0,0 0 1 0 0,0 0-1 0 0,1 0 0 0 0,-1 0 1 0 0,0 0-1 0 0,0 0 1 0 0,0-1-1 0 0,0 1 0 0 0,0 0 1 0 0,1 0-1 0 0,-1 0 1 0 0,0 0-1 0 0,0 0 0 0 0,0 0 1 0 0,0 0-1 0 0,1 0 0 0 0,-1 0 1 0 0,0 0-1 0 0,0 0 1 0 0,0 0-1 0 0,1 0 0 0 0,-1 0 1 0 0,0 0-1 0 0,0 0 1 0 0,0 0-1 0 0,0 0 0 0 0,1 0 1 0 0,-1 0-1 0 0,12 1-3 0 0,-10 0 2 0 0,24 0 582 0 0,0-2 0 0 0,0 0 1 0 0,2-2-582 0 0,12-1 288 0 0,-30 5-272 0 0,-2 6-16 0 0,-6-5 0 0 0,1 0 0 0 0,4 12 0 0 0,-2 2 0 0 0,0 0 0 0 0,-1 0 0 0 0,-1 1 0 0 0,-1-1 0 0 0,0 1 0 0 0,-1 8 0 0 0,1-2 0 0 0,-2-9 0 0 0,-1 0 0 0 0,0 0 0 0 0,-1 0 0 0 0,0 0 0 0 0,-2-1 0 0 0,1 1 0 0 0,-3 3 0 0 0,-3 14 0 0 0,7-21 2 0 0,-2 4-19 0 0,0 0 1 0 0,0-1-1 0 0,-1 1 1 0 0,-6 9 16 0 0,11-22-337 0 0,-8-5-646 0 0,4 1 888 0 0,0-1 0 0 0,1 0 0 0 0,0 0 1 0 0,0 0-1 0 0,0-1 0 0 0,0 1 0 0 0,0-1 0 0 0,1 0 0 0 0,0 0 0 0 0,0 0 0 0 0,-1-4 95 0 0,-7-14-1400 0 0,6 15 1019 0 0,0 0 0 0 0,-1 0 0 0 0,0 1 0 0 0,-1 0 0 0 0,0 0 0 0 0,0 0 0 0 0,0 1 0 0 0,0 0 0 0 0,-3-2 381 0 0,5 5-183 0 0,-1 0 0 0 0,1 0 0 0 0,-1 0 0 0 0,0 1 0 0 0,0 0 1 0 0,0 0-1 0 0,0 0 0 0 0,0 0 0 0 0,0 1 0 0 0,-1-1 0 0 0,1 2 0 0 0,0-1 0 0 0,-1 0 0 0 0,1 1 0 0 0,0 0 0 0 0,-1 0 183 0 0,-18 3 402 0 0,22-3 72 0 0,2 0 34 0 0,0 0 72 0 0,0 0 285 0 0,0 0 126 0 0,0 0 29 0 0,2 2-133 0 0,2 2-797 0 0,0-1 1 0 0,0 1-1 0 0,0-1 1 0 0,1 0-1 0 0,0 0 1 0 0,0-1-1 0 0,0 1 1 0 0,0-1-1 0 0,0 0 1 0 0,0-1-1 0 0,0 1 1 0 0,0-1-1 0 0,1 0 1 0 0,-1 0-1 0 0,1-1-90 0 0,9 2 263 0 0,1-1 0 0 0,-1 0 0 0 0,0-1 0 0 0,14-3-263 0 0,-21 1 0 0 0,-6 2 0 0 0,0-1 0 0 0,1 1 0 0 0,-1-1 0 0 0,0 1 0 0 0,0 0 0 0 0,0 0 0 0 0,0 0 0 0 0,1 0 0 0 0,-1 0 0 0 0,0 1 0 0 0,0-1 0 0 0,1 1 0 0 0,1 0 0 0 0,-4 0 0 0 0,1-1 0 0 0,0 1 0 0 0,0-1 0 0 0,-1 0 0 0 0,1 1 0 0 0,0-1 0 0 0,0 0 0 0 0,0 0 0 0 0,-1 0 0 0 0,1 0 0 0 0,0 0 0 0 0,0 0 0 0 0,0 0 0 0 0,0 0 0 0 0,0 0 0 0 0,-1 0 0 0 0,1 0 0 0 0,0 0 0 0 0,0 0 0 0 0,0-1 0 0 0,12-4-2020 0 0,-10 3 918 0 0,-1 0 0 0 0,0 0-1 0 0,0 0 1 0 0,0 0 0 0 0,0 0-1 0 0,0 0 1 0 0,1-2 1102 0 0,3-5-7712 0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5:31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15663 0 0,'0'0'719'0'0,"0"0"-20"0"0,0 0-306 0 0,0 0 371 0 0,0 0 209 0 0,0 0 41 0 0,1 2-61 0 0,17 32 2844 0 0,-14-25-3085 0 0,0-1 0 0 0,0 0 0 0 0,1 0 0 0 0,0-1 0 0 0,5 6-712 0 0,-1-1 286 0 0,0-1 0 0 0,0 1 0 0 0,-2 1 0 0 0,1 0 0 0 0,-1 0 0 0 0,3 9-286 0 0,0 4 487 0 0,-2 1-1 0 0,0-1 1 0 0,-1 4-487 0 0,-4-14 0 0 0,0 1 0 0 0,-2 0 0 0 0,0-1 0 0 0,-1 1 0 0 0,-1 0 0 0 0,0 0 0 0 0,-1-1 0 0 0,-1 1 0 0 0,-1-1 0 0 0,0 3 0 0 0,-7 15 0 0 0,-2 0 0 0 0,0-1 0 0 0,-2 0 0 0 0,-6 5 0 0 0,12-21 0 0 0,-1 0 0 0 0,-1-1 0 0 0,-1 0 0 0 0,0-1 0 0 0,-1 0 0 0 0,0-1 0 0 0,-8 5 0 0 0,8-13 0 0 0,2-1 0 0 0,11-6 0 0 0,0 1 0 0 0,0 0 0 0 0,0 0 0 0 0,0 0 0 0 0,0-1 0 0 0,0 1 0 0 0,0 0 0 0 0,0 0 0 0 0,0 0 0 0 0,0 0 0 0 0,0-1 0 0 0,0 1 0 0 0,0 0 0 0 0,0 0 0 0 0,0 0 0 0 0,0-1 0 0 0,0 1 0 0 0,0 0 0 0 0,0 0 0 0 0,0 0 0 0 0,0 0 0 0 0,-1-1 0 0 0,1 1 0 0 0,0 0 0 0 0,0 0 0 0 0,0 0 0 0 0,0 0 0 0 0,0 0 0 0 0,0 0 0 0 0,-1-1 0 0 0,1 1 0 0 0,0 0 0 0 0,0 0 0 0 0,0 0 0 0 0,0 0 0 0 0,-1 0 0 0 0,1 0 0 0 0,0 0 0 0 0,0 0 0 0 0,0 0 0 0 0,0 0 0 0 0,-1 0 0 0 0,1 0 0 0 0,0 0 0 0 0,0 0 0 0 0,0 0 0 0 0,-1 0 0 0 0,1 0 0 0 0,0 0 0 0 0,0 0 0 0 0,0 0 0 0 0,-1 0 0 0 0,1 0 0 0 0,0 0 0 0 0,0 0 0 0 0,0 0 0 0 0,0 0 0 0 0,0 0 0 0 0,-1 0 0 0 0,1 1 0 0 0,0-1 0 0 0,0 0 0 0 0,0 0 0 0 0,0 0 0 0 0,0 0 0 0 0,0-1 0 0 0,1-7-660 0 0,0-1 0 0 0,0 1 0 0 0,1 0-1 0 0,1-3 661 0 0,1-1-2325 0 0,1 0-1 0 0,0 0 0 0 0,1 0 0 0 0,4-6 2326 0 0,2 0-8544 0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5:33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1 316 17503 0 0,'0'0'399'0'0,"0"0"60"0"0,0 0 21 0 0,0 0-59 0 0,0 0-136 0 0,0 0 457 0 0,0 0 228 0 0,0 0 43 0 0,0 0-59 0 0,0 0-289 0 0,2 0-121 0 0,34-10 571 0 0,-29 8-880 0 0,0 1 1 0 0,1 0-1 0 0,-1 0 1 0 0,6 0-236 0 0,6 0 958 0 0,-11-2-814 0 0,-4 1-120 0 0,15 3-27 0 0,23 4 3 0 0,-35-4 238 0 0,0 0-1 0 0,0-1 1 0 0,0 1-1 0 0,0-2 0 0 0,0 1 1 0 0,1-1-1 0 0,-1 0 1 0 0,0-1-238 0 0,3 0 132 0 0,102-6-116 0 0,-95 6-16 0 0,1 1 0 0 0,0 1 0 0 0,0 1 0 0 0,12 2 0 0 0,32 0 0 0 0,-18-1 0 0 0,20-1 0 0 0,-14-2 0 0 0,-17 0 0 0 0,0-1 0 0 0,16-3 0 0 0,-31 3 0 0 0,0 1 0 0 0,0 0 0 0 0,0 2 0 0 0,9 1 0 0 0,-5-1 0 0 0,1 0 0 0 0,10-2 0 0 0,45-7 0 0 0,-14 2 0 0 0,0 2 0 0 0,9 2 0 0 0,7 0 0 0 0,-35 0 0 0 0,97-8 0 0 0,3 7 0 0 0,-60 6 0 0 0,61-12 553 0 0,99-7 709 0 0,-157 5-2569 0 0,-48 5 1156 0 0,0 2 1 0 0,1 1-1 0 0,0 3 151 0 0,1 0 0 0 0,6-3 0 0 0,-2 1 0 0 0,23 0 0 0 0,142-7 0 0 0,15 1 0 0 0,-90 2 876 0 0,182-19 224 0 0,-204 13-2468 0 0,-51 5 2145 0 0,-48 5-624 0 0,1 0 0 0 0,0 1 0 0 0,3 1-153 0 0,37-2 148 0 0,61-13-148 0 0,0 6 0 0 0,6 4 0 0 0,-64 3 0 0 0,20-4 0 0 0,64-11 0 0 0,-52 8 0 0 0,22-2 0 0 0,-89 9 0 0 0,0 0 0 0 0,0-2 0 0 0,1-1 0 0 0,-1 2 0 0 0,1 1 0 0 0,1 1 0 0 0,-68-5-2668 0 0,-8-9-4463 0 0,32 8-2302 0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5:47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31 184 8287 0 0,'0'0'191'0'0,"0"0"26"0"0,0 0 9 0 0,-7 4 4 0 0,-3 2 2418 0 0,-1 0 7542 0 0,9-6-8252 0 0,2 0-1426 0 0,19-6 599 0 0,7 1-632 0 0,0 2 0 0 0,1 0 1 0 0,5 2-480 0 0,34-3 627 0 0,-35 3-123 0 0,8 0 432 0 0,49-10-1585 0 0,16 4 649 0 0,-15 0-671 0 0,15-5 671 0 0,-60 6 540 0 0,-9 1 848 0 0,20-6-1388 0 0,24-2 0 0 0,-46 5-152 0 0,0 2 1 0 0,1 1-1 0 0,0 1 0 0 0,10 1 152 0 0,65-3 607 0 0,-48 1-607 0 0,-34 2 0 0 0,0 2 0 0 0,9 1 0 0 0,33 4 0 0 0,39 1 0 0 0,-43-13 0 0 0,-57 7 0 0 0,1 0 0 0 0,-1-1 0 0 0,0 0 0 0 0,4-2 0 0 0,26-5 0 0 0,-31 9 0 0 0,22-8 0 0 0,-20 5 0 0 0,-1 0 0 0 0,-10 1-168 0 0,-8-1-228 0 0,-12 0-424 0 0,1 2-1271 0 0,1-1 0 0 0,0-1 0 0 0,-13-3 2091 0 0,0-4-2047 0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5:36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97 13823 0 0,'0'0'315'0'0,"0"0"45"0"0,0 0 21 0 0,0 0-49 0 0,1-1-220 0 0,3-6 39 0 0,-3 6 569 0 0,4-27 2216 0 0,-5 25-2271 0 0,0 2-121 0 0,0-31 996 0 0,0 30-1028 0 0,0 0 0 0 0,0 0-321 0 0,1-2 88 0 0,-1-10 3355 0 0,-1 15-3191 0 0,-7 3-431 0 0,2 1 0 0 0,-1 0 0 0 0,0 0-1 0 0,1 1 1 0 0,0 0 0 0 0,0 0 0 0 0,1 0 0 0 0,0 1 0 0 0,0-1 0 0 0,0 1 0 0 0,1 1 0 0 0,0-1 0 0 0,0 0 0 0 0,0 2-12 0 0,-5 10-2 0 0,-24 51 2 0 0,19-39 0 0 0,-2-1 0 0 0,-2 3 0 0 0,-5 7 0 0 0,3 1 0 0 0,-6 16 0 0 0,-18 23 0 0 0,40-67 0 0 0,3-2-64 0 0,1-9-273 0 0,0-2-138 0 0,0 0-33 0 0,0 0 65 0 0,1-1 294 0 0,3-3-133 0 0,0 1-1 0 0,-1-1 1 0 0,0 0-1 0 0,0 0 1 0 0,0-1-1 0 0,0 1 1 0 0,-1 0-1 0 0,1-1 1 0 0,-1 0-1 0 0,0 0 283 0 0,4-9-2643 0 0,1 0-4865 0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5:36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39 222 17503 0 0,'0'0'399'0'0,"0"0"60"0"0,0 0 21 0 0,-8-5 86 0 0,-17-13-410 0 0,24 17 570 0 0,0-1 244 0 0,1 0-821 0 0,-1 0-1 0 0,0 0 1 0 0,1 0-1 0 0,-1 0 1 0 0,1 0-1 0 0,0 0 1 0 0,0-1 0 0 0,-1 1-1 0 0,2 0 1 0 0,-1 0-1 0 0,0 0 1 0 0,0 0-1 0 0,1 0 1 0 0,-1-1-1 0 0,1 1 1 0 0,-1 0 0 0 0,1 0-1 0 0,0 0 1 0 0,0 0-1 0 0,0 0 1 0 0,0 1-1 0 0,0-1 1 0 0,1 0-1 0 0,-1 0 1 0 0,1 1-1 0 0,-1-1 1 0 0,1 1 0 0 0,-1-1-1 0 0,2 0-148 0 0,10-8 357 0 0,0 1 0 0 0,0 1 0 0 0,8-4-357 0 0,-1 1 369 0 0,14-6 291 0 0,1 1 0 0 0,1 1 0 0 0,1 2 0 0 0,34-7-660 0 0,-63 19 5 0 0,0-1-1 0 0,1 1 1 0 0,-1 1 0 0 0,9-1-5 0 0,3 1-3 0 0,-7 1 3 0 0,-9 0 0 0 0,-1 0 0 0 0,1 1 0 0 0,-1-1 0 0 0,1 1 0 0 0,-1 0 0 0 0,0 0 0 0 0,0 0 0 0 0,0 0 0 0 0,0 1 0 0 0,0-1 0 0 0,-1 1 0 0 0,1 0 0 0 0,-1 0 0 0 0,1 0 0 0 0,-1 0 0 0 0,0 0 0 0 0,0 0 0 0 0,0 1 0 0 0,-1-1 0 0 0,1 1 0 0 0,-1-1 0 0 0,1 3 0 0 0,1 5 0 0 0,0 1 0 0 0,-1 0 0 0 0,0-1 0 0 0,0 1 0 0 0,-1 0 0 0 0,-1 7 0 0 0,0-4-73 0 0,-1 0 0 0 0,0-1 0 0 0,-1 1 0 0 0,-1-1 0 0 0,0 0 0 0 0,-1 1 0 0 0,-1-1 0 0 0,0-1 0 0 0,-1 1 0 0 0,0-1 0 0 0,-1 0 0 0 0,-3 3 73 0 0,4-8-132 0 0,0 0 0 0 0,-1 0 0 0 0,0-1 0 0 0,0 0-1 0 0,-1-1 1 0 0,1 1 0 0 0,-2-1 0 0 0,1-1 0 0 0,-7 4 132 0 0,-9 3-456 0 0,0-2 1 0 0,0 0-1 0 0,-2-1 456 0 0,16-7-866 0 0,0 0 1 0 0,0-1-1 0 0,0 0 0 0 0,-1 0 1 0 0,1-1-1 0 0,0 0 0 0 0,-9-2 866 0 0,-5-2-7508 0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5:37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 15663 0 0,'-7'7'627'0'0,"0"0"0"0"0,0 0 0 0 0,-5 8-627 0 0,11-14-22 0 0,0 0 742 0 0,1-1 249 0 0,0 0 45 0 0,-3 3-492 0 0,0 0 1 0 0,0 1 0 0 0,0-1-1 0 0,1 1 1 0 0,-1-1 0 0 0,1 1-1 0 0,-1 1-522 0 0,2-3 44 0 0,-26 31 2398 0 0,22-27-2135 0 0,-1 1 0 0 0,1-1 0 0 0,0 1 1 0 0,-2 3-308 0 0,3-3 5 0 0,-1-1 1 0 0,0 1-1 0 0,0-1 0 0 0,-2 2-5 0 0,-16 21-4 0 0,-26 52 4 0 0,-26 64 0 0 0,69-130 0 0 0,0 0 0 0 0,1 1 0 0 0,0 0 0 0 0,1 0 0 0 0,1 0 0 0 0,-1 15 0 0 0,4-22 0 0 0,-1 0 0 0 0,1 0 0 0 0,1 0 0 0 0,-1 0 0 0 0,1 0 0 0 0,1 1 0 0 0,0-1 0 0 0,0-1 0 0 0,1 1 0 0 0,0 0 0 0 0,1-1 0 0 0,0 1 0 0 0,0-1 0 0 0,12 14 0 0 0,-3-9 0 0 0,-8-13 0 0 0,-3 0 0 0 0,10-2 0 0 0,-2-1-7 0 0,2-2-182 0 0,-7 0-16 0 0,-2 2-75 0 0,-1 1 0 0 0,1-1 1 0 0,0 0-1 0 0,-1 0 0 0 0,1 0 1 0 0,-1 0 279 0 0,2-10-4126 0 0,-4 3-3725 0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5:40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177 168 10135 0 0,'0'0'464'0'0,"0"0"-9"0"0,1-2-295 0 0,7-18-3 0 0,-7 18 569 0 0,-1 2 244 0 0,0 0 44 0 0,4-14 1032 0 0,2-5 2 0 0,-5 17-1093 0 0,-1 2-290 0 0,1-4-174 0 0,-1 1 623 0 0,-1 4 2445 0 0,-7 10-3446 0 0,1 1 1 0 0,0 1-1 0 0,1-1 0 0 0,0 1 0 0 0,-3 13-113 0 0,-2 2 42 0 0,3-9-42 0 0,0 1 0 0 0,2-1 0 0 0,0 1 0 0 0,2 1 0 0 0,-3 18 0 0 0,4-21 0 0 0,-2 1 0 0 0,0-1 0 0 0,-1 1 0 0 0,-1-1 0 0 0,-5 8 0 0 0,1-1 0 0 0,6-12 0 0 0,-1-6 0 0 0,2-7 0 0 0,0-6 0 0 0,-2-4 0 0 0,5 8 76 0 0,0 1-1 0 0,0-1 0 0 0,0 1 1 0 0,1 0-1 0 0,-1-1 1 0 0,1 1-1 0 0,-1-1 1 0 0,1 0-1 0 0,-1 1 0 0 0,1-1 1 0 0,0 1-1 0 0,0-1 1 0 0,-1 0-1 0 0,1 1 1 0 0,0-1-1 0 0,1 1 0 0 0,-1-1 1 0 0,0 0-1 0 0,0 1 1 0 0,1-1-1 0 0,-1 1 1 0 0,1-1-1 0 0,0 0-75 0 0,2-8 297 0 0,-2 5-291 0 0,1-8-4 0 0,2 0 0 0 0,-1 0 0 0 0,2 0 0 0 0,0 1 0 0 0,1-3-2 0 0,29-73 0 0 0,-21 60 13 0 0,-4 8 73 0 0,0 0 0 0 0,1 1 0 0 0,1 0 0 0 0,1 1 0 0 0,5-5-86 0 0,7-8 508 0 0,-20 23-386 0 0,1 1 0 0 0,-1 1 0 0 0,1-1-1 0 0,0 1 1 0 0,0 0 0 0 0,1 0 0 0 0,0 1 0 0 0,0 0 0 0 0,2-1-122 0 0,-5 4 0 0 0,25-21 0 0 0,-19 17 0 0 0,0-2 0 0 0,2 5 0 0 0,2 6 0 0 0,-9-1 0 0 0,6 6 0 0 0,5 16 0 0 0,-13-20 0 0 0,-1 0 0 0 0,0 0 0 0 0,0 0 0 0 0,0 1 0 0 0,0 1 0 0 0,7 43 0 0 0,-8-44 0 0 0,0 16 0 0 0,-1 4 0 0 0,0-21 0 0 0,0 1 0 0 0,0-1 0 0 0,-1 0 0 0 0,0 1 0 0 0,0-1 0 0 0,0 0 0 0 0,-1 1 0 0 0,1-1 0 0 0,-1 0 0 0 0,0 0 0 0 0,0 0 0 0 0,0-1 0 0 0,-1 1 0 0 0,1 0 0 0 0,-2 1 0 0 0,0-1 0 0 0,0 0 0 0 0,0 0 0 0 0,-1 0 0 0 0,1-1 0 0 0,-1 0 0 0 0,0 0 0 0 0,0 0 0 0 0,0 0 0 0 0,0-1 0 0 0,-1 1 0 0 0,-4 0 0 0 0,-36 6 0 0 0,19-5 0 0 0,23-3 0 0 0,0-1 0 0 0,0 0 0 0 0,1 1 0 0 0,-1-1 0 0 0,0 0 0 0 0,0-1 0 0 0,0 1 0 0 0,0-1 0 0 0,0 0 0 0 0,1 0 0 0 0,-2 0 0 0 0,-9-6 0 0 0,11 3 0 0 0,3 2 0 0 0,-4-6 0 0 0,4 7 0 0 0,-1 0 0 0 0,1 0 0 0 0,0 1 0 0 0,0-1 0 0 0,0 0 0 0 0,-1 0 0 0 0,1 0 0 0 0,0 0 0 0 0,0 0 0 0 0,0 0 0 0 0,0 0 0 0 0,0 1 0 0 0,1-1 0 0 0,-1 0 0 0 0,0 0 0 0 0,0 0 0 0 0,1 0 0 0 0,-1 0 0 0 0,0 1 0 0 0,1-1 0 0 0,-1 0 0 0 0,2-3 0 0 0,3-9 0 0 0,4 5 0 0 0,2 3 0 0 0,1 0 0 0 0,2 3 0 0 0,-11 1 0 0 0,3 1 0 0 0,12 10 0 0 0,-12-6 0 0 0,-1 0 0 0 0,1 0 0 0 0,-1 1 0 0 0,0 0 0 0 0,0 0 0 0 0,0 0 0 0 0,-1 0 0 0 0,0 1 0 0 0,0 0 0 0 0,2 4 0 0 0,6 12 0 0 0,-2 0 0 0 0,3 11 0 0 0,-4-12 0 0 0,-4-8 0 0 0,-1 0 0 0 0,0 0 0 0 0,-1 1 0 0 0,2 12 0 0 0,-4-21 0 0 0,0 0 0 0 0,-1 0 0 0 0,0 1 0 0 0,0-1 0 0 0,0 0 0 0 0,-1 0 0 0 0,0 0 0 0 0,0 0 0 0 0,0 0 0 0 0,0 0 0 0 0,-1 0 0 0 0,0 0 0 0 0,0 0 0 0 0,-1 2 0 0 0,0-4 0 0 0,1 1 0 0 0,-1-1 0 0 0,0 0 0 0 0,0-1 0 0 0,0 1 0 0 0,0 0 0 0 0,0-1 0 0 0,0 0 0 0 0,-1 0 0 0 0,1 0 0 0 0,-1 0 0 0 0,0 0 0 0 0,1-1 0 0 0,-3 1 0 0 0,-2 0 0 0 0,-1 0 0 0 0,1 0 0 0 0,-1 0 0 0 0,1-1 0 0 0,-1-1 0 0 0,-2 0 0 0 0,-12 1 0 0 0,11-1 0 0 0,0 1 0 0 0,-1-1 0 0 0,1-1 0 0 0,-1-1 0 0 0,1 1 0 0 0,0-2 0 0 0,0 0 0 0 0,0 0 0 0 0,-6-3 0 0 0,9 2-5 0 0,2 0 0 0 0,-1 0 0 0 0,0 0 0 0 0,1-1 0 0 0,0 0 1 0 0,0-1-1 0 0,0 0 0 0 0,1 0 0 0 0,0 0 0 0 0,0-1 0 0 0,1 1 0 0 0,-1-1 0 0 0,1-1 5 0 0,-1 0-337 0 0,4 6-138 0 0,2 2-33 0 0,2-1-72 0 0,0-2 172 0 0,1 0-1 0 0,0 1 1 0 0,-1-1 0 0 0,1 1 0 0 0,0 0-1 0 0,2-2 409 0 0,14-4-7370 0 0,-3 3-342 0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5:41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138 128 11975 0 0,'0'-2'267'0'0,"0"-2"-40"0"0,2-3-19 0 0,3-12 1261 0 0,-1 7-312 0 0,-2 7-508 0 0,0 0 1 0 0,-1 0-1 0 0,0 0 1 0 0,0 0-1 0 0,0 0 0 0 0,0-1-649 0 0,8-14 2644 0 0,-4 1-1584 0 0,-5 17-548 0 0,0 2 0 0 0,0-2 0 0 0,2-2 128 0 0,0 8 436 0 0,2 10 384 0 0,-1 14-1460 0 0,-3-14 0 0 0,-1 0 0 0 0,0-1 0 0 0,-1 1 0 0 0,-1 0 0 0 0,0-1 0 0 0,-1 0 0 0 0,0 0 0 0 0,-1 1 0 0 0,-14 33 0 0 0,-15 22 0 0 0,33-67 0 0 0,-5 10 0 0 0,-28 57 0 0 0,-10 7 0 0 0,39-69 0 0 0,-10 17 0 0 0,14-19-84 0 0,6-8-125 0 0,6-7-335 0 0,-11 10 505 0 0,15-16-1526 0 0,-1 0 1 0 0,4-6 1564 0 0,-5 7-2200 0 0,1-4-5651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8:26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1 863 11975 0 0,'0'0'267'0'0,"0"0"42"0"0,0 0 17 0 0,0 0-28 0 0,0 0 12 0 0,0-2 778 0 0,6-14-510 0 0,0 1 1 0 0,1-1 0 0 0,1 1-1 0 0,0 1 1 0 0,1-1 0 0 0,1 1-1 0 0,0 1 1 0 0,1 0 0 0 0,0 0-1 0 0,1 1 1 0 0,0 1 0 0 0,1 0-1 0 0,0 1 1 0 0,1 0-1 0 0,0 1 1 0 0,0 0 0 0 0,1 1-1 0 0,1 1 1 0 0,8-3-579 0 0,-21 8 0 0 0,1 0 0 0 0,14 1 0 0 0,-6 3 0 0 0,-4 6 0 0 0,-7-6 0 0 0,0 0 0 0 0,0 0 0 0 0,0 0 0 0 0,0 0 0 0 0,-1 0 0 0 0,1 1 0 0 0,-1-1 0 0 0,1 0 0 0 0,-1 0 0 0 0,0 1 0 0 0,0-1 0 0 0,0 0 0 0 0,0 0 0 0 0,0 1 0 0 0,-7 34 0 0 0,2-17 0 0 0,2-8 0 0 0,0 0 0 0 0,-1-1 0 0 0,0 1 0 0 0,-1-1 0 0 0,0 0 0 0 0,-12 27 0 0 0,-2 4-12 0 0,3-11 96 0 0,15-29 287 0 0,1-2 117 0 0,0 0 21 0 0,0-3-134 0 0,0-3-441 0 0,1 0 0 0 0,0 1 0 0 0,0-1 0 0 0,0 1 0 0 0,1-1 1 0 0,0 1-1 0 0,0-1 0 0 0,0 1 0 0 0,3-3 66 0 0,6-13-980 0 0,13-15 980 0 0,-7 11-186 0 0,-7 10 186 0 0,0 0 0 0 0,2 2 0 0 0,0-1 0 0 0,0 1 0 0 0,2 1 0 0 0,1-1 0 0 0,11-8 0 0 0,1 2 0 0 0,25-13 0 0 0,-47 28 0 0 0,1 1 0 0 0,-1 1 0 0 0,1-1 0 0 0,0 1 0 0 0,0 0 0 0 0,0 0 0 0 0,0 0 0 0 0,10 2 0 0 0,-12 4 0 0 0,-3-3 0 0 0,0 1 0 0 0,1 1 0 0 0,-1-1 0 0 0,1 0 0 0 0,-1 0 0 0 0,0 1 0 0 0,0-1 0 0 0,0 1 0 0 0,0-1 0 0 0,-1 1 0 0 0,1-1 0 0 0,-1 1 0 0 0,1 0 0 0 0,-1-1 0 0 0,0 1 0 0 0,0-1 0 0 0,0 1 0 0 0,-1 2 0 0 0,0 6 0 0 0,-1 0 0 0 0,0 0 0 0 0,-2 6 0 0 0,-19 49-14 0 0,7-24 92 0 0,16-40 259 0 0,0-2 138 0 0,0 0 33 0 0,0 0-65 0 0,0 0-358 0 0,0 0-406 0 0,0 0-154 0 0,0 0-33 0 0,0 0 65 0 0,3-2 428 0 0,0 1 0 0 0,1-1 0 0 0,-1 1-1 0 0,0-1 1 0 0,0 0 0 0 0,0 0 0 0 0,0-1-1 0 0,0 1 1 0 0,0-1 0 0 0,-1 1-1 0 0,1-2 16 0 0,15-12 3 0 0,-13 10-3 0 0,-2-2 0 0 0,-4 4 0 0 0,-6 8 0 0 0,-2 3 0 0 0,0-3 0 0 0,9-4 0 0 0,0 0 0 0 0,0 0 0 0 0,-1 0 0 0 0,1 0 0 0 0,0 0 0 0 0,0-1 0 0 0,0 1 0 0 0,0 0 0 0 0,0 0 0 0 0,-1 0 0 0 0,1 0 0 0 0,0-1 0 0 0,0 1 0 0 0,0 0 0 0 0,0 0 0 0 0,0 0 0 0 0,0-1 0 0 0,0 1 0 0 0,0 0 0 0 0,0 0 0 0 0,0-1 0 0 0,0 1 0 0 0,0 0 0 0 0,0 0 0 0 0,0-1 0 0 0,0 1 0 0 0,0 0 0 0 0,0 0 0 0 0,0 0 0 0 0,0-1 0 0 0,0 1 0 0 0,0 0 0 0 0,4-10 0 0 0,2-2 0 0 0,1 2 0 0 0,-3 6 0 0 0,0 0 0 0 0,0 0 0 0 0,1 1 0 0 0,-1-1 0 0 0,1 1 0 0 0,1-1 0 0 0,3-2 0 0 0,9-7 0 0 0,5 2 0 0 0,-21 10 0 0 0,21-10 0 0 0,-20 10 0 0 0,2-2 0 0 0,0 1 0 0 0,0 0 0 0 0,0 1 0 0 0,0-1 0 0 0,0 1 0 0 0,0 0 0 0 0,1 0 0 0 0,-1 1 0 0 0,0-1 0 0 0,1 1 0 0 0,3 1 0 0 0,-2 1 0 0 0,-3 6 0 0 0,-2 2 0 0 0,-2-8 0 0 0,1 0 0 0 0,-1-1 0 0 0,0 1 0 0 0,0 0 0 0 0,0-1 0 0 0,0 1 0 0 0,0 0 0 0 0,0 0 0 0 0,0-1 0 0 0,0 1 0 0 0,-1 0 0 0 0,1-1 0 0 0,-1 1 0 0 0,-5 15 0 0 0,-3 22 0 0 0,1-9 0 0 0,0 8 0 0 0,5-29 0 0 0,0 0 0 0 0,3 0 0 0 0,-1-9 0 0 0,1 1 0 0 0,0-1 0 0 0,0 0 0 0 0,0 0 0 0 0,0 0 0 0 0,0 1 0 0 0,0-1 0 0 0,0 0 0 0 0,0 0 0 0 0,0 1 0 0 0,0-1 0 0 0,0 0 0 0 0,0 0 0 0 0,0 1 0 0 0,0-1 0 0 0,1 0 0 0 0,-1 0 0 0 0,0 1 0 0 0,0-1 0 0 0,0 0 0 0 0,0 0 0 0 0,0 0 0 0 0,0 1 0 0 0,0-1 0 0 0,1 0 0 0 0,-1 0 0 0 0,0 0 0 0 0,0 0 0 0 0,0 1 0 0 0,1-1 0 0 0,-1 0 0 0 0,0 0 0 0 0,0 0 0 0 0,0 0 0 0 0,1 0 0 0 0,-1 0 0 0 0,0 0 0 0 0,0 1 0 0 0,1-1 0 0 0,-1 0 0 0 0,0 0 0 0 0,0 0 0 0 0,0 0 0 0 0,1 0 0 0 0,-1 0 0 0 0,0 0 0 0 0,0 0 0 0 0,1 0 0 0 0,-1 0 0 0 0,10-4 0 0 0,-9 3 0 0 0,6-2 0 0 0,-1-1 0 0 0,0 0 0 0 0,1 0 0 0 0,-2 0 0 0 0,1-1 0 0 0,0 0 0 0 0,-1 0 0 0 0,4-5 0 0 0,0 1 0 0 0,0-1 0 0 0,-1 0 0 0 0,0-1 0 0 0,2-4 0 0 0,19-24 0 0 0,-23 31 199 0 0,1 0 1 0 0,1 1-1 0 0,0 0 0 0 0,0 0 0 0 0,1 0-199 0 0,-5 4 91 0 0,1 1-1 0 0,-1-1 1 0 0,1 1-1 0 0,0 0 1 0 0,0 0-1 0 0,0 1 1 0 0,0 0-1 0 0,0-1 1 0 0,0 2 0 0 0,0-1-1 0 0,2 0-90 0 0,2 1 0 0 0,0 1 0 0 0,-1-1 0 0 0,1 1 0 0 0,0 1 0 0 0,7 2 0 0 0,-9-2 0 0 0,-1-1 0 0 0,1 1 0 0 0,-1 1 0 0 0,5 2 0 0 0,1 1 0 0 0,-5-3 0 0 0,0 0 0 0 0,0 1 0 0 0,0 0 0 0 0,-1 0 0 0 0,1 1 0 0 0,-1 0 0 0 0,0 0 0 0 0,-1 0 0 0 0,1 1 0 0 0,-1 0 0 0 0,0 0 0 0 0,3 5 0 0 0,-5-1 0 0 0,-3-9 0 0 0,1 0 0 0 0,-1 1 0 0 0,0-1 0 0 0,0 0 0 0 0,0 1 0 0 0,1-1 0 0 0,-1 0 0 0 0,-1 1 0 0 0,1-1 0 0 0,0 1 0 0 0,0-1 0 0 0,0 0 0 0 0,-1 1 0 0 0,1-1 0 0 0,0 0 0 0 0,-1 1 0 0 0,0-1 0 0 0,1 0 0 0 0,-2 4 0 0 0,-1 0 0 0 0,-3 9 0 0 0,-3 0 0 0 0,5-6 0 0 0,3-2 0 0 0,4-8 0 0 0,4-5 0 0 0,25-35 0 0 0,1 1 0 0 0,3 2 0 0 0,3-1 0 0 0,-28 28 0 0 0,0 2 0 0 0,1-1 0 0 0,0 1 0 0 0,1 1 0 0 0,0 0 0 0 0,1 1 0 0 0,0 1 0 0 0,15-6 0 0 0,-20 9 0 0 0,-8 4 0 0 0,0 0 0 0 0,-1 0 0 0 0,1 0 0 0 0,-1 0 0 0 0,1-1 0 0 0,0 1 0 0 0,-1 0 0 0 0,1 0 0 0 0,0 0 0 0 0,-1 0 0 0 0,1 0 0 0 0,0 1 0 0 0,-1-1 0 0 0,1 0 0 0 0,-1 0 0 0 0,1 0 0 0 0,0 0 0 0 0,-1 1 0 0 0,1-1 0 0 0,-1 0 0 0 0,3 5 0 0 0,-3-4 0 0 0,1 2 0 0 0,1-1 0 0 0,-1 1 0 0 0,0 0 0 0 0,0 0 0 0 0,-1 0 0 0 0,1 0 0 0 0,-1 0 0 0 0,1 1 0 0 0,-1-1 0 0 0,0 0 0 0 0,0 2 0 0 0,-5 38 0 0 0,4-34 0 0 0,-3 11 0 0 0,-7 18 0 0 0,8-29 0 0 0,3-9 0 0 0,0 0 0 0 0,0 1 0 0 0,0-1 0 0 0,0 0 0 0 0,0 0 0 0 0,0 1 0 0 0,0-1 0 0 0,0 0 0 0 0,0 0 0 0 0,0 1 0 0 0,-1-1 0 0 0,1 0 0 0 0,0 0 0 0 0,0 0 0 0 0,0 1 0 0 0,0-1 0 0 0,0 0 0 0 0,-1 0 0 0 0,1 0 0 0 0,0 1 0 0 0,0-1 0 0 0,0 0 0 0 0,-1 0 0 0 0,1 0 0 0 0,0 0 0 0 0,0 0 0 0 0,-1 0 0 0 0,1 0 0 0 0,0 1 0 0 0,0-1 0 0 0,0 0 0 0 0,-1 0 0 0 0,1 0 0 0 0,0 0 0 0 0,-1 0 0 0 0,1-1 0 0 0,0 1 0 0 0,0-1 0 0 0,0 1 0 0 0,0-1 0 0 0,-1 1 0 0 0,1-1 0 0 0,0 1 0 0 0,0-1 0 0 0,0 0 0 0 0,0 1 0 0 0,0-1 0 0 0,1 1 0 0 0,-1-1 0 0 0,0 1 0 0 0,0-1 0 0 0,0 1 0 0 0,0-1 0 0 0,1 1 0 0 0,-1-1 0 0 0,4-6 0 0 0,0-1 0 0 0,0 1 0 0 0,1 0 0 0 0,0 0 0 0 0,1 0 0 0 0,-1 1 0 0 0,1 0 0 0 0,2-2 0 0 0,3-3 0 0 0,4-5 0 0 0,1 1 0 0 0,0 1 0 0 0,0 1 0 0 0,2 0 0 0 0,0 1 0 0 0,0 1 0 0 0,1 0 0 0 0,12-4 0 0 0,-21 13 0 0 0,-1 4 0 0 0,-1 5 0 0 0,-5-2 0 0 0,-1 0 0 0 0,0-1 0 0 0,0 1 0 0 0,0 0 0 0 0,-1 1 0 0 0,1-1 0 0 0,-1 0 0 0 0,0 0 0 0 0,-1 3 0 0 0,6 22 0 0 0,18 53 0 0 0,-23-79 0 0 0,0 0 0 0 0,0 1 0 0 0,0-1 0 0 0,-1 0 0 0 0,1 0 0 0 0,-1 0 0 0 0,0 0 0 0 0,0 0 0 0 0,-1 0 0 0 0,1 1 0 0 0,-1-1 0 0 0,0 0 0 0 0,0 0 0 0 0,-1 0 0 0 0,1-1 0 0 0,-1 1 0 0 0,1 0 0 0 0,-3 2 0 0 0,0 3 0 0 0,3 9 0 0 0,1-18 0 0 0,0 0 0 0 0,0 0 0 0 0,0 0 0 0 0,-1 1 0 0 0,1-1 0 0 0,0 0 0 0 0,0 0 0 0 0,0 0 0 0 0,0 0 0 0 0,0 1 0 0 0,0-1 0 0 0,0 0 0 0 0,0 0 0 0 0,0 0 0 0 0,0 0 0 0 0,0 0 0 0 0,0 1 0 0 0,0-1 0 0 0,0 0 0 0 0,0 0 0 0 0,0 0 0 0 0,1 0 0 0 0,-1 1 0 0 0,0-1 0 0 0,0 0 0 0 0,0 0 0 0 0,0 0 0 0 0,0 0 0 0 0,0 0 0 0 0,0 0 0 0 0,0 1 0 0 0,1-1 0 0 0,-1 0 0 0 0,0 0 0 0 0,0 0 0 0 0,0 0 0 0 0,0 0 0 0 0,0 0 0 0 0,0 0 0 0 0,1 0 0 0 0,-1 0 0 0 0,0 0 0 0 0,0 0 0 0 0,0 1 0 0 0,0-1 0 0 0,1 0 0 0 0,-1 0 0 0 0,0 0 0 0 0,0 0 0 0 0,0 0 0 0 0,0 0 0 0 0,1 0 0 0 0,-1 0 0 0 0,0-1 0 0 0,0 1 0 0 0,0 0 0 0 0,0 0 0 0 0,0 0 0 0 0,1 0 0 0 0,-1 0 0 0 0,0 0 0 0 0,11-4 0 0 0,-9 3 0 0 0,44-18 0 0 0,40-23 0 0 0,-68 32 0 0 0,0-1 0 0 0,0-1 0 0 0,-1-1 0 0 0,-1 0 0 0 0,0-1 0 0 0,0-1 0 0 0,-2 0 0 0 0,0-1 0 0 0,-1-1 0 0 0,0 0 0 0 0,-1 0 0 0 0,3-10 0 0 0,-13 24 8 0 0,-1 1 0 0 0,0-1 0 0 0,1 0 0 0 0,-1 0 0 0 0,-1 0 0 0 0,1 0 0 0 0,0 0 0 0 0,-1 0 0 0 0,1-3-8 0 0,-1 4 371 0 0,0 2 117 0 0,0 0 21 0 0,-4 1-482 0 0,1-1 0 0 0,-1 1 0 0 0,1 0 0 0 0,0 0 0 0 0,-1 0 0 0 0,1 1 0 0 0,0-1 0 0 0,0 1 0 0 0,-1-1 0 0 0,1 1 0 0 0,0 0 0 0 0,1 0 0 0 0,-1 1 0 0 0,0-1 0 0 0,1 0 0 0 0,-2 2-27 0 0,-4 5 59 0 0,-1 1-1 0 0,1 0 1 0 0,-5 10-59 0 0,9-13 0 0 0,0 1 0 0 0,0-1 0 0 0,1 1 0 0 0,0 0 0 0 0,0 0 0 0 0,1 1 0 0 0,0-1 0 0 0,0 0 0 0 0,1 1 0 0 0,0 4 0 0 0,1-8 0 0 0,-1-1 0 0 0,1 1 0 0 0,1-1 0 0 0,-1 0 0 0 0,0 1 0 0 0,1-1 0 0 0,0 0 0 0 0,0 1 0 0 0,1-1 0 0 0,-1 0 0 0 0,1 0 0 0 0,-1 0 0 0 0,2 0 0 0 0,-1 0 0 0 0,0 0 0 0 0,1-1 0 0 0,-1 1 0 0 0,1-1 0 0 0,0 0 0 0 0,0 1 0 0 0,1-1 0 0 0,-1-1 0 0 0,0 0 0 0 0,1-1 0 0 0,-1 1 0 0 0,0-1 0 0 0,1 0 0 0 0,0 0 0 0 0,-1 0 0 0 0,1 0 0 0 0,0 0 0 0 0,-1-1 0 0 0,1 0 0 0 0,0 0 0 0 0,0 0 0 0 0,-1 0 0 0 0,1 0 0 0 0,0-1 0 0 0,0 0 0 0 0,-1 1 0 0 0,1-1 0 0 0,3-2 0 0 0,7-2 0 0 0,0-1 0 0 0,-1 0 0 0 0,1-1 0 0 0,6-5 0 0 0,-3 1 0 0 0,0-1 0 0 0,-1-1 0 0 0,-1 0 0 0 0,0-1 0 0 0,0-1 0 0 0,-2 0 0 0 0,2-4 0 0 0,25-35 0 0 0,16-32 0 0 0,-29 43 0 0 0,36-62 0 0 0,11-35 0 0 0,-5 9 0 0 0,-52 96 72 0 0,-16 33 299 0 0,-1 2 117 0 0,0 0 21 0 0,0 0-66 0 0,-1 1-294 0 0,-13 20-147 0 0,0 0 0 0 0,2 1 1 0 0,-8 19-3 0 0,6-11-55 0 0,-11 21-1041 0 0,4-7 1373 0 0,-2-1-1 0 0,-2 0-276 0 0,2-6 152 0 0,2 1 0 0 0,1 1-1 0 0,3 0 1 0 0,-8 27-152 0 0,19-49-104 0 0,2-1-1 0 0,0 1 1 0 0,-2 15 104 0 0,6-25-56 0 0,-1 0-1 0 0,1 0 1 0 0,0 0 0 0 0,0 1 0 0 0,1-1-1 0 0,0 0 1 0 0,1 0 0 0 0,-1 0-1 0 0,1 0 1 0 0,2 3 56 0 0,-2-6-62 0 0,-1-1 1 0 0,2 1-1 0 0,-1-1 1 0 0,0 1-1 0 0,1-1 0 0 0,-1 0 1 0 0,1 0-1 0 0,0 0 1 0 0,0 0-1 0 0,0-1 1 0 0,1 1-1 0 0,-1-1 0 0 0,0 1 1 0 0,1-1-1 0 0,0-1 1 0 0,-1 1-1 0 0,1 0 0 0 0,0-1 1 0 0,2 1 61 0 0,-1-1-33 0 0,1 1 1 0 0,0-1 0 0 0,0 0-1 0 0,0-1 1 0 0,0 1 0 0 0,0-1-1 0 0,0 0 1 0 0,0-1 0 0 0,0 1-1 0 0,0-1 1 0 0,0-1-1 0 0,5-1 33 0 0,-5 1-203 0 0,0 0-1 0 0,0 0 1 0 0,0-1-1 0 0,-1 0 1 0 0,1 0-1 0 0,-1-1 0 0 0,0 1 1 0 0,0-1-1 0 0,0 0 1 0 0,0-1-1 0 0,-1 1 1 0 0,0-1-1 0 0,0 0 0 0 0,0 0 1 0 0,0 0-1 0 0,-1-1 1 0 0,0 1-1 0 0,2-4 204 0 0,-2 1-754 0 0,0 1-1 0 0,-1-1 0 0 0,0 0 1 0 0,0 0-1 0 0,-1 0 1 0 0,0-3 754 0 0,1-39-2536 0 0,-7 0-22 0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5:42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98 15663 0 0,'0'0'356'0'0,"0"0"50"0"0,0 0 20 0 0,-2 1-42 0 0,-38 20-97 0 0,39-21 433 0 0,-6 15 1263 0 0,0 4-378 0 0,1 1 1 0 0,0 1-1606 0 0,-2 10 1003 0 0,-21 87 125 0 0,23-91-1128 0 0,2-6 0 0 0,-7 19 0 0 0,7-27 0 0 0,2-2 0 0 0,1-3 0 0 0,4-14 0 0 0,6-24 0 0 0,5-28 0 0 0,-7 26 0 0 0,8-20 0 0 0,24-51 0 0 0,6-16 0 0 0,-29 71 0 0 0,-15 37 0 0 0,-1 11 0 0 0,0 0 0 0 0,0 0 0 0 0,0-1 0 0 0,0 1 0 0 0,0 0 0 0 0,0 0 0 0 0,0-1 0 0 0,0 1 0 0 0,-1 0 0 0 0,1 0 0 0 0,0-1 0 0 0,0 1 0 0 0,0 0 0 0 0,-1 0 0 0 0,1 0 0 0 0,0 0 0 0 0,0-1 0 0 0,0 1 0 0 0,-1 0 0 0 0,1 0 0 0 0,0 0 0 0 0,0 0 0 0 0,-1 0 0 0 0,1 0 0 0 0,0 0 0 0 0,-1 0 0 0 0,-6 1 0 0 0,-2 5 0 0 0,1 2 0 0 0,8 4 0 0 0,6-1 0 0 0,-4-10 58 0 0,-1 1-1 0 0,2-1 0 0 0,-1 0 1 0 0,0 1-1 0 0,0-1 1 0 0,0 0-1 0 0,1 0 1 0 0,-1-1-1 0 0,0 1 1 0 0,1 0-1 0 0,-1-1 1 0 0,1 1-58 0 0,35 2 1095 0 0,-21-2-848 0 0,-3-1-4 0 0,-1-1-1 0 0,1 0 1 0 0,-1-1 0 0 0,0-1-1 0 0,0 0 1 0 0,9-4-243 0 0,-19 6 53 0 0,3 0 39 0 0,0-1-1 0 0,0 1 1 0 0,0 0 0 0 0,0 1 0 0 0,0-1 0 0 0,1 1-92 0 0,1 0 4 0 0,5-2-4 0 0,-1 6 0 0 0,-9-2 0 0 0,0 0 0 0 0,0 1 0 0 0,0 0 0 0 0,-1 0 0 0 0,1-1 0 0 0,-1 1 0 0 0,0 1 0 0 0,1-1 0 0 0,-2 0 0 0 0,1 1 0 0 0,0-1 0 0 0,-1 1 0 0 0,1-1 0 0 0,-1 1 0 0 0,0-1 0 0 0,0 1 0 0 0,0 1 0 0 0,2 12 0 0 0,-1 0 0 0 0,0 0 0 0 0,-1 4 0 0 0,-1-16 0 0 0,0 34 0 0 0,-2 1 0 0 0,-1 1 0 0 0,0-4 0 0 0,2-4 0 0 0,1-21 0 0 0,0-1 0 0 0,-1 1 0 0 0,-1 0 0 0 0,0-1 0 0 0,0 1 0 0 0,-2 1 0 0 0,1 0 0 0 0,2-3-64 0 0,-14-25-1256 0 0,4 1 738 0 0,6 8 540 0 0,1 1 1 0 0,0-1 0 0 0,1 1-1 0 0,-2-3 42 0 0,-7-16-1793 0 0,-1 1-1 0 0,-1 0 0 0 0,-1 1 1 0 0,-1 1-1 0 0,-9-9 1794 0 0,22 27-36 0 0,0 1-1 0 0,0-1 1 0 0,0 1-1 0 0,0 0 1 0 0,0 0-1 0 0,0 0 1 0 0,-1 0-1 0 0,1 0 1 0 0,-1 1-1 0 0,1 0 1 0 0,-1-1-1 0 0,1 1 1 0 0,-1 1-1 0 0,0-1 0 0 0,0 0 1 0 0,0 1-1 0 0,1 0 1 0 0,-1 0-1 0 0,0 0 1 0 0,0 0-1 0 0,0 1 1 0 0,1-1-1 0 0,-1 1 1 0 0,0 0-1 0 0,1 0 1 0 0,-1 1-1 0 0,0-1 1 0 0,1 1-1 0 0,0-1 1 0 0,-1 1-1 0 0,-1 2 37 0 0,-4 0 488 0 0,8-4-405 0 0,0 1 1 0 0,0-1-1 0 0,0 0 1 0 0,0 0-1 0 0,0 1 1 0 0,1-1-1 0 0,-1 1 1 0 0,0-1-1 0 0,0 1 1 0 0,0-1-1 0 0,1 1 1 0 0,-1-1-1 0 0,0 1 1 0 0,1-1-1 0 0,-1 1 1 0 0,0 0-1 0 0,1 0 1 0 0,-1-1-1 0 0,1 1 1 0 0,-1 0-1 0 0,1 0 1 0 0,-1-1-1 0 0,1 2-83 0 0,-2 0 743 0 0,1-2-679 0 0,1 0 1 0 0,0 0-1 0 0,0 0 1 0 0,0 0-1 0 0,0 0 1 0 0,-1 0 0 0 0,1 0-1 0 0,0 0 1 0 0,0 1-1 0 0,0-1 1 0 0,0 0 0 0 0,-1 0-1 0 0,1 0 1 0 0,0 0-1 0 0,0 0 1 0 0,0 0-1 0 0,0 0 1 0 0,0 1 0 0 0,0-1-1 0 0,-1 0 1 0 0,1 0-1 0 0,0 0 1 0 0,0 0 0 0 0,0 1-1 0 0,0-1 1 0 0,0 0-1 0 0,0 0 1 0 0,0 0-1 0 0,0 0 1 0 0,0 1 0 0 0,0-1-1 0 0,0 0 1 0 0,0 0-1 0 0,0 0 1 0 0,0 1 0 0 0,0-1-1 0 0,0 0 1 0 0,0 0-1 0 0,0 0 1 0 0,0 0-1 0 0,0 1 1 0 0,0-1 0 0 0,0 0-1 0 0,0 0-64 0 0,5 4 213 0 0,0-1 1 0 0,0 0-1 0 0,1-1 0 0 0,-1 1 1 0 0,1-1-1 0 0,0 0 0 0 0,-1 0 1 0 0,1-1-1 0 0,0 0 0 0 0,0 0 1 0 0,0 0-1 0 0,4 0-213 0 0,39-2 1037 0 0,-1-2 1 0 0,38-7-1038 0 0,-84 9 488 0 0,-2 1 21 0 0,0 0-134 0 0,0 0-577 0 0,0 0-248 0 0,0 0-50 0 0,0 0-79 0 0,0 0-286 0 0,0 0-126 0 0,0 0-984 0 0,0 0-4014 0 0,0 0-1723 0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5:42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15663 0 0,'0'0'356'0'0,"0"0"50"0"0,0 0 20 0 0,0 0-42 0 0,1 2-42 0 0,30 39 5616 0 0,-12-14-5519 0 0,-15-23-201 0 0,0 1 0 0 0,-1 0 0 0 0,1 1 0 0 0,-1-1 0 0 0,0 0 0 0 0,1 5-238 0 0,1 6 18 0 0,0-1 1 0 0,-1 1-1 0 0,0 0 0 0 0,-2 0 1 0 0,0 0-1 0 0,-1 0 0 0 0,0 0 1 0 0,-1 0-1 0 0,-1 2-18 0 0,-1 8 164 0 0,1-15 48 0 0,0 0 1 0 0,0-1 0 0 0,-1 1 0 0 0,0 0-1 0 0,-1-1 1 0 0,-2 5-213 0 0,-4 12 211 0 0,3-12-132 0 0,1 0 1 0 0,-2 0-1 0 0,0 0 1 0 0,-1-1-1 0 0,-2 3-79 0 0,-6 5-13 0 0,-1-1 0 0 0,-1-1 1 0 0,-1 0-1 0 0,0-1 0 0 0,-13 8 13 0 0,23-21-337 0 0,7-4-138 0 0,0-2-33 0 0,-3 2-23 0 0,5-2 279 0 0,-1 0 1 0 0,1 0 0 0 0,-1 0-1 0 0,1 0 1 0 0,0 0 0 0 0,-1 0-1 0 0,1 0 1 0 0,0 0 0 0 0,-1 0 0 0 0,1 0-1 0 0,-1 0 1 0 0,1-1 0 0 0,0 1-1 0 0,-1 0 1 0 0,1 0 0 0 0,0 0 0 0 0,-1-1-1 0 0,1 1 1 0 0,0 0 0 0 0,0 0-1 0 0,-1-1 1 0 0,1 1 251 0 0,-1-1-7508 0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5:43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21191 0 0,'0'0'480'0'0,"0"0"67"0"0,0 0 31 0 0,0 0-56 0 0,0 0-201 0 0,0 0 424 0 0,0 0 226 0 0,0 0 42 0 0,0-2-127 0 0,1-1-850 0 0,-1 0 0 0 0,1 0 1 0 0,0 0-1 0 0,0 0 0 0 0,1 0 1 0 0,-1 0-1 0 0,0 0 0 0 0,1 0 1 0 0,0 1-1 0 0,-1-1 0 0 0,2 0-36 0 0,23-30 891 0 0,-23 29-674 0 0,-2 3-131 0 0,0 0-1 0 0,1 0 0 0 0,-1-1 1 0 0,0 1-1 0 0,0 0 1 0 0,1 0-1 0 0,-1 1 0 0 0,1-1 1 0 0,-1 0-1 0 0,2 0-85 0 0,8-5 48 0 0,3-1-2151 0 0,8 5-6092 0 0,-22 2-155 0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5:43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4607 0 0,'0'0'208'0'0,"0"0"204"0"0,0 0 730 0 0,0 0 312 0 0,0 0 68 0 0,0 0-125 0 0,0 0-574 0 0,0 0-250 0 0,0 0-49 0 0,0 0 59 0 0,0 0 287 0 0,0 0 122 0 0,0 0 28 0 0,0 0-65 0 0,0 0-290 0 0,0 0-121 0 0,0 0-28 0 0,0 0-4 0 0,0 0 0 0 0,0 0 0 0 0,0 0 0 0 0,0 0 0 0 0,0 0 0 0 0,0 0 0 0 0,0 0 0 0 0,0 0 0 0 0,0 0 0 0 0,0 0 0 0 0,0 0 0 0 0,0 0-68 0 0,-2 1-289 0 0,1 0-143 0 0,-1 0 0 0 0,1 0 0 0 0,-1 1 1 0 0,1-1-1 0 0,0 0 0 0 0,0 1 0 0 0,-1-1 0 0 0,1 1 1 0 0,0-1-1 0 0,0 1 0 0 0,1-1 0 0 0,-1 1 0 0 0,0 0 1 0 0,0-1-1 0 0,1 1 0 0 0,-1 0-12 0 0,-2 6 265 0 0,-18 24 532 0 0,15-25-595 0 0,0 1 0 0 0,1-1 0 0 0,0 2 0 0 0,1-1-202 0 0,-12 27 0 0 0,2 0 0 0 0,1 1 0 0 0,2 1 0 0 0,2-1 0 0 0,1 2 0 0 0,2-1 0 0 0,2-13 0 0 0,0-2 0 0 0,-4 9 0 0 0,-9 38 0 0 0,18-73-241 0 0,9-45-3402 0 0,-7 36 2540 0 0,1 1 0 0 0,-2 0 0 0 0,0-1 0 0 0,0-1 1103 0 0,1-11-1536 0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5:44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48 172 17503 0 0,'0'0'399'0'0,"-2"-2"60"0"0,-8-5 21 0 0,8 5-59 0 0,0 2-276 0 0,-12 0 257 0 0,10-3-106 0 0,3 2-112 0 0,-1 0 786 0 0,2 1 43 0 0,-4-6 566 0 0,4 5-1503 0 0,-1 1 1 0 0,0-1 0 0 0,1 1 0 0 0,-1-1 0 0 0,1 0-1 0 0,0 1 1 0 0,-1-1 0 0 0,1 1 0 0 0,-1-1-1 0 0,1 0 1 0 0,0 0 0 0 0,-1 1 0 0 0,1-1 0 0 0,0 0-1 0 0,0 1 1 0 0,0-1 0 0 0,0 0 0 0 0,-1 0 0 0 0,1 1-1 0 0,0-1 1 0 0,0 0-77 0 0,1-2 149 0 0,-1 1 1 0 0,0-1-1 0 0,0 0 0 0 0,1 1 1 0 0,0-1-1 0 0,-1 1 0 0 0,1-1 1 0 0,0 1-1 0 0,0 0 0 0 0,0-1 1 0 0,1 1-1 0 0,-1 0 0 0 0,0 0 1 0 0,1-1-1 0 0,0 1 0 0 0,-1 1 1 0 0,1-1-1 0 0,0 0 0 0 0,0 0 1 0 0,0 0-1 0 0,0 1 0 0 0,0 0 1 0 0,1-1-1 0 0,0 0-149 0 0,16-10 366 0 0,11-6-116 0 0,-26 17-250 0 0,1-1 0 0 0,-1 0 0 0 0,1-1 0 0 0,-1 1 0 0 0,0-1 0 0 0,0 0 0 0 0,0 0 0 0 0,-3 2 0 0 0,0 0 0 0 0,1 0 0 0 0,-1 0 0 0 0,0 1 0 0 0,1-1 0 0 0,-1 0 0 0 0,1 0 0 0 0,-1 1 0 0 0,1-1 0 0 0,-1 1 0 0 0,1-1 0 0 0,30-6 1592 0 0,26-2-1592 0 0,-21 4 440 0 0,-30 4-439 0 0,-1 1 0 0 0,0 0 0 0 0,1 0 0 0 0,-1 0 0 0 0,1 1 0 0 0,-1 0 0 0 0,1 0 0 0 0,-1 1-1 0 0,0 0 1 0 0,0 0 0 0 0,0 0 0 0 0,0 1 0 0 0,0-1 0 0 0,0 2 0 0 0,-1-1 0 0 0,1 0 0 0 0,0 2-1 0 0,-4-4 0 0 0,0 0 0 0 0,-1 0 0 0 0,1 0 0 0 0,-1 1 0 0 0,1-1 0 0 0,-1 0 0 0 0,1 1 0 0 0,-1-1 0 0 0,0 0 0 0 0,0 1 0 0 0,0 0 0 0 0,0-1 0 0 0,1 2 0 0 0,1 3 0 0 0,2 3 0 0 0,1 0 0 0 0,-2 1 0 0 0,1-1 0 0 0,-1 1 0 0 0,-1 0 0 0 0,0 1 0 0 0,0-1 0 0 0,-1 0 0 0 0,0 1 0 0 0,-1 0 0 0 0,0-1 0 0 0,-1 1 0 0 0,0-1 0 0 0,-1 8 0 0 0,0-14-52 0 0,1 1-1 0 0,-1-1 1 0 0,0 0 0 0 0,0 0-1 0 0,0 1 1 0 0,-1-1 0 0 0,1 0-1 0 0,-1 0 1 0 0,0 0 0 0 0,0 0-1 0 0,-1-1 1 0 0,1 1 0 0 0,-1-1-1 0 0,0 1 1 0 0,0-1 0 0 0,0 0 52 0 0,-3 2-124 0 0,0 0 0 0 0,0-1 1 0 0,0 0-1 0 0,-1 0 0 0 0,1 0 1 0 0,-1-1-1 0 0,0 0 0 0 0,-5 1 124 0 0,-8 4-145 0 0,11-4 119 0 0,0-1-1 0 0,-1 0 0 0 0,1 0 0 0 0,-1-1 1 0 0,0 0-1 0 0,0-1 27 0 0,-7 1-571 0 0,1-1-675 0 0,1 0 0 0 0,-8-1 1246 0 0,19 0-340 0 0,-1-1 0 0 0,1 1 0 0 0,0-1 0 0 0,0 0-1 0 0,0 0 1 0 0,0 0 0 0 0,0-1 0 0 0,0 1 0 0 0,1-1 0 0 0,-1 0 0 0 0,-1-1 340 0 0,3 2-230 0 0,1 0-1 0 0,0-1 1 0 0,0 1-1 0 0,0 0 1 0 0,1 0 0 0 0,-1-1-1 0 0,0 1 1 0 0,0 0-1 0 0,1-1 1 0 0,-1 1-1 0 0,0-1 1 0 0,1 1-1 0 0,0-1 1 0 0,-1 1 0 0 0,1-1-1 0 0,0 1 1 0 0,0-1-1 0 0,0 0 1 0 0,0 1-1 0 0,0-1 1 0 0,0 1-1 0 0,0-1 1 0 0,1 1 0 0 0,-1-1-1 0 0,0 1 1 0 0,1-1-1 0 0,-1 1 1 0 0,1-1-1 0 0,0 1 1 0 0,0-2 230 0 0,8-12-2047 0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5:44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0 10135 0 0,'-22'16'1304'0'0,"19"-15"-890"0"0,0 1 0 0 0,1-1 0 0 0,-1 0 0 0 0,0 0 0 0 0,-1 0-1 0 0,1 0 1 0 0,0 0 0 0 0,-2 0-414 0 0,2-1 828 0 0,0 1-1 0 0,-1 0 1 0 0,1 0-1 0 0,0 0 1 0 0,0 0-1 0 0,0 0 1 0 0,0 1-1 0 0,0-1 1 0 0,0 1-1 0 0,0 0 0 0 0,0 0-827 0 0,-3 4 216 0 0,0-1 0 0 0,0 1 0 0 0,1 0-1 0 0,0 1 1 0 0,0-1 0 0 0,0 1 0 0 0,1 0-1 0 0,0 0 1 0 0,0 1 0 0 0,0 3-216 0 0,-33 88 717 0 0,24-62-273 0 0,-1-1 0 0 0,-17 34-444 0 0,19-46-860 0 0,1 1-1 0 0,-7 27 861 0 0,8-23-255 0 0,5-12 159 0 0,7-14 433 0 0,-3 2-3902 0 0,12-1-489 0 0,-9-3-2768 0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5:45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49 19351 0 0,'0'0'439'0'0,"0"3"62"0"0,-1-1-454 0 0,1 0 1 0 0,0 0-1 0 0,-1 0 0 0 0,1 0 0 0 0,-1 0 0 0 0,0-1 1 0 0,1 1-1 0 0,-1 0 0 0 0,0 0 0 0 0,0-1 0 0 0,0 1 1 0 0,0 0-1 0 0,0-1 0 0 0,-1 0 0 0 0,1 1 0 0 0,0-1 1 0 0,-1 1-1 0 0,1-1 0 0 0,-1 0 0 0 0,1 0 0 0 0,-1 0 1 0 0,0 0-1 0 0,1 0 0 0 0,-1 0 0 0 0,0-1-47 0 0,-3 3 271 0 0,1 1 0 0 0,0-1 0 0 0,-1 1-1 0 0,1-1 1 0 0,1 1 0 0 0,-1 0 0 0 0,1 0 0 0 0,-1 1 0 0 0,1-1-1 0 0,0 1 1 0 0,1 0 0 0 0,-1 0 0 0 0,1-1 0 0 0,0 2-1 0 0,0-1 1 0 0,0 0 0 0 0,0 4-271 0 0,-44 215 1500 0 0,44-205-1500 0 0,3-5 0 0 0,-1-14 0 0 0,0 1 0 0 0,0-1 0 0 0,0 1 0 0 0,1-1 0 0 0,-1 1 0 0 0,0-1 0 0 0,0 0 0 0 0,0 1 0 0 0,1-1 0 0 0,-1 1 0 0 0,0-1 0 0 0,0 0 0 0 0,1 1 0 0 0,-1-1 0 0 0,0 0 0 0 0,1 1 0 0 0,-1-1 0 0 0,0 0 0 0 0,1 1 0 0 0,-1-1 0 0 0,1 0 0 0 0,0 0 0 0 0,0 0 0 0 0,0 0 0 0 0,0 0 0 0 0,0-1 0 0 0,-1 1 0 0 0,1 0 0 0 0,0-1 0 0 0,0 1 0 0 0,0-1 0 0 0,0 1 0 0 0,-1-1 0 0 0,1 1 0 0 0,0-1 0 0 0,0 0 0 0 0,-1 1 0 0 0,1-1 0 0 0,0 0 0 0 0,-1 0 0 0 0,1 1 0 0 0,-1-1 0 0 0,1 0 0 0 0,-1 0 0 0 0,0 0 0 0 0,1 0 0 0 0,1-2 0 0 0,-1 0 0 0 0,1 0 0 0 0,-1 0 0 0 0,0 0 0 0 0,0-1 0 0 0,0 1 0 0 0,0-1 0 0 0,-1-16 0 0 0,0 16 0 0 0,0-1 0 0 0,0 1 0 0 0,1-1 0 0 0,-1 1 0 0 0,1 0 0 0 0,1-4 0 0 0,25-97 0 0 0,-19 70 0 0 0,1-1 0 0 0,2 1 0 0 0,6-12 0 0 0,8-11 0 0 0,-19 47 0 0 0,4 3 0 0 0,-8 7 0 0 0,0 0 0 0 0,0 0 0 0 0,0 0 0 0 0,0 0 0 0 0,0 0 0 0 0,0 1 0 0 0,0-1 0 0 0,0 1 0 0 0,0-1 0 0 0,1 1 0 0 0,37 1 0 0 0,-40-1 0 0 0,51 8-8 0 0,-38-5 504 0 0,0-1 0 0 0,0 0 0 0 0,5-1-496 0 0,-16-1 443 0 0,0 0-294 0 0,10-1-133 0 0,0 2-16 0 0,-10 1 0 0 0,-1-1 0 0 0,1 1 0 0 0,-1 0 0 0 0,0-1 0 0 0,1 1 0 0 0,-1 0 0 0 0,0 0 0 0 0,0 0 0 0 0,0 0 0 0 0,0 0 0 0 0,-1 0 0 0 0,1 0 0 0 0,0 1 0 0 0,-1-1 0 0 0,0 0 0 0 0,1 0 0 0 0,-1 0 0 0 0,1 0 0 0 0,-1 0 0 0 0,1 0 0 0 0,-1-1 0 0 0,0 1 0 0 0,1 0 0 0 0,-1 0 0 0 0,0 0 0 0 0,0 0 0 0 0,-1 0 0 0 0,1 0 0 0 0,0-1 0 0 0,-1 2 0 0 0,0 3 0 0 0,-5 55 0 0 0,2-28 0 0 0,2 0 0 0 0,1 0 0 0 0,1 1 0 0 0,2-1 0 0 0,2 13 0 0 0,0-25 0 0 0,1 7 0 0 0,2 1 0 0 0,0-1 0 0 0,4 5 0 0 0,-7-21-64 0 0,-3-10-273 0 0,-1-2-138 0 0,0 0-33 0 0,0-3 204 0 0,0 1-1 0 0,-1-1 1 0 0,1 0-1 0 0,-1 1 1 0 0,1-1-1 0 0,-1 1 1 0 0,0-1-1 0 0,-1-1 305 0 0,-4-12-2033 0 0,-2 2 0 0 0,0-1 0 0 0,-6-8 2033 0 0,2 4-1834 0 0,-1-4-213 0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5:45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0,'0'0'315'0'0,"0"0"45"0"0,0 0 21 0 0,1 3-49 0 0,0 0-297 0 0,0 0-1 0 0,0 0 1 0 0,0-1-1 0 0,0 1 1 0 0,1 0-1 0 0,-1-1 1 0 0,1 1 0 0 0,0-1-1 0 0,0 1 1 0 0,0-1-1 0 0,0 0 1 0 0,0 1-1 0 0,2 0-34 0 0,-1-1 327 0 0,0 0 0 0 0,1 0 0 0 0,-1 0 0 0 0,0-1 0 0 0,1 0 0 0 0,-1 1 0 0 0,1-1 0 0 0,0 0 0 0 0,0-1 0 0 0,-1 1 1 0 0,1-1-1 0 0,0 0-327 0 0,35 2 1868 0 0,0-3 0 0 0,10-2-1868 0 0,-19 1 606 0 0,117-9 1034 0 0,-133 12-1640 0 0,-4 1-269 0 0,-7-2-1135 0 0,-2 0 1046 0 0,0-1 0 0 0,0 0 0 0 0,0 0 0 0 0,-1 1 0 0 0,1-1 0 0 0,0 0 0 0 0,0 0 0 0 0,0 0 0 0 0,0 0 0 0 0,-1 0 1 0 0,1 0 357 0 0,1-2-2046 0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5:45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13823 0 0,'0'0'630'0'0,"0"0"-13"0"0,1 2-393 0 0,4 5 1112 0 0,0 0 0 0 0,-1 0 0 0 0,0 0 0 0 0,0 0 0 0 0,2 9-1336 0 0,13 22 2461 0 0,-6-14-2215 0 0,-1-1 0 0 0,-1 2 0 0 0,-1-1 0 0 0,-1 1-1 0 0,-1 1 1 0 0,-2 0 0 0 0,2 12-246 0 0,-3-3 292 0 0,-2 0 0 0 0,-1 1-1 0 0,-1-1 1 0 0,-2 0 0 0 0,-4 14-292 0 0,2-31 0 0 0,-1-1 0 0 0,0 0 0 0 0,-1-1 0 0 0,-2 1 0 0 0,1-1 0 0 0,-2 0 0 0 0,-4 6 0 0 0,-16 37 0 0 0,23-47-83 0 0,-1 0 0 0 0,-1 0 0 0 0,0-1 0 0 0,0 0 0 0 0,-1 0 0 0 0,-1 0 1 0 0,0-1-1 0 0,0-1 0 0 0,-1 1 0 0 0,-4 2 83 0 0,-25 21-3466 0 0,22-21-5063 0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5:46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15663 0 0,'0'0'356'0'0,"0"0"50"0"0,0 0 20 0 0,0 0-42 0 0,0 0-112 0 0,0 0 463 0 0,0 0 234 0 0,0 0 45 0 0,0 0 8 0 0,0 0 2 0 0,0 0 0 0 0,2 2 0 0 0,9 5-69 0 0,-8-5-290 0 0,9 0 395 0 0,9-1-611 0 0,1-1 1 0 0,-1 0-1 0 0,0-1 1 0 0,8-3-450 0 0,2 1 866 0 0,17 0-866 0 0,3-1 33 0 0,-31 1-116 0 0,0 1 0 0 0,7 2 83 0 0,-26 0-696 0 0,-1 0-258 0 0,0 0-56 0 0,0 0 56 0 0,0 0 289 0 0,0 0 121 0 0,0 0 28 0 0,0 0-201 0 0,2-2-862 0 0,14-20-2406 0 0,-10 14 1938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8:26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17503 0 0,'-5'10'1872'0'0,"5"-7"-1825"0"0,1 0 0 0 0,-1 0 0 0 0,1 0 0 0 0,0 0 0 0 0,0 0 0 0 0,0-1 0 0 0,0 1 0 0 0,0 0 0 0 0,1-1 0 0 0,-1 1 0 0 0,1 0 0 0 0,0-1-1 0 0,0 0 1 0 0,0 1 0 0 0,0-1 0 0 0,0 0 0 0 0,0 0 0 0 0,1 0 0 0 0,-1-1 0 0 0,1 1 0 0 0,2 1-47 0 0,4 3 305 0 0,1-1 0 0 0,0-1 1 0 0,0 1-1 0 0,1-1 0 0 0,6 1-305 0 0,11 2 322 0 0,1-2-1 0 0,0 0 0 0 0,0-2 1 0 0,0-2-1 0 0,1 0-321 0 0,45-3 25 0 0,25-5-25 0 0,-38 0 0 0 0,44-10 0 0 0,-55 4 0 0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5:46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0,'0'0'315'0'0,"0"0"45"0"0,7 9 465 0 0,-5-8-385 0 0,0 1-1 0 0,0 0 1 0 0,0-1 0 0 0,0 1-1 0 0,0-1 1 0 0,1 0-1 0 0,-1 0 1 0 0,0 0 0 0 0,1 0-1 0 0,-1 0 1 0 0,0 0 0 0 0,2-1-440 0 0,2 2-260 0 0,-4-1 776 0 0,-2-1 66 0 0,14 14 2300 0 0,-12-11-2758 0 0,5 6 508 0 0,0-1 0 0 0,-1 1 0 0 0,0 1-632 0 0,-5-8 80 0 0,0 1 0 0 0,0-1-1 0 0,0 0 1 0 0,0 0 0 0 0,0 1 0 0 0,0-1-1 0 0,-1 0 1 0 0,1 1 0 0 0,-1-1 0 0 0,1 1-1 0 0,-1-1 1 0 0,0 0 0 0 0,0 1 0 0 0,0-1-1 0 0,-1 1 1 0 0,1 0-80 0 0,-21 69 0 0 0,0 0 0 0 0,0 11 0 0 0,19-72 0 0 0,0 1 0 0 0,1-1 0 0 0,0 1 0 0 0,1 0 0 0 0,0-1 0 0 0,1 1 0 0 0,0 0 0 0 0,1 2 0 0 0,1-2 0 0 0,-1-3-133 0 0,-2-8-563 0 0,14-5-2770 0 0,-1-3-5063 0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5:49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183 144 13823 0 0,'0'0'315'0'0,"0"0"45"0"0,0 0 21 0 0,1 0-361 0 0,-1 1 1 0 0,0-1-1 0 0,1 0 0 0 0,-1 0 0 0 0,0 0 0 0 0,1 0 1 0 0,-1 0-1 0 0,0 0 0 0 0,1 0 0 0 0,-1 0 0 0 0,1 0 0 0 0,-1 0 1 0 0,0 0-1 0 0,1 0 0 0 0,-1 0 0 0 0,0 0 0 0 0,1 0 1 0 0,-1 0-1 0 0,0 0 0 0 0,1-1 0 0 0,-1 1 0 0 0,1 0-20 0 0,-1-1-2 0 0,1 0 1 0 0,0-1-1 0 0,-1 1 0 0 0,1 0 0 0 0,-1 0 1 0 0,0-1-1 0 0,1 1 0 0 0,-1-1 0 0 0,0 1 0 0 0,0 0 1 0 0,0-1-1 0 0,0 1 2 0 0,5-18 892 0 0,7-12 2533 0 0,-2 4 182 0 0,3 7-1570 0 0,-2 5-1733 0 0,-9 14 187 0 0,3-11 1122 0 0,-4 11-1226 0 0,-1 1 101 0 0,0 0 21 0 0,0 0-66 0 0,-10 15-278 0 0,5-5-165 0 0,1 1 0 0 0,-1-1 0 0 0,2 1 0 0 0,-1 0 0 0 0,2 0 0 0 0,-2 7 0 0 0,-10 37 0 0 0,-13 16 0 0 0,-2-1 0 0 0,-4-1 0 0 0,-3-2 0 0 0,-6 4 0 0 0,33-60 0 0 0,7-8 0 0 0,-1 0 0 0 0,0 0 0 0 0,1 1 0 0 0,0-1 0 0 0,0 1 0 0 0,-2 3 0 0 0,1 0-64 0 0,3-6-273 0 0,0-1-138 0 0,0 0-33 0 0,0 0 65 0 0,-1-1 294 0 0,0 0 65 0 0,0-1 0 0 0,0 0 0 0 0,1 0 0 0 0,-1 0 0 0 0,1 0 0 0 0,-1 0 0 0 0,1 0 0 0 0,-1 0 0 0 0,1 0 0 0 0,0 0 0 0 0,0 0 0 0 0,0 0 0 0 0,0 0-1 0 0,0 0 1 0 0,1-1 84 0 0,0-5-591 0 0,0-6-1493 0 0,0-1 1 0 0,2 1-1 0 0,0 0 0 0 0,2-5 2084 0 0,-2 5-998 0 0,5-16-1561 0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5:49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58 164 13823 0 0,'0'0'630'0'0,"-1"-1"-13"0"0,-5-3-416 0 0,0 1 0 0 0,0-1 0 0 0,0 1 0 0 0,-4-1-201 0 0,-5-3 3325 0 0,14 6-2301 0 0,0-1 596 0 0,-4-4-911 0 0,4 2 2714 0 0,5-2-3140 0 0,0 0 0 0 0,1 1-1 0 0,-1 0 1 0 0,1-1 0 0 0,0 2 0 0 0,1-1-1 0 0,-1 0 1 0 0,1 1 0 0 0,0 0 0 0 0,0 1-1 0 0,0-1 1 0 0,1 1 0 0 0,3-1-283 0 0,14-5 388 0 0,1 1 0 0 0,0 1 0 0 0,4 1-388 0 0,10-4 880 0 0,45-7-864 0 0,-77 16-16 0 0,0 0 0 0 0,0 0 0 0 0,0 1 0 0 0,0 0 0 0 0,0 0 0 0 0,0 1 0 0 0,0 0 0 0 0,0 0 0 0 0,0 0 0 0 0,-1 1 0 0 0,1 0 0 0 0,1 1 0 0 0,-5-2 0 0 0,-1 0 0 0 0,1 0 0 0 0,0 1 0 0 0,-1-1 0 0 0,1 1 0 0 0,-1-1 0 0 0,1 1 0 0 0,-1 0 0 0 0,0 0 0 0 0,0 0 0 0 0,0 0 0 0 0,0 1 0 0 0,0-1 0 0 0,0 1 0 0 0,-1-1 0 0 0,1 1 0 0 0,-1-1 0 0 0,0 1 0 0 0,0 0 0 0 0,0 0 0 0 0,0-1 0 0 0,0 1 0 0 0,0 0 0 0 0,-1 0 0 0 0,1 0 0 0 0,-1 0 0 0 0,0 0 0 0 0,0 0 0 0 0,0 1 0 0 0,-1 2-11 0 0,0 0 1 0 0,0 0-1 0 0,-1 0 1 0 0,0 0-1 0 0,0 0 1 0 0,0 0-1 0 0,0-1 0 0 0,-3 5 11 0 0,-27 40-284 0 0,29-46 252 0 0,-4 5-173 0 0,0-1 0 0 0,0 0 1 0 0,-1 0-1 0 0,0 0 0 0 0,-1-1 1 0 0,0 0-1 0 0,-8 5 205 0 0,2-3-150 0 0,-1-1 0 0 0,0 0 0 0 0,0-1-1 0 0,-9 3 151 0 0,-6 3-618 0 0,25-10 270 0 0,1-1-1 0 0,-1 1 0 0 0,0-1 1 0 0,1 0-1 0 0,-1 0 0 0 0,0-1 1 0 0,0 0-1 0 0,0 0 0 0 0,0 0 1 0 0,0-1-1 0 0,-2 1 349 0 0,5-2-1228 0 0,-3-11-3321 0 0,1-8 2005 0 0,4 0-15 0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5:50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0 15663 0 0,'0'0'356'0'0,"0"0"50"0"0,-4 9 538 0 0,-11 3-468 0 0,14-11-132 0 0,-1-1 1 0 0,1 1-1 0 0,-1 0 0 0 0,0-1 1 0 0,1 1-1 0 0,-1-1 0 0 0,1 0 1 0 0,-1 1-1 0 0,0-1 0 0 0,1 0 1 0 0,-1 0-345 0 0,-5 1 683 0 0,1 0 1 0 0,0 0 0 0 0,-1 1 0 0 0,1 0 0 0 0,0 0-1 0 0,0 1 1 0 0,0 0 0 0 0,0 0-684 0 0,-13 6 1432 0 0,11-6-1387 0 0,1 1 1 0 0,-1 0-1 0 0,1 0 1 0 0,1 1-1 0 0,-1 0 0 0 0,1 0 1 0 0,0 1-1 0 0,0 0 0 0 0,0 0 1 0 0,1 0-1 0 0,0 0 1 0 0,0 1-1 0 0,-1 3-45 0 0,-9 16 165 0 0,2 0 0 0 0,0 0 1 0 0,0 7-166 0 0,-1 2 42 0 0,-2 0-42 0 0,-53 136 0 0 0,57-137 0 0 0,2 0 0 0 0,1 1 0 0 0,2 0 0 0 0,1 5 0 0 0,6-31 0 0 0,-1-1 0 0 0,1 1 0 0 0,0-1 0 0 0,1 1 0 0 0,0-1 0 0 0,1 1 0 0 0,1 6 0 0 0,1-5 0 0 0,0-3-133 0 0,-6-11-657 0 0,0 0 0 0 0,1-1 1 0 0,0 1-1 0 0,0 0 1 0 0,1-1-1 0 0,-1 0 790 0 0,0-3-5427 0 0,-1-1-2923 0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5:55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110 133 10135 0 0,'0'0'231'0'0,"0"0"29"0"0,0 0 19 0 0,2-1-41 0 0,3-2 24 0 0,-4 2 839 0 0,-1 1 359 0 0,1-1-1221 0 0,0 0 1 0 0,-1 1 0 0 0,1-1-1 0 0,0 0 1 0 0,-1 0-1 0 0,1 0 1 0 0,-1 0-1 0 0,1 0 1 0 0,-1 0-1 0 0,0 0 1 0 0,1 0-1 0 0,-1 0 1 0 0,0 0-1 0 0,0 0 1 0 0,0 0-1 0 0,0 0 1 0 0,0 0-1 0 0,0 0 1 0 0,0 0-240 0 0,2-8 2734 0 0,1-7-1369 0 0,-3 15-1209 0 0,0-1 1 0 0,1 1-1 0 0,-1 0 0 0 0,0-1 0 0 0,1 1 0 0 0,-1 0 1 0 0,1-1-1 0 0,-1 1 0 0 0,1 0 0 0 0,0 0 0 0 0,-1 0 1 0 0,1 0-1 0 0,0-1 0 0 0,0 1 0 0 0,0 0-156 0 0,-1 0 443 0 0,1-4-222 0 0,-1 0 485 0 0,-5 12 674 0 0,-6 15 574 0 0,-11 39-1954 0 0,-6 4 0 0 0,6-15 0 0 0,-15 51 0 0 0,33-87 0 0 0,1 1 0 0 0,0-1 0 0 0,1 1 0 0 0,0 0 0 0 0,1 4 0 0 0,3-23 0 0 0,-1 0 0 0 0,1 0 0 0 0,-1 1 0 0 0,-1-1 0 0 0,1-1 0 0 0,0 1 0 0 0,-1-1 0 0 0,-2-29 0 0 0,2 1 0 0 0,1 0 0 0 0,2-10 0 0 0,0 23 0 0 0,1 1 0 0 0,0-1 0 0 0,1 1 0 0 0,1 0 0 0 0,1 1 0 0 0,2-4 0 0 0,2 0 0 0 0,-5 11 0 0 0,-1 1 0 0 0,-1-1 0 0 0,1 0 0 0 0,-2 0 0 0 0,2-9 0 0 0,-4 11 0 0 0,-1-10 1883 0 0,0 18-1878 0 0,1 0 0 0 0,-1 1 0 0 0,0-1 0 0 0,1 0 0 0 0,-1 1 0 0 0,0-1 0 0 0,1 1 0 0 0,-1-1 0 0 0,1 1 0 0 0,-1-1 0 0 0,1 1 0 0 0,-1-1 0 0 0,1 1 0 0 0,-1-1 0 0 0,1 1 0 0 0,-1-1 1 0 0,1 1-1 0 0,0 0 0 0 0,-1-1 0 0 0,1 1 0 0 0,-1 0 0 0 0,1 0 0 0 0,0 0 0 0 0,-1-1 0 0 0,1 1 0 0 0,0 0 0 0 0,0 0 0 0 0,-1 0 0 0 0,1 0 0 0 0,0 0 0 0 0,-1 0 0 0 0,1 0 0 0 0,0 1-5 0 0,1-1-1 0 0,74-1 1 0 0,-41 1 0 0 0,-9-1 0 0 0,-18 1 0 0 0,0-1 0 0 0,0 1 0 0 0,0 1 0 0 0,0-1 0 0 0,0 1 0 0 0,0 1 0 0 0,1-1 0 0 0,11 3 0 0 0,-17-4 0 0 0,-1 0 0 0 0,1 1 0 0 0,-1-1 0 0 0,1 1 0 0 0,-1-1 0 0 0,0 1 0 0 0,1 0 0 0 0,-1 0 0 0 0,0 0 0 0 0,1 0 0 0 0,1 1 0 0 0,4 5 0 0 0,1 6 0 0 0,-8-9 0 0 0,-1-1 0 0 0,2 0 0 0 0,-2-2 0 0 0,1 0 0 0 0,-1 0 0 0 0,0-1 0 0 0,0 1 0 0 0,1 0 0 0 0,-1 0 0 0 0,0 0 0 0 0,0 0 0 0 0,0 0 0 0 0,0 0 0 0 0,0 0 0 0 0,0 0 0 0 0,0 0 0 0 0,0 0 0 0 0,-1 0 0 0 0,1-1 0 0 0,0 1 0 0 0,-1 0 0 0 0,1 0 0 0 0,-1 5 0 0 0,-1 0 0 0 0,0-1 0 0 0,0 1 0 0 0,0-1 0 0 0,0 0 0 0 0,-1 0 0 0 0,0 0 0 0 0,0 0 0 0 0,-1 0 0 0 0,1 0 0 0 0,-1 0 0 0 0,-8 8 0 0 0,0-1 0 0 0,-1 0 0 0 0,-1 1 0 0 0,9-9 0 0 0,1 0 0 0 0,-1-1 0 0 0,0 1 0 0 0,0-1 0 0 0,0 0 0 0 0,-1 0 0 0 0,1 0 0 0 0,-1-1 0 0 0,1 0 0 0 0,-1 0 0 0 0,0-1 0 0 0,0 1 0 0 0,0-1 0 0 0,0 0 0 0 0,0-1 0 0 0,0 0 0 0 0,0 0 0 0 0,-3 0 0 0 0,1-1 0 0 0,1-2 0 0 0,5-4 0 0 0,2 6 0 0 0,0 0 0 0 0,0 0 0 0 0,0-1 0 0 0,0 1 0 0 0,0 0 0 0 0,0 0 0 0 0,1 0 0 0 0,-1 0 0 0 0,0 0 0 0 0,1 0 0 0 0,-1 0 0 0 0,1 0 0 0 0,-1 0 0 0 0,1 0 0 0 0,0 0 0 0 0,-1 0 0 0 0,1 0 0 0 0,0 0 0 0 0,0 0 0 0 0,0 0 0 0 0,-1 1 0 0 0,1-1 0 0 0,0 0 0 0 0,0 1 0 0 0,0-1 0 0 0,0 1 0 0 0,0-1 0 0 0,1 1 0 0 0,15-8 0 0 0,-7 6 0 0 0,-2 3 0 0 0,-1 1 0 0 0,0 0 0 0 0,1 0 0 0 0,0 0 0 0 0,8 5 0 0 0,-12-3 0 0 0,-2 0 0 0 0,4 1 0 0 0,-1 1 0 0 0,0 0 0 0 0,-1 0 0 0 0,1 0 0 0 0,-1 1 0 0 0,0 0 0 0 0,0 0 0 0 0,-1 0 0 0 0,0 0 0 0 0,-1 0 0 0 0,1 1 0 0 0,-1-1 0 0 0,-1 1 0 0 0,1-1 0 0 0,-1 4 0 0 0,0-3 0 0 0,-1 1 0 0 0,0 0 0 0 0,0-1 0 0 0,-1 1 0 0 0,0 0 0 0 0,0-1 0 0 0,-1 1 0 0 0,-1-1 0 0 0,1 0 0 0 0,-1 1 0 0 0,0-1 0 0 0,-1 0 0 0 0,-3 5 0 0 0,4-9 0 0 0,0 1 0 0 0,-1-1 0 0 0,0 0 0 0 0,0 0 0 0 0,0 0 0 0 0,0-1 0 0 0,0 1 0 0 0,-1-1 0 0 0,1 0 0 0 0,-1 0 0 0 0,0-1 0 0 0,0 1 0 0 0,0-1 0 0 0,0 0 0 0 0,0 0 0 0 0,-1-1 0 0 0,1 0 0 0 0,-1 0 0 0 0,1 0 0 0 0,0 0 0 0 0,-2-1 0 0 0,-2 1 0 0 0,-1-1 0 0 0,0-1 0 0 0,1 1 0 0 0,-1-2 0 0 0,1 1 0 0 0,-1-1 0 0 0,1-1 0 0 0,-1 1 0 0 0,1-2 0 0 0,0 1 0 0 0,-4-4 0 0 0,9 5-177 0 0,0 0 1 0 0,0-1-1 0 0,0 1 0 0 0,1-1 1 0 0,-1 0-1 0 0,1 0 0 0 0,0 0 0 0 0,0-1 1 0 0,0 1-1 0 0,0-1 0 0 0,0 0 1 0 0,1 0-1 0 0,-1-1 177 0 0,2 2-120 0 0,0 1 0 0 0,0 0 0 0 0,0-1 0 0 0,1 1-1 0 0,-1 0 1 0 0,1-1 0 0 0,-1 1 0 0 0,1 0 0 0 0,0-1 0 0 0,0 1 0 0 0,0-1 0 0 0,0 1 0 0 0,1-1-1 0 0,-1 1 1 0 0,1 0 0 0 0,-1-1 0 0 0,1 1 0 0 0,0 0 0 0 0,0-1 0 0 0,0 1 0 0 0,0 0-1 0 0,0 0 1 0 0,1 0 0 0 0,-1 0 0 0 0,1-1 120 0 0,18-21-2997 0 0,-8 14 1462 0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5:57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209 293 8287 0 0,'0'0'191'0'0,"0"0"26"0"0,0 0 9 0 0,0 0 42 0 0,0 0 158 0 0,6-4 1174 0 0,-3-1-1512 0 0,-2 3 283 0 0,19-16 9322 0 0,-18 17-9531 0 0,1 0 0 0 0,-1 0 0 0 0,0-1 0 0 0,-1 1 0 0 0,1-1 0 0 0,0 0 0 0 0,0 1 0 0 0,-1-1 0 0 0,2-1-162 0 0,4-5 590 0 0,-6 7-78 0 0,0-1-309 0 0,1 0 0 0 0,-1 0 0 0 0,1 0-1 0 0,-1 0 1 0 0,0 0 0 0 0,0-1 0 0 0,0 1 0 0 0,0-1-203 0 0,5-11 283 0 0,-2 4 162 0 0,0 0 1 0 0,0 0-1 0 0,-1-1 1 0 0,1-6-446 0 0,-4 9 0 0 0,0 0 0 0 0,-2 0 0 0 0,-1 0 0 0 0,1 1 72 0 0,1 6 299 0 0,-2-8 1218 0 0,-1-1-1571 0 0,3 8-17 0 0,-5-7-4 0 0,1 2 3 0 0,-1 2 0 0 0,-2 0 0 0 0,2 0 0 0 0,-5-1 0 0 0,1 0 0 0 0,7 1 0 0 0,1-2 0 0 0,2 0 0 0 0,1 1 0 0 0,-1-2 0 0 0,-3 2 0 0 0,-2 3 0 0 0,-1 7 0 0 0,0 3 0 0 0,0-1 0 0 0,4-3 0 0 0,0 0 0 0 0,0 0 0 0 0,1 0 0 0 0,-1 0 0 0 0,1 0 0 0 0,0 0 0 0 0,-1 0 0 0 0,1 3 0 0 0,-1 1 0 0 0,-5 19 0 0 0,2 0 0 0 0,-1 12 0 0 0,1-8 0 0 0,5-27 0 0 0,-7 43 0 0 0,-2-1 0 0 0,-2 0 0 0 0,-1 0 0 0 0,-9 15 0 0 0,-7 5 0 0 0,-37 95 0 0 0,62-153 0 0 0,0-11 0 0 0,-3-13-64 0 0,6 15-273 0 0,0 0-138 0 0,0-2-160 0 0,1-19-2043 0 0,6 8-4917 0 0,-1 5-117 0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5:58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121 106 15663 0 0,'0'0'356'0'0,"0"0"50"0"0,0 0 20 0 0,0 0-42 0 0,0 0-112 0 0,0 0 463 0 0,0 0 234 0 0,0 0 45 0 0,0 0-61 0 0,0 0-288 0 0,0 0-121 0 0,0 0-28 0 0,0 3-4 0 0,-1 6-150 0 0,-1-1 0 0 0,0 1 0 0 0,-1-1 0 0 0,1 1 0 0 0,-2-1 1 0 0,1 0-1 0 0,-1 0 0 0 0,0 0 0 0 0,-3 2-362 0 0,-12 30 941 0 0,12-25-941 0 0,2 1 0 0 0,0 0 0 0 0,0 0 0 0 0,1 2 0 0 0,-2 11 0 0 0,-7 14 0 0 0,5-12 0 0 0,2-12 0 0 0,-4 18 0 0 0,10-28 0 0 0,3-2 0 0 0,-2-6 0 0 0,0-1 0 0 0,0 0 0 0 0,1 1 0 0 0,-1-1 0 0 0,0 0 0 0 0,0 0 0 0 0,0 0 0 0 0,1 0 0 0 0,-1 0 0 0 0,0 0 0 0 0,0 0 0 0 0,0 0 0 0 0,1-1 0 0 0,-1 1 0 0 0,0 0 0 0 0,0-1 0 0 0,0 1 0 0 0,0-1 0 0 0,0 1 0 0 0,0-1 0 0 0,0 1 0 0 0,0-1 0 0 0,0 0 0 0 0,0 0 0 0 0,0 1 0 0 0,0-1 0 0 0,0 0 0 0 0,0 0 0 0 0,24-27 0 0 0,-25 28 0 0 0,13-19 0 0 0,0 0 0 0 0,-1-1 0 0 0,-1-1 0 0 0,-1 0 0 0 0,2-8 0 0 0,14-42 0 0 0,-4-1 0 0 0,-15 48 0 0 0,-3 10 216 0 0,0 1 1 0 0,-2-1-1 0 0,1 0 0 0 0,-1-6-216 0 0,-2 13 113 0 0,0-1 0 0 0,0 1 1 0 0,-1 0-1 0 0,1-1 0 0 0,-2 1 0 0 0,1 0 0 0 0,-1 0 0 0 0,0 0 0 0 0,-1-1-113 0 0,-4-2 165 0 0,73 19-165 0 0,-34-7 899 0 0,-21-2-516 0 0,0 1 0 0 0,0 0 0 0 0,5 1-383 0 0,-6-1 0 0 0,-10-1 0 0 0,1 0 0 0 0,0 0 0 0 0,0 0 0 0 0,0 0 0 0 0,0 0 0 0 0,0 0 0 0 0,0 0 0 0 0,0 0 0 0 0,0 1 0 0 0,0-1 0 0 0,0 0 0 0 0,-1 1 0 0 0,1-1 0 0 0,0 1 0 0 0,0-1 0 0 0,0 1 0 0 0,-1-1 0 0 0,1 1 0 0 0,0-1 0 0 0,-1 1 0 0 0,1 0 0 0 0,0 0 0 0 0,-1-1 0 0 0,1 1 0 0 0,-1 0 0 0 0,1 0 0 0 0,-1-1 0 0 0,1 2 0 0 0,0 1 0 0 0,1-1 0 0 0,-1 0 0 0 0,1 0 0 0 0,-1 1 0 0 0,0-1 0 0 0,0 1 0 0 0,0 0 0 0 0,0-1 0 0 0,0 1 0 0 0,0-1 0 0 0,-1 1 0 0 0,1 0 0 0 0,-1 0 0 0 0,0-1 0 0 0,0 1 0 0 0,0 3 0 0 0,0 3 0 0 0,0 13 3 0 0,-1 0 1 0 0,0 0-1 0 0,-2 0 1 0 0,-1 3-4 0 0,-21 86-17 0 0,10-47-44 0 0,-6 31-1867 0 0,21-95 1928 0 0,0 0 0 0 0,0 0 0 0 0,0 0 0 0 0,0 0 0 0 0,0 0 0 0 0,0 0 0 0 0,0 0 0 0 0,0 1 0 0 0,0-1 0 0 0,0 0 0 0 0,0 0 0 0 0,0 0 0 0 0,0 0 0 0 0,0 0 0 0 0,0 0 0 0 0,0 0 0 0 0,0 0 0 0 0,0 0 0 0 0,0 1 0 0 0,0-1 0 0 0,0 0 0 0 0,0 0 0 0 0,0 0 0 0 0,-1 0 0 0 0,1 0 0 0 0,0 0 0 0 0,0 0 0 0 0,0 0 0 0 0,0 0 0 0 0,0 0 0 0 0,0 0 0 0 0,0 0 0 0 0,0 0 0 0 0,0 0 0 0 0,-1 0 0 0 0,1 0 0 0 0,0 0 0 0 0,0 0 0 0 0,0 0 0 0 0,0 1 0 0 0,0-1 0 0 0,0 0 0 0 0,0-1 0 0 0,0 1 0 0 0,-1 0 0 0 0,1 0 0 0 0,-4-4 0 0 0,-3-9 0 0 0,7 12 0 0 0,-69-149-2048 0 0,68 147 2048 0 0,-1-1 0 0 0,0 1 0 0 0,-1-1 0 0 0,1 1 0 0 0,0 0 0 0 0,-1 0 0 0 0,0 0 0 0 0,1 0 0 0 0,-4-1 0 0 0,0-1 0 0 0,-1 1 0 0 0,0 0 0 0 0,0 0 0 0 0,-1 0 0 0 0,0 0 0 0 0,73 16 401 0 0,-58-11-131 0 0,0 0 0 0 0,1 0 0 0 0,-1-1 0 0 0,7 0-270 0 0,17 2 511 0 0,-25-2-508 0 0,0 0 0 0 0,0-1 0 0 0,-1 1 1 0 0,1-1-1 0 0,0 0 0 0 0,0-1-3 0 0,11-1-152 0 0,-14 2-147 0 0,0 0-1 0 0,0 0 1 0 0,0-1 0 0 0,0 1 0 0 0,-1-1 0 0 0,1 0 0 0 0,0 1 0 0 0,-1-1 0 0 0,0 0-1 0 0,1-1 1 0 0,-1 1 0 0 0,0 0 0 0 0,0-1 0 0 0,0 1 0 0 0,1-2 299 0 0,0-1-1064 0 0,-1 2 498 0 0,0 0 0 0 0,0 0 0 0 0,0 0 0 0 0,-1 0 0 0 0,1 0-1 0 0,-1-1 567 0 0,2-2-624 0 0,5-12-1423 0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5:59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19351 0 0,'0'0'439'0'0,"0"0"62"0"0,0 0 33 0 0,0 0-65 0 0,0 0-169 0 0,0 0 442 0 0,0 0 229 0 0,0 0 42 0 0,0 0-59 0 0,0 0-289 0 0,0 0-121 0 0,0 0-28 0 0,0 0-72 0 0,0 2-217 0 0,0 0-194 0 0,-1-1 0 0 0,1 1 1 0 0,0 0-1 0 0,-1 0 0 0 0,0-1 1 0 0,1 1-1 0 0,-1 0 0 0 0,0-1 1 0 0,0 1-1 0 0,0-1 0 0 0,0 1 0 0 0,0-1 1 0 0,0 0-1 0 0,0 1 0 0 0,0-1 1 0 0,-1 0-1 0 0,1 0 0 0 0,0 0 1 0 0,-1 1-1 0 0,-1-1-33 0 0,-7 6 324 0 0,0-2 1 0 0,0 1-1 0 0,-2-1-324 0 0,-18 11 354 0 0,27-15-354 0 0,1 1 0 0 0,-1 0 0 0 0,1 0 0 0 0,-1 0 0 0 0,1 1 0 0 0,0-1 0 0 0,0 0 0 0 0,-1 2 0 0 0,-17 36 0 0 0,18-36 0 0 0,-3 14 0 0 0,5-16 0 0 0,-1 0 0 0 0,1 1 0 0 0,-1-1 0 0 0,1 0 0 0 0,0 0 0 0 0,0 0 0 0 0,0 0 0 0 0,0 0 0 0 0,0 0 0 0 0,0 0 0 0 0,1 0 0 0 0,-1 0 0 0 0,1 2 0 0 0,1 5 0 0 0,-2-8 0 0 0,-1 0 0 0 0,1 0 0 0 0,0 0 0 0 0,0 0 0 0 0,0 0 0 0 0,1 1 0 0 0,-1-1 0 0 0,0 0 0 0 0,0 0 0 0 0,0 0 0 0 0,1 0 0 0 0,-1 0 0 0 0,1-1 0 0 0,-1 1 0 0 0,1 0 0 0 0,-1 0 0 0 0,1 0 0 0 0,-1 0 0 0 0,1 0 0 0 0,0 0 0 0 0,-1-1 0 0 0,1 1 0 0 0,0 0 0 0 0,0-1 0 0 0,-1 1 0 0 0,2 0 0 0 0,1 1 0 0 0,-1-1-5 0 0,0 1-1 0 0,0-1 1 0 0,0 0-1 0 0,1 0 1 0 0,-1 0 0 0 0,0 0-1 0 0,0-1 1 0 0,1 1 0 0 0,-1 0-1 0 0,0-1 1 0 0,1 0-1 0 0,-1 1 1 0 0,1-1 0 0 0,-1 0-1 0 0,0 0 1 0 0,1-1-1 0 0,0 1 6 0 0,8-2-103 0 0,-1 0 0 0 0,0 0 0 0 0,5-2 103 0 0,2-2-1081 0 0,-1 0 0 0 0,-1-2 0 0 0,1 1 0 0 0,10-9 1081 0 0,-9 4-1524 0 0,-3-1-11 0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5:59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0 15663 0 0,'0'0'356'0'0,"0"0"50"0"0,0 0 20 0 0,0 0-42 0 0,0 0-112 0 0,0 0 463 0 0,0 0 234 0 0,0 0 45 0 0,0 0-61 0 0,0 0-288 0 0,0 0-121 0 0,0 0-28 0 0,0 0-4 0 0,2 1 0 0 0,5 2-375 0 0,-1 0 0 0 0,0 1 0 0 0,0 0 1 0 0,-1 0-1 0 0,1 0 0 0 0,-1 1 0 0 0,0-1 0 0 0,0 1 0 0 0,0 0 0 0 0,-1 1 0 0 0,0-1 1 0 0,0 1-1 0 0,0 0 0 0 0,-1 0 0 0 0,0 0 0 0 0,0 1 0 0 0,0-1 0 0 0,-1 1 0 0 0,0 0 0 0 0,1 3-137 0 0,2 17 735 0 0,-1 1-1 0 0,0-1 0 0 0,-2 1 0 0 0,-2 16-734 0 0,0-26 57 0 0,1 18-57 0 0,-2-1 0 0 0,-2 0 0 0 0,-1-1 0 0 0,-2 1 0 0 0,-1-1 0 0 0,-2 0 0 0 0,-3 7 0 0 0,5-24 0 0 0,-1 0 0 0 0,-1 0 0 0 0,0-1 0 0 0,-1 0 0 0 0,-1-1 0 0 0,-1 0 0 0 0,0 0 0 0 0,7-9-85 0 0,-1-1-1 0 0,1 0 1 0 0,-1 0-1 0 0,0-1 1 0 0,0 1 0 0 0,0-2-1 0 0,-1 1 1 0 0,1 0 0 0 0,-1-1-1 0 0,0-1 1 0 0,0 1-1 0 0,0-1 1 0 0,0 0 0 0 0,-1 0-1 0 0,1-1 1 0 0,-1 0-1 0 0,1-1 1 0 0,0 1 0 0 0,-1-1-1 0 0,1-1 1 0 0,-1 1-1 0 0,1-2 1 0 0,-5 0 85 0 0,7 1-486 0 0,1-1-1 0 0,-1 0 1 0 0,1-1 0 0 0,0 1-1 0 0,-1-1 1 0 0,1 1 0 0 0,0-1-1 0 0,1 0 1 0 0,-1-1 486 0 0,-8-9-8531 0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5:59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21191 0 0,'0'0'480'0'0,"0"0"67"0"0,0 0 31 0 0,1 1-56 0 0,4 5-201 0 0,-3-5 424 0 0,16-12 2429 0 0,-4-3-3141 0 0,-1 5-94 0 0,-2 4-1770 0 0,-2 1-4919 0 0,-1-1-1408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8:31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272 172 10135 0 0,'0'0'231'0'0,"0"0"29"0"0,0 0 19 0 0,0-8 7 0 0,-1 2-208 0 0,0 4 315 0 0,-8-15 1128 0 0,5 12-1041 0 0,1-1 0 0 0,1 0 0 0 0,-1 0 0 0 0,1 0 0 0 0,0 0 0 0 0,0 0 0 0 0,0 0 0 0 0,1-1 0 0 0,0 1 0 0 0,1-1 0 0 0,-1 1 0 0 0,1-1 0 0 0,0 1 0 0 0,1 0 0 0 0,0-1 0 0 0,0-3-480 0 0,0 9 512 0 0,6-18 1616 0 0,-5 14-2040 0 0,-2 4 283 0 0,0 1 117 0 0,0 0 21 0 0,0 0-66 0 0,-1-1-294 0 0,1 1-148 0 0,0-1-1 0 0,0 1 1 0 0,-1 0-1 0 0,1 0 1 0 0,0 0 0 0 0,0 0-1 0 0,-1-1 1 0 0,1 1-1 0 0,0 0 1 0 0,-1 0-1 0 0,1 0 1 0 0,0 0 0 0 0,-1 0-1 0 0,1 0 1 0 0,0 0-1 0 0,-1 0 1 0 0,1 0-1 0 0,0 0 1 0 0,-1 0 0 0 0,1 0-1 0 0,0 0 1 0 0,-1 0-1 0 0,1 0 1 0 0,0 0-1 0 0,0 0 1 0 0,-1 1 0 0 0,1-1-1 0 0,0 0 1 0 0,-1 0-1 0 0,1 0 1 0 0,0 0-1 0 0,0 1 1 0 0,-1-1 0 0 0,1 0-1 0 0,0 0 0 0 0,-7 8-4 0 0,6-7 4 0 0,-7 12 0 0 0,0 1 0 0 0,0 0 0 0 0,1 0 0 0 0,1 1 0 0 0,-4 13 0 0 0,-5 11 0 0 0,-14 34 0 0 0,-31 68 0 0 0,45-111 0 0 0,-50 99 0 0 0,116-178 443 0 0,-38 36-243 0 0,0 0 1 0 0,1 0 0 0 0,0 2-1 0 0,1 0 1 0 0,1 0 0 0 0,-1 1-1 0 0,2 1 1 0 0,0 1-201 0 0,-13 6 0 0 0,0 1 0 0 0,0 0 0 0 0,0 0 0 0 0,0 0 0 0 0,0 1 0 0 0,0-1 0 0 0,0 1 0 0 0,0 0 0 0 0,0 0 0 0 0,1 1 0 0 0,-1-1 0 0 0,0 1 0 0 0,0 0 0 0 0,0 0 0 0 0,0 0 0 0 0,2 2 0 0 0,9 3 0 0 0,0 2 0 0 0,-1-1 0 0 0,11 9 0 0 0,5 2 0 0 0,-26-15 0 0 0,5 2 0 0 0,0 0 0 0 0,1-1 0 0 0,-1 0 0 0 0,5 1 0 0 0,-9-4 0 0 0,-1 0 0 0 0,1 0 0 0 0,0-1 0 0 0,0 1 0 0 0,0-1 0 0 0,0 0 0 0 0,0 0 0 0 0,0-1 0 0 0,0 1 0 0 0,0-1 0 0 0,4-1 0 0 0,-1-1 0 0 0,-7 2-136 0 0,0 1 1 0 0,0 0-1 0 0,0 0 0 0 0,-1-1 0 0 0,1 1 1 0 0,0-1-1 0 0,0 1 0 0 0,0-1 0 0 0,-1 1 1 0 0,1-1-1 0 0,0 1 0 0 0,0-1 0 0 0,-1 0 1 0 0,1 1-1 0 0,-1-1 0 0 0,1 0 1 0 0,0 0 135 0 0,3-1-1773 0 0,-16-15-3501 0 0,6 9-1548 0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6:00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190 109 15663 0 0,'0'0'356'0'0,"0"0"50"0"0,0 0 20 0 0,0 0-42 0 0,0 0-112 0 0,0 0 463 0 0,0 0 234 0 0,0 0 45 0 0,0 0 8 0 0,0 0 2 0 0,0 0 0 0 0,0 0 0 0 0,0 0-137 0 0,0 0-509 0 0,1 2 38 0 0,1 2-271 0 0,0 0 0 0 0,0 1 0 0 0,-1-1 0 0 0,0 1-1 0 0,0-1 1 0 0,0 1 0 0 0,0-1 0 0 0,-1 1 0 0 0,0 0 0 0 0,0-1-1 0 0,0 1 1 0 0,0 0-145 0 0,-2 16-96 0 0,-1-1 0 0 0,-3 6 96 0 0,-1 16 512 0 0,-30 166 1058 0 0,32-186-1535 0 0,4-13-35 0 0,-1 5 0 0 0,-1 30 0 0 0,3-35-64 0 0,0-7-273 0 0,0-2-138 0 0,0 0-33 0 0,0 0 65 0 0,-1-2 400 0 0,1 0-1 0 0,-1 0 0 0 0,0 0 0 0 0,1 0 0 0 0,-1 1 0 0 0,0-1 0 0 0,0 0 0 0 0,-2-1 44 0 0,-1-3-257 0 0,0-2-231 0 0,0-1-1 0 0,0 1 1 0 0,1-1-1 0 0,0 0 1 0 0,0-4 488 0 0,-24-72-3631 0 0,-25-153 343 0 0,42 202 4044 0 0,-2-11 972 0 0,12 45-1216 0 0,1-12 933 0 0,-1 12-1126 0 0,1-1 0 0 0,-1 1-1 0 0,1-1 1 0 0,0 1-1 0 0,0 0 1 0 0,0-1-1 0 0,0 1 1 0 0,0 0-1 0 0,0 0 1 0 0,1-1 0 0 0,-1 1-1 0 0,1 0 1 0 0,0 0-1 0 0,0 0-318 0 0,1-1 137 0 0,0 1 1 0 0,0-1-1 0 0,1 0 0 0 0,-1 1 0 0 0,1 0 0 0 0,0 0 1 0 0,0 0-1 0 0,1 0-137 0 0,9-3-50 0 0,0 1 0 0 0,0 1 0 0 0,1 0 1 0 0,7 0 49 0 0,-12 1 391 0 0,76-6 1214 0 0,-85 8-1605 0 0,4 0 0 0 0,0-1 0 0 0,-1 1 0 0 0,1 0 0 0 0,-1 0 0 0 0,1 0 0 0 0,0 1 0 0 0,-1 0 0 0 0,1-1 0 0 0,-1 2 0 0 0,1-1 0 0 0,7 2 0 0 0,19 3 0 0 0,-12 1 0 0 0,-15-3 0 0 0,-2-1 0 0 0,5 2 0 0 0,-1 0 0 0 0,0 1 0 0 0,4 4 0 0 0,-2 1 0 0 0,-3 2 0 0 0,-5-8 0 0 0,1 1 0 0 0,-1 0 0 0 0,1 0 0 0 0,-2-1 0 0 0,1 1 0 0 0,-1 0 0 0 0,1-1 0 0 0,-1 1 0 0 0,-1-1 0 0 0,1 1 0 0 0,-1-1 0 0 0,0 1 0 0 0,-1-1 0 0 0,-1 3 0 0 0,-2 4 0 0 0,-1 0 0 0 0,-1 0 0 0 0,0 0 0 0 0,-1-1 0 0 0,-3 3 0 0 0,8-9 0 0 0,-1 0 0 0 0,0-1 0 0 0,1 1 0 0 0,-1-1 0 0 0,-1 0 0 0 0,1 0 0 0 0,-1 0 0 0 0,1-1 0 0 0,-1 0 0 0 0,0 0 0 0 0,-1 0 0 0 0,-14 6-39 0 0,17-7 2 0 0,1 0 1 0 0,-1 0 0 0 0,0 0 0 0 0,0-1 0 0 0,0 0-1 0 0,0 0 1 0 0,0 0 0 0 0,0 0 0 0 0,0-1 0 0 0,-1 1 36 0 0,1-1-144 0 0,-3 0-256 0 0,-1 0-1 0 0,1-1 1 0 0,-1 1-1 0 0,-6-3 401 0 0,11 3-615 0 0,0-1 0 0 0,1 0 0 0 0,-1-1 0 0 0,0 1 0 0 0,1 0-1 0 0,-1-1 1 0 0,1 1 0 0 0,-3-3 615 0 0,4 3-5792 0 0,1 1-1476 0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6:00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17503 0 0,'0'0'399'0'0,"0"0"60"0"0,0 0 21 0 0,0 0-59 0 0,3 2-136 0 0,8 7 457 0 0,-9-7 228 0 0,-2-2 43 0 0,0 0-59 0 0,0 0-289 0 0,1 3-121 0 0,1 7-28 0 0,-1-7-72 0 0,-1-1-289 0 0,-2 29-150 0 0,0-1 1 0 0,-2 1-1 0 0,-1-1 0 0 0,-5 14-5 0 0,-39 119-4 0 0,25-102 495 0 0,14-39-267 0 0,2 1 0 0 0,0 0 0 0 0,1 4-224 0 0,5-23-171 0 0,0 16-889 0 0,2-18 319 0 0,12-1-1833 0 0,-11 0 1995 0 0,1-1-1 0 0,-1 0 1 0 0,1 1 0 0 0,-1-1 0 0 0,1 0 0 0 0,-1 0 0 0 0,1 0 0 0 0,-1 0 0 0 0,1 0 0 0 0,1-1 579 0 0,15-5-7082 0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6:01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133 172 17503 0 0,'0'0'803'0'0,"0"0"-18"0"0,-1 2-501 0 0,-1 6-109 0 0,0 1 862 0 0,-1-1 1 0 0,0 0 0 0 0,-1 0-1 0 0,0 1-1037 0 0,-8 15 1251 0 0,-9 20 384 0 0,-2 4-623 0 0,-24 70-995 0 0,37-76-17 0 0,10-34 0 0 0,6-14 0 0 0,-1 0 0 0 0,-1 0 0 0 0,0-1 0 0 0,0 0 0 0 0,0 0 0 0 0,-1 0 0 0 0,0 0 0 0 0,-1 0 0 0 0,1-4 0 0 0,4-16 0 0 0,2-21 0 0 0,1-4 0 0 0,-2 18 0 0 0,33-130 0 0 0,-38 154 0 0 0,0-1 0 0 0,1 1 0 0 0,1 0 0 0 0,0 0 0 0 0,4-5 0 0 0,-3 6 0 0 0,-5 7 0 0 0,-1 1 0 0 0,1 0 0 0 0,0 0 0 0 0,0 0 0 0 0,-1 0 0 0 0,1 0 0 0 0,0 0 0 0 0,0 0 0 0 0,0 0 0 0 0,0 1 0 0 0,0-1 0 0 0,0 0 0 0 0,0 0 0 0 0,1 1 0 0 0,-1-1 0 0 0,3 0 0 0 0,6-6 0 0 0,3 1 0 0 0,1 3 0 0 0,-8 1 156 0 0,0 1 1 0 0,1 1-1 0 0,-1-1 0 0 0,1 1 1 0 0,-1 0-1 0 0,0 0 0 0 0,1 1 1 0 0,-1 0-1 0 0,0 0 0 0 0,0 0 0 0 0,1 1 1 0 0,-1 0-1 0 0,1 1-156 0 0,15 9 16 0 0,-12-4-16 0 0,-5-4 0 0 0,-4-2 0 0 0,1 0 0 0 0,0 0 0 0 0,0 0 0 0 0,-1 0 0 0 0,1 0 0 0 0,-1 0 0 0 0,0 0 0 0 0,0 1 0 0 0,0-1 0 0 0,0 0 0 0 0,0 1 0 0 0,0-1 0 0 0,0 3 0 0 0,2 3 0 0 0,-1 1 0 0 0,1 0 0 0 0,-2 0 0 0 0,1 0 0 0 0,-1 0 0 0 0,-1 0 0 0 0,0 7 0 0 0,-1 12 0 0 0,-6 24 0 0 0,0-4 0 0 0,1-3 0 0 0,-3-1 0 0 0,-8 24 0 0 0,-6 28 0 0 0,21-87 0 0 0,-8 25 0 0 0,5-26 0 0 0,-2-5-64 0 0,5-3-273 0 0,1-2-138 0 0,-7-13 192 0 0,0-1 1 0 0,1-1-1 0 0,1 0 0 0 0,1 1 1 0 0,0-6 282 0 0,-3-5-1143 0 0,-7-16 1143 0 0,2 10-518 0 0,9 20 442 0 0,-1 1 0 0 0,0 0 0 0 0,0 0 0 0 0,-2 0 0 0 0,1 1 0 0 0,-2-1-1 0 0,0 1 77 0 0,7 9-102 0 0,-1 1-1 0 0,0-1 0 0 0,0 0 0 0 0,0 1 0 0 0,1-1 0 0 0,-1 1 0 0 0,-1 0 1 0 0,1 0-1 0 0,0 0 0 0 0,0 0 0 0 0,0 0 0 0 0,-1 0 0 0 0,1 0 0 0 0,0 1 103 0 0,-9-3-149 0 0,1 4 197 0 0,8-1 289 0 0,-1 2 339 0 0,3-2-649 0 0,0 0 0 0 0,-1 0 0 0 0,1 0 0 0 0,0 0 0 0 0,0 0 0 0 0,-1 0 0 0 0,1 0 0 0 0,0 0 0 0 0,0 0 0 0 0,0 0 0 0 0,-1 0 0 0 0,1 0 0 0 0,0 0 0 0 0,0 0 0 0 0,-1 1-1 0 0,1-1 1 0 0,0 0 0 0 0,0 0 0 0 0,0 0 0 0 0,-1 0 0 0 0,1 1 0 0 0,0-1 0 0 0,0 0 0 0 0,0 0 0 0 0,0 0 0 0 0,0 1 0 0 0,-1-1 0 0 0,1 0 0 0 0,0 0 0 0 0,0 0 0 0 0,0 1 0 0 0,0-1 0 0 0,0 0 0 0 0,0 0 0 0 0,0 1 0 0 0,0-1-27 0 0,4 4 160 0 0,-1-1-1 0 0,1 0 1 0 0,1 0-1 0 0,-1 0 1 0 0,0 0 0 0 0,1-1-1 0 0,-1 0 1 0 0,1 1-1 0 0,0-2 1 0 0,3 2-160 0 0,16 7 396 0 0,-21-9-396 0 0,0 0 0 0 0,0 0 0 0 0,0 0 0 0 0,1 0 0 0 0,-1-1 0 0 0,0 1 0 0 0,0-1 0 0 0,1 0 0 0 0,1 0 0 0 0,16 1 0 0 0,-1 1 0 0 0,-14-3 0 0 0,-2-1 0 0 0,16-2-134 0 0,-10 2-906 0 0,1 0 0 0 0,-1 0 0 0 0,1-1-1 0 0,7-4 1041 0 0,0-2-8529 0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6:01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7 15663 0 0,'0'0'719'0'0,"0"0"-20"0"0,0 0-306 0 0,0 0 371 0 0,0 0 209 0 0,0 0 41 0 0,0 0 8 0 0,0 0 2 0 0,0 0 0 0 0,0 0 0 0 0,0 0-69 0 0,0 0-290 0 0,-10-2 907 0 0,6 1-1385 0 0,0 0 0 0 0,1 0-1 0 0,-1 0 1 0 0,0 1 0 0 0,0 0 0 0 0,1-1 0 0 0,-1 1-1 0 0,0 0 1 0 0,0 1 0 0 0,1-1 0 0 0,-4 1-187 0 0,-42 13 276 0 0,39-10-12 0 0,-14 3 641 0 0,16-5-982 0 0,0 1 1 0 0,-1-1 0 0 0,1 2 0 0 0,1-1 0 0 0,-1 1 0 0 0,0 0 0 0 0,1 0 0 0 0,0 1 0 0 0,-5 4 76 0 0,-1 2-292 0 0,7-5 500 0 0,0-1-1 0 0,0 1 1 0 0,1 0 0 0 0,-1 0-1 0 0,1 1 1 0 0,0 0-1 0 0,1 0 1 0 0,-1 2-208 0 0,-3 9 14 0 0,8-12-38 0 0,0-2-14 0 0,0-2-59 0 0,0 1 1 0 0,0-1-1 0 0,0 0 1 0 0,0 1-1 0 0,1-1 1 0 0,-1 1-1 0 0,1-1 1 0 0,0 0-1 0 0,-1 0 0 0 0,1 1 1 0 0,0-1-1 0 0,0 0 1 0 0,0 0-1 0 0,1 0 1 0 0,-1 0-1 0 0,0 0 1 0 0,2 2 96 0 0,0-2-60 0 0,0 0 1 0 0,-1 1 0 0 0,1-1-1 0 0,0 0 1 0 0,0 0 0 0 0,0-1-1 0 0,1 1 1 0 0,-1-1 0 0 0,0 1-1 0 0,1-1 1 0 0,1 0 59 0 0,2 1-252 0 0,1 0 0 0 0,0-1 0 0 0,0 0 0 0 0,0-1 0 0 0,0 0 0 0 0,0 0 1 0 0,-1-1-1 0 0,1 0 0 0 0,0 0 0 0 0,4-1 252 0 0,37-12-3512 0 0,-17 2-5019 0 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6:02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17503 0 0,'0'0'399'0'0,"0"0"60"0"0,0 0 21 0 0,0 0-59 0 0,0 0-136 0 0,0 0 457 0 0,0 0 228 0 0,0 0 43 0 0,0 0 10 0 0,1 0 1 0 0,7 9-236 0 0,-1-1 0 0 0,0 1 0 0 0,0 0 0 0 0,-1 0 0 0 0,0 1 0 0 0,1 3-788 0 0,17 22 1170 0 0,-16-25-729 0 0,-1 1-1 0 0,0 0 1 0 0,4 9-441 0 0,-1 5 13 0 0,-2-1 0 0 0,0 1 1 0 0,-2 1-1 0 0,0-1 0 0 0,-2 1 0 0 0,-1 0 1 0 0,-1 0-1 0 0,-1 0 0 0 0,-2 0 0 0 0,0 0 1 0 0,-2 0-1 0 0,-1 0 0 0 0,-3 12-13 0 0,1-16 0 0 0,0 0 0 0 0,-2 0 0 0 0,0-1 0 0 0,-1 0 0 0 0,-2 0 0 0 0,0-1 0 0 0,-1 0 0 0 0,-1-1 0 0 0,0-1 0 0 0,-2 0 0 0 0,0-1 0 0 0,-1 0 0 0 0,0-1 0 0 0,-17 12 0 0 0,30-26-175 0 0,-1 0 0 0 0,1 1 0 0 0,0-1 0 0 0,-1 0-1 0 0,1-1 1 0 0,-1 1 0 0 0,1 0 0 0 0,-1-1 0 0 0,0 0 0 0 0,1 0 0 0 0,-1 0 0 0 0,0 0 0 0 0,0-1 0 0 0,0 0-1 0 0,0 1 1 0 0,0-2 0 0 0,0 1 0 0 0,1 0 0 0 0,-1-1 0 0 0,0 1 0 0 0,0-1 0 0 0,0 0 0 0 0,0 0-1 0 0,-2-2 176 0 0,-11-9-1533 0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6:03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11975 0 0,'25'4'570'0'0,"-6"-1"-293"0"0,0 0 1 0 0,0-1-1 0 0,0-1 1 0 0,1-1-1 0 0,-1 0 1 0 0,15-3-278 0 0,-1-4 1063 0 0,-19 3-475 0 0,1 1 0 0 0,0 1 0 0 0,0 0 0 0 0,0 1 0 0 0,1 0-588 0 0,-2 1 923 0 0,0-1 1 0 0,0 0 0 0 0,4-2-924 0 0,30-2 463 0 0,-4 1 199 0 0,1-1 0 0 0,-1-2-662 0 0,-2 0 1094 0 0,1 1 0 0 0,12 2-1094 0 0,96-6 631 0 0,6-1 277 0 0,170 1 209 0 0,-279 6-1117 0 0,-35 2 0 0 0,-1 1 0 0 0,1 0 0 0 0,-1 1 0 0 0,1 0 0 0 0,3 2 0 0 0,43 4 443 0 0,-58-6 45 0 0,-1 0 21 0 0,0 0-66 0 0,0-1-434 0 0,0 0-1 0 0,-1 1 1 0 0,1-1 0 0 0,-1 0 0 0 0,1 1-1 0 0,-1-1 1 0 0,1 0 0 0 0,-1 1 0 0 0,0-1 0 0 0,1 1-1 0 0,-1-1 1 0 0,0 1 0 0 0,1-1 0 0 0,-1 1 0 0 0,0-1-1 0 0,0 1 1 0 0,1 0 0 0 0,-2-1-9 0 0,-15-6 7 0 0,17 7-7 0 0,-25-6-1937 0 0,-10-4-5354 0 0,24 4-1497 0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6:10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12 8287 0 0,'0'0'382'0'0,"0"0"-8"0"0,-2 0-240 0 0,-6-1 135 0 0,1 0 0 0 0,0 0 0 0 0,-1 0 0 0 0,1-1-269 0 0,1 1 539 0 0,1 0 0 0 0,-1 0 0 0 0,1 0 0 0 0,-1 0 0 0 0,0 1 0 0 0,1 0 0 0 0,-1 0-1 0 0,0 1 1 0 0,-1 0-539 0 0,-7 1 1406 0 0,0 0-1 0 0,0-1 0 0 0,-13 0-1405 0 0,25-1 512 0 0,2 0 0 0 0,-2-1 0 0 0,-19 1 512 0 0,19 1-512 0 0,0-1 0 0 0,-21-2 159 0 0,8 3-181 0 0,8 0 3045 0 0,8-1-3534 0 0,-1 1-1 0 0,0 0 1 0 0,1-1 0 0 0,-1 1-1 0 0,0 0 1 0 0,1-1 0 0 0,-1 1-1 0 0,1 0 1 0 0,-1-1 0 0 0,1 1-1 0 0,-1-1 1 0 0,1 1 0 0 0,0-1-1 0 0,-1 1 1 0 0,1-1 0 0 0,0 1-1 0 0,-1-1 1 0 0,1 0-1 0 0,0 1 1 0 0,-1-1 0 0 0,1 0-1 0 0,0 0 1 0 0,0 0 0 0 0,-1 1-1 0 0,1-1 1 0 0,0 0 0 0 0,0 0-1 0 0,2 0-2 0 0,15 4 255 0 0,0-1 1 0 0,0-1-1 0 0,0-1 0 0 0,1 0 0 0 0,-1-2 1 0 0,4 0-254 0 0,19 0 363 0 0,75 8-198 0 0,-113-7-165 0 0,7 0 0 0 0,0 1 0 0 0,0 0 0 0 0,1 0 0 0 0,7 3 0 0 0,-6 1 0 0 0,-11-5-4 0 0,0 0 1 0 0,-1 1-1 0 0,1-1 0 0 0,-1 0 0 0 0,0 0 0 0 0,1 1 1 0 0,-1-1-1 0 0,1 0 0 0 0,-1 1 0 0 0,1-1 1 0 0,-1 1-1 0 0,0-1 0 0 0,1 0 0 0 0,-1 1 1 0 0,0-1-1 0 0,1 1 0 0 0,-1-1 4 0 0,-1 10-337 0 0,0-8-138 0 0,-1-1-33 0 0,-1 1 353 0 0,1-1-1 0 0,-1 1 1 0 0,0-1 0 0 0,1 1-1 0 0,-1-1 1 0 0,0 0 0 0 0,0 0-1 0 0,0-1 1 0 0,0 1-1 0 0,0-1 1 0 0,0 1 0 0 0,0-1-1 0 0,0 0 156 0 0,-18 0-3536 0 0,12 0 984 0 0,0 0-4956 0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6:10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13823 0 0,'-2'1'315'0'0,"-4"2"-130"0"0,-33 7 815 0 0,5 2 2142 0 0,10-3-1268 0 0,22-8-1358 0 0,2-1-474 0 0,-1 0-1 0 0,1 0 1 0 0,-1 0 0 0 0,1 0-1 0 0,-1 0 1 0 0,1 1 0 0 0,0-1-1 0 0,-1 0 1 0 0,1 0 0 0 0,-1 1-1 0 0,1-1 1 0 0,0 0 0 0 0,-1 1-1 0 0,1-1 1 0 0,0 0-1 0 0,-1 1 1 0 0,1-1 0 0 0,0 0-1 0 0,-1 1-41 0 0,0 1 3904 0 0,7 0-3820 0 0,0 1 0 0 0,0-2-1 0 0,0 1 1 0 0,0 0 0 0 0,0-1 0 0 0,1-1 0 0 0,-1 1 0 0 0,0-1 0 0 0,1 0-84 0 0,20 0 1115 0 0,15-4-1115 0 0,-11 1 195 0 0,130-8 1837 0 0,-150 9-2013 0 0,-8 1-20 0 0,0 0 1 0 0,1 1 0 0 0,-1 0-1 0 0,1 0 1 0 0,-1-1 0 0 0,0 2 0 0 0,1-1-1 0 0,-1 0 1 0 0,3 1 0 0 0,-5-1-4 0 0,0 0 1 0 0,-1 1-1 0 0,1-1 0 0 0,-1 0 0 0 0,1 0 0 0 0,0 0 1 0 0,-1 0-1 0 0,1 0 0 0 0,-1 1 0 0 0,1-1 1 0 0,-1 0-1 0 0,1 0 0 0 0,-1 1 0 0 0,1-1 1 0 0,-1 0-1 0 0,1 1 0 0 0,0 0 4 0 0,-1-1-41 0 0,0 1-1 0 0,0 0 1 0 0,0 0 0 0 0,0-1 0 0 0,0 1-1 0 0,0 0 1 0 0,0-1 0 0 0,0 1 0 0 0,0 0-1 0 0,0 0 1 0 0,0-1 0 0 0,-1 1-1 0 0,1 0 1 0 0,0-1 0 0 0,0 1 0 0 0,-1 0-1 0 0,1-1 1 0 0,0 1 0 0 0,-1-1-1 0 0,1 1 1 0 0,-1 0 0 0 0,1-1 0 0 0,-1 1-1 0 0,1-1 1 0 0,-1 1 0 0 0,1-1-1 0 0,-1 0 1 0 0,0 1 0 0 0,0-1 41 0 0,-20 15-715 0 0,11-9 515 0 0,0-1-1 0 0,0 0 1 0 0,-6 1 200 0 0,-15 3-5003 0 0,29-8-3185 0 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6:22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64 190 13823 0 0,'0'0'315'0'0,"0"0"45"0"0,0 0 21 0 0,0 0-49 0 0,1-2-220 0 0,6-5 270 0 0,-1-1 0 0 0,-1-1 0 0 0,0 1 0 0 0,0-1-1 0 0,0 0 1 0 0,2-8-382 0 0,-2 5 950 0 0,1 0 0 0 0,0 0 0 0 0,1 1 0 0 0,1-1-950 0 0,21-23 1497 0 0,-27 32-1054 0 0,-2-3-342 0 0,0 6-99 0 0,0-1 0 0 0,0 1 0 0 0,0-1 0 0 0,0 1 0 0 0,0-1 0 0 0,0 1 0 0 0,0 0 0 0 0,0-1 0 0 0,1 1 0 0 0,-1-1 0 0 0,0 1 0 0 0,0-1 0 0 0,0 1 0 0 0,0 0 0 0 0,1-1 0 0 0,-1 1 0 0 0,0-1 0 0 0,0 1 0 0 0,1 0-1 0 0,-1-1 1 0 0,0 1 0 0 0,0 0 0 0 0,1-1 0 0 0,-1 1 0 0 0,1 0 0 0 0,-1 0 0 0 0,0-1 0 0 0,1 1 0 0 0,-1 0 0 0 0,0 0 0 0 0,1 0-2 0 0,7-6 75 0 0,-6 5 296 0 0,-2 1 117 0 0,0 0 21 0 0,0 0-66 0 0,-2 1-403 0 0,0 0 0 0 0,0 0 0 0 0,1 0-1 0 0,-1 0 1 0 0,0 0 0 0 0,1 0 0 0 0,-1 1 0 0 0,1-1 0 0 0,-1 1-40 0 0,-3 2 249 0 0,0-1-21 0 0,2-1-55 0 0,0 0 0 0 0,1 0 0 0 0,-1 0 0 0 0,0 0 1 0 0,1 1-1 0 0,0-1 0 0 0,-2 3-173 0 0,3-3 16 0 0,-1 0 1 0 0,1 0-1 0 0,0 0 1 0 0,-1-1-1 0 0,1 1 1 0 0,-1 0-1 0 0,1-1 0 0 0,-1 1 1 0 0,0-1-1 0 0,-2 2-16 0 0,-2 4 1 0 0,-10 22-1 0 0,-12 29 0 0 0,-4 8 0 0 0,23-40 0 0 0,2 0 0 0 0,1 0 0 0 0,1 1 0 0 0,1 1 0 0 0,2-14 0 0 0,1 6 0 0 0,3-14 0 0 0,0-3 0 0 0,6 8 0 0 0,-4-7 0 0 0,-2-2 0 0 0,1 0 0 0 0,0 0 0 0 0,-1 0 0 0 0,1 0 0 0 0,0-1 0 0 0,0 1 0 0 0,0-1 0 0 0,0 1 0 0 0,0-1 0 0 0,3 1 0 0 0,1 1 0 0 0,-1-1 0 0 0,0-1 0 0 0,1 1 0 0 0,0-1 0 0 0,11 1 0 0 0,-13-3 0 0 0,-2-1 0 0 0,3 0 0 0 0,-1 1 0 0 0,1-1 0 0 0,-1-1 0 0 0,0 1 0 0 0,0-1 0 0 0,0 0 0 0 0,0 0 0 0 0,4-3 0 0 0,7-5 0 0 0,-9 7 0 0 0,-2 0 0 0 0,1 0 0 0 0,0-1 0 0 0,-1 0 0 0 0,0 0 0 0 0,0 0 0 0 0,0-1 0 0 0,-1 0 0 0 0,1-1 0 0 0,7-13 0 0 0,-1-2 0 0 0,4-11 0 0 0,-11 23 0 0 0,3-10 441 0 0,0 0 1 0 0,-2 0-1 0 0,0 0 1 0 0,0-11-442 0 0,1 0 266 0 0,-5 23-263 0 0,-1-1 0 0 0,1 1 0 0 0,-2 0-1 0 0,1-1 1 0 0,-1 1 0 0 0,-1-6-3 0 0,0 2-1 0 0,2 10-56 0 0,0 1 0 0 0,0-1 0 0 0,-1 1 0 0 0,1 0 0 0 0,0-1 1 0 0,-1 1-1 0 0,1-1 0 0 0,0 1 0 0 0,-1 0 0 0 0,0-1 0 0 0,1 1 0 0 0,-1 0 0 0 0,0-1 0 0 0,0 1 0 0 0,1 0 0 0 0,-1 0 0 0 0,0 0 0 0 0,0 0 0 0 0,0 0 1 0 0,-1 0-1 0 0,1 0 0 0 0,0 0 0 0 0,0 0 0 0 0,0 1 0 0 0,-1-1 0 0 0,1 0 0 0 0,0 1 0 0 0,-1-1 0 0 0,1 1 0 0 0,-1-1 57 0 0,-1 0-188 0 0,1 1 87 0 0,1 0 0 0 0,0-1 0 0 0,0 1 0 0 0,-1 0 0 0 0,1 0 1 0 0,0 0-1 0 0,-1 1 0 0 0,1-1 0 0 0,0 0 0 0 0,0 0 0 0 0,-1 1 0 0 0,1-1 0 0 0,0 1 0 0 0,-1-1 101 0 0,-10 3-771 0 0,-19-1-4174 0 0,29-1-376 0 0,2-1-1317 0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6:23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21191 0 0,'0'0'480'0'0,"0"0"67"0"0,0 0 31 0 0,0 0-56 0 0,0 0-269 0 0,0 0 138 0 0,0 0 97 0 0,0 0 21 0 0,0-1 3 0 0,2-20 1590 0 0,-3-1-2124 0 0,1 20-315 0 0,0 0-138 0 0,1 1-296 0 0,-1-1 0 0 0,0 0-1 0 0,1 0 1 0 0,-1 0 0 0 0,1 1 0 0 0,0-1 0 0 0,0 0-1 0 0,-1 1 1 0 0,1-1 0 0 0,0 1 0 0 0,2-2 771 0 0,0-2 293 0 0,10-10-2851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8:31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186 153 8287 0 0,'0'0'382'0'0,"0"0"-8"0"0,1-1-240 0 0,38-45 4384 0 0,21-17-4518 0 0,-37 32 2048 0 0,-22 30-1536 0 0,-1 1 0 0 0,3-5 869 0 0,-3 5-1305 0 0,0 0-1 0 0,0 0 1 0 0,0 0-1 0 0,0 0 1 0 0,1 0 0 0 0,-1 0-1 0 0,0 0 1 0 0,0 0-1 0 0,0 0 1 0 0,0 0 0 0 0,0-1-1 0 0,0 1 1 0 0,0 0-1 0 0,0 0 1 0 0,0 0 0 0 0,0 0-1 0 0,0 0 1 0 0,0 0-1 0 0,0-1 1 0 0,0 1 0 0 0,0 0-1 0 0,0 0 1 0 0,0 0 0 0 0,0 0-1 0 0,0 0 1 0 0,0 0-1 0 0,0-1 1 0 0,0 1 0 0 0,0 0-1 0 0,0 0 1 0 0,0 0-1 0 0,0 0 1 0 0,0 0 0 0 0,0 0-1 0 0,0-1 1 0 0,0 1-1 0 0,0 0 1 0 0,0 0 0 0 0,0 0-1 0 0,0 0 1 0 0,0 0-1 0 0,0 0 1 0 0,-1 0 0 0 0,1 0-1 0 0,0-1 1 0 0,0 1-1 0 0,0 0 1 0 0,0 0 0 0 0,0 0-1 0 0,0 0 1 0 0,0 0-1 0 0,-1 0 1 0 0,1 0 0 0 0,0 0-1 0 0,0 0 1 0 0,0 0-1 0 0,0 0 1 0 0,0 0 0 0 0,0 0-1 0 0,-1 0 1 0 0,1 0 0 0 0,0 0-1 0 0,0 0-75 0 0,-1-1 512 0 0,1 1 0 0 0,-8 2 955 0 0,6-1-1458 0 0,0 0 0 0 0,0 0 0 0 0,0 0 1 0 0,0 0-1 0 0,0 0 0 0 0,1 1 0 0 0,-1-1 0 0 0,0 1 1 0 0,1-1-1 0 0,-1 1 0 0 0,1-1 0 0 0,-1 1 0 0 0,1 0 1 0 0,0 0-1 0 0,-1 0 0 0 0,1 0 0 0 0,0 0 0 0 0,0 0-9 0 0,1-1 0 0 0,-5 10 0 0 0,2-1 0 0 0,-1 1 0 0 0,1 0 0 0 0,1 1 0 0 0,-1 3 0 0 0,-4 61 0 0 0,5-47 0 0 0,-24 196 0 0 0,-15 19 0 0 0,13-74 0 0 0,27-170 0 0 0,-23 150 0 0 0,-25 69 0 0 0,43-201 119 0 0,0 0-1 0 0,-2-1 0 0 0,-6 10-118 0 0,10-18 88 0 0,3-6 90 0 0,0-2-113 0 0,1 0 1 0 0,-1-1-1 0 0,0 1 0 0 0,1 0 0 0 0,-1 0 0 0 0,0 0 1 0 0,1-1-1 0 0,-1 1 0 0 0,0 0 0 0 0,0-1 0 0 0,0 1 1 0 0,0 0-1 0 0,1-1 0 0 0,-1 1 0 0 0,0-1 0 0 0,0 0 1 0 0,-1 1-66 0 0,-1 1 254 0 0,1-1-591 0 0,2-1-138 0 0,0 0-33 0 0,0 0 65 0 0,-1-1 294 0 0,0 1 40 0 0,0-1 0 0 0,0 1 0 0 0,0-1 1 0 0,1 0-1 0 0,-1 0 0 0 0,0 1 0 0 0,0-1 0 0 0,0 0 0 0 0,1 0 0 0 0,-1 0 0 0 0,1 0 0 0 0,-1 1 1 0 0,0-1-1 0 0,1 0 0 0 0,0 0 0 0 0,-1 0 0 0 0,1 0 0 0 0,-1 0 0 0 0,1-1 0 0 0,0 1 1 0 0,0 0-1 0 0,0 0 0 0 0,0 0 0 0 0,0 0 0 0 0,0 0 0 0 0,0 0 0 0 0,0 0 0 0 0,0 0 0 0 0,0 0 1 0 0,0 0-1 0 0,1 0 0 0 0,-1 0 0 0 0,0 0 0 0 0,1 0 0 0 0,-1 0 0 0 0,1 0 0 0 0,0-1 109 0 0,0-2-972 0 0,2-5-4349 0 0,0 0-1317 0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6:24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292 253 11975 0 0,'0'0'267'0'0,"0"0"42"0"0,0 0 17 0 0,0 0-28 0 0,3 0-196 0 0,-2 0 115 0 0,0 0-1 0 0,1 0 1 0 0,-1 0 0 0 0,0-1 0 0 0,0 1 0 0 0,1 0 0 0 0,-1-1 0 0 0,0 1 0 0 0,0-1-1 0 0,0 0 1 0 0,1 1 0 0 0,-1-1 0 0 0,0 0 0 0 0,0 1 0 0 0,0-1 0 0 0,0 0 0 0 0,0 0-1 0 0,0 0 1 0 0,-1 0 0 0 0,1 0 0 0 0,0 0 0 0 0,0 0 0 0 0,-1 0 0 0 0,1-1 0 0 0,-1 1 0 0 0,1 0-1 0 0,-1 0 1 0 0,1 0 0 0 0,-1-1 0 0 0,0 1 0 0 0,1 0 0 0 0,-1-1 0 0 0,0 1-217 0 0,1-3-104 0 0,1-4 538 0 0,0 1 0 0 0,0-1 1 0 0,-1 0-1 0 0,1 0 0 0 0,-2 0 0 0 0,1 0 1 0 0,-1 0-1 0 0,-1 0 0 0 0,1 0 0 0 0,-2 0 1 0 0,1 0-1 0 0,-1 0 0 0 0,-2-6-434 0 0,3 12 512 0 0,-5-11 444 0 0,4 8-942 0 0,0 0 1 0 0,0 1-1 0 0,0-1 0 0 0,-1 0 1 0 0,0 1-1 0 0,0 0 1 0 0,0 0-1 0 0,0 0 0 0 0,-1 0 1 0 0,0 0-1 0 0,1 1 0 0 0,-1 0 1 0 0,-1-1-1 0 0,1 1 0 0 0,0 1 1 0 0,-1-1-1 0 0,-3-1-14 0 0,0 1 130 0 0,0-1 1 0 0,-1 2-1 0 0,1-1 0 0 0,-1 1 0 0 0,0 1 1 0 0,0-1-1 0 0,0 1 0 0 0,-6 1-130 0 0,10 0 62 0 0,-1 0 1 0 0,1 1-1 0 0,0 0 0 0 0,0 0 0 0 0,0 0 1 0 0,0 1-1 0 0,0-1 0 0 0,0 1 0 0 0,1 0 1 0 0,-1 1-1 0 0,1-1 0 0 0,-1 1 1 0 0,1 0-1 0 0,0 0 0 0 0,-4 3-62 0 0,4-1-61 0 0,0-1 1 0 0,0 0-1 0 0,1 1 1 0 0,-1 0-1 0 0,1 0 0 0 0,0 0 1 0 0,0 0-1 0 0,-1 3 61 0 0,-13 46-926 0 0,13-38 635 0 0,-1-1 1 0 0,-7 13 290 0 0,8-16 0 0 0,0-1 0 0 0,1 1 0 0 0,0 0 0 0 0,1 0 0 0 0,1 0 0 0 0,-1 0 0 0 0,2 0 0 0 0,0 0 0 0 0,0 2 0 0 0,2-1 0 0 0,0-11 0 0 0,-1 0 0 0 0,1 0 0 0 0,0 0 0 0 0,0 0 0 0 0,-1 0 0 0 0,1 0 0 0 0,1 0 0 0 0,-1-1 0 0 0,0 1 0 0 0,0-1 0 0 0,1 1 0 0 0,-1-1 0 0 0,0 0 0 0 0,1 0 0 0 0,-1 0 0 0 0,1 0 0 0 0,0-1 0 0 0,-1 1 0 0 0,1-1 0 0 0,0 1 0 0 0,-1-1 0 0 0,1 0 0 0 0,6 1 0 0 0,1-1 0 0 0,-1 0 0 0 0,1-1 0 0 0,-1 0 0 0 0,7-2 0 0 0,30-8 0 0 0,-22-1 0 0 0,-22 10 0 0 0,12-5 0 0 0,-9 2 0 0 0,2-7 0 0 0,3-8 64 0 0,-9 18 273 0 0,-1 2 138 0 0,0 0 33 0 0,0 0-65 0 0,-1 2-294 0 0,-38 131-2125 0 0,29-101 1976 0 0,-1-1 0 0 0,-7 10 0 0 0,8-16 0 0 0,2-9 0 0 0,0-1 0 0 0,-2 0 0 0 0,1 0 0 0 0,-2-1 0 0 0,-11 13 0 0 0,13-18 0 0 0,1-4-26 0 0,4-7-53 0 0,4-4-259 0 0,0 3 178 0 0,0 0 0 0 0,0 0 0 0 0,1 0 0 0 0,-1 0 0 0 0,1 0-1 0 0,-1 0 1 0 0,1 0 0 0 0,0 0 0 0 0,0 0 0 0 0,1 0-1 0 0,-1 0 1 0 0,1 0 0 0 0,0-1 160 0 0,5-5-971 0 0,0 0 1 0 0,0 0-1 0 0,3-1 971 0 0,8-11-2351 0 0,-14 17 1657 0 0,0 0-1 0 0,0 0 0 0 0,0 1 1 0 0,0-1-1 0 0,3 0 695 0 0,-3 0-548 0 0,14-9-1499 0 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6:24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218 266 11975 0 0,'0'0'267'0'0,"2"-1"42"0"0,2-1-155 0 0,-2 1-98 0 0,0 0-1 0 0,0 0 0 0 0,0 0 1 0 0,0 1-1 0 0,0-1 1 0 0,0 1-1 0 0,0-1 1 0 0,1 1-1 0 0,-1 0 1 0 0,0 0-1 0 0,0 0 1 0 0,0 0-1 0 0,2 1-55 0 0,-2-1 720 0 0,9-37 4333 0 0,0-12-1349 0 0,-10 47-3453 0 0,-1-1 0 0 0,1 1 0 0 0,0-1-1 0 0,0 1 1 0 0,0-1 0 0 0,0 1 0 0 0,1-2-251 0 0,2-4 292 0 0,0-6 167 0 0,-1 5-39 0 0,0 0 0 0 0,-1 0 0 0 0,0 0 1 0 0,0 0-1 0 0,-1-5-420 0 0,-1 12 512 0 0,0 0 0 0 0,-1-5-218 0 0,1 3-218 0 0,-1 1 0 0 0,0 0 0 0 0,1-1-1 0 0,-1 1 1 0 0,0 0 0 0 0,-1-1 0 0 0,1 1 0 0 0,0 0-1 0 0,-1 0 1 0 0,0 0 0 0 0,-1-2-76 0 0,-5-3 0 0 0,-3 3 0 0 0,-5 0 0 0 0,10 7 0 0 0,3-1 0 0 0,-3 0 0 0 0,0-1 0 0 0,0 0 0 0 0,-1 1 0 0 0,1 0 0 0 0,0 1 0 0 0,0 0 0 0 0,0 0 0 0 0,0 0 0 0 0,0 0 0 0 0,1 1 0 0 0,-1 0 0 0 0,-10 6 0 0 0,2 0 0 0 0,-1 1 0 0 0,1 1 0 0 0,1 0 0 0 0,0 1 0 0 0,1 0 0 0 0,0 1 0 0 0,0 1 0 0 0,2 0 0 0 0,-6 8 0 0 0,9-11 0 0 0,4-7 0 0 0,1 0 0 0 0,-1 1 0 0 0,1-1 0 0 0,0 0 0 0 0,0 1 0 0 0,1-1 0 0 0,-1 1 0 0 0,1 0 0 0 0,0-1 0 0 0,0 1 0 0 0,0 2 0 0 0,1-4 0 0 0,-1 0 0 0 0,1-1 0 0 0,0 1 0 0 0,0 0 0 0 0,0 0 0 0 0,0 0 0 0 0,1-1 0 0 0,0 3 0 0 0,4 6 0 0 0,1-8 0 0 0,-1-1 0 0 0,1 1 0 0 0,-1-1 0 0 0,1 0 0 0 0,0-1 0 0 0,0 0 0 0 0,5 1 0 0 0,-6-1 0 0 0,1 0 0 0 0,1 0 0 0 0,-1-1 0 0 0,0 0 0 0 0,1 0 0 0 0,-1 0 0 0 0,1-1 0 0 0,-1 0 0 0 0,0 0 0 0 0,0 0 0 0 0,2-1 0 0 0,6-3 0 0 0,0-1 0 0 0,-1 0 0 0 0,10-6 0 0 0,-13 7 0 0 0,1-1 0 0 0,-12 13 0 0 0,1 0 0 0 0,-1 0 0 0 0,-1 0 0 0 0,1 0 0 0 0,-2 4 0 0 0,1-6 0 0 0,-5 21 0 0 0,-1 0 0 0 0,-1-1 0 0 0,-9 16 0 0 0,-41 71 0 0 0,44-84 0 0 0,11-20 0 0 0,4-8-1 0 0,-1 0-1 0 0,1 1 0 0 0,0-1 1 0 0,0 0-1 0 0,0 0 1 0 0,0 0-1 0 0,0 1 1 0 0,-1-1-1 0 0,1 0 1 0 0,0 0-1 0 0,0 0 1 0 0,0 0-1 0 0,-1 1 1 0 0,1-1-1 0 0,0 0 1 0 0,0 0-1 0 0,0 0 0 0 0,-1 0 1 0 0,1 0-1 0 0,0 0 1 0 0,0 0-1 0 0,-1 0 1 0 0,1 0-1 0 0,0 0 1 0 0,0 0-1 0 0,-1 0 1 0 0,1 0-1 0 0,0 0 1 0 0,0 0-1 0 0,-1 0 1 0 0,1 0-1 0 0,0 0 0 0 0,0 0 1 0 0,-1 0-1 0 0,1 0 1 0 0,0 0-1 0 0,0 0 1 0 0,0 0-1 0 0,-1 0 1 0 0,1-1-1 0 0,0 1 1 0 0,0 0-1 0 0,0 0 1 0 0,-1 0-1 0 0,1 0 1 0 0,0 0-1 0 0,0-1 0 0 0,0 1 1 0 0,0 0-1 0 0,-1 0 1 0 0,1 0-1 0 0,0-1 1 0 0,0 1 1 0 0,-6-11-273 0 0,6 11 226 0 0,-1-3-164 0 0,0 1 1 0 0,1-1 0 0 0,-1 0 0 0 0,1 1-1 0 0,0-1 1 0 0,0 0 0 0 0,0 1 0 0 0,0-1-1 0 0,0 0 1 0 0,1 1 0 0 0,-1-1 0 0 0,1 0-1 0 0,0-1 211 0 0,13-34-2865 0 0,-8 27 715 0 0,0-1-1 0 0,8-7 2151 0 0,-1-1-1452 0 0,3-7-595 0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6:25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77 101 17503 0 0,'0'0'399'0'0,"0"0"60"0"0,0 0 21 0 0,0 0-59 0 0,0 0-136 0 0,0 0 457 0 0,0 0 228 0 0,0 0 43 0 0,7 7 1666 0 0,-6-6-2568 0 0,-1 0-1 0 0,1 0 0 0 0,-1-1 1 0 0,1 1-1 0 0,-1 0 1 0 0,1 0-1 0 0,-1 0 0 0 0,0-1 1 0 0,1 1-1 0 0,-1 0 1 0 0,0 0-1 0 0,0 0 1 0 0,1 0-1 0 0,-1 0 0 0 0,0 0 1 0 0,0 0-1 0 0,0 0 1 0 0,0 0-1 0 0,0 0 0 0 0,-1 0-110 0 0,1 3 129 0 0,0 0-1 0 0,0 0 0 0 0,1 0 1 0 0,-1-1-1 0 0,1 1 0 0 0,0 0 1 0 0,0 0-129 0 0,-2-2 92 0 0,1 0 1 0 0,0-1-1 0 0,0 1 1 0 0,-1 0-1 0 0,1 0 1 0 0,-1-1-1 0 0,1 1 0 0 0,-1 0 1 0 0,0-1-1 0 0,0 1 1 0 0,0 0-1 0 0,0-1 1 0 0,0 1-1 0 0,0-1 1 0 0,0 0-1 0 0,-1 1-92 0 0,-1 3 126 0 0,-3 4-126 0 0,1-4 0 0 0,-2-1 0 0 0,4-3 0 0 0,0 0 0 0 0,0 0 0 0 0,0-1 0 0 0,1 1 0 0 0,-1-1 0 0 0,0 0 0 0 0,0 1 0 0 0,0-1 0 0 0,-3-1 0 0 0,5 1 0 0 0,-1 0 0 0 0,1-1 0 0 0,-1 0 0 0 0,1 1 0 0 0,0-1 0 0 0,-1 0 0 0 0,1 0 0 0 0,0 0 0 0 0,-1 0 0 0 0,1 0 0 0 0,0 0 0 0 0,0 0 0 0 0,0 0 0 0 0,0 0 0 0 0,0 0 0 0 0,0-1 0 0 0,0 1 0 0 0,1 0 0 0 0,-1-1 0 0 0,0 1 0 0 0,1-1 0 0 0,-1 1 0 0 0,1-1 0 0 0,-1 1 0 0 0,1-1 0 0 0,0 1 0 0 0,0-1 0 0 0,-1 1 0 0 0,1-1 0 0 0,0 0 0 0 0,1 1 0 0 0,-1-1 0 0 0,1-4 90 0 0,1-1-1 0 0,0 1 1 0 0,0 0 0 0 0,1 0-1 0 0,0 0 1 0 0,0 0 0 0 0,0 1-1 0 0,0-1 1 0 0,1 1 0 0 0,0 0-1 0 0,1 0 1 0 0,-1 0-1 0 0,1 0 1 0 0,0 1 0 0 0,0 0-1 0 0,0 0 1 0 0,0 0 0 0 0,1 0-1 0 0,-1 1 1 0 0,1 0 0 0 0,1 0-90 0 0,3 0 149 0 0,-1 4-197 0 0,-6 0-45 0 0,-1 0 0 0 0,1 0 0 0 0,-1 1 0 0 0,0-1 0 0 0,0 1 0 0 0,0 0 0 0 0,0 0 0 0 0,0 0 0 0 0,0 0 0 0 0,0 0 0 0 0,0 0 0 0 0,-1 0 0 0 0,1 1 0 0 0,-1-1 0 0 0,0 1 0 0 0,0-1 0 0 0,0 1 0 0 0,0-1 0 0 0,0 1 93 0 0,2 4-27 0 0,-1 0 0 0 0,-1 0 0 0 0,1 1 1 0 0,-1-1-1 0 0,-1 0 0 0 0,1 5 27 0 0,-1-10 0 0 0,0 0 0 0 0,1 0 0 0 0,-1 0 0 0 0,-1 1 0 0 0,1-1 0 0 0,0 0 0 0 0,0 0 0 0 0,-1 0 0 0 0,1 0 0 0 0,-1 0 0 0 0,0-1 0 0 0,0 1 0 0 0,1 0 0 0 0,-1 0 0 0 0,0 0 0 0 0,-2 1 0 0 0,1 1 0 0 0,1-3 15 0 0,1 0 0 0 0,-1 0 0 0 0,1-1 0 0 0,-1 1 0 0 0,0 0-1 0 0,0 0 1 0 0,1 0 0 0 0,-1 0 0 0 0,0-1 0 0 0,0 1 0 0 0,0 0 0 0 0,0-1 0 0 0,0 1 0 0 0,0 0-1 0 0,0-1 1 0 0,0 1 0 0 0,0-1 0 0 0,0 0 0 0 0,0 1 0 0 0,0-1 0 0 0,0 0 0 0 0,-1 0 0 0 0,1 0 0 0 0,0 0-1 0 0,0 0 1 0 0,0 0 0 0 0,0 0 0 0 0,0 0 0 0 0,-1 0 0 0 0,1 0 0 0 0,0-1 0 0 0,0 1 0 0 0,0 0-1 0 0,0-1 1 0 0,-1 0-15 0 0,-1 0 146 0 0,0-1 1 0 0,0-1-1 0 0,0 1 0 0 0,0 0 0 0 0,0-1 0 0 0,0 1 1 0 0,1-1-1 0 0,-1 0-146 0 0,-1-1-294 0 0,1-1 0 0 0,0 1 0 0 0,1 0-1 0 0,-1-1 1 0 0,1 0 0 0 0,-1 1 0 0 0,2-1 0 0 0,-1 0 0 0 0,0 0 0 0 0,1 0 0 0 0,0 0 0 0 0,0-1 0 0 0,0 1 0 0 0,1 0 294 0 0,0-6-881 0 0,0 1 0 0 0,0-1-1 0 0,2 1 1 0 0,-1-1 0 0 0,1 1 0 0 0,2-5 881 0 0,6-23-2047 0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7:06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14 268 8287 0 0,'0'0'382'0'0,"0"0"-8"0"0,0 0-170 0 0,-9-8 1172 0 0,5 6 1389 0 0,4 3 5203 0 0,5 3-1166 0 0,1-2-9409 0 0,-3-1 2635 0 0,0 0 0 0 0,0 0 0 0 0,0-1 1 0 0,0 1-1 0 0,0-1 0 0 0,0 0 0 0 0,4 0-28 0 0,-1 0 262 0 0,-4 0 226 0 0,0 0 21 0 0,23-1 83 0 0,1-2-576 0 0,40 0 1867 0 0,-64 3-1863 0 0,0 0 1 0 0,0 0-1 0 0,0 0 1 0 0,0 0 0 0 0,0 0-1 0 0,0 0 1 0 0,0 1-1 0 0,1 0-20 0 0,9 1 1 0 0,3-2-1 0 0,1 1 0 0 0,-1 1 0 0 0,5 1 0 0 0,-13-1 0 0 0,1-1 0 0 0,-1 0 0 0 0,0-1 0 0 0,0 0 0 0 0,8 0 0 0 0,6 0 0 0 0,19 2 0 0 0,21-3 0 0 0,18 1 0 0 0,-41 1 0 0 0,-25-2 0 0 0,1 1 0 0 0,-1 1 0 0 0,1 0 0 0 0,-1 1 0 0 0,5 2 0 0 0,-5-2 0 0 0,0 0 0 0 0,0 0 0 0 0,0-2 0 0 0,0 1 0 0 0,7-2 0 0 0,36 2 0 0 0,11 4 0 0 0,1-2 0 0 0,21-5 0 0 0,98-8 0 0 0,-85-1 0 0 0,-36 5 0 0 0,-16 1 0 0 0,20 2 0 0 0,65 7 0 0 0,33 0 0 0 0,-31-4 0 0 0,-9 5 0 0 0,-34-10 0 0 0,1-3 0 0 0,27-9 0 0 0,52-6 0 0 0,-71 14 0 0 0,31 4 0 0 0,-48 6 0 0 0,-21 1 0 0 0,0-3 0 0 0,23-6 0 0 0,36-13 0 0 0,-40 5 0 0 0,-21 7 0 0 0,-29 3 0 0 0,1 0 0 0 0,-1 3 0 0 0,1 0 0 0 0,33 4 0 0 0,-11-1 0 0 0,13-3 0 0 0,-15-3 0 0 0,43-10 0 0 0,-60 9 75 0 0,14-2 293 0 0,42-15 1237 0 0,-89 22-1754 0 0,0-1-1 0 0,-1 1 1 0 0,1 0 0 0 0,0 1-1 0 0,0-1 1 0 0,0 1 0 0 0,0 0-1 0 0,0 0 1 0 0,4 1 149 0 0,17-1-648 0 0,-3 1 648 0 0,-19-1 0 0 0,-1 0 0 0 0,0 0 0 0 0,1 0 0 0 0,-1 0 0 0 0,0 0 0 0 0,3-1 0 0 0,6-1 6 0 0,1 1 0 0 0,10-1-6 0 0,-4 1 389 0 0,62 1 1037 0 0,-80 1-1277 0 0,4 2-266 0 0,-15-9-1479 0 0,0 0 1 0 0,1-1 0 0 0,-1-1-1 0 0,1 1 1 0 0,1-1 0 0 0,-3-4 1595 0 0,-8-18-2047 0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7: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24 8287 0 0,'0'0'382'0'0,"0"0"-8"0"0,1-1-240 0 0,0 0 618 0 0,11-10-1273 0 0,-8 8 3657 0 0,0 2 4115 0 0,-9-5-4655 0 0,-25 9-1396 0 0,-25 6 848 0 0,54-9-1677 0 0,-8 2 1069 0 0,-2-3-1309 0 0,10 1-129 0 0,1 0-1 0 0,-1 0 1 0 0,0 0 0 0 0,1 0-1 0 0,-1 0 1 0 0,0 0-1 0 0,1 0 1 0 0,-1 1-1 0 0,0-1 1 0 0,1 0-1 0 0,-1 0 1 0 0,0 1-1 0 0,1-1 1 0 0,-1 0-1 0 0,1 1 1 0 0,-1-1-1 0 0,0 0 1 0 0,1 1 0 0 0,-1-1-1 0 0,1 1 1 0 0,-1-1-1 0 0,1 1-1 0 0,-1-1 0 0 0,-29 27 0 0 0,19-18 0 0 0,1 1 0 0 0,1 1 0 0 0,0 0 0 0 0,-6 10 0 0 0,-7 13 0 0 0,3 0 0 0 0,1 2 0 0 0,1 0 0 0 0,2 1 0 0 0,2 0 0 0 0,1 1 0 0 0,-1 12 0 0 0,8-30 0 0 0,2 0 0 0 0,0 0 0 0 0,0 9 0 0 0,3-22 0 0 0,0 0 0 0 0,0 0 0 0 0,0 0 0 0 0,1 0 0 0 0,0-1 0 0 0,1 1 0 0 0,-1 0 0 0 0,1 0 0 0 0,0-1 0 0 0,1 1 0 0 0,2 4 0 0 0,-4-9 0 0 0,1 0 0 0 0,-1 0 0 0 0,0 0 0 0 0,1 0 0 0 0,-1-1 0 0 0,1 1 0 0 0,-1-1 0 0 0,1 1 0 0 0,0-1 0 0 0,-1 1 0 0 0,1-1 0 0 0,0 0 0 0 0,0 0 0 0 0,0 0 0 0 0,0 0 0 0 0,0 0 0 0 0,1 0 0 0 0,-1 0 0 0 0,1-1 0 0 0,0 1 0 0 0,0-1 0 0 0,1 0 0 0 0,-1 0 0 0 0,0 0 0 0 0,1 0 0 0 0,-1-1 0 0 0,0 0 0 0 0,1 1 0 0 0,-1-1 0 0 0,0 0 0 0 0,0 0 0 0 0,1-1 0 0 0,6-3 0 0 0,0 0 0 0 0,-1-1 0 0 0,1 0 0 0 0,-1-1 0 0 0,-1 0 0 0 0,1 0 0 0 0,1-4 0 0 0,1 0 0 0 0,-1 0 0 0 0,0-1 0 0 0,-1-1 0 0 0,-1 1 0 0 0,0-1 0 0 0,0-1 0 0 0,-2 0 0 0 0,1 0 0 0 0,-2 0 0 0 0,0 0 0 0 0,-1-1 0 0 0,0 0 0 0 0,1-13 0 0 0,-4 19 146 0 0,-1 0 1 0 0,0 0-1 0 0,-1-1 0 0 0,0 1 0 0 0,0 0 1 0 0,-1 1-1 0 0,-1-4-146 0 0,1 7 73 0 0,1 1 0 0 0,-1-1 0 0 0,0 1 1 0 0,0 0-1 0 0,0-1 0 0 0,0 1 0 0 0,-1 0 0 0 0,0 1 0 0 0,0-1 0 0 0,0 0 1 0 0,0 1-1 0 0,0 0 0 0 0,-1-1 0 0 0,-2-1-73 0 0,3 4 10 0 0,-6-9-84 0 0,9 10 57 0 0,-1-1 0 0 0,1 1-1 0 0,0 0 1 0 0,0 0 0 0 0,-1 0 0 0 0,1 0-1 0 0,0-1 1 0 0,0 1 0 0 0,-1 0 0 0 0,1 0-1 0 0,0 0 1 0 0,0 0 0 0 0,-1 0 0 0 0,1 0-1 0 0,0 0 1 0 0,0 0 0 0 0,-1 0 0 0 0,1 0-1 0 0,0 0 1 0 0,-1 0 0 0 0,1 0 0 0 0,0 0-1 0 0,0 0 1 0 0,-1 0 0 0 0,1 0 0 0 0,0 0-1 0 0,0 0 1 0 0,-1 0 0 0 0,1 0 0 0 0,0 0-1 0 0,0 1 1 0 0,-1-1 0 0 0,1 0 17 0 0,-1 1-5088 0 0,24 17 1104 0 0,-12-11 1937 0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7:16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91 19351 0 0,'0'0'439'0'0,"0"0"62"0"0,0 0 33 0 0,0 0-65 0 0,0 0-169 0 0,0-2 442 0 0,-1-1-552 0 0,0 1-1 0 0,0 0 1 0 0,0-1-1 0 0,-1 1 1 0 0,1 0-1 0 0,0-1 1 0 0,-1 1-1 0 0,0 0 1 0 0,1 0-1 0 0,-1 0 0 0 0,0 0 1 0 0,0 0-1 0 0,0 1 1 0 0,0-1-1 0 0,0 1 1 0 0,-1-1-1 0 0,1 1 1 0 0,-2-1-190 0 0,-10-8 253 0 0,12 9 243 0 0,2 1 15 0 0,1 0-548 0 0,-1 0-1 0 0,0 0 1 0 0,0 0 0 0 0,0 0-1 0 0,0-1 1 0 0,0 1-1 0 0,1 0 1 0 0,-1 0 0 0 0,0 0-1 0 0,0 0 1 0 0,0 0-1 0 0,0 0 1 0 0,0 0 0 0 0,0-1-1 0 0,0 1 1 0 0,0 0-1 0 0,0 0 1 0 0,0 0 0 0 0,1 0-1 0 0,-1 0 1 0 0,0-1-1 0 0,0 1 1 0 0,0 0 0 0 0,0 0-1 0 0,0 0 1 0 0,0 0-1 0 0,0-1 1 0 0,0 1 0 0 0,0 0-1 0 0,0 0 1 0 0,0 0-1 0 0,0 0 1 0 0,0 0 0 0 0,0-1-1 0 0,-1 1 1 0 0,1 0-1 0 0,0 0 1 0 0,0 0 0 0 0,0 0-1 0 0,0 0 1 0 0,0-1-1 0 0,0 1 1 0 0,0 0 0 0 0,0 0-1 0 0,0 0 1 0 0,-1 0 0 0 0,1 0-1 0 0,0 0 1 0 0,0 0-1 0 0,0-1 1 0 0,0 1 0 0 0,0 0-1 0 0,0 0 1 0 0,-1 0-1 0 0,1 0 1 0 0,0 0 0 0 0,0 0-1 0 0,0 0 1 0 0,0 0-1 0 0,0 0 1 0 0,-1 0 0 0 0,1 0-1 0 0,0 0 1 0 0,0 0-1 0 0,0 0 1 0 0,0 0 0 0 0,-1 0-1 0 0,1 0 1 0 0,0 0 37 0 0,10-8-2446 0 0,7-5 422 0 0,1 1-22 0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7:16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303 272 15663 0 0,'0'0'356'0'0,"0"0"50"0"0,0 0 20 0 0,-1-1-42 0 0,-3-13 538 0 0,0 0-1 0 0,2 0 1 0 0,-1 0 0 0 0,2-1-1 0 0,0-3-921 0 0,0 2 835 0 0,-1 0 0 0 0,0 1 0 0 0,-1-1 0 0 0,-1 0-835 0 0,1 2 367 0 0,2 11-365 0 0,0 0 0 0 0,0 0 0 0 0,-1 0 1 0 0,1 0-1 0 0,-1 0 0 0 0,0 0 0 0 0,1 0 0 0 0,-3-2-2 0 0,2 3 0 0 0,0-1 18 0 0,0 1 0 0 0,1 0-1 0 0,-1-1 1 0 0,-1 1 0 0 0,1 0 0 0 0,0 0-1 0 0,0 0 1 0 0,-1 0 0 0 0,1 1-1 0 0,-1-1 1 0 0,-2-1-18 0 0,-6-3 248 0 0,2-4 119 0 0,8 9-286 0 0,-1-1-1 0 0,1 1 1 0 0,0 0-1 0 0,0 0 1 0 0,0 0-1 0 0,-1 0 0 0 0,1 0 1 0 0,-1 0-1 0 0,1 0 1 0 0,-1 1-81 0 0,-1-2 62 0 0,-1 1 0 0 0,1 1 0 0 0,-1-1-1 0 0,1 1 1 0 0,-1-1 0 0 0,0 1 0 0 0,-3 0-62 0 0,3 0 0 0 0,-10 2 0 0 0,10 0 0 0 0,1 0 0 0 0,0 0 0 0 0,0 0 0 0 0,1 0 0 0 0,-1 1 0 0 0,0-1 0 0 0,1 1 0 0 0,-10 10 0 0 0,2 1 0 0 0,0-1 0 0 0,1 2 0 0 0,0-1 0 0 0,1 1 0 0 0,1 1 0 0 0,0 0 0 0 0,-2 9 0 0 0,-2 14 0 0 0,0 12 0 0 0,2-12 0 0 0,3-2 0 0 0,8-23 0 0 0,-1-12 0 0 0,0 0 0 0 0,0 1 0 0 0,0-1 0 0 0,0 0 0 0 0,1 0 0 0 0,-1 0 0 0 0,1 0 0 0 0,0-1 0 0 0,-1 1 0 0 0,1 0 0 0 0,0-1 0 0 0,0 1 0 0 0,0-1 0 0 0,0 0 0 0 0,0 1 0 0 0,1-1 0 0 0,-1 0 0 0 0,0 0 0 0 0,0-1 0 0 0,1 1 0 0 0,-1 0 0 0 0,1-1 0 0 0,-1 1 0 0 0,1-1 0 0 0,-1 0 0 0 0,0 0 0 0 0,2 0 0 0 0,2 0 0 0 0,0 0 0 0 0,0-1 0 0 0,0 0 0 0 0,0 0 0 0 0,-1 0 0 0 0,1-1 0 0 0,0 1 0 0 0,-1-2 0 0 0,1 1 0 0 0,-1 0 0 0 0,1-1 0 0 0,13-9 0 0 0,-1-1 0 0 0,0-1 0 0 0,2-3 0 0 0,-16 14 0 0 0,9-8 0 0 0,-10 8 0 0 0,6-13 0 0 0,-12 22 0 0 0,0 1 0 0 0,0 0 0 0 0,1 0 0 0 0,0 0 0 0 0,-1 6 0 0 0,-9 51 0 0 0,1-5 0 0 0,-1-5 0 0 0,7-26 0 0 0,-1-1 0 0 0,-1 1 0 0 0,-9 18 0 0 0,11-38-230 0 0,0 1-1 0 0,-1-1 0 0 0,0 1 1 0 0,-1-2-1 0 0,1 1 1 0 0,-1-1-1 0 0,-6 5 231 0 0,1 0-213 0 0,10-11-76 0 0,3-4 38 0 0,0 0 0 0 0,0 1 0 0 0,0-1 1 0 0,1 1-1 0 0,-1-1 0 0 0,1 1 0 0 0,-1-1 0 0 0,1 1 0 0 0,0-1 251 0 0,2-3-467 0 0,18-24-2989 0 0,0 0 0 0 0,6-3 3456 0 0,3-1-2047 0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7:17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192 159 15663 0 0,'0'0'356'0'0,"0"0"50"0"0,0 0 20 0 0,1-2-42 0 0,5-5-250 0 0,-4 6 15 0 0,-1-1 0 0 0,0 1 0 0 0,0 0 0 0 0,1 0 0 0 0,-1-1 0 0 0,0 1 0 0 0,0-1 0 0 0,0 1 0 0 0,0-1 0 0 0,0 1 0 0 0,-1-1 0 0 0,1 1 0 0 0,0-1 0 0 0,-1 0 0 0 0,1 0-149 0 0,0-3 621 0 0,-1 3-418 0 0,0-1 0 0 0,0 1 0 0 0,0-1 1 0 0,0 1-1 0 0,-1-1 0 0 0,1 1 1 0 0,0-1-1 0 0,-1 1 0 0 0,0 0 0 0 0,0-1 1 0 0,0 1-1 0 0,0 0 0 0 0,0 0 1 0 0,0 0-1 0 0,0 0 0 0 0,-1 0 0 0 0,0-1-203 0 0,-4-8 759 0 0,4 6-644 0 0,0 2 21 0 0,1 0-1 0 0,-1 0 1 0 0,0 0 0 0 0,0 0-1 0 0,-1 0 1 0 0,1 1-1 0 0,0-1 1 0 0,-3-1-136 0 0,4 3 371 0 0,0-1-223 0 0,0 0 0 0 0,0 1 0 0 0,-1-1 0 0 0,1 1 0 0 0,-1-1 0 0 0,1 1 0 0 0,-1 0 0 0 0,0-1-148 0 0,-2-2 256 0 0,-3-2-107 0 0,-1-1-133 0 0,0 3-16 0 0,5 4 0 0 0,0 0 0 0 0,1 1 0 0 0,-1-1 0 0 0,1 0 0 0 0,-1 1 0 0 0,1 0 0 0 0,-1 0 0 0 0,1-1 0 0 0,0 1 0 0 0,-1 1 0 0 0,1-1 0 0 0,0 0 0 0 0,0 0 0 0 0,-1 1 0 0 0,1 0 0 0 0,0-1 0 0 0,1 1 0 0 0,-1 0 0 0 0,0 0 0 0 0,0 0 0 0 0,1 0 0 0 0,-2 1 0 0 0,-4 7 0 0 0,0 1 0 0 0,1-1 0 0 0,0 1 0 0 0,0 2 0 0 0,-6 10 0 0 0,6-12 0 0 0,0 0 0 0 0,1 0 0 0 0,1 0 0 0 0,0 0 0 0 0,0 1 0 0 0,1-1 0 0 0,0 6 0 0 0,2 4 0 0 0,2-15 0 0 0,1-2 0 0 0,-2-4 0 0 0,1 4 0 0 0,0 0 0 0 0,0 0 0 0 0,0 0 0 0 0,1-1 0 0 0,-1 1 0 0 0,1 0 0 0 0,6 5 0 0 0,-5-6 0 0 0,0-1 0 0 0,0 0 0 0 0,0 0 0 0 0,0 0 0 0 0,1-1 0 0 0,-1 1 0 0 0,0-1 0 0 0,1 0 0 0 0,-1 1 0 0 0,1-2 0 0 0,0 1 0 0 0,-1 0 0 0 0,1-1 0 0 0,-1 1 0 0 0,1-1 0 0 0,0 0 0 0 0,-1-1 0 0 0,1 1 0 0 0,0 0 0 0 0,-1-1 0 0 0,1 0 0 0 0,0 0 0 0 0,-1 0 0 0 0,0 0 0 0 0,1-1 0 0 0,-1 1 0 0 0,0-1 0 0 0,1 0 0 0 0,-1 0 0 0 0,0 0 0 0 0,29-22 0 0 0,-23 16 0 0 0,-9 8 0 0 0,0 0 0 0 0,0-1 0 0 0,0 1 0 0 0,1 0 0 0 0,-1 0 0 0 0,0 0 0 0 0,0 0 0 0 0,0 0 0 0 0,0 0 0 0 0,0-1 0 0 0,0 1 0 0 0,0 0 0 0 0,1 0 0 0 0,-1 0 0 0 0,0 0 0 0 0,0 0 0 0 0,0 0 0 0 0,0 0 0 0 0,0 0 0 0 0,1 0 0 0 0,-1 0 0 0 0,0 0 0 0 0,0 0 0 0 0,0 0 0 0 0,0 0 0 0 0,0 0 0 0 0,1 0 0 0 0,-1 0 0 0 0,0 0 0 0 0,0 0 0 0 0,0 0 0 0 0,0 0 0 0 0,1 0 0 0 0,-1 0 0 0 0,0 0 0 0 0,0 0 0 0 0,0 0 0 0 0,0 0 0 0 0,2 7 0 0 0,-4 11 0 0 0,2-17 0 0 0,-3 12 0 0 0,0 1 0 0 0,-1 0 0 0 0,-1 1 0 0 0,-8 31 0 0 0,-7 28 0 0 0,11-42 0 0 0,-4 27 0 0 0,12-44 0 0 0,1-2 0 0 0,0-3-64 0 0,0-8-273 0 0,2-3-138 0 0,6-5-278 0 0,-1 0-1 0 0,0 0 1 0 0,0-1-1 0 0,0 0 1 0 0,-1 0-1 0 0,0 0 1 0 0,-1-1-1 0 0,1 0 1 0 0,1-5 753 0 0,12-16-2047 0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7:17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23039 0 0,'0'0'528'0'0,"0"0"69"0"0,0 0 38 0 0,0 0-80 0 0,0 0-291 0 0,0 0 128 0 0,0 0 96 0 0,0 0 21 0 0,0 0-66 0 0,0 0-427 0 0,2-1-696 0 0,28-7-2786 0 0,-12 1-5063 0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7:18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91 13823 0 0,'0'0'315'0'0,"0"0"45"0"0,0 0 21 0 0,1-2-49 0 0,15-38 55 0 0,-7 14 782 0 0,-8 24-657 0 0,-1 2 0 0 0,4-19 1958 0 0,-5 17-1480 0 0,1 2 30 0 0,0 0-133 0 0,-13 1-550 0 0,3 1-164 0 0,0 0-1 0 0,1 1 1 0 0,-1 0 0 0 0,0 1-1 0 0,1 0 1 0 0,0 1 0 0 0,0 0-1 0 0,0 0 1 0 0,1 1 0 0 0,-1 0-1 0 0,1 0 1 0 0,-3 5-173 0 0,6-6 0 0 0,0 1 0 0 0,1-1 0 0 0,0 1 0 0 0,0 0 0 0 0,1 1 0 0 0,0-1 0 0 0,0 0 0 0 0,0 1 0 0 0,1 0 0 0 0,-9 19 0 0 0,-3 1-15 0 0,-7 13-152 0 0,-5 21 167 0 0,21-48 3 0 0,1-1-1 0 0,0 1 0 0 0,1-1 1 0 0,0 1-1 0 0,1 0 0 0 0,1 0 1 0 0,0 5-3 0 0,1-11 105 0 0,0-4-100 0 0,0 0 1 0 0,0 0-1 0 0,0 0 1 0 0,1 0-1 0 0,-1 0 1 0 0,1 0-1 0 0,0 0 1 0 0,0 0-1 0 0,0 0 1 0 0,0-1-1 0 0,1 2-5 0 0,5 8 0 0 0,-5-10 0 0 0,0 0 0 0 0,1-1 0 0 0,-1 0 0 0 0,0 1 0 0 0,0-1 0 0 0,1 0 0 0 0,-1 0 0 0 0,1 0 0 0 0,-1-1 0 0 0,1 1 0 0 0,0-1 0 0 0,-1 1 0 0 0,1-1 0 0 0,-1 0 0 0 0,1 0 0 0 0,0 0 0 0 0,-1 0 0 0 0,1 0 0 0 0,-1-1 0 0 0,3 0 0 0 0,2 0 0 0 0,1-1 0 0 0,-1 0 0 0 0,1-1 0 0 0,-1 1 0 0 0,0-2 0 0 0,4-1 0 0 0,-4 1 63 0 0,1-1-1 0 0,-1 1 1 0 0,0-2 0 0 0,0 1-1 0 0,-1-1 1 0 0,0 0-1 0 0,0 0 1 0 0,0 0 0 0 0,-1-1-1 0 0,1 0 1 0 0,-2 0-1 0 0,1-1 1 0 0,-1 1 0 0 0,0-1-1 0 0,-1 0 1 0 0,0 0-1 0 0,0 0 1 0 0,0 0 0 0 0,-1-1-1 0 0,-1 1 1 0 0,1-1-1 0 0,-1 1 1 0 0,-1-5-63 0 0,-1-35 304 0 0,-2 0 0 0 0,-6-28-304 0 0,8 70-18 0 0,0 0 0 0 0,-1 1 1 0 0,0 0-1 0 0,0-1 0 0 0,-1 1 0 0 0,0-2 18 0 0,2 6-26 0 0,1 0-670 0 0,0 1-258 0 0,0 0-56 0 0,0 0-81 0 0,0 0-286 0 0,2 1-126 0 0,9 3-29 0 0,-8-3-4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8:32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17503 0 0,'-1'0'803'0'0,"-74"9"2150"0"0,73-9-1940 0 0,0 0-739 0 0,-1 0-1 0 0,1 1 0 0 0,-1-1 0 0 0,1 0 0 0 0,-1 1 0 0 0,1 0 0 0 0,-2 0-273 0 0,2-1 251 0 0,0 1 265 0 0,2-1-72 0 0,-2 1-289 0 0,-4 3-202 0 0,4-3-290 0 0,1 10-2182 0 0,1-9-5673 0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7:19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19351 0 0,'0'0'886'0'0,"0"0"-21"0"0,2 0-554 0 0,14 4-72 0 0,-10-7-90 0 0,-5 1-45 0 0,2 1-13 0 0,-1 0 0 0 0,0 0 0 0 0,0-1 0 0 0,0 1 0 0 0,0-1 0 0 0,0 1 0 0 0,0-1 0 0 0,0 0 1 0 0,-1 0-1 0 0,1 0 0 0 0,-1 0 0 0 0,1 0 0 0 0,-1 0 0 0 0,0 0 0 0 0,0 0 0 0 0,1-1 1 0 0,-2 1-1 0 0,2-1-91 0 0,8-17-26 0 0,-5 10 26 0 0,0 1 0 0 0,2 3-201 0 0,-3 4-891 0 0,3-1-134 0 0,-3 2-457 0 0,7-2 149 0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7:19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39 15663 0 0,'0'0'356'0'0,"2"0"50"0"0,0-1-345 0 0,0 0 0 0 0,0 0-1 0 0,1 0 1 0 0,-1 0 0 0 0,0-1 0 0 0,0 1 0 0 0,0-1 0 0 0,0 1 0 0 0,0-1 0 0 0,-1 1 0 0 0,1-1 0 0 0,0 0 0 0 0,-1 0 0 0 0,1 0 0 0 0,-1 0 0 0 0,0 0 0 0 0,0-1 0 0 0,1 0-61 0 0,-1 2 720 0 0,4-4 828 0 0,-5 5 4637 0 0,-4 10-6031 0 0,-1 0 1 0 0,0-1-1 0 0,0 0 1 0 0,-1 0-1 0 0,-1 0 0 0 0,0-1 1 0 0,-2 3-155 0 0,-1 0 186 0 0,1 1 1 0 0,0 0-1 0 0,-5 11-186 0 0,-11 21 0 0 0,15-28 0 0 0,1 0 0 0 0,1 0 0 0 0,1 1 0 0 0,0 0 0 0 0,-3 12 0 0 0,7-17 0 0 0,1-1 0 0 0,0 1 0 0 0,1-1 0 0 0,0 1 0 0 0,1-1 0 0 0,0 2 0 0 0,0-9 0 0 0,1 0 0 0 0,-1 0 0 0 0,1 0 0 0 0,0 0 0 0 0,0-1 0 0 0,0 1 0 0 0,1 0 0 0 0,-1-1 0 0 0,2 2 0 0 0,-2-3 0 0 0,1 0 0 0 0,-1 0 0 0 0,0 0 0 0 0,1-1 0 0 0,-1 1 0 0 0,1-1 0 0 0,0 1 0 0 0,0-1 0 0 0,-1 1 0 0 0,1-1 0 0 0,0 0 0 0 0,0 0 0 0 0,0 0 0 0 0,0 0 0 0 0,1 0 0 0 0,0 0 0 0 0,1-1 51 0 0,-1 1 0 0 0,1-1 0 0 0,-1 0 0 0 0,1 0 0 0 0,0 0-1 0 0,-1 0 1 0 0,1-1 0 0 0,-1 1 0 0 0,1-1 0 0 0,-1 0 0 0 0,0 0 0 0 0,1 0 0 0 0,-1-1 0 0 0,0 1 0 0 0,0-1-1 0 0,1 0 1 0 0,0 0-51 0 0,8-6 340 0 0,-1-1-1 0 0,1 0 0 0 0,5-6-339 0 0,-6 5 22 0 0,0-1 1 0 0,-1-1 0 0 0,0 1-1 0 0,-1-1 1 0 0,0-1 0 0 0,-1 0-1 0 0,0-1-22 0 0,-3 5 1 0 0,-1-1 0 0 0,0 1-1 0 0,0-1 1 0 0,-1 0 0 0 0,-1 0-1 0 0,1 0 1 0 0,-2-1 0 0 0,1 1-1 0 0,-2 0 1 0 0,1-10-1 0 0,-1 20 0 0 0,-1-24 0 0 0,-3-23 0 0 0,2 40 0 0 0,1 0 0 0 0,-1 0 0 0 0,0 0 0 0 0,0 0 0 0 0,-1 0 0 0 0,0 0 0 0 0,-1 0 0 0 0,-1-2 0 0 0,4 7-118 0 0,0 1 1 0 0,0-1-1 0 0,0 1 1 0 0,-1-1-1 0 0,1 1 0 0 0,-1 0 1 0 0,1 0-1 0 0,-1 0 0 0 0,1 0 1 0 0,-1 0-1 0 0,1 0 1 0 0,-1 0-1 0 0,0 0 0 0 0,1 0 1 0 0,-1 1-1 0 0,0-1 0 0 0,0 1 1 0 0,0-1-1 0 0,0 1 1 0 0,1 0-1 0 0,-1 0 0 0 0,0 0 1 0 0,0 0-1 0 0,0 0 0 0 0,0 0 1 0 0,0 0-1 0 0,0 1 1 0 0,1-1-1 0 0,-1 1 0 0 0,0-1 1 0 0,0 1-1 0 0,0 0 118 0 0,-2 1-349 0 0,0-1 1 0 0,0 1-1 0 0,0 0 1 0 0,1 1-1 0 0,-1-1 0 0 0,0 1 1 0 0,1 0-1 0 0,0 0 1 0 0,0 0-1 0 0,0 0 0 0 0,0 0 1 0 0,0 1-1 0 0,-1 1 349 0 0,-2 8-1536 0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7:19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15663 0 0,'0'0'719'0'0,"0"0"-20"0"0,0 0-306 0 0,0 0 371 0 0,0 0 209 0 0,0 0 41 0 0,0 0-61 0 0,-1 1-288 0 0,-16 9 344 0 0,3-1 263 0 0,1 0-1 0 0,-7 6-1271 0 0,14-8 155 0 0,2-1-138 0 0,4 2-17 0 0,0-7-1 0 0,1 1 0 0 0,0-1 0 0 0,0 0 0 0 0,-1 0 0 0 0,1 0 0 0 0,0 0 0 0 0,0 0 0 0 0,0 0 0 0 0,0 0 0 0 0,1 0 0 0 0,-1 0 0 0 0,0 0 1 0 0,0-1-1 0 0,0 1 0 0 0,1 0 0 0 0,-1-1 0 0 0,0 1 0 0 0,2-1 1 0 0,28 9 51 0 0,-25-8-13 0 0,11 2 159 0 0,-1-1 0 0 0,9 0-197 0 0,-14-2 168 0 0,0 1 0 0 0,1 0 0 0 0,-1 1 0 0 0,0 0 0 0 0,0 1 0 0 0,2 1-168 0 0,-10-3 28 0 0,1 1-1 0 0,-1-1 0 0 0,0 1 1 0 0,1 0-1 0 0,-1 1 0 0 0,0-1 1 0 0,0 0-1 0 0,-1 1 0 0 0,1 0 1 0 0,0-1-1 0 0,-1 1 0 0 0,0 0 1 0 0,0 0-1 0 0,0 1 0 0 0,0-1 0 0 0,0 0 1 0 0,0 1-1 0 0,-1-1 0 0 0,0 1 1 0 0,1-1-1 0 0,-1 1-27 0 0,1 6 87 0 0,0 0-1 0 0,-1 1 1 0 0,1-1-1 0 0,-2 0 1 0 0,0 1-1 0 0,0-1 1 0 0,-1 0-1 0 0,0 1 1 0 0,-1-1-1 0 0,0 4-86 0 0,-3 3 204 0 0,0 0-1 0 0,-1 0 1 0 0,0 0-1 0 0,-2-1 1 0 0,-5 10-204 0 0,6-14 26 0 0,-1-1 0 0 0,0 0 0 0 0,-1 0 0 0 0,0-1 1 0 0,0 0-1 0 0,-2 0-26 0 0,-21 17 8 0 0,-10 6-8 0 0,38-30 0 0 0,-6 5 0 0 0,5-4 0 0 0,0 0 0 0 0,0 0 0 0 0,-1 0 0 0 0,0-1 0 0 0,1 0 0 0 0,-1 0 0 0 0,0 0 0 0 0,-5 1 0 0 0,11-4 0 0 0,0 0 0 0 0,-1 0 0 0 0,1 0 0 0 0,0 0 0 0 0,0 1 0 0 0,0-1 0 0 0,0 0 0 0 0,0 0 0 0 0,-1 0 0 0 0,1 0 0 0 0,0 0 0 0 0,0 0 0 0 0,0 0 0 0 0,0 0 0 0 0,0 0 0 0 0,-1 0 0 0 0,1 0 0 0 0,0 0 0 0 0,0 0 0 0 0,0 0 0 0 0,0 0 0 0 0,-1 0 0 0 0,1 0 0 0 0,0 0 0 0 0,0 0 0 0 0,0 0 0 0 0,0 0 0 0 0,-1 0 0 0 0,1 0 0 0 0,0 0 0 0 0,0 0 0 0 0,0 0 0 0 0,0-1 0 0 0,0 1 0 0 0,-1 0 0 0 0,1 0 0 0 0,0 0 0 0 0,0 0 0 0 0,0 0 0 0 0,0 0 0 0 0,0-1 0 0 0,0 1 0 0 0,0 0 0 0 0,0 0 0 0 0,-1 0 0 0 0,1 0 0 0 0,0 0 0 0 0,0-1 0 0 0,0 1 0 0 0,0 0 0 0 0,0 0 0 0 0,0 0 0 0 0,0 0 0 0 0,0-1 0 0 0,0 1 0 0 0,0 0 0 0 0,0 0 0 0 0,0 0 0 0 0,0 0 0 0 0,0-1 0 0 0,0 1 0 0 0,3-5 0 0 0,3-4 160 0 0,0 1 0 0 0,1-1 0 0 0,-1 2 0 0 0,2-1 0 0 0,-1 1 0 0 0,1 0 0 0 0,0 0 0 0 0,1 1 0 0 0,4-3-160 0 0,-12 8 443 0 0,14 16-342 0 0,-10-5-625 0 0,-1 1-1 0 0,1-1 1 0 0,0 5 524 0 0,-1-4-131 0 0,0 0 0 0 0,0-1 1 0 0,3 4 130 0 0,-5-11 3 0 0,0 0 0 0 0,0 1 0 0 0,1-1 0 0 0,-1-1 0 0 0,1 1 0 0 0,-1 0 0 0 0,1 0 1 0 0,0-1-1 0 0,0 0 0 0 0,0 1 0 0 0,0-1 0 0 0,1 0-3 0 0,-3-2-124 0 0,0 1 0 0 0,1-1 0 0 0,-1 1-1 0 0,0-1 1 0 0,1 1 0 0 0,-1-1 0 0 0,0 0 0 0 0,1 0 0 0 0,-1 0 0 0 0,1 0 0 0 0,-1 0-1 0 0,0 0 1 0 0,1 0 0 0 0,-1 0 0 0 0,1 0 0 0 0,-1-1 0 0 0,0 1 0 0 0,1 0-1 0 0,0-1 125 0 0,2-1-1332 0 0,-1 0-1 0 0,0 0 0 0 0,1 0 1 0 0,-1 0-1 0 0,0 0 1 0 0,1-2 1332 0 0,11-10-8350 0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6:30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84 6447 0 0,'0'0'142'0'0,"0"0"22"0"0,0 0 13 0 0,0 0 123 0 0,0 0 468 0 0,12-22 9529 0 0,-11 20-10112 0 0,10-10 2878 0 0,-9 11-2692 0 0,-2-1 1 0 0,0 1-41 0 0,2 0-230 0 0,6-11 700 0 0,-6 1-801 0 0,0 3 72 0 0,-2 6 299 0 0,0 2 117 0 0,0 0 21 0 0,0 0-66 0 0,-2 1-294 0 0,-7 2-133 0 0,-2 0-16 0 0,-1 2 0 0 0,-3 4 0 0 0,14-5 0 0 0,-20 12 0 0 0,13-8 0 0 0,-9 15 0 0 0,-8 0 1079 0 0,-22 17-110 0 0,44-38-969 0 0,2-2 0 0 0,-18 28 0 0 0,11-18 0 0 0,-3 7 0 0 0,10-14 0 0 0,-4 15 0 0 0,-1 0 0 0 0,3 1 0 0 0,-11 31 0 0 0,7-23 0 0 0,-1-7 0 0 0,-6 8 0 0 0,-6 21 0 0 0,11-31 0 0 0,5-4 0 0 0,3-8 0 0 0,0 7 0 0 0,1-12 0 0 0,0 0 0 0 0,0 0 0 0 0,0 1 0 0 0,-1-1 0 0 0,1 0 0 0 0,0 0 0 0 0,1 0 0 0 0,-1 1 0 0 0,0-1 0 0 0,0 0 0 0 0,0 0 0 0 0,1 0 0 0 0,-1 0 0 0 0,1 1 0 0 0,-1-1 0 0 0,1 0 0 0 0,1 3 0 0 0,4 8 0 0 0,-3-10 0 0 0,0 0 0 0 0,1 0 0 0 0,-1 0 0 0 0,0 0 0 0 0,1 0 0 0 0,0-1 0 0 0,-1 1 0 0 0,1-1 0 0 0,2 1 0 0 0,6-1 0 0 0,6-3 0 0 0,0-2 0 0 0,0 0 0 0 0,0 0 0 0 0,15-7 0 0 0,24-7 0 0 0,-51 16 11 0 0,1 0-1 0 0,-1-1 1 0 0,0 0-1 0 0,1 0 1 0 0,-2 0-1 0 0,1-1 1 0 0,0 0-1 0 0,-1 0 1 0 0,1-1-1 0 0,1-1-10 0 0,0-1 49 0 0,0 0-1 0 0,-1-1 0 0 0,0 1 0 0 0,-1-1 0 0 0,1 0 1 0 0,-2 0-1 0 0,2-3-48 0 0,-3 4 115 0 0,0-1-1 0 0,-1 1 1 0 0,0-1 0 0 0,-1 1 0 0 0,1-1 0 0 0,-1 0 0 0 0,-1 1-1 0 0,1-4-114 0 0,-2-11 344 0 0,0 1-1 0 0,-2-9-343 0 0,1 8 0 0 0,-2 0 0 0 0,0 0 0 0 0,-1 0 0 0 0,-1 1 0 0 0,-1-1 0 0 0,-3-2 0 0 0,6 10 0 0 0,-2 1 0 0 0,-6-12 0 0 0,11 21 0 0 0,-1 1 0 0 0,-1 0 0 0 0,1-1 0 0 0,0 1 0 0 0,-1 0 0 0 0,0 0 0 0 0,0 1 0 0 0,0-1 0 0 0,0 0 0 0 0,0 1 0 0 0,0 0 0 0 0,-3-2 0 0 0,5 4 0 0 0,1 0 0 0 0,0-1 0 0 0,-1 1 0 0 0,1 0 0 0 0,-1-1 0 0 0,1 1 0 0 0,-1 0 0 0 0,1 0 0 0 0,-1 0 0 0 0,1-1 0 0 0,-1 1 0 0 0,1 0 0 0 0,-1 0 0 0 0,1 0 0 0 0,-1 0 0 0 0,0 0 0 0 0,1 0 0 0 0,-1 0 0 0 0,1 0 0 0 0,-1 0 0 0 0,1 0 0 0 0,-1 0 0 0 0,1 1 0 0 0,-1-1 0 0 0,1 0 0 0 0,-1 0 0 0 0,1 0 0 0 0,-1 1 0 0 0,1-1 0 0 0,-1 0 0 0 0,1 0 0 0 0,-1 1 0 0 0,1-1 0 0 0,0 0 0 0 0,-1 1 0 0 0,1-1 0 0 0,-1 1 0 0 0,-1 0 0 0 0,0 1 0 0 0,0-1 0 0 0,1 1 0 0 0,-1-1 0 0 0,0 1 0 0 0,1 0 0 0 0,-1 0 0 0 0,0 1 0 0 0,-8 12 0 0 0,9-9 0 0 0,1-2 0 0 0,-1 1-286 0 0,0 0 0 0 0,0-1 0 0 0,0 1 0 0 0,1 0 0 0 0,0 0 0 0 0,0 0 0 0 0,0-1 0 0 0,0 1-1 0 0,1 0 1 0 0,0 0 0 0 0,0-1 0 0 0,0 1 0 0 0,0 0 0 0 0,1-1 0 0 0,0 1 0 0 0,0-1 0 0 0,0 0 0 0 0,1 0 0 0 0,-1 0 0 0 0,1 0 0 0 0,0 0 0 0 0,0 0 0 0 0,0-1 0 0 0,1 1-1 0 0,-1-1 1 0 0,1 0 0 0 0,0 0 0 0 0,0 0 0 0 0,0 0 286 0 0,13 8-1536 0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6:30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15663 0 0,'0'0'719'0'0,"0"0"-20"0"0,0 0-238 0 0,0 0 656 0 0,0 0 335 0 0,2-10 2289 0 0,0-2-2909 0 0,0 5-104 0 0,-1 0 1 0 0,0 0-1 0 0,0-1 1 0 0,-1-5-729 0 0,0 6-116 0 0,0 6-580 0 0,0 1-258 0 0,2-1-1558 0 0,6-6-6017 0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6:40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89 242 8287 0 0,'0'0'191'0'0,"0"0"26"0"0,0 0 9 0 0,0 0 110 0 0,0 0 444 0 0,0 0 196 0 0,0 0 42 0 0,0 0-63 0 0,0 0-290 0 0,0 0-121 0 0,0 0-28 0 0,0 0 66 0 0,0 0 288 0 0,0 0 122 0 0,0 0 28 0 0,-1-2-133 0 0,-2-9-508 0 0,2 9 37 0 0,1 2 80 0 0,0 0 14 0 0,0 0 2 0 0,1-4-233 0 0,0 0 0 0 0,0 1 0 0 0,0 0 0 0 0,1-1 0 0 0,-1 1 0 0 0,1 0-279 0 0,-1 0 305 0 0,14-26 1815 0 0,11-16-2120 0 0,-17 29 93 0 0,9-17-93 0 0,-17 25 0 0 0,-6 1 72 0 0,4 6 299 0 0,1 1 117 0 0,0 0 21 0 0,0 0-66 0 0,-2 1-294 0 0,-7 3-133 0 0,-8 9-16 0 0,15-10 0 0 0,-12 12 0 0 0,12-9 0 0 0,-1 3 0 0 0,-14 17 0 0 0,-10 19 0 0 0,5-6 0 0 0,16-27 0 0 0,1 0 0 0 0,0 0 0 0 0,0 0 0 0 0,1 1 0 0 0,1-1 0 0 0,0 1 0 0 0,-3 13 0 0 0,4-3 0 0 0,2-14 0 0 0,0 3 0 0 0,1-5 0 0 0,-1-1 0 0 0,0 0 0 0 0,0 1 0 0 0,-2 5 0 0 0,2-8 0 0 0,-1 3 0 0 0,1 0 0 0 0,0 0 0 0 0,0 0 0 0 0,1 0 0 0 0,0 0 0 0 0,0 2 0 0 0,2 18 0 0 0,-2-14 0 0 0,4-2 0 0 0,4-2 0 0 0,6 1 0 0 0,-10-9 0 0 0,-2-2 0 0 0,2 2 0 0 0,17-2 0 0 0,-16 0 38 0 0,-1 0 0 0 0,1-1 0 0 0,-1 0 0 0 0,0 0 0 0 0,5-3-38 0 0,8-2 253 0 0,-10 3-164 0 0,0 0 0 0 0,1 0 0 0 0,-1-1 0 0 0,-1 0 1 0 0,1 0-1 0 0,-1-1 0 0 0,0 0 0 0 0,0 0 0 0 0,0-1 1 0 0,-1 0-1 0 0,0 0 0 0 0,-1 0 0 0 0,1-1 0 0 0,-1 0 1 0 0,-1 0-1 0 0,0 0 0 0 0,0 0 0 0 0,1-3-89 0 0,-2-4 0 0 0,1 0 0 0 0,-2 0 0 0 0,0 0 0 0 0,-1 0 0 0 0,0 0 0 0 0,-1 0 0 0 0,-1 0 0 0 0,0 0 0 0 0,-1 0 0 0 0,-1 0 0 0 0,0 1 0 0 0,-1-1 0 0 0,-1 1 0 0 0,0-1 0 0 0,-1 1 0 0 0,-3-4 0 0 0,1 0 0 0 0,1 3 0 0 0,-1 0 0 0 0,0 0 0 0 0,-1 1 0 0 0,-1 0 0 0 0,-5-4 0 0 0,-11-13-64 0 0,25 29-273 0 0,1 2-138 0 0,0 0-33 0 0,0 0-72 0 0,0 0-285 0 0,0 0-126 0 0,1 2 695 0 0,-1-1-1 0 0,1 1 1 0 0,-1-1 0 0 0,1 0-1 0 0,0 0 1 0 0,0 1 0 0 0,0-1-1 0 0,0 0 1 0 0,0 0 0 0 0,0 0-1 0 0,0 0 1 0 0,0 0 0 0 0,0 0-1 0 0,1 0 1 0 0,-1 0-1 0 0,0 0 1 0 0,2 0 296 0 0,22 12-2895 0 0,-4-5 848 0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6:40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21 17503 0 0,'0'0'399'0'0,"0"0"60"0"0,2 0 21 0 0,9-1 10 0 0,-1 0 0 0 0,0-1 0 0 0,1 0 1 0 0,-1-1-1 0 0,0 0 0 0 0,0 0 0 0 0,2-2-490 0 0,-10 4 954 0 0,-2 1-289 0 0,0 0-121 0 0,0 0-28 0 0,0 0-4 0 0,0 0 0 0 0,0 0 0 0 0,0 0 0 0 0,-5 10 87 0 0,1-6-516 0 0,0 0 1 0 0,0 0-1 0 0,0 0 1 0 0,-1 0 0 0 0,1-1-1 0 0,-1 0 1 0 0,0 0-1 0 0,0 0 1 0 0,-5 2-84 0 0,-9 6 705 0 0,-36 17-218 0 0,17-9-366 0 0,82-62-121 0 0,-25 26 0 0 0,-16 14 0 0 0,0 0 0 0 0,0 0 0 0 0,1 0 0 0 0,-1 0 0 0 0,1 0 0 0 0,0 1 0 0 0,-1 0 0 0 0,1-1 0 0 0,0 2 0 0 0,1-1 0 0 0,-1 0 0 0 0,0 1 0 0 0,4-1 0 0 0,0 0 0 0 0,-7 1 0 0 0,-1 1 0 0 0,0 0 0 0 0,1 0 0 0 0,-1 0 0 0 0,1 0 0 0 0,-1-1 0 0 0,0 1 0 0 0,1 0 0 0 0,-1 0 0 0 0,1 0 0 0 0,-1 0 0 0 0,0 0 0 0 0,1 0 0 0 0,-1 0 0 0 0,1 0 0 0 0,-1 1 0 0 0,1-1 0 0 0,-1 0 0 0 0,0 0 0 0 0,1 0 0 0 0,-1 0 0 0 0,1 0 0 0 0,-1 1 0 0 0,0-1 0 0 0,1 0 0 0 0,-1 0 0 0 0,9 5 0 0 0,-6-4 0 0 0,-1 1 0 0 0,1-1 0 0 0,-1 1 0 0 0,0 0 0 0 0,0 0 0 0 0,0 0 0 0 0,0 0 0 0 0,0 0 0 0 0,0 0 0 0 0,0 0 0 0 0,0 1 0 0 0,-1-1 0 0 0,0 1 0 0 0,1-1 0 0 0,-1 1 0 0 0,0-1 0 0 0,0 1 0 0 0,0 1 0 0 0,1 5 0 0 0,0 0 0 0 0,0 0 0 0 0,-1-1 0 0 0,0 1 0 0 0,-1 2 0 0 0,1 11 0 0 0,-1 0 0 0 0,-1 0 0 0 0,-1 0 0 0 0,-1 0 0 0 0,-1-1 0 0 0,-3 6 0 0 0,3-13 0 0 0,-1-1 0 0 0,0 1 0 0 0,-1-2 0 0 0,0 1 0 0 0,-1 0 0 0 0,-1-1 0 0 0,0-1 0 0 0,0 1 0 0 0,-1-1 0 0 0,-3 2 0 0 0,6-7 0 0 0,1 0 0 0 0,-1-1 0 0 0,0 1 0 0 0,-1-1 0 0 0,1 0 0 0 0,-1-1 0 0 0,0 0 0 0 0,0 0 0 0 0,0 0 0 0 0,-1-1 0 0 0,1 0 0 0 0,-6 1 0 0 0,5-2 0 0 0,-19 5 0 0 0,1 0 0 0 0,-1-2 0 0 0,-17 0 0 0 0,39-5 144 0 0,1 0 0 0 0,-1 0 1 0 0,0 0-1 0 0,0-1 0 0 0,0 1 0 0 0,-2-2-144 0 0,6 2 34 0 0,0-1 0 0 0,0 1 0 0 0,0 0 0 0 0,0-1 0 0 0,0 1 0 0 0,0-1 0 0 0,0 1 0 0 0,0-1 0 0 0,0 0-1 0 0,0 1 1 0 0,0-1 0 0 0,0 0 0 0 0,1 1 0 0 0,-1-1 0 0 0,0 0 0 0 0,1 0 0 0 0,-1 0 0 0 0,0 0 0 0 0,1 0 0 0 0,-1 0-1 0 0,1 0 1 0 0,-1 0 0 0 0,1 0 0 0 0,0 0 0 0 0,-1 0 0 0 0,1 0 0 0 0,0 0 0 0 0,0 0 0 0 0,0 0 0 0 0,0-1-34 0 0,9-15 165 0 0,-9 17-165 0 0,1-1 0 0 0,-1 1 0 0 0,0-1 0 0 0,0 1 0 0 0,0-1 0 0 0,1 1 0 0 0,-1-1 0 0 0,0 1 0 0 0,1-1 0 0 0,-1 1 0 0 0,0-1 0 0 0,1 1 0 0 0,-1 0 0 0 0,0-1 0 0 0,1 1 0 0 0,-1 0 0 0 0,1-1 0 0 0,-1 1 0 0 0,1 0 0 0 0,-1 0 0 0 0,1-1 0 0 0,-1 1 0 0 0,1 0 0 0 0,-1 0 0 0 0,1 0 0 0 0,-1-1 0 0 0,1 1 0 0 0,0 0 0 0 0,-1 0 0 0 0,1 0 0 0 0,1 0 0 0 0,1-1 0 0 0,1 0 0 0 0,0 0 0 0 0,0 0 0 0 0,0 1 0 0 0,0-1 0 0 0,0 1 0 0 0,0 0 0 0 0,0 0 0 0 0,0 0 0 0 0,-1 0 0 0 0,1 1 0 0 0,0 0 0 0 0,0 0 0 0 0,0 0 0 0 0,0 0 0 0 0,-1 1 0 0 0,2 0 0 0 0,5 3 0 0 0,0 2 0 0 0,0-1 0 0 0,-1 1 0 0 0,0 0 0 0 0,2 3 0 0 0,-10-8 0 0 0,14 10 0 0 0,0 2 0 0 0,0-1 0 0 0,1-1 0 0 0,1 0 0 0 0,2 0 0 0 0,-9-8 0 0 0,-1-1 0 0 0,-1-3 0 0 0,-8-6 0 0 0,-15-20-1728 0 0,12 21 1082 0 0,-1 1 0 0 0,2-1 0 0 0,-1 0 0 0 0,1 0 1 0 0,-1-1-1 0 0,1 1 0 0 0,-1-6 646 0 0,2-9-1535 0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7:2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1 396 10135 0 0,'0'0'231'0'0,"0"0"29"0"0,0 0 19 0 0,0 0 105 0 0,0 0 410 0 0,0 0 184 0 0,11 1 2204 0 0,17-1-1303 0 0,-1 2 0 0 0,1 1-1 0 0,15 3-1878 0 0,-29-2 328 0 0,1-2 0 0 0,0 0 0 0 0,-1 0 0 0 0,1-2 0 0 0,12 0-328 0 0,48-5 645 0 0,51-6 758 0 0,103-31-1403 0 0,-146 23 530 0 0,60-12 823 0 0,-47 16-1271 0 0,0 4 1 0 0,36 4-83 0 0,-99 5 0 0 0,16-4 0 0 0,20-1 0 0 0,47-4 0 0 0,27 0 0 0 0,-30 5 1024 0 0,0-5 0 0 0,24-9-1024 0 0,-62 10 0 0 0,7 2 0 0 0,61-8 0 0 0,140-29 0 0 0,-43 10 0 0 0,-162 25 0 0 0,169-26 0 0 0,-93 18 0 0 0,-148 17 0 0 0,1 1 0 0 0,-1-1 0 0 0,0 1 0 0 0,0 1 0 0 0,0-1 0 0 0,5 2 0 0 0,-11-2-4 0 0,0 0 0 0 0,0 0-1 0 0,0 0 1 0 0,0 0 0 0 0,0 0 0 0 0,0 0 0 0 0,0 0-1 0 0,0 0 1 0 0,0 0 0 0 0,0 0 0 0 0,0 0 0 0 0,0 0-1 0 0,0 0 1 0 0,0 0 0 0 0,0 0 0 0 0,0 0-1 0 0,0-1 1 0 0,0 1 0 0 0,0 0 0 0 0,0 0 0 0 0,0 0-1 0 0,1 0 1 0 0,-1 0 0 0 0,0 0 0 0 0,0 0 0 0 0,0 0-1 0 0,0 0 1 0 0,0 0 0 0 0,0 0 0 0 0,0 0 0 0 0,0 0-1 0 0,0 0 1 0 0,0 0 0 0 0,0 0 0 0 0,0 0 0 0 0,0 0-1 0 0,0 0 1 0 0,0 0 0 0 0,0 0 0 0 0,0 0-1 0 0,0 0 1 0 0,0 0 0 0 0,0 0 0 0 0,0 0 4 0 0,-6-4-457 0 0,-9-4-684 0 0,5 3-1507 0 0,-2-2-6561 0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7:21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8287 0 0,'0'0'382'0'0,"0"0"-8"0"0,1-1-240 0 0,7-2 19 0 0,-6 2 567 0 0,-2 0-395 0 0,0 0 0 0 0,1-1 0 0 0,-1 1 0 0 0,1 0 0 0 0,-1 0 0 0 0,1 0 0 0 0,0 0 0 0 0,-1-1 0 0 0,1 1 0 0 0,0 0 0 0 0,0 0 0 0 0,0 0 0 0 0,0 0 0 0 0,0 0 0 0 0,0 1 0 0 0,0-1 0 0 0,0 0 0 0 0,0 0 0 0 0,0 1 0 0 0,0-1 0 0 0,1 1 0 0 0,-1-1 0 0 0,0 1 0 0 0,0-1 0 0 0,1 1-325 0 0,0-1 955 0 0,-2 1-290 0 0,0 0-121 0 0,0 0-28 0 0,0 0-4 0 0,0 0 0 0 0,0 0 0 0 0,0 0 0 0 0,0 0 0 0 0,0 0 0 0 0,0 0 0 0 0,3 1 0 0 0,53 10 104 0 0,-52-10-616 0 0,0 0 0 0 0,1 0 0 0 0,-1-1 0 0 0,0 1 0 0 0,0-1 0 0 0,0 0 0 0 0,1 0 0 0 0,-1 0 0 0 0,0-1 0 0 0,0 1 0 0 0,1-1 0 0 0,1-1 0 0 0,11-1 0 0 0,163-19 1883 0 0,-132 12-1728 0 0,-36 7-152 0 0,1 0 1 0 0,-1 1-1 0 0,6 0-3 0 0,-14 2 0 0 0,21-8 0 0 0,-16 5 0 0 0,-7 3 0 0 0,1 0 0 0 0,-1-1 0 0 0,0 0 0 0 0,1 1 0 0 0,-1-1 0 0 0,0 0 0 0 0,0 0 0 0 0,0 0 0 0 0,1-1 0 0 0,-1 1 0 0 0,0 0 0 0 0,0-1 0 0 0,0 0 0 0 0,-1 2 0 0 0,5-7 0 0 0,-1 1 0 0 0,-2-1-64 0 0,-3 6-273 0 0,0 1-138 0 0,0-2-33 0 0,0-1 131 0 0,-1-15-450 0 0,-4 4-2790 0 0,0 3-4234 0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7:21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14 15663 0 0,'0'0'356'0'0,"0"0"50"0"0,0 0 20 0 0,0 0-42 0 0,1-2-180 0 0,6-4 176 0 0,-6 4 107 0 0,-1 2 22 0 0,0 0 71 0 0,0 0 286 0 0,0 0 124 0 0,-2 0 30 0 0,0-1-898 0 0,0 0 0 0 0,-1 1 0 0 0,1-1 0 0 0,-1 1 1 0 0,1 0-1 0 0,-1 0 0 0 0,1-1 0 0 0,-1 2 0 0 0,1-1 0 0 0,-1 0 0 0 0,1 0 0 0 0,-1 1 0 0 0,1 0 0 0 0,-1-1 0 0 0,1 1 0 0 0,0 0 0 0 0,0 0 0 0 0,-1 0 1 0 0,1 0-1 0 0,0 1 0 0 0,0-1 0 0 0,0 1 0 0 0,0-1 0 0 0,0 1 0 0 0,0-1 0 0 0,1 1 0 0 0,-1 1-122 0 0,-6 3 290 0 0,1 2 1 0 0,1-1-1 0 0,-1 1 0 0 0,1 0 1 0 0,1 0-1 0 0,-1 0 0 0 0,-2 8-290 0 0,-3 9 208 0 0,2 0 0 0 0,0 1 0 0 0,2 0 0 0 0,0 0 0 0 0,2 1 0 0 0,1 0 0 0 0,1 12-208 0 0,-1 5 201 0 0,2-7-65 0 0,-2 0-1 0 0,-1-1 1 0 0,-7 23-136 0 0,8-50 0 0 0,0-1 0 0 0,-3-5 0 0 0,5-3 0 0 0,0 0 0 0 0,-1 0 0 0 0,1 0 0 0 0,0-1 0 0 0,0 1 0 0 0,-1 0 0 0 0,1-1 0 0 0,0 0 0 0 0,0 1 0 0 0,-2-2 0 0 0,-2-1 0 0 0,0-1 0 0 0,0 1 0 0 0,0-1 0 0 0,-4-4 0 0 0,9 8-189 0 0,0-1 0 0 0,0 1 0 0 0,0-1 0 0 0,0 1 0 0 0,0-1 0 0 0,0 0 0 0 0,1 0 0 0 0,-1 1 0 0 0,0-1 0 0 0,0 0 0 0 0,1 0 0 0 0,-1 0 0 0 0,0 0 0 0 0,1 0 0 0 0,-1 0 0 0 0,1 0 0 0 0,0 0 1 0 0,-1 0-1 0 0,1 0 0 0 0,0 0 0 0 0,-1 0 0 0 0,1 0 0 0 0,0-1 0 0 0,0 1 0 0 0,0 0 0 0 0,0 0 0 0 0,0 0 0 0 0,0 0 0 0 0,0 0 0 0 0,1-1 189 0 0,3-11-8867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8:34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96 11975 0 0,'0'0'547'0'0,"0"-3"-11"0"0,-3-38-249 0 0,-2-9 1599 0 0,5 49-1374 0 0,0 1 0 0 0,0 0 0 0 0,0 0 0 0 0,0 0 0 0 0,0 0 0 0 0,0 0 0 0 0,0 0 0 0 0,0 0 0 0 0,0 0 0 0 0,0 0 0 0 0,0 0-69 0 0,-1 1-294 0 0,-11 15-146 0 0,2 1 1 0 0,0 0-1 0 0,0 0 0 0 0,2 1 0 0 0,-3 8-3 0 0,6-10 0 0 0,-1 1 0 0 0,-1 14 0 0 0,2-11 0 0 0,0-1 0 0 0,-2 1 0 0 0,3-9 0 0 0,-6 16 0 0 0,-1-1 0 0 0,-1 0 0 0 0,-14 21 0 0 0,9-17 0 0 0,1 1 0 0 0,-6 18 0 0 0,-6 11 0 0 0,20-44 0 0 0,-23 40 0 0 0,25-46 0 0 0,-2-4-133 0 0,7-6 80 0 0,1 0 0 0 0,-1 0 0 0 0,0 0 0 0 0,1 0 0 0 0,-1-1 0 0 0,0 1 0 0 0,1 0 0 0 0,-1-1 0 0 0,1 1 0 0 0,-1 0 0 0 0,0-1 0 0 0,1 1 0 0 0,-1-1 1 0 0,1 1-1 0 0,-1-1 0 0 0,1 1 0 0 0,0-1 0 0 0,-1 1 0 0 0,1-1 0 0 0,-1 1 0 0 0,1-1 0 0 0,0 0 0 0 0,0 1 0 0 0,-1-1 0 0 0,1 0 0 0 0,0 1 0 0 0,0-1 0 0 0,0 0 0 0 0,0 1 0 0 0,0-1 0 0 0,-1 0 0 0 0,1 1 0 0 0,1-1 0 0 0,-1 0 54 0 0,-1-29-4851 0 0,1 27 3585 0 0,1-20-4535 0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7:36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236 222 10135 0 0,'17'-26'231'0'0,"-13"21"29"0"0,-4 5 19 0 0,-8-2 1436 0 0,2-2 9167 0 0,20-17-10765 0 0,-8 12 527 0 0,0 1 0 0 0,-1-1 0 0 0,4-8-644 0 0,1-4 19 0 0,-8 19-20 0 0,0-1 1 0 0,0 1 0 0 0,-1-1 0 0 0,0 0 0 0 0,1 0 0 0 0,-1 0-1 0 0,0 1 1 0 0,-1-1 0 0 0,1 0 0 0 0,0 0 0 0 0,-1-1-1 0 0,1 1 1 0 0,-1 0 0 0 0,2-14 257 0 0,-1 15-190 0 0,0 0 1 0 0,-1 0-1 0 0,0 1 1 0 0,1-1-1 0 0,-1 0 0 0 0,0 0 1 0 0,0 0-1 0 0,0 0 0 0 0,0 0 1 0 0,-1-1-68 0 0,1 1 74 0 0,0 1 1 0 0,-1 0-1 0 0,1 0 1 0 0,0 0-1 0 0,-1 0 1 0 0,1 0-1 0 0,-1 0 1 0 0,0 0-1 0 0,1 0 1 0 0,-1 0-1 0 0,0 0 1 0 0,0 0-1 0 0,1 0 1 0 0,-1 1-1 0 0,0-1-74 0 0,0 0 0 0 0,0 1 0 0 0,1-1 0 0 0,-1 1 0 0 0,0 0 0 0 0,1-1 0 0 0,-1 1 0 0 0,0 0 0 0 0,1 0 0 0 0,-1-1 0 0 0,0 1 0 0 0,0 0 0 0 0,1 0 0 0 0,-1 0 0 0 0,0 0 0 0 0,0 0 0 0 0,1 0 0 0 0,-1 0 0 0 0,0 0 0 0 0,0 0 0 0 0,1 0 0 0 0,-1 1 0 0 0,0-1 0 0 0,0 0 0 0 0,1 0 0 0 0,-1 1 0 0 0,0-1 0 0 0,1 1 0 0 0,-3 0 0 0 0,0-1 0 0 0,-12 6 0 0 0,2 1 0 0 0,0 1 0 0 0,1 0 0 0 0,1 1 0 0 0,-1 1 0 0 0,1 0 0 0 0,1 0 0 0 0,0 1 0 0 0,-1 2 0 0 0,-12 16 0 0 0,1 2 0 0 0,-10 20 0 0 0,20-31 0 0 0,2 0 0 0 0,0 1 0 0 0,2 0 0 0 0,0 1 0 0 0,2-1 0 0 0,-1 5 0 0 0,1-2 0 0 0,2-10 0 0 0,1 0 0 0 0,0 1 0 0 0,1-1 0 0 0,-1 15 0 0 0,5-15 0 0 0,3-10 0 0 0,-3-3 0 0 0,-1 1 0 0 0,1 0 0 0 0,0 0 0 0 0,-1 0 0 0 0,1-1 0 0 0,0 1 0 0 0,0-1 0 0 0,0 1 0 0 0,0-1 0 0 0,0 0 0 0 0,1 0 0 0 0,-1 0 0 0 0,0 0 0 0 0,0 0 0 0 0,2 0 0 0 0,-2-1 0 0 0,0 0 0 0 0,0 0 0 0 0,0 0 0 0 0,0-1 0 0 0,0 1 0 0 0,0 0 0 0 0,0-1 0 0 0,0 1 0 0 0,0-1 0 0 0,0 0 0 0 0,-1 0 0 0 0,1 0 0 0 0,0 0 0 0 0,0 0 0 0 0,-1 0 0 0 0,1 0 0 0 0,-1 0 0 0 0,1-1 0 0 0,10-7 0 0 0,-1-1 0 0 0,0-1 0 0 0,0 0 0 0 0,-1 0 0 0 0,-1-1 0 0 0,6-8 0 0 0,11-15 0 0 0,-16 24 0 0 0,-1-2 0 0 0,6-9 0 0 0,-7 7 205 0 0,0 0 0 0 0,-1 0-1 0 0,-1-1 1 0 0,-1 1 0 0 0,3-12-205 0 0,-6 17 102 0 0,0 1 1 0 0,-1-1-1 0 0,0 0 1 0 0,0 1-1 0 0,-1-1 0 0 0,-1 0 1 0 0,0 1-1 0 0,0-1 1 0 0,-1 0-1 0 0,-1-4-102 0 0,2 9-24 0 0,0-1 1 0 0,-1 1-1 0 0,0-1 1 0 0,0 1-1 0 0,-1-1 0 0 0,1 1 1 0 0,-1 0-1 0 0,0 0 1 0 0,0 0-1 0 0,-1 1 0 0 0,0-1 1 0 0,0 1-1 0 0,0 0 1 0 0,0 0-1 0 0,0 0 0 0 0,-1 0 1 0 0,-1 0 23 0 0,4 3-475 0 0,-4-1 164 0 0,3 1-777 0 0,1 1-4217 0 0,2 0-2883 0 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7:37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4 127 17503 0 0,'-3'14'399'0'0,"3"-11"60"0"0,0-3 21 0 0,1-1-59 0 0,7-4-80 0 0,-1-1 0 0 0,0-1 0 0 0,0 1 0 0 0,-1-1 0 0 0,0 0 0 0 0,0-1 0 0 0,0 0 0 0 0,-1 1 0 0 0,0-2 0 0 0,-1 1 0 0 0,0 0 0 0 0,3-10-341 0 0,-4 10 149 0 0,3 0-133 0 0,-2 3-149 0 0,-4 4 75 0 0,0 1 0 0 0,0 0 1 0 0,1-1-1 0 0,-1 1 1 0 0,0-1-1 0 0,0 1 0 0 0,1 0 1 0 0,-1-1-1 0 0,0 1 0 0 0,1 0 1 0 0,-1-1-1 0 0,0 1 0 0 0,1 0 1 0 0,-1 0-1 0 0,0-1 0 0 0,1 1 1 0 0,-1 0-1 0 0,1 0 0 0 0,-1-1 58 0 0,7-3-2792 0 0,3-2-4371 0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7:37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 13823 0 0,'0'0'315'0'0,"0"0"45"0"0,0 0 21 0 0,0 0-49 0 0,0 0-81 0 0,0 0 481 0 0,0 0 237 0 0,0 0 45 0 0,0 0 8 0 0,0 0 2 0 0,0 0 0 0 0,0 0 0 0 0,0 0-137 0 0,-13 5-475 0 0,5-1-264 0 0,1 1 0 0 0,0 0 0 0 0,1 1 1 0 0,-1 0-1 0 0,1 0 0 0 0,-1 2-148 0 0,-34 43 1040 0 0,31-39-972 0 0,-5 11 6 0 0,1 0 0 0 0,1 1-1 0 0,1 0 1 0 0,1 1 0 0 0,1 0 0 0 0,1 3-74 0 0,4-14-49 0 0,1 1 1 0 0,1-1 0 0 0,0 1-1 0 0,1 0 1 0 0,0 0 0 0 0,2 0-1 0 0,-1 0 1 0 0,2 2 48 0 0,-1-14 0 0 0,0-1 0 0 0,1 0 0 0 0,-1 1 0 0 0,0-1 0 0 0,1 0 0 0 0,-1 0 0 0 0,1 0 0 0 0,0 0 0 0 0,0 0 0 0 0,0-1 0 0 0,0 1 0 0 0,0 0 0 0 0,0 0 0 0 0,0 0 0 0 0,1-1 0 0 0,-1 1 0 0 0,2 1 0 0 0,-3-3 0 0 0,0 1 0 0 0,1-1 0 0 0,-1 1 0 0 0,0-1 0 0 0,1 1 0 0 0,-1-1 0 0 0,0 1 0 0 0,1-1 0 0 0,-1 1 0 0 0,1-1 0 0 0,-1 1 0 0 0,0-1 0 0 0,1 1 0 0 0,-1-1 0 0 0,1 0 0 0 0,0 1 0 0 0,-1-1 0 0 0,1 0 0 0 0,-1 0 0 0 0,1 1 0 0 0,-1-1 0 0 0,1 0 0 0 0,0 0 0 0 0,-1 0 0 0 0,1 0 0 0 0,0 0 0 0 0,-1 0 0 0 0,3 0 0 0 0,-1 2 0 0 0,-1-2 0 0 0,-1 1 0 0 0,1-1 0 0 0,0 0 0 0 0,0 1 0 0 0,-1-1 0 0 0,1 0 0 0 0,0 0 0 0 0,0 0 0 0 0,-1 1 0 0 0,1-1 0 0 0,0 0 0 0 0,0 0 0 0 0,0 0 0 0 0,0 0 0 0 0,-1-1 0 0 0,1 1 0 0 0,0 0 0 0 0,0 0 0 0 0,-1 0 0 0 0,2-1 0 0 0,2 1 50 0 0,0-1-1 0 0,0 0 1 0 0,0 0 0 0 0,0-1-1 0 0,-1 1 1 0 0,1-1-1 0 0,0 1 1 0 0,-1-1 0 0 0,1-1-1 0 0,-1 1 1 0 0,1 0 0 0 0,-1-1-1 0 0,0 0 1 0 0,0 1-1 0 0,0-1 1 0 0,0 0 0 0 0,-1-1-1 0 0,1 1-49 0 0,6-10 354 0 0,0-1-1 0 0,-1 0 0 0 0,6-14-353 0 0,-10 20 23 0 0,3-6 123 0 0,-1 0 1 0 0,-1 0-1 0 0,0-1 0 0 0,-1 1 1 0 0,0-1-1 0 0,-1 0 0 0 0,-1-1 0 0 0,0 1 1 0 0,-1 0-1 0 0,-1-1 0 0 0,-1 1 0 0 0,0 0 1 0 0,-1-1-1 0 0,-2-9-146 0 0,2 16-48 0 0,0 1 71 0 0,0 1 0 0 0,0-1 0 0 0,0 1 0 0 0,-1-1 0 0 0,0 1 0 0 0,-1-1-23 0 0,2 5-50 0 0,1 1 0 0 0,-1-1 0 0 0,0 1 0 0 0,0 0 0 0 0,0 0 0 0 0,0 0 0 0 0,-1 0 0 0 0,1 1 0 0 0,0-1 0 0 0,-1 0 0 0 0,1 1 0 0 0,-1 0 0 0 0,1-1 0 0 0,-1 1 0 0 0,0 0 0 0 0,0 0 0 0 0,1 1 0 0 0,-1-1 0 0 0,0 1 50 0 0,-1-1-221 0 0,1 1 1 0 0,0 0-1 0 0,0 0 1 0 0,-1 0-1 0 0,1 0 0 0 0,0 1 1 0 0,0-1-1 0 0,-1 1 1 0 0,1 0-1 0 0,0 0 0 0 0,0 0 1 0 0,-1 1 220 0 0,-14 6-8261 0 0,9-4 549 0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7:38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38 323 17503 0 0,'0'0'399'0'0,"0"-2"60"0"0,33-84 1469 0 0,11-41 3246 0 0,-39 115-4856 0 0,0 0 0 0 0,-2-1-1 0 0,1 1 1 0 0,-2-1 0 0 0,1 0-1 0 0,-2 1 1 0 0,0-2-318 0 0,-1 13 371 0 0,0 1 117 0 0,0 0 21 0 0,0-2-66 0 0,-1-2-294 0 0,3 10-133 0 0,4 10-16 0 0,-4-10 0 0 0,-1 0 0 0 0,1-1 0 0 0,-1 1 0 0 0,0 0 0 0 0,-1 0 0 0 0,1 0 0 0 0,-1 0 0 0 0,0 0 0 0 0,-1 0 0 0 0,1 0 0 0 0,-1 0 0 0 0,-1 0 0 0 0,1-1 0 0 0,-2 4 0 0 0,0 5 0 0 0,-8 22 0 0 0,-1-1 0 0 0,-2-1 0 0 0,-2 0 0 0 0,-3 3 0 0 0,-13 30 0 0 0,26-53 6 0 0,0-2-30 0 0,0 1 1 0 0,2 0 0 0 0,-1-1 0 0 0,2 1 0 0 0,0 1 0 0 0,-2 11 23 0 0,5-23-696 0 0,0-2-258 0 0,3 0-56 0 0,-1-1 735 0 0,1 0 0 0 0,-1 0-1 0 0,1 0 1 0 0,-1 0 0 0 0,1 0 0 0 0,-1 0 0 0 0,1-1 0 0 0,-1 1 0 0 0,0-1-1 0 0,0 0 1 0 0,0 0 0 0 0,0 0 0 0 0,0 0 0 0 0,0 0 0 0 0,-1 0 0 0 0,1 0 0 0 0,-1 0-1 0 0,1-1 1 0 0,-1 1 0 0 0,1-2 275 0 0,4-8-1536 0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7:38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11975 0 0,'0'0'267'0'0,"0"0"42"0"0,0 0 17 0 0,0 0-28 0 0,0 0-58 0 0,0 0 491 0 0,0 0 238 0 0,0 0 45 0 0,0 0 8 0 0,0 0 2 0 0,0 0 0 0 0,0 0 0 0 0,0 0-69 0 0,0 0-290 0 0,0 0-121 0 0,0 0-28 0 0,2 1-4 0 0,7 4 0 0 0,-7-4 0 0 0,0-1 0 0 0,1 1-364 0 0,8 4 303 0 0,-4 2-434 0 0,-6-6-17 0 0,-1-1 0 0 0,0 1 0 0 0,0 0 0 0 0,0 0 0 0 0,1-1 0 0 0,-1 1 0 0 0,0 0 0 0 0,0-1 0 0 0,0 1 0 0 0,0 0 0 0 0,0 0 0 0 0,0-1 0 0 0,0 1 0 0 0,-1 0 0 0 0,1 0 0 0 0,-12 24 0 0 0,5-16 0 0 0,-3-3-16 0 0,3-4 34 0 0,1 2-1 0 0,-1-1 1 0 0,1 1 0 0 0,0 0-1 0 0,-2 2-17 0 0,7-5 371 0 0,1-1 117 0 0,0 0 21 0 0,-3-21 125 0 0,2 19-614 0 0,0 1 0 0 0,1-1 0 0 0,0 0-1 0 0,-1 0 1 0 0,1 1 0 0 0,0-1 0 0 0,0 0 0 0 0,0 0 0 0 0,0 1-1 0 0,0-1 1 0 0,0 0 0 0 0,1 0 0 0 0,-1 0 0 0 0,1 1 0 0 0,-1-1 0 0 0,1 0-1 0 0,-1 1 1 0 0,1-1 0 0 0,0 1 0 0 0,0-1 0 0 0,0 0-20 0 0,19-24 1472 0 0,-19 25-2168 0 0,-1 1-258 0 0,0 0-1102 0 0,0 0-4403 0 0,0 0-1891 0 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7:39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47 17503 0 0,'0'0'399'0'0,"0"0"60"0"0,0 0 21 0 0,2-2-59 0 0,7-9-276 0 0,2-4 231 0 0,-11 11-109 0 0,0 2-28 0 0,0-1 731 0 0,0 3 43 0 0,0-2-59 0 0,0-1-677 0 0,0 3-234 0 0,0 0 0 0 0,0 0-1 0 0,0 0 1 0 0,0 0 0 0 0,0-1 0 0 0,0 1-1 0 0,0 0 1 0 0,0 0 0 0 0,0 0-1 0 0,0 0 1 0 0,0 0 0 0 0,0-1 0 0 0,0 1-1 0 0,0 0 1 0 0,0 0 0 0 0,0 0-1 0 0,0 0 1 0 0,0 0 0 0 0,0-1 0 0 0,0 1-1 0 0,0 0 1 0 0,0 0 0 0 0,0 0-1 0 0,-1 0 1 0 0,1 0 0 0 0,0 0 0 0 0,0-1-1 0 0,0 1 1 0 0,0 0 0 0 0,0 0-1 0 0,0 0 1 0 0,0 0 0 0 0,0 0 0 0 0,-1 0-1 0 0,1 0 1 0 0,0 0 0 0 0,0 0-1 0 0,0 0 1 0 0,0-1 0 0 0,0 1-1 0 0,0 0 1 0 0,-1 0 0 0 0,1 0 0 0 0,0 0-43 0 0,-15 15 51 0 0,14-13-747 0 0,-4 7-1558 0 0,3-8 1179 0 0,1 2-6775 0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7:39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185 150 10135 0 0,'0'0'231'0'0,"0"0"29"0"0,0 0 19 0 0,0 0 105 0 0,0 0 410 0 0,0 0 184 0 0,0 0 40 0 0,0 0-63 0 0,0 0-290 0 0,0 0-121 0 0,0 0-28 0 0,0 0 66 0 0,0-2 288 0 0,1-4-352 0 0,-1 4-206 0 0,0 0-1 0 0,1 0 0 0 0,-1-1 1 0 0,1 1-1 0 0,-1 0 1 0 0,1 0-1 0 0,0 0 0 0 0,0 0 1 0 0,0-1-1 0 0,1 0-311 0 0,6-9 535 0 0,16-18 1014 0 0,-20 25-1214 0 0,-1 1 0 0 0,1-1 1 0 0,-1 0-1 0 0,2-4-335 0 0,4-5 282 0 0,-8 12-211 0 0,1 1 0 0 0,-1 0 0 0 0,0 0 0 0 0,-1-1 0 0 0,1 1 0 0 0,0 0 0 0 0,0-1 0 0 0,-1 1 1 0 0,1-1-1 0 0,0 1 0 0 0,-1-1 0 0 0,0 1 0 0 0,1-1 0 0 0,-1 0 0 0 0,0 1 0 0 0,0-2-71 0 0,1-2 320 0 0,-1 3 123 0 0,-13 3-278 0 0,9 0-165 0 0,1 1 0 0 0,-1-1 0 0 0,0 1 0 0 0,1 0 0 0 0,-1 0 0 0 0,1 0 0 0 0,0 0 0 0 0,-1 0 0 0 0,1 1 0 0 0,0-1 0 0 0,0 1 0 0 0,-2 3 0 0 0,-5 6 0 0 0,0 1 0 0 0,-4 7 0 0 0,13-19 0 0 0,-75 110 0 0 0,52-63 0 0 0,18-35 0 0 0,0 0 0 0 0,-1 0 0 0 0,-3 4 0 0 0,4-9 0 0 0,1 2 0 0 0,0-1 0 0 0,0 0 0 0 0,1 1 0 0 0,0 0 0 0 0,1 0 0 0 0,0 0 0 0 0,1 1 0 0 0,0-1 0 0 0,1 1 0 0 0,0-1 0 0 0,0 1 0 0 0,1-1 0 0 0,1 9 0 0 0,3-7 0 0 0,17 5 0 0 0,-11-11 0 0 0,4-5 0 0 0,-6-1 0 0 0,-1 0 0 0 0,0 0 0 0 0,1-1 0 0 0,-1 0 0 0 0,0 0 0 0 0,0-1 0 0 0,0 0 0 0 0,0-1 0 0 0,0 1 0 0 0,0-1 0 0 0,-1 0 0 0 0,1-1 0 0 0,-1 0 0 0 0,0 0 0 0 0,2-2 0 0 0,4-2 126 0 0,-1-1-1 0 0,0-1 1 0 0,0 0-1 0 0,-1-1 1 0 0,0 0-1 0 0,-1-1 1 0 0,0 0-1 0 0,-1 0 1 0 0,0-1-1 0 0,-1 0 1 0 0,0 0-1 0 0,-1 0 1 0 0,-1-1-1 0 0,0 0 1 0 0,2-11-126 0 0,-5 10 31 0 0,0 1 1 0 0,-1-1 0 0 0,-1 1 0 0 0,0-1-1 0 0,-2-2-31 0 0,-2-20 7 0 0,-5-15-7 0 0,9 48 0 0 0,0 3 0 0 0,0 0 0 0 0,0 0 0 0 0,0 0 0 0 0,-1 0 0 0 0,1 0 0 0 0,0 0 0 0 0,-1 0 0 0 0,1 0 0 0 0,-1 0 0 0 0,1 0 0 0 0,-1 0 0 0 0,0 0 0 0 0,1 1 0 0 0,-1-1 0 0 0,0 0 0 0 0,0 0 0 0 0,0 0 0 0 0,0-1 21 0 0,-8-7-175 0 0,8 9-542 0 0,1 0-258 0 0,0 0-707 0 0,0 0-2747 0 0,0 0-1205 0 0,0 0-234 0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7:40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17503 0 0,'0'0'803'0'0,"1"-1"-18"0"0,6-2-501 0 0,0 0-109 0 0,-6 2 561 0 0,3-23 2869 0 0,-3 19-3121 0 0,-1 0 0 0 0,0 0 0 0 0,0 0 0 0 0,-1 0 0 0 0,0 1 0 0 0,0-4-484 0 0,-2-9 756 0 0,2 15-1093 0 0,1 2-138 0 0,0 0-33 0 0,0 0-140 0 0,0 0-572 0 0,0 0-253 0 0,1-1-51 0 0,3-6-11 0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7:40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235 284 13823 0 0,'0'0'315'0'0,"0"0"45"0"0,2 0 21 0 0,1 0-234 0 0,-2 0-132 0 0,0 0 0 0 0,0 0-1 0 0,0 0 1 0 0,0 0 0 0 0,0 0-1 0 0,0-1 1 0 0,0 1 0 0 0,0 0 0 0 0,0-1-1 0 0,0 1 1 0 0,0-1 0 0 0,0 1 0 0 0,0-1-1 0 0,0 1 1 0 0,0-1 0 0 0,0 0-1 0 0,0 1 1 0 0,0-1 0 0 0,-1 0 0 0 0,1 0-1 0 0,0 0-14 0 0,1-1 299 0 0,0 0-1 0 0,0 0 0 0 0,0 0 1 0 0,0 0-1 0 0,0-1 0 0 0,0 1 1 0 0,-1-1-1 0 0,1 1 0 0 0,-1-1 1 0 0,0 0-1 0 0,0 0 0 0 0,0 1 1 0 0,0-1-1 0 0,0 0 0 0 0,-1 0 1 0 0,1 0-1 0 0,-1 0 0 0 0,0 0-298 0 0,0-7 1241 0 0,0 1 1 0 0,-1 0-1 0 0,-1-1 0 0 0,1 1 0 0 0,-2-1-1241 0 0,2 5 88 0 0,-1-8-11 0 0,-2-1 0 0 0,1 1 0 0 0,-1 0 0 0 0,-1 0 0 0 0,-1 1 0 0 0,0-1 0 0 0,0 1 0 0 0,-3-3-77 0 0,8 13 5 0 0,-3-3 207 0 0,0 0 0 0 0,0-1 1 0 0,0 2-1 0 0,0-1 1 0 0,-5-3-213 0 0,8 7 40 0 0,0 0 1 0 0,-1 0 0 0 0,1 0 0 0 0,0 0 0 0 0,-1 0 0 0 0,1 1 0 0 0,-1-1 0 0 0,0 1 0 0 0,1-1 0 0 0,-1 1-1 0 0,1-1 1 0 0,-1 1 0 0 0,0 0 0 0 0,1 0 0 0 0,-1 0 0 0 0,0 0 0 0 0,1 0 0 0 0,-1 0 0 0 0,1 0-1 0 0,-1 1 1 0 0,0-1 0 0 0,1 0 0 0 0,-1 1 0 0 0,-1 0-41 0 0,-3 2-50 0 0,-1 1 0 0 0,1 0 0 0 0,0 0 0 0 0,0 0 0 0 0,0 1 0 0 0,1-1-1 0 0,-1 2 1 0 0,1-1 0 0 0,0 0 0 0 0,1 1 0 0 0,-1 0 0 0 0,-2 5 50 0 0,-7 13-492 0 0,1 1 0 0 0,-7 21 492 0 0,1-4-242 0 0,15-35 220 0 0,1 1-1 0 0,0 0 0 0 0,0-1 1 0 0,1 2-1 0 0,-1-1 0 0 0,2 0 1 0 0,-1 6 22 0 0,1-12 0 0 0,1 0-1 0 0,0 0 1 0 0,0 0 0 0 0,1 0 0 0 0,-1 0 0 0 0,0 0-1 0 0,0 0 1 0 0,1 0 0 0 0,0 0 0 0 0,-1 0 0 0 0,1 0-1 0 0,0 0 1 0 0,0-1 0 0 0,0 1 0 0 0,0 0 0 0 0,0-1-1 0 0,0 1 1 0 0,0 0 0 0 0,1-1 0 0 0,-1 0 0 0 0,0 1-1 0 0,1-1 1 0 0,-1 0 0 0 0,1 1 0 0 0,0-1 0 0 0,-1 0-1 0 0,1 0 1 0 0,0 0 0 0 0,0-1 0 0 0,0 1 0 0 0,0 0 0 0 0,-1-1-1 0 0,1 1 1 0 0,2-1 0 0 0,6 2 43 0 0,0-1 1 0 0,0 0-1 0 0,-1 0 1 0 0,1-2-1 0 0,0 1 0 0 0,0-1 1 0 0,0 0-1 0 0,0-1 1 0 0,0 0-1 0 0,-1-1 0 0 0,1 0 1 0 0,-1 0-1 0 0,5-3-43 0 0,4-2 137 0 0,-1-1-1 0 0,0-1 1 0 0,0-1 0 0 0,-1 0-1 0 0,-1-1 1 0 0,6-6-137 0 0,-21 22 196 0 0,-6 11-28 0 0,-12 26 47 0 0,10-25-186 0 0,-17 50-29 0 0,2 1 0 0 0,-8 45 0 0 0,14-46 0 0 0,16-64 0 0 0,-14 37 0 0 0,13-32 0 0 0,-2 1-64 0 0,-3-25-1256 0 0,4 1 296 0 0,2 15 512 0 0,1-1 0 0 0,1-4 61 0 0,-1 1 0 0 0,1-1 0 0 0,0 0 0 0 0,1 1-1 0 0,0-2 452 0 0,6-17-7582 0 0,-2 10 500 0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7:41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 17503 0 0,'0'0'803'0'0,"0"0"-18"0"0,2 1-501 0 0,6 3-109 0 0,-6-3 561 0 0,-2-1 237 0 0,0 0 40 0 0,0 0-59 0 0,0 0-289 0 0,0 0-121 0 0,0 0-28 0 0,0 0-4 0 0,0 0 0 0 0,0 0 0 0 0,0 0 0 0 0,0 0-68 0 0,-2 0-289 0 0,-12 6-98 0 0,1 0 1 0 0,0 1-1 0 0,1 0 1 0 0,-1 1-1 0 0,1 0 1 0 0,1 1-1 0 0,-1 0 1 0 0,1 1-58 0 0,4-2 277 0 0,1-1 0 0 0,-1 1 1 0 0,2 0-1 0 0,-5 7-277 0 0,-1 3-889 0 0,9-15 869 0 0,0 0-1 0 0,0 0 1 0 0,0 0 0 0 0,1 0 0 0 0,-1 0-1 0 0,1 1 1 0 0,0-1 0 0 0,0 0 0 0 0,0 1 0 0 0,1-1-1 0 0,-1 1 1 0 0,1-1 0 0 0,0 1 0 0 0,0-1-1 0 0,0 1 1 0 0,0-1 0 0 0,0 1 0 0 0,1-1 0 0 0,0 1-1 0 0,0-1 1 0 0,0 0 0 0 0,0 1 0 0 0,0-1-1 0 0,1 0 1 0 0,-1 0 0 0 0,1 0 0 0 0,0 0 0 0 0,0 0-1 0 0,0 0 1 0 0,1 1 20 0 0,8 9 37 0 0,14 13 327 0 0,20 14 1211 0 0,-17-19-1571 0 0,0 1 0 0 0,-2 2 0 0 0,-1 0 0 0 0,21 27-4 0 0,-44-49 0 0 0,0 1 0 0 0,0 0 0 0 0,0 0 0 0 0,0 0 0 0 0,-1 0 0 0 0,1 0 0 0 0,-1 0 0 0 0,0 0 0 0 0,0 1 0 0 0,0-1 0 0 0,-1 0 0 0 0,1 1 0 0 0,-1-1 0 0 0,0 0 0 0 0,1 1 0 0 0,-2-1 0 0 0,1 1 0 0 0,0-1 0 0 0,-1 0 0 0 0,1 1 0 0 0,-1-1 0 0 0,0 0 0 0 0,0 0 0 0 0,0 1 0 0 0,-1-1 0 0 0,1 0 0 0 0,-1 0 0 0 0,0 0 0 0 0,1-1 0 0 0,-1 1 0 0 0,-1 0 0 0 0,1-1 0 0 0,0 1 0 0 0,-1-1 0 0 0,1 1 0 0 0,-1-1 0 0 0,1 0 0 0 0,-1 0 0 0 0,0-1 0 0 0,0 1 0 0 0,0-1 0 0 0,0 1 0 0 0,-3 0 0 0 0,-8 2 0 0 0,0 0 0 0 0,0-1 0 0 0,0 0 0 0 0,0-1 0 0 0,-1-1 0 0 0,0-1 0 0 0,8 0 0 0 0,1 0 0 0 0,0-1 0 0 0,0 0 0 0 0,-5-1 0 0 0,-9-1 0 0 0,15 2 79 0 0,0 0 0 0 0,0 0-1 0 0,0-1 1 0 0,0 1 0 0 0,1-1 0 0 0,-1 0-1 0 0,0 0 1 0 0,1-1 0 0 0,-1 0 0 0 0,1 1-1 0 0,0-1 1 0 0,0-1 0 0 0,0 1-79 0 0,1 0 54 0 0,1 1 0 0 0,-1-1 0 0 0,1 1 0 0 0,0-1 0 0 0,0 0-1 0 0,0 0 1 0 0,0 0 0 0 0,1 0 0 0 0,-1 0 0 0 0,1 0 0 0 0,0 0 0 0 0,0 0 0 0 0,0-1 0 0 0,0 1-1 0 0,0 0 1 0 0,1-1 0 0 0,0 1 0 0 0,-1-1 0 0 0,2-2-54 0 0,-1 3 0 0 0,1 0 0 0 0,0-1 0 0 0,0 1 0 0 0,0 0 0 0 0,0 0 0 0 0,1 0 0 0 0,-1 0 0 0 0,1 1 0 0 0,0-1 0 0 0,0 0 0 0 0,0 1 0 0 0,2-2 0 0 0,29-30 0 0 0,-29 31 0 0 0,96-91 0 0 0,-77 69 0 0 0,0-1 0 0 0,19-29 0 0 0,-39 51 1 0 0,0-1 1 0 0,0 1-1 0 0,-1-1 1 0 0,0 0-1 0 0,0 0 1 0 0,0 0-1 0 0,0 0 1 0 0,-1-1-1 0 0,0 1 1 0 0,0 0-1 0 0,0-4-1 0 0,-1 5-5 0 0,0 0 0 0 0,0 0 0 0 0,-1 0 0 0 0,1 0 0 0 0,-1 0 0 0 0,0 1 0 0 0,0-1 0 0 0,0 0 0 0 0,-1 0 0 0 0,1 1 0 0 0,-1-1 0 0 0,0 1 0 0 0,0-1 0 0 0,0 1 0 0 0,0 0 0 0 0,-1-1 5 0 0,-7-8-422 0 0,-23-28-1736 0 0,7 16-2914 0 0,12 11-3796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8:34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95 123 13823 0 0,'0'0'315'0'0,"0"0"45"0"0,0 0 21 0 0,0 0-49 0 0,0 0-81 0 0,0 0 481 0 0,0 0 237 0 0,1-3 45 0 0,1 1-855 0 0,-1 0 0 0 0,1-1 1 0 0,0 1-1 0 0,0 0 0 0 0,0 0 1 0 0,0 0-1 0 0,0 0 1 0 0,1 0-1 0 0,-1 1 0 0 0,0-1 1 0 0,1 1-1 0 0,-1-1 1 0 0,1 1-160 0 0,40-14 1147 0 0,-32 12-815 0 0,0-1-1 0 0,-1 0 1 0 0,1-1-332 0 0,15-8 931 0 0,0 2 0 0 0,14-5-931 0 0,-26 11 259 0 0,0 2 1 0 0,0-1-1 0 0,0 2 0 0 0,1 0 1 0 0,12 0-260 0 0,3-1 17 0 0,-24 2-17 0 0,1 1 0 0 0,-1-1 0 0 0,0 1 0 0 0,1 0 0 0 0,-1 0 0 0 0,0 1 0 0 0,1 0 0 0 0,-1 0 0 0 0,0 1 0 0 0,0-1 0 0 0,0 1 0 0 0,2 1 0 0 0,-5-1 0 0 0,1 0 0 0 0,-1 0 0 0 0,0 0 0 0 0,0 0 0 0 0,0 1 0 0 0,0-1 0 0 0,0 1 0 0 0,-1 0 0 0 0,1 0 0 0 0,-1 0 0 0 0,0 0 0 0 0,0 0 0 0 0,2 3 0 0 0,-1 0 0 0 0,-1 0 0 0 0,1 0 0 0 0,-1 1 0 0 0,0-1 0 0 0,-1 1 0 0 0,0-1 0 0 0,1 5 0 0 0,-1 11 0 0 0,-1 0 0 0 0,0 0 0 0 0,-2 0 0 0 0,-2 7 0 0 0,1 1 0 0 0,-2-1 0 0 0,-1 1 0 0 0,-1-2 0 0 0,-8 21 0 0 0,13-44 9 0 0,-1-1 0 0 0,1 1-1 0 0,-1-1 1 0 0,0 0 0 0 0,0 0 0 0 0,-1 0 0 0 0,1-1-1 0 0,-1 1 1 0 0,1-1 0 0 0,-1 0 0 0 0,0 0-1 0 0,-4 2-8 0 0,3-1 34 0 0,-1-1 0 0 0,1 0 0 0 0,-1-1-1 0 0,0 1 1 0 0,1-1 0 0 0,-1 0 0 0 0,0-1-1 0 0,0 1 1 0 0,0-1 0 0 0,-3 0-34 0 0,6-1 105 0 0,1 0 0 0 0,-1 0 0 0 0,1-1 0 0 0,-1 1 1 0 0,0 0-1 0 0,1-1 0 0 0,-1 0 0 0 0,1 0 0 0 0,-2 0-105 0 0,-3-2 165 0 0,-1 1 0 0 0,1 0-1 0 0,-1 1 1 0 0,0 0-165 0 0,5 0-101 0 0,1 1-1 0 0,0-1 1 0 0,0 0-1 0 0,0 0 1 0 0,0 0-1 0 0,0 0 1 0 0,-1 0-1 0 0,2 0 1 0 0,-1 0-1 0 0,0 0 1 0 0,0-1-1 0 0,0 1 1 0 0,1-1-1 0 0,-1 0 1 0 0,0 1-1 0 0,1-1 1 0 0,0 0-1 0 0,-1-1 102 0 0,-3-4-149 0 0,5 7 149 0 0,0-1-1 0 0,0 1 0 0 0,0 0 1 0 0,0 0-1 0 0,0-1 1 0 0,0 1-1 0 0,0 0 0 0 0,0-1 1 0 0,0 1-1 0 0,0 0 1 0 0,0-1-1 0 0,0 1 0 0 0,0 0 1 0 0,0-1-1 0 0,0 1 1 0 0,0 0-1 0 0,0 0 0 0 0,0-1 1 0 0,0 1-1 0 0,0 0 1 0 0,1-1-1 0 0,-1 1 0 0 0,0 0 1 0 0,0 0-1 0 0,0-1 1 0 0,0 1-1 0 0,1 0 1 0 0,-1-1 0 0 0,1 1 0 0 0,0 0 0 0 0,0-1 0 0 0,0 1 0 0 0,-1 0 0 0 0,1-1 0 0 0,0 1 0 0 0,0 0 0 0 0,0 0 0 0 0,0 0 0 0 0,0 0 0 0 0,-1 0 0 0 0,2 0 0 0 0,4 0 0 0 0,0 1 0 0 0,-1 0 0 0 0,1 1 0 0 0,-1-1 0 0 0,1 1 0 0 0,-1 0 0 0 0,0 1 0 0 0,1-1 0 0 0,-1 1 0 0 0,0 0 0 0 0,-1 0 0 0 0,1 1 0 0 0,0-1 0 0 0,-1 1 0 0 0,0 0 0 0 0,0 0 0 0 0,0 1 0 0 0,0-1 0 0 0,7 10 0 0 0,-1 0 0 0 0,0 0 0 0 0,-1 1 0 0 0,0 0 0 0 0,2 7 0 0 0,-2-3 0 0 0,0 1 0 0 0,-2-1 0 0 0,0 1 0 0 0,-1 1 0 0 0,-1-1 0 0 0,-1 1 0 0 0,-1 0 0 0 0,-1 3 0 0 0,-1-12 0 0 0,-1-1 0 0 0,-1 1 0 0 0,0 0 0 0 0,0 0 0 0 0,-1-1 0 0 0,0 1 0 0 0,-1-1 0 0 0,-1 0 0 0 0,0 0 0 0 0,0 0 0 0 0,-2 2 0 0 0,2-5 0 0 0,-1-1 0 0 0,0 1 0 0 0,0-1 0 0 0,0 0 0 0 0,-1 0 0 0 0,0-1 0 0 0,0 0 0 0 0,-1 0 0 0 0,0 0 0 0 0,0-1 0 0 0,0 0 0 0 0,0 0 0 0 0,-1-1 0 0 0,0 0 0 0 0,-2 1 0 0 0,-28 8 346 0 0,-1-1 0 0 0,0-2 0 0 0,-1-1 0 0 0,-1-2-346 0 0,31-6 35 0 0,1 0 0 0 0,-1 0 0 0 0,0-1 0 0 0,0 0 0 0 0,0-1 0 0 0,1 0 0 0 0,-1-1 0 0 0,0 0 0 0 0,1 0 0 0 0,0-1 0 0 0,-1 0 0 0 0,1-1 1 0 0,0 0-1 0 0,0 0-35 0 0,5 2-210 0 0,0 0 0 0 0,0-1 0 0 0,0 0 0 0 0,0 1 0 0 0,1-2 0 0 0,-1 1 0 0 0,1 0 0 0 0,0-1 0 0 0,0 1 0 0 0,0-1 0 0 0,0 0 1 0 0,0 0-1 0 0,1 0 0 0 0,0 0 0 0 0,0 0 0 0 0,0-1 0 0 0,0 1 0 0 0,1-1 0 0 0,-1 1 0 0 0,1-1 0 0 0,0 0 0 0 0,1 1 0 0 0,-1-1 0 0 0,1 0 1 0 0,0 1-1 0 0,0-1 0 0 0,1 0 0 0 0,-1 0 0 0 0,1-1 210 0 0,5-16-7851 0 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7:42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39 13823 0 0,'0'0'630'0'0,"0"0"-13"0"0,-7 1-368 0 0,1-2-107 0 0,5 1 588 0 0,-9 0 1256 0 0,2 1-2018 0 0,-2 1 4584 0 0,9 1-374 0 0,10 1-3366 0 0,0-2-666 0 0,1 1 0 0 0,0-2 0 0 0,0 1 0 0 0,-1-1 0 0 0,1-1 0 0 0,8 0-146 0 0,18-2 1031 0 0,8-3-1031 0 0,-24 3 69 0 0,101-19-69 0 0,-60 9 0 0 0,1 3 0 0 0,-31 3-64 0 0,-29 6-273 0 0,-2 0-138 0 0,0 0-33 0 0,0 0-72 0 0,0 0-2060 0 0,0 0-7220 0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7:43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15663 0 0,'0'0'1207'0'0,"0"0"-643"0"0,12 3 2225 0 0,12 1-1597 0 0,0-1 0 0 0,1-1 0 0 0,-1-1-1 0 0,1-2 1 0 0,-1 0 0 0 0,1-2-1192 0 0,39 0 1161 0 0,85-6-33 0 0,-143 9-1127 0 0,13-1-33 0 0,0 0-1 0 0,14-4 33 0 0,-31 5-337 0 0,-2 0-138 0 0,0 0-33 0 0,-2-1 265 0 0,0 1 0 0 0,1 0-1 0 0,-1-1 1 0 0,1 1 0 0 0,-1-1-1 0 0,1 1 1 0 0,0-1 0 0 0,-1 0 0 0 0,1 0-1 0 0,0 0 1 0 0,-1 1 0 0 0,1-1 0 0 0,0 0-1 0 0,0-1 1 0 0,0 1 0 0 0,0 0 0 0 0,0 0-1 0 0,0 0 1 0 0,0-1 0 0 0,-1 0 243 0 0,-7-19-1535 0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7:46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87 215 11975 0 0,'0'0'547'0'0,"2"-1"-11"0"0,-1-2-440 0 0,1 0-34 0 0,14-7-7 0 0,-7 4-32 0 0,-4 3 260 0 0,-1 0 1 0 0,1 0-1 0 0,-1 0 1 0 0,1 0-1 0 0,-1-1 1 0 0,0 0-1 0 0,0 0 1 0 0,-1 0-1 0 0,1 0 1 0 0,0-2-284 0 0,-3 4 189 0 0,1 0 0 0 0,-1 0 0 0 0,1 0-1 0 0,0 1 1 0 0,-1-1 0 0 0,1 0 0 0 0,0 1 0 0 0,1-1-189 0 0,12-10 651 0 0,-10 5-413 0 0,-3 4-52 0 0,1-1 0 0 0,0 1 0 0 0,0 0 0 0 0,0 0 0 0 0,0 0 0 0 0,1 0 0 0 0,0 0-186 0 0,0 0 180 0 0,-1 1 1 0 0,0-1-1 0 0,0 0 0 0 0,0 0 0 0 0,-1 0 0 0 0,1-1 0 0 0,-1 1 0 0 0,0-1 1 0 0,2-3-181 0 0,9-12 938 0 0,12-10 190 0 0,-20 23-1173 0 0,-4 5 4170 0 0,-10 3-4109 0 0,7-1-16 0 0,0 0 0 0 0,0 0 0 0 0,-1 0 0 0 0,1 1 0 0 0,0-1 0 0 0,0 0 0 0 0,0 1 0 0 0,0 0 0 0 0,0 0 0 0 0,-3 2 0 0 0,0 1 0 0 0,-1 0 0 0 0,1 0 0 0 0,0 0 0 0 0,0 0 0 0 0,0 1 0 0 0,-2 5 0 0 0,-4 3 0 0 0,-13 22 0 0 0,17-25 0 0 0,0-1 0 0 0,0 0 0 0 0,-5 4 0 0 0,-34 41 0 0 0,1 10 0 0 0,38-56 0 0 0,-1 1 0 0 0,1 0 0 0 0,1 0 0 0 0,0 1 0 0 0,0 0 0 0 0,1 0 0 0 0,1 1 0 0 0,0-1 0 0 0,0 1 0 0 0,1 3 0 0 0,1-6 0 0 0,2-6 0 0 0,-1-1 0 0 0,0 1 0 0 0,1-1 0 0 0,0 1 0 0 0,-1 0 0 0 0,1-1 0 0 0,0 1 0 0 0,1 0 0 0 0,-1-1 0 0 0,0 1 0 0 0,1 1 0 0 0,4 7 0 0 0,12 9 0 0 0,-5-13 0 0 0,-4-4 0 0 0,-1-1 0 0 0,1 1 0 0 0,1-1 0 0 0,-1-1 0 0 0,0 1 0 0 0,0-2 0 0 0,0 1 0 0 0,1-1 0 0 0,-1 0 0 0 0,0 0 0 0 0,1-1 0 0 0,2-1 0 0 0,6-1 0 0 0,-8 2 0 0 0,-1 0 0 0 0,1-1 0 0 0,-1 0 0 0 0,0 0 0 0 0,0-1 0 0 0,1 0 0 0 0,17-8 0 0 0,-18 8 0 0 0,0 0 0 0 0,0-1 0 0 0,0 0 0 0 0,5-4 0 0 0,-10 6 3 0 0,9-6 261 0 0,-1 0-1 0 0,0-1 1 0 0,0-1 0 0 0,4-5-264 0 0,-13 12 55 0 0,1 0 0 0 0,-1 0 0 0 0,0 0 0 0 0,0 0 0 0 0,0-1 0 0 0,0 1 0 0 0,0-1 0 0 0,-1 1 0 0 0,1-1 0 0 0,-1 0 0 0 0,0 1 0 0 0,0-1 0 0 0,-1 0 0 0 0,1 0 0 0 0,-1 0 0 0 0,0 0 0 0 0,0 0 0 0 0,0-2-55 0 0,-3-27 0 0 0,3 20 0 0 0,-2-1 0 0 0,-1-11 0 0 0,-2-3-372 0 0,1-1 1 0 0,1-8 371 0 0,-2-26-641 0 0,4 61-7 0 0,1 2-572 0 0,1-2-253 0 0,4-6-51 0 0,4-1-11 0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7:46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96 21191 0 0,'0'0'480'0'0,"0"0"67"0"0,0 0 31 0 0,0 0-56 0 0,0 0-269 0 0,0 0 138 0 0,0 0 97 0 0,0 0 21 0 0,-6-13 99 0 0,5 11-608 0 0,1 2 0 0 0,-1-1 0 0 0,1 1 0 0 0,0-1 0 0 0,0 1 0 0 0,-1-1 0 0 0,1 0 0 0 0,0 1 0 0 0,0-1 0 0 0,0 1 0 0 0,0-1 0 0 0,0 0 0 0 0,0 1 0 0 0,0-1 0 0 0,0 0 0 0 0,0 1 0 0 0,1-1 0 0 0,-1 1 0 0 0,0-1 0 0 0,0 0 0 0 0,0 1 0 0 0,0-1 0 0 0,0 1 0 0 0,0-1 0 0 0,0 1 0 0 0,0-1 0 0 0,0 1 0 0 0,0 0 0 0 0,1-1 0 0 0,-1 1 0 0 0,0-1 0 0 0,0 1 0 0 0,0-1 0 0 0,0 1 0 0 0,1 0 0 0 0,-1-1 0 0 0,0 1 0 0 0,0 0 0 0 0,1-1 0 0 0,-1 1 0 0 0,0 0 0 0 0,1-1 0 0 0,-1 1 0 0 0,0 0 0 0 0,1 0 0 0 0,-1-1 0 0 0,1 1 0 0 0,-1 0 0 0 0,0 0 0 0 0,1 0 0 0 0,-1-1 0 0 0,1 1 0 0 0,-1 0 0 0 0,2 0 0 0 0,4-5-935 0 0,0 0 0 0 0,0 0 0 0 0,0-1 0 0 0,-1 1 0 0 0,1-1 0 0 0,2-5 935 0 0,-1-3-2046 0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7:47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0 311 11975 0 0,'1'-1'267'0'0,"4"-11"288"0"0,2 0 0 0 0,-1 1 1 0 0,2 0-1 0 0,-1 0 0 0 0,1 1 0 0 0,1-1 1 0 0,1 1-556 0 0,60-78 5722 0 0,-2 3-4054 0 0,-57 70-1684 0 0,-8 10 131 0 0,1 0 0 0 0,-1 0-1 0 0,1 0 1 0 0,4-2-115 0 0,-7 6 488 0 0,-1 1 21 0 0,0-2-66 0 0,1-1-346 0 0,-4 8-47 0 0,-6 12-30 0 0,7-14-22 0 0,-4 7 2 0 0,-6 9 0 0 0,1 0 0 0 0,1 2 0 0 0,1-1 0 0 0,0 1 0 0 0,-4 19 0 0 0,8-25 0 0 0,0 0 0 0 0,-1 0 0 0 0,-1-1 0 0 0,0 0 0 0 0,-4 4 0 0 0,0 3 0 0 0,-9 20 0 0 0,-33 80 2032 0 0,52-117-2032 0 0,-1 1-1 0 0,2-1 1 0 0,-1 1-1 0 0,1-1 1 0 0,-1 1-1 0 0,1-1 1 0 0,1 3 0 0 0,-2 17-382 0 0,0-20 335 0 0,0 1 1 0 0,1 0 0 0 0,0 0 0 0 0,0 0-1 0 0,0 0 1 0 0,1 0 0 0 0,-1 0 0 0 0,1 0-1 0 0,0 0 1 0 0,1 0 0 0 0,-1-1 0 0 0,1 1-1 0 0,0 0 1 0 0,0-1 0 0 0,1 0 0 0 0,-1 1-1 0 0,1-1 1 0 0,0 0 0 0 0,0 0-1 0 0,0 0 1 0 0,1-1 0 0 0,-1 1 0 0 0,1-1-1 0 0,0 0 1 0 0,0 0 0 0 0,0 0 0 0 0,0-1-1 0 0,0 1 1 0 0,1-1 0 0 0,-1 0 0 0 0,1 0-1 0 0,0 0 1 0 0,2 0 46 0 0,2 0 148 0 0,0 1 1 0 0,0-2-1 0 0,0 1 0 0 0,0-1 1 0 0,0 0-1 0 0,1-1 0 0 0,-1 0 1 0 0,0-1-1 0 0,1 0 0 0 0,-1 0 0 0 0,0-1 1 0 0,0 0-1 0 0,8-3-148 0 0,-7 1 0 0 0,0 0 0 0 0,0-1 0 0 0,-1 0 0 0 0,0 0 0 0 0,0-1 0 0 0,0 0 0 0 0,-1-1 0 0 0,6-6 0 0 0,-11 11 0 0 0,-1 0 0 0 0,0-1 0 0 0,0 1 0 0 0,0-1 0 0 0,0 1 0 0 0,0-1 0 0 0,0 0 0 0 0,-1 0 0 0 0,1 1 0 0 0,-1-1 0 0 0,0-1 0 0 0,0 1 0 0 0,0 0 0 0 0,0 0 0 0 0,-1 0 0 0 0,1 0 0 0 0,-1-1 0 0 0,0 1 0 0 0,0 0 0 0 0,0 0 0 0 0,0 0 0 0 0,0-1 0 0 0,-1 1 0 0 0,1 0 0 0 0,-1 0 0 0 0,0 0 0 0 0,0 0 0 0 0,0 0 0 0 0,-1 0 0 0 0,1-1 0 0 0,-2 0-12 0 0,0 0-1 0 0,0-1 1 0 0,0 1-1 0 0,0 0 0 0 0,-1 1 1 0 0,1-1-1 0 0,-1 1 1 0 0,0-1-1 0 0,0 1 1 0 0,0 0-1 0 0,0 1 1 0 0,-1-1-1 0 0,1 1 1 0 0,-1-1-1 0 0,0 2 1 0 0,0-1-1 0 0,1 0 1 0 0,-1 1-1 0 0,0 0 1 0 0,0 0-1 0 0,0 0 1 0 0,0 1-1 0 0,-1 0 1 0 0,1 0-1 0 0,-3 0 13 0 0,2 0-28 0 0,0 1 0 0 0,0 0 0 0 0,0 0-1 0 0,0 1 1 0 0,0-1 0 0 0,0 1 0 0 0,0 1 0 0 0,0-1 0 0 0,1 1 0 0 0,-1 0-1 0 0,1 0 1 0 0,0 0 0 0 0,0 1 0 0 0,0 0 0 0 0,0 0 0 0 0,1 0 0 0 0,-1 1-1 0 0,1-1 1 0 0,0 1 0 0 0,-2 3 28 0 0,6-7-82 0 0,-1 0 0 0 0,1 1 0 0 0,0-1-1 0 0,-1 0 1 0 0,1 0 0 0 0,0 0 0 0 0,0 1 0 0 0,0-1 0 0 0,0 0-1 0 0,0 0 1 0 0,0 1 0 0 0,0-1 0 0 0,0 0 0 0 0,0 0 0 0 0,0 0 0 0 0,1 1-1 0 0,-1-1 1 0 0,1 0 0 0 0,-1 0 82 0 0,1 1-173 0 0,0 0 0 0 0,0 0 0 0 0,0 1 1 0 0,0-2-1 0 0,0 1 0 0 0,1 0 0 0 0,-1 0 0 0 0,2 1 173 0 0,10 6-1795 0 0,5-3-3812 0 0,2-1-1475 0 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7:48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17503 0 0,'0'0'803'0'0,"0"0"-18"0"0,-11 5 1682 0 0,7-2 3573 0 0,9 0-6039 0 0,1 0 0 0 0,-1-1 1 0 0,0 0-1 0 0,1-1 0 0 0,-1 1 1 0 0,1-1-1 0 0,0 0 0 0 0,-1 0 1 0 0,1-1-1 0 0,1 0-1 0 0,17 1 13 0 0,22-4-13 0 0,4 0 434 0 0,60-3 847 0 0,-58 2-957 0 0,-41 3-324 0 0,-1 1 0 0 0,-5 7 0 0 0,-4-5 0 0 0,0 0 0 0 0,-1 0 0 0 0,0 1 0 0 0,0-1 0 0 0,1 0 0 0 0,-1 0 0 0 0,0 1 0 0 0,-1-1 0 0 0,1 0 0 0 0,0 1 0 0 0,-1-1 0 0 0,1 0 0 0 0,-1 1 0 0 0,-13 28 0 0 0,5-12 0 0 0,2-4 0 0 0,-1 0 0 0 0,-9 13 0 0 0,-5 8 0 0 0,-74 129 0 0 0,5-10 0 0 0,84-141 0 0 0,0 0 0 0 0,2 0 0 0 0,-1 1 0 0 0,2-1 0 0 0,0 1 0 0 0,0 2 0 0 0,4-10-64 0 0,-21-31-1848 0 0,18 19 2054 0 0,-5-7-833 0 0,1 0-1 0 0,0-1 1 0 0,1 0 691 0 0,4 9-393 0 0,1-1-1 0 0,-1 0 1 0 0,1 0-1 0 0,0 1 1 0 0,0-1-1 0 0,0 0 1 0 0,1 0-1 0 0,0 0 1 0 0,0 0 0 0 0,0-2 393 0 0,1-4-459 0 0,1 0 1 0 0,0 0 0 0 0,0 0 0 0 0,1 0-1 0 0,0 0 1 0 0,3-4 458 0 0,-5 13-112 0 0,0-1 1 0 0,0 1-1 0 0,-1-1 0 0 0,1 1 0 0 0,0 0 0 0 0,-1-1 1 0 0,0 1-1 0 0,0-1 0 0 0,1 1 0 0 0,-1-1 0 0 0,-1 0 112 0 0,1 2 15 0 0,0 0 0 0 0,0 0 0 0 0,-1 0 0 0 0,1 0 0 0 0,0 0 0 0 0,-1 0 0 0 0,1 0 0 0 0,0 0 0 0 0,-1 0 0 0 0,0 0 0 0 0,1 0 0 0 0,-1 0 0 0 0,1 1 0 0 0,-1-1 0 0 0,0 0 0 0 0,0 1 0 0 0,1-1 0 0 0,-1 0 0 0 0,0 1 0 0 0,0-1 0 0 0,0 1 0 0 0,0-1 0 0 0,0 1 0 0 0,0-1 0 0 0,0 1 0 0 0,0 0 0 0 0,0-1 0 0 0,0 1-15 0 0,-10-2 1840 0 0,0 1 0 0 0,-1 0 0 0 0,1 0 1 0 0,-1 1-1841 0 0,75 5 1915 0 0,-40-2-397 0 0,22 0-1518 0 0,-10-2 524 0 0,-10-1-517 0 0,1 0-1 0 0,-1-1 1 0 0,10-3-7 0 0,-34 3-337 0 0,-1 1-138 0 0,0 0-1841 0 0,0 0-7236 0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9:23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200 122 2303 0 0,'1'-2'331'0'0,"6"-38"5745"0"0,-7 36-5918 0 0,1 0 1 0 0,-1 0-1 0 0,0 0 0 0 0,0 0 1 0 0,0 0-1 0 0,0 0 0 0 0,-1 0 1 0 0,1 0-1 0 0,-1 0 0 0 0,0 0 1 0 0,-1 0-1 0 0,1 0-158 0 0,-3-11 1053 0 0,4 14-685 0 0,0 1 0 0 0,0 0 0 0 0,0 0 0 0 0,0 0-2 0 0,-7-6 1216 0 0,6 5-1555 0 0,1 1 0 0 0,0 0 1 0 0,0-1-1 0 0,0 1 0 0 0,-1 0 0 0 0,1-1 0 0 0,0 1 0 0 0,-1 0 0 0 0,1 0 0 0 0,0-1 0 0 0,0 1 1 0 0,-1 0-1 0 0,1 0 0 0 0,-1 0 0 0 0,1-1 0 0 0,0 1 0 0 0,-1 0 0 0 0,1 0 0 0 0,0 0 0 0 0,-1 0 0 0 0,1 0 1 0 0,-1 0-1 0 0,1-1 0 0 0,0 1 0 0 0,-1 0 0 0 0,1 0 0 0 0,-1 0 0 0 0,1 0 0 0 0,-1 1-27 0 0,1-1 23 0 0,-1 0-1 0 0,0 1 1 0 0,1-1-1 0 0,-1 1 1 0 0,1-1-1 0 0,-1 1 1 0 0,1-1-1 0 0,-1 1 1 0 0,1 0-1 0 0,-1-1 1 0 0,1 1 0 0 0,-1 0-1 0 0,1-1 1 0 0,0 1-1 0 0,-1 0-22 0 0,-9 32 284 0 0,8-25-48 0 0,1-6-76 0 0,0 0-109 0 0,-1 0 0 0 0,1-1-1 0 0,0 1 1 0 0,-1 0 0 0 0,1 0-1 0 0,0 1 1 0 0,0-1-1 0 0,0 0 1 0 0,1 0-51 0 0,0-1 24 0 0,-7 11 264 0 0,6-10-160 0 0,-3 13 122 0 0,-3 12-49 0 0,1 1 0 0 0,1 2-201 0 0,1 1 160 0 0,-8 20-160 0 0,-14 64 355 0 0,17-74-170 0 0,-9 26 353 0 0,-5 8-538 0 0,6-20 198 0 0,14-45-57 0 0,1 0 0 0 0,0 0 1 0 0,1 0-1 0 0,0 1 0 0 0,1-1 0 0 0,0 0 0 0 0,0 3-141 0 0,1-3 146 0 0,-1-10-144 0 0,0 0-1 0 0,0 0 1 0 0,0 0-1 0 0,0 0 1 0 0,0 0 0 0 0,0 0-1 0 0,0 0 1 0 0,0 0-1 0 0,0 0 1 0 0,0 0-1 0 0,0 0 1 0 0,0 0-1 0 0,0 0 1 0 0,0 0-1 0 0,0 0 1 0 0,0 0-1 0 0,0 0 1 0 0,0 0-1 0 0,0 0 1 0 0,1 0 0 0 0,-1 0-1 0 0,0 0 1 0 0,0 0-1 0 0,0 0 1 0 0,0 0-1 0 0,0 0 1 0 0,0 0-1 0 0,0 0 1 0 0,0 0-1 0 0,0 0 1 0 0,0 0-1 0 0,0 0 1 0 0,0 0 0 0 0,0 0-1 0 0,0 0 1 0 0,0 0-1 0 0,0 0 1 0 0,0 0-1 0 0,0 0 1 0 0,0 0-1 0 0,0 0 1 0 0,0 0-1 0 0,0 0 1 0 0,0 0-1 0 0,1 0 1 0 0,-1 0-1 0 0,0 0 1 0 0,0 0 0 0 0,0 0-1 0 0,0 0 1 0 0,0 0-1 0 0,0 0 1 0 0,0 0-1 0 0,0 0 1 0 0,0 0-1 0 0,0 0 1 0 0,0 0-1 0 0,0 0 1 0 0,0 0-1 0 0,0 0 1 0 0,0 0 0 0 0,0 0-1 0 0,0 0 1 0 0,0 0-1 0 0,0 1 1 0 0,0-1-2 0 0,6-17-105 0 0,-2 4-406 0 0,8-12-1931 0 0,-11 23 1008 0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9:24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21 1375 0 0,'0'0'302'0'0,"0"0"727"0"0,0 0 320 0 0,-2 0 69 0 0,-16-3 800 0 0,16 2-1514 0 0,2 1-37 0 0,0 0-28 0 0,0 0-82 0 0,-2 0-40 0 0,2 0-446 0 0,0 0 1 0 0,0 0-1 0 0,0 0 0 0 0,0 0 0 0 0,-1-1 0 0 0,1 1 0 0 0,0 0 0 0 0,0 0 1 0 0,0 0-1 0 0,0 0 0 0 0,0 0 0 0 0,-1 0 0 0 0,1 0 0 0 0,0 0 0 0 0,0 0 0 0 0,0 0 1 0 0,0 0-1 0 0,0 0 0 0 0,0-1 0 0 0,0 1 0 0 0,-1 0 0 0 0,1 0 0 0 0,0 0 0 0 0,0 0 1 0 0,0 0-1 0 0,0 0 0 0 0,0-1 0 0 0,0 1 0 0 0,0 0 0 0 0,0 0 0 0 0,0 0 0 0 0,0 0 1 0 0,0 0-1 0 0,0-1 0 0 0,0 1 0 0 0,0 0 0 0 0,0 0 0 0 0,0 0 0 0 0,0 0 1 0 0,0-1-1 0 0,0 1 0 0 0,0 0 0 0 0,0 0 0 0 0,0 0 0 0 0,0 0 0 0 0,0 0 0 0 0,0-1 1 0 0,0 1-1 0 0,0 0 0 0 0,0 0 0 0 0,1 0 0 0 0,-1 0 0 0 0,0 0 0 0 0,0 0-71 0 0,12-6 805 0 0,21 1-493 0 0,-14 5-105 0 0,8 0 804 0 0,22 3-1011 0 0,16-2 654 0 0,-65 0-653 0 0,1-1 1 0 0,-1 0 0 0 0,0 0 0 0 0,0 0 0 0 0,0 0 0 0 0,1 0 0 0 0,-1 0 0 0 0,0 0-1 0 0,0 0 1 0 0,1 0 0 0 0,-1 1 0 0 0,0-1 0 0 0,0 0 0 0 0,0 0 0 0 0,1 0 0 0 0,-1 0-1 0 0,0 0 1 0 0,0 0 0 0 0,1-1 0 0 0,-1 1 0 0 0,0 0 0 0 0,0 0 0 0 0,0 0 0 0 0,1 0-1 0 0,-1 0 1 0 0,0 0 0 0 0,0 0 0 0 0,0 0 0 0 0,1 0 0 0 0,-1-1 0 0 0,0 1 0 0 0,0 0-1 0 0,0 0 1 0 0,1 0 0 0 0,-1 0 0 0 0,0-1-2 0 0,3-1 1 0 0,14 2 61 0 0,-14 1-44 0 0,1-1-1 0 0,-1 1 1 0 0,0-1 0 0 0,0 1-1 0 0,0 0 1 0 0,0 0-1 0 0,0 1 1 0 0,0-1 0 0 0,0 1-1 0 0,1 0-17 0 0,-2-1 78 0 0,-2-1 4 0 0,0 0-2 0 0,0 1-63 0 0,1-1-1 0 0,0 0 1 0 0,-1 1-1 0 0,1-1 1 0 0,0 1-1 0 0,-1 0 1 0 0,1-1-1 0 0,-1 1 1 0 0,1-1-1 0 0,-1 1 1 0 0,1 0-1 0 0,-1-1 1 0 0,0 1-1 0 0,1 0 1 0 0,-1-1-1 0 0,0 1 1 0 0,0 0 0 0 0,1 0-17 0 0,5 18 327 0 0,-6-17-330 0 0,10 37 165 0 0,-9-36-155 0 0,-1-1 0 0 0,1 1 0 0 0,-1-1 0 0 0,1 1 0 0 0,-1 0 0 0 0,0-1 0 0 0,0 1 0 0 0,0-1 0 0 0,0 1 0 0 0,-1 0 0 0 0,0 1-7 0 0,0 2 14 0 0,1-4-2 0 0,0-1 1 0 0,0 1-1 0 0,0-1 1 0 0,-1 1 0 0 0,1-1-1 0 0,-1 1 1 0 0,1-1-1 0 0,-1 1 1 0 0,0-1-1 0 0,0 2-12 0 0,-3 7 56 0 0,-3 12 148 0 0,-1 0-1 0 0,-7 14-203 0 0,6-13 245 0 0,0 0-1 0 0,-1 7-244 0 0,2-4 264 0 0,-2 0 0 0 0,-4 7-264 0 0,2-5 360 0 0,-6 21-360 0 0,15-39 48 0 0,1-1 1 0 0,0 1-1 0 0,0 0 1 0 0,1 0-1 0 0,0 0 0 0 0,1-1 1 0 0,0 4-49 0 0,2-1 53 0 0,-1-10-47 0 0,-1 1 1 0 0,1 0-1 0 0,-1-1 0 0 0,1 1 0 0 0,0-1 1 0 0,0 0-1 0 0,0 1 0 0 0,1-1 1 0 0,-1 0-1 0 0,1 2-6 0 0,2 1 12 0 0,-3-3 41 0 0,-1 0 11 0 0,4 6 0 0 0,-4-6 0 0 0,0-2-26 0 0,0 0-105 0 0,0 0-14 0 0,0 0-39 0 0,0 0-196 0 0,0 0-90 0 0,0 0-11 0 0,0 0-123 0 0,0 0-495 0 0,0 0-217 0 0,0 0-928 0 0,0 0-3556 0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9:24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 17823 0 0,'0'0'819'0'0,"0"0"-20"0"0,0-1-513 0 0,-1-4-232 0 0,0 3 52 0 0,1 2 21 0 0,14-3 94 0 0,5 0-207 0 0,-1 1 1 0 0,1 1-1 0 0,0 1 0 0 0,0 0 0 0 0,-1 1 0 0 0,18 4-14 0 0,-3-1-1 0 0,19-2 1 0 0,-7-1-95 0 0,-13 0-1373 0 0,0-1 1 0 0,1-2 1467 0 0,-17-1-1338 0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9:26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61 572 9471 0 0,'0'0'432'0'0,"0"0"-5"0"0,0 0-171 0 0,0 0 309 0 0,0 0 161 0 0,1-2 36 0 0,18-26 1200 0 0,-13 20-1592 0 0,0 0-1 0 0,-1-1 1 0 0,0 1-1 0 0,2-7-369 0 0,22-60 2070 0 0,-3-2 0 0 0,0-16-2070 0 0,-22 80 63 0 0,7-29 62 0 0,-1 0 1 0 0,-3 0-1 0 0,1-26-125 0 0,-6 64 14 0 0,-2 2-11 0 0,1 1 0 0 0,-1 0 0 0 0,0 0 0 0 0,0-1 0 0 0,1 1 0 0 0,-1-1 0 0 0,0 1 0 0 0,0 0 0 0 0,0-1 0 0 0,0 1 0 0 0,-1 0 0 0 0,1-1 0 0 0,0 0-3 0 0,-3-10 11 0 0,0 7 34 0 0,0 6-36 0 0,0 7-21 0 0,3-8 13 0 0,-32 68-180 0 0,-11 43 179 0 0,-11 34-2 0 0,-5 16 143 0 0,51-137-103 0 0,1 0 0 0 0,2 1 1 0 0,0-1-1 0 0,1 1 0 0 0,2 0 1 0 0,0 0-1 0 0,2 0 0 0 0,1 15-38 0 0,0-35 14 0 0,0 1-1 0 0,0-1 0 0 0,1 1 1 0 0,1 4-14 0 0,6 4 21 0 0,-8-13-16 0 0,1 1-1 0 0,-1-1 1 0 0,1 0 0 0 0,0 0 0 0 0,-1 0-1 0 0,1 0 1 0 0,0 0 0 0 0,0 0 0 0 0,0 0-1 0 0,0 0 1 0 0,0-1 0 0 0,0 1 0 0 0,0-1 0 0 0,0 0-1 0 0,0 1 1 0 0,1-1-5 0 0,1 0 15 0 0,0 0 0 0 0,0-1 0 0 0,0 1 1 0 0,-1-1-1 0 0,1 0 0 0 0,0 0 0 0 0,0 0 0 0 0,1-2-15 0 0,7-2 61 0 0,-1-1-1 0 0,0-1 1 0 0,0 1 0 0 0,9-9-61 0 0,3-5 100 0 0,0-2 1 0 0,-1 0-1 0 0,-2-2 0 0 0,15-20-100 0 0,-4 5 47 0 0,-4 5-26 0 0,-2-1 0 0 0,-2-1 0 0 0,-1 0 0 0 0,-1-2 0 0 0,-3-1 0 0 0,-1 0 0 0 0,-1-1 0 0 0,-1-7-21 0 0,-9 23 85 0 0,-2-1 0 0 0,0 0 1 0 0,-2 0-1 0 0,0-1-85 0 0,-2 16 135 0 0,0-1 0 0 0,0 0 0 0 0,-2-2-135 0 0,2 9 82 0 0,0 1 0 0 0,-1-1 0 0 0,0 1-1 0 0,0-1 1 0 0,0 1 0 0 0,0-1 0 0 0,-1 1-1 0 0,1 0 1 0 0,-1-1 0 0 0,-1 0-82 0 0,2 3 201 0 0,0 0-1 0 0,-6-3-21 0 0,-2 2-85 0 0,-2 8-28 0 0,5-1-68 0 0,0 0 1 0 0,1 1-1 0 0,-1 0 1 0 0,1 0 0 0 0,0 0-1 0 0,1 1 1 0 0,0 0-1 0 0,0-1 1 0 0,0 2-1 0 0,1-1 1 0 0,0 0 0 0 0,-1 6 1 0 0,-4 14-25 0 0,1 1 0 0 0,-2 26 25 0 0,1-6 5 0 0,-11 86-58 0 0,-4 1 53 0 0,-8 36 0 0 0,4-3 0 0 0,17-100 87 0 0,10-66-3 0 0,1-4 17 0 0,6-19 89 0 0,0-1-1 0 0,-2-1 1 0 0,0 1-1 0 0,-1-8-189 0 0,4-14 135 0 0,1 0-104 0 0,-3 20-18 0 0,-1-1 0 0 0,-1 1 0 0 0,-2-1 0 0 0,0-1-13 0 0,-2 22 0 0 0,0 0 0 0 0,-1 1 0 0 0,1-1 0 0 0,-1 1 0 0 0,0-1 0 0 0,-1-1 0 0 0,-3-4 0 0 0,-4 5 0 0 0,-1 5 0 0 0,8-1-6 0 0,0 1 0 0 0,0 0 0 0 0,0 1 0 0 0,0-1 0 0 0,1 0-1 0 0,-1 0 1 0 0,0 1 0 0 0,1-1 0 0 0,-1 1 0 0 0,1-1 0 0 0,0 1 0 0 0,-1 0 0 0 0,1 0-1 0 0,0-1 1 0 0,0 1 0 0 0,0 0 0 0 0,0 0 6 0 0,-2 6-26 0 0,0-1 0 0 0,1 0 0 0 0,0 1 0 0 0,0 0 26 0 0,1-5-4 0 0,0 1 0 0 0,0 0 0 0 0,1 0 0 0 0,-1 0 0 0 0,1 0 0 0 0,0 0 0 0 0,1 2 4 0 0,5 11-34 0 0,-4-14 32 0 0,6 5 2 0 0,6-4 0 0 0,7-3 0 0 0,-15-3 0 0 0,-1 0 0 0 0,10-1 6 0 0,0-1-1 0 0,-1-1 1 0 0,1 0 0 0 0,-1-1-1 0 0,0-1 1 0 0,-1 0 0 0 0,1-1-1 0 0,-2 0 1 0 0,2-1-6 0 0,4-5 13 0 0,1-1 0 0 0,-2-1 1 0 0,0 0-1 0 0,-1-1 0 0 0,8-12-13 0 0,-19 22 29 0 0,-1 0-1 0 0,0 0 0 0 0,0 0 0 0 0,-1-1 0 0 0,0 1 0 0 0,0-1 0 0 0,0 0 0 0 0,-1 0 1 0 0,0 0-1 0 0,-1 0 0 0 0,0-6-28 0 0,-1 12 74 0 0,-9 3-50 0 0,7 0-27 0 0,1-1 0 0 0,-1 1 0 0 0,0 0 0 0 0,1 0-1 0 0,-1 0 1 0 0,1 0 0 0 0,-1 0 0 0 0,1 0-1 0 0,-1 0 1 0 0,1 1 0 0 0,0-1 0 0 0,0 1-1 0 0,0-1 1 0 0,-1 1 0 0 0,1-1 0 0 0,1 1 0 0 0,-1-1-1 0 0,0 1 1 0 0,0 0 0 0 0,1-1 0 0 0,-1 1-1 0 0,1 0 1 0 0,-1 0 0 0 0,1 0 0 0 0,-1 1 3 0 0,0 6-15 0 0,0 0-1 0 0,0 0 1 0 0,1 1 0 0 0,0 5 15 0 0,0 2 0 0 0,5 45 0 0 0,-4-34-23 0 0,-1-22 15 0 0,0 0 0 0 0,0 0 0 0 0,1 0 0 0 0,0 0-1 0 0,0 0 1 0 0,1 3 8 0 0,6 6 0 0 0,15 11 0 0 0,-10-16 0 0 0,-10-8-3 0 0,0 0 1 0 0,1-1-1 0 0,-1 1 0 0 0,0-1 1 0 0,1 0-1 0 0,0 1 0 0 0,-1-2 1 0 0,1 1-1 0 0,-1 0 0 0 0,1-1 1 0 0,0 1-1 0 0,0-1 0 0 0,-1 0 1 0 0,1-1-1 0 0,0 1 0 0 0,-1 0 1 0 0,1-1-1 0 0,0 0 0 0 0,-1 0 1 0 0,1 0-1 0 0,-1 0 0 0 0,1-1 1 0 0,-1 1-1 0 0,2-2 3 0 0,11-10 4 0 0,0 0 0 0 0,-1-1 0 0 0,-1-1 0 0 0,11-14-4 0 0,47-68 94 0 0,-30 37-16 0 0,-29 42-43 0 0,-1-1-1 0 0,3-8-34 0 0,1-1 7 0 0,-10 19-18 0 0,-5 7-49 0 0,0 4-30 0 0,4 4 7 0 0,-4-6 74 0 0,-1 1 1 0 0,1-1-1 0 0,-1 0 0 0 0,0 1 1 0 0,1-1-1 0 0,-1 1 0 0 0,1-1 1 0 0,-1 1-1 0 0,0-1 0 0 0,1 1 1 0 0,-1-1-1 0 0,0 1 0 0 0,0-1 1 0 0,0 1-1 0 0,1-1 0 0 0,-1 1 1 0 0,0-1-1 0 0,0 1 0 0 0,0-1 1 0 0,0 1-1 0 0,0 0 0 0 0,0-1 0 0 0,0 1 1 0 0,0 0 8 0 0,1 10-50 0 0,13 19-208 0 0,-11-26 178 0 0,-2-3 77 0 0,1 1 0 0 0,-1-1 0 0 0,0 1-1 0 0,1-1 1 0 0,-1 0 0 0 0,1 1 0 0 0,-1-1 0 0 0,1 0-1 0 0,0 0 1 0 0,-1 0 0 0 0,1 0 0 0 0,0 0 0 0 0,0 0-1 0 0,0-1 1 0 0,2 1 3 0 0,3 1-28 0 0,0 1 22 0 0,5 0-3 0 0,7-5 12 0 0,-19 2-1 0 0,1 0 1 0 0,-1 0-1 0 0,1 0 1 0 0,-1 0-1 0 0,1 0 0 0 0,-1 0 1 0 0,1 0-1 0 0,0 1 0 0 0,-1-1 1 0 0,1 0-1 0 0,-1 0 0 0 0,1 0 1 0 0,-1 1-1 0 0,1-1 1 0 0,-1 0-1 0 0,0 1 0 0 0,1-1 1 0 0,-1 0-1 0 0,1 1 0 0 0,-1-1 1 0 0,0 1-1 0 0,1-1 0 0 0,-1 1 1 0 0,0-1-1 0 0,1 1-2 0 0,2 15 136 0 0,-3-7-52 0 0,-1-1 1 0 0,0 0-1 0 0,-2 6-84 0 0,2-10 13 0 0,-3 12-1 0 0,-5 21-13 0 0,7-33 1 0 0,3 15 0 0 0,-1-14 0 0 0,2 21 0 0 0,2-13 0 0 0,5-5 0 0 0,4-5 0 0 0,1-3 0 0 0,4-2 30 0 0,-14-2-12 0 0,-2 2-6 0 0,4-3 10 0 0,-1-1-1 0 0,1 0 1 0 0,-1 0-1 0 0,0 0 1 0 0,-1 0-1 0 0,1-1 1 0 0,-1 1-1 0 0,2-7-21 0 0,-2 7 36 0 0,0 0-1 0 0,1 0 1 0 0,0 0-1 0 0,4-4-35 0 0,-5 6 22 0 0,0-1-1 0 0,0 1 1 0 0,0-1 0 0 0,0 0-1 0 0,-1 0 1 0 0,0-1-1 0 0,1-2-21 0 0,0-1 29 0 0,1 0 0 0 0,0 0 0 0 0,0 1 0 0 0,0 0 0 0 0,1 0 0 0 0,0 0 0 0 0,1 1 0 0 0,2-3-29 0 0,5-2 12 0 0,-9 10-13 0 0,-1 1 1 0 0,9-5 0 0 0,0 4 0 0 0,-9 1 0 0 0,1 1 0 0 0,15 8 0 0 0,-15-5-2 0 0,-1-1-1 0 0,0 1 1 0 0,0 0 0 0 0,0 1-1 0 0,-1-1 1 0 0,1 1 0 0 0,-1-1-1 0 0,0 1 1 0 0,0 0 2 0 0,4 4-32 0 0,-4-6 30 0 0,-1 1 1 0 0,1 0 0 0 0,-1 0-1 0 0,0 0 1 0 0,1 0 0 0 0,-1 0-1 0 0,-1 1 1 0 0,2 0 1 0 0,9 22 0 0 0,0-8 0 0 0,-11-14 0 0 0,3 14 0 0 0,-2-5 0 0 0,-1-1 0 0 0,-4 0 0 0 0,-2-3 11 0 0,3-6 31 0 0,-3 2-20 0 0,1-17 84 0 0,4-1-95 0 0,2 7-13 0 0,1 0 1 0 0,-1-1-1 0 0,1 1 0 0 0,1 0 1 0 0,-1 0-1 0 0,1 0 0 0 0,0 1 0 0 0,0-1 1 0 0,1 1-1 0 0,2-2 2 0 0,12-12-17 0 0,1 1-1 0 0,2 0 18 0 0,-7 6-8 0 0,-7 5 1 0 0,1 1 0 0 0,0-1 0 0 0,1 2 0 0 0,9-6 7 0 0,-16 10-4 0 0,1-1 0 0 0,-1 1 1 0 0,1 0-1 0 0,-1 0 0 0 0,1 0 1 0 0,0 0-1 0 0,-1 0 0 0 0,1 1 1 0 0,0 0-1 0 0,0 0 1 0 0,0 0-1 0 0,-1 0 0 0 0,1 0 1 0 0,0 1-1 0 0,-1 0 0 0 0,2 0 4 0 0,-3-1-5 0 0,1 1 0 0 0,0 0 0 0 0,-1 0 0 0 0,1 0-1 0 0,-1 0 1 0 0,1 0 0 0 0,-1 1 0 0 0,0-1-1 0 0,1 1 1 0 0,1 1 5 0 0,2 2-12 0 0,-3-3 7 0 0,0 1-1 0 0,0-1 1 0 0,0 1-1 0 0,0 0 0 0 0,0 0 1 0 0,-1 0-1 0 0,1 0 1 0 0,-1 1-1 0 0,0-1 1 0 0,0 0-1 0 0,0 1 0 0 0,0 0 1 0 0,-1 0-1 0 0,0-1 1 0 0,1 1-1 0 0,-1 0 0 0 0,-1 0 1 0 0,1 0-1 0 0,-1 0 1 0 0,1 0-1 0 0,-1 1 6 0 0,0 7-499 0 0,-1 1 0 0 0,0 0 0 0 0,0 0-1 0 0,-1 0 1 0 0,-1-1 0 0 0,0 1 0 0 0,-1-1 0 0 0,-1 0-1 0 0,1 0 1 0 0,-3 2 499 0 0,6-11-1744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8:36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410 137 10135 0 0,'0'0'464'0'0,"1"-2"-9"0"0,3-7-295 0 0,8-11 723 0 0,-12 18 87 0 0,3-13 997 0 0,-3 8-1441 0 0,1 0-1 0 0,-2 0 1 0 0,1 0 0 0 0,-1 0-1 0 0,0-1-525 0 0,1 7 121 0 0,-1-1 33 0 0,1 0-1 0 0,-1 0 1 0 0,0 0 0 0 0,0 0-1 0 0,1 0 1 0 0,-1 0-1 0 0,-1 0 1 0 0,1 0-1 0 0,0 1 1 0 0,0-1 0 0 0,-1 0-1 0 0,1 1 1 0 0,-1-1-1 0 0,1 1 1 0 0,-1-1 0 0 0,1 1-1 0 0,-1 0 1 0 0,0 0-1 0 0,-1-1-153 0 0,0 0 64 0 0,0 1 1 0 0,0-1-1 0 0,0 1 0 0 0,0 0 0 0 0,-1 0 0 0 0,1 0 0 0 0,0 1 1 0 0,0-1-1 0 0,-1 1 0 0 0,1 0 0 0 0,0 0 0 0 0,-1 0-64 0 0,-11 1 292 0 0,1 1-1 0 0,-1 1 1 0 0,1 0 0 0 0,0 1-1 0 0,-1 1 1 0 0,2 0-1 0 0,-9 5-291 0 0,3 0 3 0 0,1 0-1 0 0,0 2 0 0 0,-1 0-2 0 0,4-1 0 0 0,1 0 0 0 0,0 1 0 0 0,0 0 0 0 0,1 1 0 0 0,1 0 0 0 0,0 2 0 0 0,-8 12 0 0 0,13-17 0 0 0,1 0 0 0 0,0 1 0 0 0,1 0 0 0 0,0 1 0 0 0,1-1 0 0 0,0 1 0 0 0,0 0 0 0 0,1-1 0 0 0,1 2 0 0 0,0-1 0 0 0,1 0 0 0 0,0 0 0 0 0,1 1 0 0 0,0-1 0 0 0,1 0 0 0 0,2 10 0 0 0,-2-15 0 0 0,1 1 0 0 0,0-1 0 0 0,0 0 0 0 0,0 0 0 0 0,1 0 0 0 0,0 0 0 0 0,1 0 0 0 0,2 3 0 0 0,-4-7 0 0 0,-1-1 0 0 0,1 1 0 0 0,1-1 0 0 0,-1 1 0 0 0,0-1 0 0 0,1 0 0 0 0,-1 0 0 0 0,1 0 0 0 0,-1 0 0 0 0,1 0 0 0 0,0-1 0 0 0,0 1 0 0 0,0-1 0 0 0,0 0 0 0 0,0 0 0 0 0,0 0 0 0 0,0 0 0 0 0,0-1 0 0 0,0 1 0 0 0,1-1 0 0 0,0 1 0 0 0,4-2 0 0 0,0 1 0 0 0,1-1 0 0 0,-1 0 0 0 0,0-1 0 0 0,1 0 0 0 0,-1 0 0 0 0,0-1 0 0 0,-1 0 0 0 0,1 0 0 0 0,0-1 0 0 0,-1 0 0 0 0,0 0 0 0 0,4-3 0 0 0,11-10 0 0 0,-1 0 0 0 0,0-1 0 0 0,9-11 0 0 0,-18 16 205 0 0,0-1 0 0 0,-1 0 0 0 0,0-1-1 0 0,-1 0 1 0 0,0-2-205 0 0,11-24 1024 0 0,6-17-1024 0 0,-24 53 0 0 0,5-15 0 0 0,-6 11 72 0 0,-2 7 299 0 0,0 2 117 0 0,0 0 21 0 0,-1 2-66 0 0,-6 8-412 0 0,1 0-1 0 0,0 0 1 0 0,1 0 0 0 0,0 1 0 0 0,0-1-1 0 0,2 1 1 0 0,-4 11-31 0 0,3-4-469 0 0,1 0 0 0 0,1 0 0 0 0,0 0-1 0 0,1 14 470 0 0,0-26-137 0 0,1 16 109 0 0,0-21 62 0 0,1 1-1 0 0,-1 0 0 0 0,0-1 1 0 0,1 1-1 0 0,0 0 1 0 0,-1-1-1 0 0,1 1 1 0 0,0-1-1 0 0,0 1 1 0 0,-1-1-1 0 0,1 0 0 0 0,1 2-33 0 0,-1-2 475 0 0,-1-1 33 0 0,3 2-133 0 0,-1-1-440 0 0,1 1-1 0 0,0-1 1 0 0,0 1 0 0 0,0-1 0 0 0,0 0 0 0 0,0 0 0 0 0,0-1 0 0 0,0 1 0 0 0,1-1-1 0 0,-1 1 1 0 0,0-1 0 0 0,0 0 0 0 0,0 0 0 0 0,1 0 0 0 0,-1-1 0 0 0,0 1-1 0 0,0-1 1 0 0,0 0 0 0 0,0 1 0 0 0,0-2 0 0 0,0 1 0 0 0,0 0 0 0 0,0 0 0 0 0,0-1-1 0 0,0 0 1 0 0,0 1 0 0 0,0-2 65 0 0,13-8 13 0 0,-1 0 0 0 0,0-1 0 0 0,-1-1-1 0 0,-1 0 1 0 0,6-8-13 0 0,6-7 657 0 0,-4 4 598 0 0,7-10-1255 0 0,-7 7 19 0 0,-12 17-20 0 0,-1-2-1 0 0,8-10 2 0 0,-9 12 0 0 0,-1 5 0 0 0,-4 8 0 0 0,-2 5 0 0 0,-2 15 0 0 0,-2 0 0 0 0,-1 0 0 0 0,0-1 0 0 0,-5 8 0 0 0,-3 17 0 0 0,7-24 0 0 0,1-8 0 0 0,2-1 0 0 0,0 1 0 0 0,1-1 0 0 0,0 1 0 0 0,1 0 0 0 0,1 7 0 0 0,2-8 0 0 0,-2-13 0 0 0,1 0 0 0 0,-1-1 0 0 0,1 1 0 0 0,-1 0 0 0 0,0 0 0 0 0,1 0 0 0 0,-1-1 0 0 0,1 1 0 0 0,0 0 0 0 0,-1-1 0 0 0,1 1 0 0 0,0 0 0 0 0,0 0 0 0 0,0-1 0 0 0,0 1 0 0 0,0-1 0 0 0,0 0 0 0 0,0 0 0 0 0,0 1 0 0 0,0-1 0 0 0,0 0 0 0 0,0 0 0 0 0,0 0 0 0 0,0 0 0 0 0,1 0 0 0 0,-1 0 0 0 0,0 0 0 0 0,0-1 0 0 0,0 1 0 0 0,0 0 0 0 0,0 0 0 0 0,0-1 0 0 0,0 1 0 0 0,0-1 0 0 0,0 1 0 0 0,1-1 0 0 0,23-17 0 0 0,-16 11 0 0 0,7-6 0 0 0,0-1 0 0 0,-1-1 0 0 0,-1 0 0 0 0,3-5 0 0 0,9-8 0 0 0,59-73 0 0 0,-51 59 0 0 0,-23 26 0 0 0,0 0 0 0 0,-2-1 0 0 0,1 0 0 0 0,0-6 0 0 0,-20 84 0 0 0,-1-17 0 0 0,3 2 0 0 0,1-1 0 0 0,2 14 0 0 0,-2 139 0 0 0,6-153 0 0 0,0-4 0 0 0,-2 0 0 0 0,-2-1 0 0 0,-6 21 0 0 0,5-35 0 0 0,-1 0 0 0 0,-1-1 0 0 0,-2 0 0 0 0,0-1 0 0 0,-14 22 0 0 0,7-14-277 0 0,-1-2 0 0 0,-2 0 1 0 0,-1-1-1 0 0,-1-1 0 0 0,-20 19 277 0 0,29-35-137 0 0,5-3 78 0 0,0-1 0 0 0,-1 0 0 0 0,0-1 0 0 0,0 0 1 0 0,-1 0-1 0 0,0-1 0 0 0,0-1 0 0 0,-4 2 59 0 0,2-2 0 0 0,0-4 0 0 0,9-1 0 0 0,2 0 0 0 0,0 0 0 0 0,-1 0 0 0 0,1 0 0 0 0,0 0 0 0 0,0-1 0 0 0,0 1 0 0 0,0 0 0 0 0,0-1 0 0 0,-1 1 0 0 0,1-1 0 0 0,0 1 0 0 0,0-1 0 0 0,0 1 0 0 0,0-1 0 0 0,0 0 0 0 0,0 0 0 0 0,0 0 0 0 0,-7-7 0 0 0,5 4 0 0 0,0-1 0 0 0,1 0 0 0 0,0 0 0 0 0,0 0 0 0 0,-1-3 0 0 0,2 6 0 0 0,0 1 0 0 0,1 0 0 0 0,-1-1 0 0 0,0 1 0 0 0,1 0 0 0 0,-1 0 0 0 0,1-1 0 0 0,0 1 0 0 0,-1 0 0 0 0,1 0 0 0 0,0-1 0 0 0,0 1 0 0 0,0 0 0 0 0,0-1 0 0 0,0 1 0 0 0,0 0 0 0 0,0-2 0 0 0,1-2 0 0 0,0-29 0 0 0,0-1 0 0 0,2 1 0 0 0,2 0 0 0 0,1 0 0 0 0,4-9 0 0 0,-7 35 0 0 0,0 0 0 0 0,1 1 0 0 0,-1-1 0 0 0,1 1 0 0 0,0 0 0 0 0,1 0 0 0 0,3-3 0 0 0,11-13 0 0 0,11-9 0 0 0,-11 12 0 0 0,150-147 0 0 0,-81 84 0 0 0,42-55 0 0 0,-51 49 320 0 0,-32 37 212 0 0,-1-2 0 0 0,-3-3-532 0 0,-39 53 161 0 0,9-19 270 0 0,-9 13-343 0 0,-3 9 283 0 0,-5 0-138 0 0,-5 2 633 0 0,-7 14-360 0 0,11-8-606 0 0,0 0 1 0 0,0 0-1 0 0,0 1 0 0 0,1 0 1 0 0,1 0-1 0 0,-1 0 0 0 0,1 3 100 0 0,-7 19-1082 0 0,-1 13 1082 0 0,2-7-212 0 0,1-8 212 0 0,2 0 0 0 0,1 0 0 0 0,1 1 0 0 0,1 0 0 0 0,1 25 0 0 0,7-26 0 0 0,-2-16 0 0 0,-2-11 0 0 0,0 0 0 0 0,0 1 0 0 0,0-1 0 0 0,0 0 0 0 0,0 0 0 0 0,1 0 0 0 0,-1 0 0 0 0,0 0 0 0 0,1 0 0 0 0,-1-1 0 0 0,0 1 0 0 0,1 0 0 0 0,-1-1 0 0 0,1 1 0 0 0,-1-1 0 0 0,1 1 0 0 0,-1-1 0 0 0,1 0 0 0 0,-1 0 0 0 0,1 1 0 0 0,-1-1 0 0 0,1 0 0 0 0,0 0 0 0 0,-1-1 0 0 0,1 1 0 0 0,-1 0 0 0 0,1 0 0 0 0,-1-1 0 0 0,1 1 0 0 0,-1-1 0 0 0,1 0 0 0 0,0 0 0 0 0,6-3 0 0 0,0 0 0 0 0,0 0 0 0 0,-1-1 0 0 0,0 0 0 0 0,3-2 0 0 0,-6 3 0 0 0,35-29 395 0 0,-2-2-1 0 0,-1-1 0 0 0,3-7-394 0 0,-14 15 201 0 0,-4 3-32 0 0,-2 0 0 0 0,0-2 0 0 0,-1-2-169 0 0,26-36 101 0 0,-13 9-29 0 0,-30 54 299 0 0,-1 2 117 0 0,0 0 21 0 0,0 0-66 0 0,-1 2-294 0 0,-1 1-148 0 0,0-1 0 0 0,1 1 1 0 0,-1 0-1 0 0,1 0 0 0 0,0-1 0 0 0,0 1 1 0 0,0 0-1 0 0,0 0 0 0 0,1 0 0 0 0,-1 0 0 0 0,1 0 1 0 0,0 0-1 0 0,0 0 0 0 0,0 0 0 0 0,0 1 0 0 0,0-1 1 0 0,1 2-2 0 0,0 0-97 0 0,1 0 0 0 0,-1-1 0 0 0,1 1 0 0 0,0-1-1 0 0,1 0 1 0 0,-1 1 0 0 0,1-1 0 0 0,0 0 0 0 0,0 0 0 0 0,2 2 97 0 0,7 6-171 0 0,1-1 0 0 0,0 0 0 0 0,1 0 0 0 0,0-2 0 0 0,0 0 0 0 0,4 1 171 0 0,4 3 0 0 0,0-2 0 0 0,-1 2 0 0 0,16 12 0 0 0,-31-20 0 0 0,-1-1 0 0 0,0 1 0 0 0,0-1 0 0 0,0 2 0 0 0,-1-1 0 0 0,0 0 0 0 0,0 1 0 0 0,0 0 0 0 0,-1 0 0 0 0,0 0 0 0 0,0 0 0 0 0,1 3 0 0 0,-3-6 0 0 0,0 0 0 0 0,0-1 0 0 0,-1 1 0 0 0,1 0 0 0 0,-1 0 0 0 0,1 1 0 0 0,-1-1 0 0 0,-4 7 0 0 0,2-6 0 0 0,0 0 35 0 0,0-1 0 0 0,0 0-1 0 0,-1 0 1 0 0,1 0 0 0 0,0-1 0 0 0,-1 1 0 0 0,0-1-1 0 0,1 1 1 0 0,-1-1 0 0 0,0 0 0 0 0,0 0 0 0 0,-1 0-1 0 0,1 0 1 0 0,0-1 0 0 0,-4 2-35 0 0,-4 1 326 0 0,0 0 0 0 0,0-1 1 0 0,-1 0-1 0 0,-5 0-326 0 0,5-1-60 0 0,0-1 1 0 0,0 0 0 0 0,0-1 0 0 0,0-1 0 0 0,0 0-1 0 0,0 0 1 0 0,0-1 0 0 0,1-1 0 0 0,-1 0-1 0 0,0 0 1 0 0,1-1 0 0 0,0-1 59 0 0,7 4-154 0 0,1-1-1 0 0,0 0 1 0 0,-1-1-1 0 0,1 1 1 0 0,0-1-1 0 0,0 1 1 0 0,1-1-1 0 0,-1 0 1 0 0,0 0-1 0 0,1 0 1 0 0,0 0 0 0 0,0-1-1 0 0,0 1 1 0 0,0 0-1 0 0,0-1 1 0 0,1 0-1 0 0,-1 1 1 0 0,1-1-1 0 0,0 0 1 0 0,0 0-1 0 0,0 0 155 0 0,1-1-311 0 0,0 1 0 0 0,0-1 0 0 0,0 1 0 0 0,0-1 1 0 0,1 1-1 0 0,-1-1 0 0 0,1 1 0 0 0,0-1 0 0 0,1 1 0 0 0,-1 0 0 0 0,1 0 0 0 0,0-1 0 0 0,0 1 0 0 0,0 0 0 0 0,0 1 0 0 0,1-1 0 0 0,-1 0 0 0 0,2 0 311 0 0,17-19-2036 0 0,4-1-11 0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9:27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275 657 5983 0 0,'0'0'464'0'0,"0"0"62"0"0,0 0 1394 0 0,-4-11 5706 0 0,1-17-6598 0 0,3 20-860 0 0,-1 0-1 0 0,0 1 0 0 0,0-1 1 0 0,-1 1-1 0 0,0-1 0 0 0,-2-6-167 0 0,3 12 87 0 0,-1-1-1 0 0,1 1 1 0 0,0-1-1 0 0,-1 1 1 0 0,0-1-1 0 0,0 1 1 0 0,0 0 0 0 0,0 0-1 0 0,0 0 1 0 0,0 0-1 0 0,0 0 1 0 0,0 0-1 0 0,-1 1 1 0 0,1-1-1 0 0,-1 1 1 0 0,1-1-1 0 0,-1 1 1 0 0,0 0-1 0 0,1 0 1 0 0,-1 0 0 0 0,-2 0-87 0 0,2 1 81 0 0,1-1 1 0 0,-1 1 0 0 0,1 0-1 0 0,-1 0 1 0 0,1 0 0 0 0,-1 1-1 0 0,1-1 1 0 0,-1 0 0 0 0,1 1-1 0 0,-1 0 1 0 0,1 0 0 0 0,0-1-1 0 0,-1 1 1 0 0,1 1 0 0 0,0-1 0 0 0,0 0-1 0 0,-1 1 1 0 0,1-1 0 0 0,0 1-1 0 0,0 0-81 0 0,-7 5 64 0 0,0 1 0 0 0,0 1 0 0 0,-5 6-64 0 0,0 4 3 0 0,1 0 0 0 0,1 0 0 0 0,0 2 0 0 0,-1 5-3 0 0,1-3 1 0 0,6-12-1 0 0,0 1 0 0 0,0 0 0 0 0,1 0 0 0 0,1 1 0 0 0,0-1 0 0 0,1 1 0 0 0,0 0 0 0 0,0 6 0 0 0,4-4 0 0 0,4-1 0 0 0,3-4 0 0 0,-6-8 14 0 0,1-1 0 0 0,0 0 0 0 0,0 0 0 0 0,-1 0 0 0 0,1 0 0 0 0,0-1 0 0 0,0 1 0 0 0,0-1 1 0 0,0 0-1 0 0,0 1 0 0 0,0-1 0 0 0,0-1 0 0 0,0 1 0 0 0,0 0 0 0 0,0-1 0 0 0,0 1 0 0 0,1-1-14 0 0,5-2 136 0 0,1 1 1 0 0,-1-1-1 0 0,0-1 0 0 0,8-4-136 0 0,-3 0 158 0 0,0-1 0 0 0,0-1 0 0 0,-1-1-1 0 0,0 0 1 0 0,-1 0 0 0 0,0-1 0 0 0,-1-1 0 0 0,0 0-1 0 0,3-6-157 0 0,12-20 426 0 0,-2 0-1 0 0,15-35-425 0 0,-23 38 164 0 0,-18 42-179 0 0,1 1-1 0 0,0-1 1 0 0,0 0 0 0 0,0 0 0 0 0,1 1 0 0 0,0-1-1 0 0,0 1 1 0 0,1-1 15 0 0,-1 7-10 0 0,0-4-15 0 0,1-1 0 0 0,0 0 1 0 0,0 0-1 0 0,1 0 0 0 0,0 0 0 0 0,0-1 1 0 0,1 1-1 0 0,0-1 0 0 0,2 6 25 0 0,-3-10-12 0 0,0 1 1 0 0,0-1-1 0 0,0 1 1 0 0,1-1-1 0 0,-1 0 0 0 0,1 1 1 0 0,0-1-1 0 0,0-1 1 0 0,0 1-1 0 0,0 0 0 0 0,0-1 1 0 0,0 1-1 0 0,1-1 1 0 0,-1 0-1 0 0,1 0 0 0 0,0-1 1 0 0,0 1-1 0 0,0-1 1 0 0,-1 0-1 0 0,2 0 12 0 0,4 1-10 0 0,0-1-1 0 0,1-1 0 0 0,-1 0 1 0 0,0 0-1 0 0,1-1 1 0 0,-1 0-1 0 0,0-1 0 0 0,1 0 1 0 0,-1 0-1 0 0,7-4 11 0 0,13-5-50 0 0,-1-2 1 0 0,17-10 49 0 0,-30 15-3 0 0,4-3 3 0 0,0-1 0 0 0,-1-1 0 0 0,-1 0 0 0 0,0-2 0 0 0,-1 0 0 0 0,0 0 0 0 0,-1-2 0 0 0,-1 0 0 0 0,-1 0 0 0 0,5-9 0 0 0,-4 1 34 0 0,0 0-1 0 0,-1-1 1 0 0,3-14-34 0 0,3-4 32 0 0,10-29 44 0 0,-3-1-1 0 0,7-35-75 0 0,-16 25 124 0 0,-18 81-71 0 0,-8 2-42 0 0,8 1-11 0 0,0 1 0 0 0,-1 0 0 0 0,1 0 0 0 0,-1 0 0 0 0,1 0 0 0 0,0 0 0 0 0,0 0 0 0 0,-1 0 0 0 0,1 0 0 0 0,0 0 0 0 0,0 0 0 0 0,0 1 0 0 0,0-1 0 0 0,0 1 0 0 0,-13 24 0 0 0,10-18 0 0 0,-25 53-20 0 0,3 1 0 0 0,-10 36 20 0 0,-32 132-67 0 0,22-69 46 0 0,34-116 32 0 0,11-43 50 0 0,1-2 40 0 0,2-3-2 0 0,22-33 217 0 0,4-7 15 0 0,1 1 1 0 0,19-18-332 0 0,-28 36 13 0 0,-9 11-13 0 0,1 1 0 0 0,0-1 0 0 0,12-9 0 0 0,-12 12-6 0 0,-7 6 8 0 0,-1 0 1 0 0,1 1 0 0 0,0-1-1 0 0,0 1 1 0 0,4-1-3 0 0,-7 3-4 0 0,-1 0 0 0 0,1 1 0 0 0,0-1 0 0 0,0 1 0 0 0,0-1 0 0 0,0 1 0 0 0,-1 0 0 0 0,1 0 0 0 0,0 0 1 0 0,0 0-1 0 0,0 0 0 0 0,0 0 0 0 0,0 0 0 0 0,-1 1 0 0 0,1-1 0 0 0,0 1 0 0 0,0-1 0 0 0,0 1 0 0 0,-1 0 0 0 0,1 0 4 0 0,0 0-4 0 0,-1 0 0 0 0,0 0 0 0 0,1 0 0 0 0,-1 0 0 0 0,0 0 0 0 0,0 0 0 0 0,0 0 0 0 0,0 0 0 0 0,0 1 0 0 0,0-1 0 0 0,0 0 0 0 0,0 1 0 0 0,0-1 0 0 0,-1 1 0 0 0,1-1 0 0 0,0 1 0 0 0,-1-1-1 0 0,0 1 1 0 0,1 1 4 0 0,-1-2 5 0 0,17 46-65 0 0,-12-35 58 0 0,0 2 0 0 0,0-1 1 0 0,-2 0-1 0 0,1 1 0 0 0,-2-1 1 0 0,0 1-1 0 0,0 5 2 0 0,-2 2-3 0 0,2-16 12 0 0,0-1-18 0 0,0 0 1 0 0,0 0-1 0 0,0 0 0 0 0,-1 0 0 0 0,0 0 1 0 0,1 0-1 0 0,-2 0 0 0 0,1 1 9 0 0,0-2-339 0 0,-6-16-1678 0 0,1-2-3807 0 0,0-4-1836 0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9:27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23007 0 0,'0'0'1024'0'0,"0"0"200"0"0,0 0-976 0 0,0 0-248 0 0,0 0 0 0 0,0 0 0 0 0,0 0 128 0 0,0 0-32 0 0,0 0 0 0 0,0 0 0 0 0,10 8-624 0 0,-10-8-128 0 0,14 2-24 0 0,-14-2-9016 0 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9:28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19 341 14279 0 0,'0'0'655'0'0,"0"0"-12"0"0,-1-1-414 0 0,-1 0 88 0 0,0-1 0 0 0,1 0 1 0 0,0 1-1 0 0,-1-1 0 0 0,1 0 0 0 0,0 0 0 0 0,0 0 0 0 0,0 0 1 0 0,0 0-1 0 0,0 0 0 0 0,0 0 0 0 0,1 0 0 0 0,-1 0 1 0 0,1 0-1 0 0,-1-1 0 0 0,1 1 0 0 0,0-2-317 0 0,-1-6 1558 0 0,2-1 1 0 0,-1 0-1 0 0,2-3-1558 0 0,0-9-75 0 0,0 4 112 0 0,1-1 0 0 0,1 1-1 0 0,3-10-36 0 0,2-7 11 0 0,-7 26-11 0 0,-2 10 0 0 0,0 0-1 0 0,0-1 1 0 0,0 1-1 0 0,0 0 1 0 0,0 0-1 0 0,0-1 1 0 0,0 1 0 0 0,0 0-1 0 0,0 0 1 0 0,0 0-1 0 0,0-1 1 0 0,0 1-1 0 0,0 0 1 0 0,0 0 0 0 0,1 0-1 0 0,-1 0 1 0 0,0-1-1 0 0,0 1 1 0 0,0 0-1 0 0,0 0 1 0 0,0 0-1 0 0,0 0 1 0 0,1-1 0 0 0,-1 1-1 0 0,0 0 1 0 0,0 0-1 0 0,0 0 1 0 0,0 0-1 0 0,1 0 1 0 0,-1 0-1 0 0,0 0 1 0 0,0 0 0 0 0,0 0-1 0 0,1 0 1 0 0,-1-1-1 0 0,0 1 1 0 0,0 0-1 0 0,0 0 1 0 0,1 0 0 0 0,-1 0-1 0 0,0 0 1 0 0,0 0-1 0 0,1 1 1 0 0,-1-1-1 0 0,0 0 1 0 0,0 0-1 0 0,0 0 1 0 0,1 0 0 0 0,-1 0-1 0 0,0 0 1 0 0,0 0-1 0 0,0 0 1 0 0,0 0 0 0 0,5 5-44 0 0,-2-2 34 0 0,1 0 8 0 0,5 15-52 0 0,-1 3 51 0 0,-1-1 0 0 0,-1 1 1 0 0,0 0-1 0 0,1 20 3 0 0,-3-18-3 0 0,1-1 1 0 0,0 0-1 0 0,2 0 0 0 0,5 11 3 0 0,-10-27-7 0 0,1-1 0 0 0,0 0-1 0 0,0 0 1 0 0,0 0 0 0 0,0 0-1 0 0,1 0 1 0 0,0-1 0 0 0,3 4 7 0 0,-4-6 1 0 0,-1 0 0 0 0,1-1 0 0 0,0 1 0 0 0,0 0 0 0 0,0-1 0 0 0,0 1 0 0 0,0-1 0 0 0,0 0 0 0 0,0 0 0 0 0,1 0 0 0 0,-1-1 0 0 0,0 1 0 0 0,0-1 0 0 0,1 1 0 0 0,-1-1 0 0 0,1 0-1 0 0,7 0 33 0 0,0 0 0 0 0,1-1 0 0 0,-1 0 0 0 0,0-1 0 0 0,0 0 0 0 0,0-1 0 0 0,0 0 0 0 0,-1 0 0 0 0,1-2 0 0 0,-1 1 0 0 0,0-1 0 0 0,0 0 0 0 0,0-1 0 0 0,-1 0 0 0 0,0-1 0 0 0,0 0 0 0 0,0-1 0 0 0,5-6-33 0 0,1-2 199 0 0,-1-1-1 0 0,-1-1 0 0 0,0 0 0 0 0,-2 0 0 0 0,0-2 0 0 0,-1 1 1 0 0,0-1-1 0 0,-1-3-198 0 0,1-9 491 0 0,0-1 0 0 0,3-26-491 0 0,-10 28 260 0 0,-3 31-260 0 0,0-1-1 0 0,0 1 0 0 0,0 0 1 0 0,0 0-1 0 0,0 0 0 0 0,0 0 0 0 0,0 0 1 0 0,0 0-1 0 0,0 0 0 0 0,0 0 0 0 0,0 0 1 0 0,0 0-1 0 0,0 0 0 0 0,0 0 1 0 0,0 0-1 0 0,0-1 0 0 0,0 1 0 0 0,0 0 1 0 0,0 0-1 0 0,0 0 0 0 0,0 0 1 0 0,0 0-1 0 0,0 0 0 0 0,0 0 0 0 0,0 0 1 0 0,0 0-1 0 0,1 0 0 0 0,-1 0 1 0 0,0 0-1 0 0,0 0 0 0 0,0 0 0 0 0,0 0 1 0 0,0 0-1 0 0,0 0 0 0 0,0 0 1 0 0,0 0-1 0 0,0 0 0 0 0,0 0 0 0 0,0 0 1 0 0,0 0-1 0 0,0 0 0 0 0,1 0 0 0 0,-1 0 1 0 0,0 0-1 0 0,0 0 0 0 0,0 0 1 0 0,0 0-1 0 0,0 0 0 0 0,0 0 0 0 0,0 0 1 0 0,0 0-1 0 0,0 0 0 0 0,0 0 1 0 0,0 0-1 0 0,0 0 0 0 0,0 0 0 0 0,0 0 1 0 0,0 0-1 0 0,1 1 0 0 0,-1-1 1 0 0,0 0 0 0 0,7 5-42 0 0,14 15-30 0 0,-11-11 36 0 0,-5-6 23 0 0,-1 1 0 0 0,0-2 0 0 0,1 1 0 0 0,0 0 0 0 0,0-1 0 0 0,0 0 0 0 0,0 0 0 0 0,0 0 0 0 0,0-1 0 0 0,0 1 0 0 0,0-1 0 0 0,1-1 0 0 0,-1 1 0 0 0,0-1 0 0 0,1 0 0 0 0,-1 0 0 0 0,1 0 13 0 0,14-3 1 0 0,-1 0 0 0 0,1 0 0 0 0,-1-2 0 0 0,0-1-1 0 0,-7 3 9 0 0,-7 1 38 0 0,0 0-1 0 0,0 1 1 0 0,-1-2 0 0 0,0 1-1 0 0,1-1 1 0 0,-1 1 0 0 0,3-3-47 0 0,9-6 216 0 0,3 0 864 0 0,-17 10-928 0 0,-2 1-7 0 0,0 0-12 0 0,-2-4-36 0 0,3 4-97 0 0,-1-1-1 0 0,0 1 1 0 0,0 0 0 0 0,0-1-1 0 0,0 1 1 0 0,-1 0 0 0 0,1-1-1 0 0,0 1 1 0 0,0 0 0 0 0,0-1-1 0 0,0 1 1 0 0,0 0 0 0 0,0-1-1 0 0,0 1 1 0 0,-1 0-1 0 0,1-1 1 0 0,0 1 0 0 0,0 0-1 0 0,0-1 1 0 0,-1 1 0 0 0,1 0-1 0 0,0 0 1 0 0,0-1 0 0 0,-1 1-1 0 0,1 0 1 0 0,-36-9-3044 0 0,18 4-6989 0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9:33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2059 7199 0 0,'0'0'331'0'0,"0"0"-10"0"0,0 0-122 0 0,0 0 261 0 0,0 0 137 0 0,0 0 31 0 0,0 0-10 0 0,0 0-64 0 0,0 0-30 0 0,0 0-4 0 0,0 0-9 0 0,0 0-40 0 0,0 0-21 0 0,0 0-2 0 0,0 0 0 0 0,0 0 0 0 0,0 0 0 0 0,0 0 0 0 0,0 0 2 0 0,0 0 4 0 0,0 0 2 0 0,0 0 0 0 0,0 0-12 0 0,0 0-49 0 0,0 0-19 0 0,2-1-7 0 0,10-2 138 0 0,0-1 0 0 0,0 0 0 0 0,-1-1 0 0 0,1 0 0 0 0,4-4-507 0 0,55-35 1372 0 0,-41 24-619 0 0,24-11-753 0 0,-41 24 73 0 0,-1-1 0 0 0,8-6-73 0 0,18-11 82 0 0,28-12 46 0 0,-2-3 0 0 0,-2-2 0 0 0,23-24-128 0 0,-54 43 182 0 0,1 1-1 0 0,5-2-181 0 0,-11 7 34 0 0,67-34 113 0 0,12-2-147 0 0,3 2 0 0 0,-60 30 0 0 0,44-27 0 0 0,-47 23 0 0 0,12-4 0 0 0,26-13 0 0 0,131-66 53 0 0,-136 70-42 0 0,-43 20 12 0 0,-2-2 0 0 0,5-6-23 0 0,19-11 18 0 0,108-60-18 0 0,-141 81 0 0 0,-16 11 0 0 0,-1 0 0 0 0,1 0 0 0 0,0 1 0 0 0,3-1 0 0 0,4-2 12 0 0,0 0 0 0 0,-1-2 1 0 0,9-6-13 0 0,-6 4 13 0 0,1 1 1 0 0,3-1-14 0 0,14-9 0 0 0,-24 14 0 0 0,0 0 0 0 0,0 0 0 0 0,0 1 0 0 0,5-1 0 0 0,3-1 0 0 0,-1 0 0 0 0,14-9 0 0 0,10-4 0 0 0,-4-2 0 0 0,-2 1 0 0 0,-20 13 59 0 0,-1-1 0 0 0,11-8-59 0 0,-11 8 61 0 0,-1 0 0 0 0,16-7-61 0 0,51-31 0 0 0,-73 43-14 0 0,0-1 0 0 0,-1 0-1 0 0,1-1 1 0 0,-1 0 0 0 0,6-6 14 0 0,5-4-17 0 0,1 0 17 0 0,-9 6 0 0 0,1 1 0 0 0,1 0 0 0 0,7-3 0 0 0,-5 3 0 0 0,93-50 0 0 0,-91 50 0 0 0,0-1 0 0 0,6-5 0 0 0,-10 7 0 0 0,0 0 0 0 0,0 0 0 0 0,1 1 0 0 0,7-2 0 0 0,15-6-5 0 0,0-2-1 0 0,0-2 1 0 0,6-6 5 0 0,-20 10 0 0 0,-16 11 0 0 0,-1 0 0 0 0,1 1 0 0 0,0 0 0 0 0,-1 0 0 0 0,1 0 0 0 0,1 0 0 0 0,9-4 0 0 0,0-1 0 0 0,-1-1 0 0 0,8-5 0 0 0,-9 4 0 0 0,0 2 0 0 0,0 0 0 0 0,2 1 0 0 0,1-1 0 0 0,45-26 0 0 0,-1 4 0 0 0,-32 15 0 0 0,20-8 0 0 0,-33 17 0 0 0,-2-2 15 0 0,-12 4 22 0 0,0 2 7 0 0,11-4-3 0 0,-3 2 702 0 0,-16 8-596 0 0,-15 6-190 0 0,17-8 51 0 0,-1 0 0 0 0,1 1 0 0 0,0 0 0 0 0,0 0-1 0 0,0 0 1 0 0,0 1 0 0 0,-2 1-8 0 0,3-2-95 0 0,0 0 0 0 0,0 0 0 0 0,0 0 0 0 0,0-1 0 0 0,-1 0 0 0 0,1 1-1 0 0,-5 0 96 0 0,-7 1-2906 0 0,4-2-5321 0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9:35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4895 0 0,'0'0'223'0'0,"0"0"62"0"0,0 0 158 0 0,0 0 62 0 0,0 0 9 0 0,0 0-24 0 0,0 0-115 0 0,-1 1-50 0 0,-17 7 661 0 0,-3 0 2930 0 0,20-7-3380 0 0,1-1-22 0 0,-1 0-262 0 0,0 0 0 0 0,0 0 0 0 0,0 1 0 0 0,0-1 0 0 0,0 1-1 0 0,1-1 1 0 0,-1 1 0 0 0,0-1 0 0 0,0 1 0 0 0,0-1 0 0 0,1 1 0 0 0,-1 0-1 0 0,0-1 1 0 0,1 1 0 0 0,-1 0 0 0 0,0 0 0 0 0,1-1 0 0 0,-1 1 0 0 0,1 0-1 0 0,-1 0 1 0 0,1 0 0 0 0,0 0 0 0 0,-1 0 0 0 0,1 0 0 0 0,0 0 0 0 0,0 0-1 0 0,0 0 1 0 0,-1-1 0 0 0,1 2-252 0 0,0 0 256 0 0,0-2-8 0 0,5 13 557 0 0,-4-11-761 0 0,1 0-1 0 0,-1 0 0 0 0,1 0 0 0 0,-1 0 0 0 0,1 0 0 0 0,0 0 0 0 0,0-1 0 0 0,1 2-43 0 0,-1-2 50 0 0,5 6 72 0 0,1-1-1 0 0,1 0 1 0 0,-1 0-1 0 0,1-1 1 0 0,0 0 0 0 0,0-1-1 0 0,0 0 1 0 0,1 0-1 0 0,0-1 1 0 0,-1 0-1 0 0,2 0-121 0 0,-9-3 119 0 0,1 1-81 0 0,0-1-1 0 0,1 1 1 0 0,-1 0-1 0 0,1 0 1 0 0,-1 0-1 0 0,0 1 1 0 0,0-1-1 0 0,0 1 1 0 0,0 0 0 0 0,1 1-38 0 0,22 9 176 0 0,3-4 6 0 0,1-1-62 0 0,-1 2 0 0 0,0 1-1 0 0,4 4-119 0 0,7 5 75 0 0,29 19-75 0 0,38 35 0 0 0,-104-70-2 0 0,17 6 15 0 0,39 21 250 0 0,-4-2 7 0 0,-1-10-146 0 0,-13 1-86 0 0,0-2 0 0 0,3-2-38 0 0,-10-2 25 0 0,0 1 1 0 0,27 17-26 0 0,-8-5 13 0 0,-25-14 39 0 0,2-1 1 0 0,22 5-53 0 0,27 9 76 0 0,-42-12 89 0 0,7-1-165 0 0,7 3 54 0 0,-21-5 70 0 0,18 10-124 0 0,93 34 12 0 0,-76-33-12 0 0,-47-16 16 0 0,0 0 0 0 0,19 2-16 0 0,-4 0 21 0 0,-15-4-11 0 0,-1 1-9 0 0,0 0-1 0 0,7 3 0 0 0,69 19 128 0 0,-58-16-101 0 0,-27-8-13 0 0,1 0 0 0 0,-1 0 0 0 0,0 1 0 0 0,2 1-14 0 0,10 5 51 0 0,-12-6-50 0 0,0 0-1 0 0,0 1 1 0 0,0 1-1 0 0,2 1 0 0 0,-6-4 0 0 0,-1 0 0 0 0,1 0 0 0 0,0 0 0 0 0,0-1 0 0 0,0 1 0 0 0,3 0 0 0 0,-4-1 0 0 0,1 0 0 0 0,-1 0 0 0 0,1 0 0 0 0,-1 1 0 0 0,0 0 0 0 0,1-1 0 0 0,-1 1 0 0 0,3 3 0 0 0,-3-3 0 0 0,1 1 0 0 0,0-1 0 0 0,0 0 0 0 0,0 0 0 0 0,0 0 0 0 0,1 0 0 0 0,1-1 0 0 0,-1 1 0 0 0,0 0 0 0 0,0 0 0 0 0,0 1 0 0 0,0-1 0 0 0,2 2 0 0 0,3 2 3 0 0,0 0 0 0 0,0-1 0 0 0,1-1 0 0 0,0 0 1 0 0,7 2-4 0 0,-3-2 37 0 0,25 7-20 0 0,-21-7 71 0 0,1 1-1 0 0,13 6-87 0 0,50 21 139 0 0,-16-2-15 0 0,2 2-48 0 0,-40-19-76 0 0,19 6 0 0 0,-3-2 29 0 0,6 2 6 0 0,91 23-35 0 0,-114-33 19 0 0,0 1-1 0 0,22 13-18 0 0,-17-8 27 0 0,19 5-27 0 0,-24-13 0 0 0,-2 1 9 0 0,11 3 51 0 0,0-2-1 0 0,31 3-59 0 0,-41-7 77 0 0,13 0 1 0 0,-15 0-25 0 0,-21-5-53 0 0,2 3 0 0 0,9 4 0 0 0,51 23 0 0 0,-41-20 0 0 0,22 3 0 0 0,-4-2 0 0 0,-24-8 17 0 0,-7-2-5 0 0,0 1 0 0 0,0 0-1 0 0,-1 1 1 0 0,9 3-12 0 0,-6-2 0 0 0,0 2 0 0 0,7 2 0 0 0,-10-2 0 0 0,8 4 0 0 0,-7-3 0 0 0,-1 2 0 0 0,8 4 0 0 0,-1-4 0 0 0,0 0-3 0 0,-13-8 5 0 0,25 13 10 0 0,-8 1 41 0 0,-18-13-53 0 0,-1-2 0 0 0,24 15 0 0 0,-21-11 0 0 0,-1 0 1 0 0,1 1-1 0 0,-1 0 0 0 0,0 0 0 0 0,0 0 1 0 0,-1 0-1 0 0,1 1 0 0 0,0 1 0 0 0,4 4 9 0 0,-7-8 33 0 0,6 2-31 0 0,0 2-11 0 0,1-1 0 0 0,-1-2 11 0 0,-4-2 42 0 0,2 2 16 0 0,-4-3 17 0 0,-2-1-17 0 0,0 0-5 0 0,0 0 0 0 0,0 0 1 0 0,0 0 6 0 0,0 0 0 0 0,-16 4-4 0 0,14-4-115 0 0,0 1 1 0 0,0 0-1 0 0,0-1 1 0 0,1 1-1 0 0,-1-1 0 0 0,0 0 1 0 0,0 0-1 0 0,0 1 0 0 0,-2-2 48 0 0,-28-5-2748 0 0,10 2-6661 0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9:38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96 301 7831 0 0,'0'0'603'0'0,"0"0"-220"0"0,0 0 551 0 0,0-2 288 0 0,-1-39 1994 0 0,2-54-871 0 0,2 68-471 0 0,4-17-1874 0 0,-3 22 930 0 0,-1 0 0 0 0,-1 0 0 0 0,-1-4-930 0 0,-31 140 919 0 0,-6 8-752 0 0,16-60-49 0 0,0 15-118 0 0,16-60 26 0 0,2 1 1 0 0,0 0 0 0 0,1-1-1 0 0,0 7-26 0 0,2-14 12 0 0,-1 1-1 0 0,1-1 0 0 0,1 0 1 0 0,0 0-1 0 0,0 0 0 0 0,1-1 1 0 0,0 1-1 0 0,3 3-11 0 0,-5-10 19 0 0,0-1 0 0 0,0 0 0 0 0,1 1 0 0 0,-1-1 0 0 0,1 0 0 0 0,0 0 0 0 0,-1 0 1 0 0,1 0-1 0 0,0 0 0 0 0,0-1 0 0 0,0 1 0 0 0,0 0 0 0 0,1-1 0 0 0,-1 0 0 0 0,0 1 0 0 0,1-1 0 0 0,-1 0 0 0 0,1 0 0 0 0,-1 0 0 0 0,1-1 0 0 0,-1 1 0 0 0,3 0-19 0 0,-1-1 43 0 0,1 0-1 0 0,-1 0 1 0 0,1 0-1 0 0,-1 0 1 0 0,1-1-1 0 0,-1 0 1 0 0,1 0-1 0 0,-1 0 1 0 0,0 0 0 0 0,1-1-1 0 0,-1 1 1 0 0,0-1-1 0 0,0-1-42 0 0,6-2 124 0 0,0 0 0 0 0,-1-1 0 0 0,0 0 0 0 0,0-1-1 0 0,0 0 1 0 0,-1-1 0 0 0,0 1 0 0 0,0-2 0 0 0,-1 1-124 0 0,9-11 111 0 0,-2-1 0 0 0,0-1-1 0 0,-1 0 1 0 0,-1-1 0 0 0,0 0 0 0 0,1-8-111 0 0,-10 17 32 0 0,0 0-1 0 0,0 0 1 0 0,-1-1-1 0 0,-1 1 1 0 0,0-1-1 0 0,-1 1 1 0 0,-1-1-1 0 0,0 1 1 0 0,-1-1-1 0 0,0 1 1 0 0,-1-3-32 0 0,-4-8 68 0 0,-1 0 0 0 0,-5-9-68 0 0,4 11 26 0 0,7 15-19 0 0,-1 0 0 0 0,0 1-1 0 0,-1-1 1 0 0,0 1 0 0 0,0 0-1 0 0,0 0 1 0 0,0 0 0 0 0,-1 0-1 0 0,0 1 1 0 0,0-1-7 0 0,-4 1-19 0 0,7 4-67 0 0,0 1-8 0 0,1 0 61 0 0,0 0-1 0 0,1 0 0 0 0,-1 0 0 0 0,0 0 0 0 0,1 0 0 0 0,-1 0 0 0 0,0 0 0 0 0,1 0 0 0 0,-1 1 0 0 0,0-1 1 0 0,1 0-1 0 0,-1 0 0 0 0,0 1 0 0 0,1-1 0 0 0,-1 1 0 0 0,1-1 0 0 0,-1 0 0 0 0,1 1 0 0 0,-1-1 0 0 0,1 1 1 0 0,-1-1-1 0 0,1 1 0 0 0,-1 0 0 0 0,1-1 0 0 0,0 1 0 0 0,-1 0 34 0 0,0 1-1300 0 0,1-2-401 0 0,0 0-82 0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9:38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117 104 19231 0 0,'-20'0'1044'0'0,"0"-2"0"0"0,-5 0-1044 0 0,22 1 140 0 0,0-1 0 0 0,0 1 0 0 0,0-1 0 0 0,0 1-1 0 0,1-1 1 0 0,-1 0 0 0 0,0 0 0 0 0,1-1 0 0 0,-1 1 0 0 0,1 0-1 0 0,0-1 1 0 0,0 1 0 0 0,0-1 0 0 0,0 0 0 0 0,0 0 0 0 0,1 0-1 0 0,-1 0-139 0 0,-4-9 110 0 0,6 11-108 0 0,0 0 0 0 0,-1 0 0 0 0,1 1 1 0 0,0-1-1 0 0,0 0 0 0 0,-1 1 1 0 0,1-1-1 0 0,0 0 0 0 0,0 0 0 0 0,0 0 1 0 0,0 1-1 0 0,0-1 0 0 0,0 0 0 0 0,0 0 1 0 0,0 0-3 0 0,0-9-6 0 0,0 9-12 0 0,0 0 1 0 0,0 0 0 0 0,0 0 0 0 0,1 0-1 0 0,-1 0 1 0 0,0 0 0 0 0,0 0-1 0 0,1 0 1 0 0,-1 0 0 0 0,1 0-1 0 0,-1 1 1 0 0,1-1 0 0 0,-1 0 0 0 0,1 0-1 0 0,-1 0 1 0 0,1 0 0 0 0,0 1-1 0 0,0-1 1 0 0,-1 0 0 0 0,1 0-1 0 0,0 1 1 0 0,0-1 17 0 0,10-2-6724 0 0,1 1-470 0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9:39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61 429 3223 0 0,'0'-2'240'0'0,"-4"-68"3880"0"0,4 64-4011 0 0,0 0 0 0 0,1-1 0 0 0,0 1 0 0 0,1 0 0 0 0,-1-1 0 0 0,1 1-1 0 0,2-3-108 0 0,2-9 158 0 0,8-44 2373 0 0,5-11 3474 0 0,-19 71-5677 0 0,1 0-9 0 0,0-5-19 0 0,-1 5-56 0 0,0 1-206 0 0,0 1 0 0 0,0 0 0 0 0,0-1 0 0 0,0 1 0 0 0,0 0 0 0 0,0 0 0 0 0,0-1 0 0 0,0 1 0 0 0,0 0 0 0 0,0-1 0 0 0,-1 1 0 0 0,1 0 0 0 0,0-1 0 0 0,0 1 0 0 0,0 0 0 0 0,0 0 0 0 0,0-1 0 0 0,-1 1 0 0 0,1 0 0 0 0,0 0 0 0 0,0-1 0 0 0,-1 1 0 0 0,1 0 0 0 0,0 0 0 0 0,0 0 0 0 0,-1-1 0 0 0,1 1 0 0 0,0 0 0 0 0,0 0 0 0 0,-1 0 0 0 0,1 0 0 0 0,0 0-38 0 0,-7 5 96 0 0,0 0 0 0 0,1 1 0 0 0,0 0 1 0 0,0 0-1 0 0,1 1 0 0 0,0 0 0 0 0,0 0 0 0 0,0 0 1 0 0,1 0-1 0 0,0 1 0 0 0,1 0 0 0 0,-1 0 0 0 0,0 4-96 0 0,-4 11 124 0 0,2 0 0 0 0,0 1 0 0 0,1 0 1 0 0,1 6-125 0 0,2-8 201 0 0,1 0 1 0 0,1 0-1 0 0,0 0 1 0 0,2 1-1 0 0,1-1 1 0 0,0-1-1 0 0,3 6-201 0 0,-4-21 26 0 0,0-1 1 0 0,0 0-1 0 0,0 1 0 0 0,1-1 1 0 0,0 0-1 0 0,0 0 0 0 0,0 0-26 0 0,10 11 62 0 0,-7-14-62 0 0,-3-2 10 0 0,22 7 246 0 0,-16-6-188 0 0,-7 0 25 0 0,0-3 23 0 0,3-3-44 0 0,0 1 0 0 0,0-1 0 0 0,0 0 0 0 0,-1 0 0 0 0,0 0 0 0 0,0-1-1 0 0,0 0 1 0 0,-1 0 0 0 0,2-4-72 0 0,3-8 253 0 0,-1 0 1 0 0,-1-1-1 0 0,-1 1 0 0 0,0-1 1 0 0,-2 0-1 0 0,2-15-253 0 0,-3 17 205 0 0,1 0 1 0 0,3-11-206 0 0,3-20 221 0 0,0-13-76 0 0,-3 32-137 0 0,-2-1 0 0 0,-1 1 0 0 0,-1-1 0 0 0,-2 0 0 0 0,-2-16-8 0 0,-5 18-204 0 0,6 26 63 0 0,-2 0-242 0 0,3 2 337 0 0,0 0 0 0 0,0 0-1 0 0,0 0 1 0 0,0 0 0 0 0,-1-1-1 0 0,1 1 1 0 0,0 0 0 0 0,0 0 0 0 0,0 0-1 0 0,-1 0 1 0 0,1 0 0 0 0,0-1-1 0 0,0 1 1 0 0,-1 0 0 0 0,1 0 0 0 0,0 0-1 0 0,0 0 1 0 0,0 0 0 0 0,-1 0-1 0 0,1 0 1 0 0,0 0 0 0 0,0 0 0 0 0,-1 0-1 0 0,1 0 1 0 0,0 0 0 0 0,0 0-1 0 0,-1 0 1 0 0,1 0 0 0 0,0 0 0 0 0,0 0-1 0 0,-1 1 1 0 0,1-1 0 0 0,0 0-1 0 0,0 0 1 0 0,0 0 0 0 0,-1 0 46 0 0,-19 24-2425 0 0,8-10 539 0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9:40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34 12439 0 0,'0'0'958'0'0,"0"0"-437"0"0,0 0 487 0 0,0 0 280 0 0,0 0 59 0 0,0-2-146 0 0,0-6-660 0 0,0 7-291 0 0,0-2-61 0 0,0-15-22 0 0,0 16-223 0 0,-2 3-8 0 0,-7 5 50 0 0,2 6 14 0 0,4 1 0 0 0,3-12 0 0 0,0-1 0 0 0,0 1 0 0 0,0 0 0 0 0,0-1 0 0 0,0 1 0 0 0,0 0 0 0 0,0-1 0 0 0,0 1 0 0 0,0 0 0 0 0,0-1 0 0 0,1 1 0 0 0,-1 0 0 0 0,0-1 0 0 0,1 1 0 0 0,-1-1 0 0 0,0 1 0 0 0,1-1 0 0 0,0 2 3 0 0,0-2-1 0 0,0 1 0 0 0,1 0 1 0 0,-1 0-1 0 0,0 0 1 0 0,1 0-1 0 0,-1-1 0 0 0,1 1 1 0 0,-1-1-1 0 0,1 1 1 0 0,-1-1-1 0 0,1 0 1 0 0,-1 1-1 0 0,1-1 0 0 0,-1 0 1 0 0,2 0-3 0 0,29-2 272 0 0,-18 1 59 0 0,22-3 248 0 0,-24 2-388 0 0,-1 1 0 0 0,1 0 1 0 0,0 1-192 0 0,-7 0 40 0 0,-1 0 1 0 0,0 1-1 0 0,1 0 0 0 0,-1 0 1 0 0,0 0-1 0 0,0 0 1 0 0,1 1-1 0 0,-1-1 0 0 0,0 1 1 0 0,0 1-41 0 0,-1-2 21 0 0,24 17 141 0 0,-26-17-156 0 0,1 0 0 0 0,-1 1 0 0 0,0-1-1 0 0,0 1 1 0 0,1 0 0 0 0,-1-1 0 0 0,0 1 0 0 0,-1 0 0 0 0,1-1-1 0 0,0 1 1 0 0,0 0 0 0 0,-1 0 0 0 0,1 0 0 0 0,-1 0-1 0 0,1 0-5 0 0,0 9 61 0 0,-1-1 0 0 0,0 1 0 0 0,0-1-1 0 0,-1 1 1 0 0,0-1 0 0 0,-1 0 0 0 0,0 0-1 0 0,-1 1 1 0 0,0-1 0 0 0,-1-1 0 0 0,1 1-1 0 0,-2 0 1 0 0,0 0-61 0 0,-13 22 264 0 0,-2-1 0 0 0,-1-1 0 0 0,-4 3-264 0 0,-2 3 198 0 0,21-28-146 0 0,3-3-15 0 0,0-1-1 0 0,0 1 1 0 0,-1-1-1 0 0,0 0 0 0 0,0-1 1 0 0,0 1-1 0 0,-3 1-36 0 0,6-4 92 0 0,1-1 20 0 0,0 0 67 0 0,0 0 27 0 0,0 0 9 0 0,0 0 4 0 0,0-2 11 0 0,3-6-111 0 0,0-1-1 0 0,0 1 1 0 0,1 0-1 0 0,0 1 0 0 0,1-1 1 0 0,-1 1-1 0 0,1-1 0 0 0,1 2 1 0 0,3-5-119 0 0,0 2 25 0 0,-8 9-23 0 0,-1 0 1 0 0,0-1-1 0 0,1 1 1 0 0,-1-1-1 0 0,1 1 1 0 0,-1 0 0 0 0,0 0-1 0 0,1-1 1 0 0,-1 1-1 0 0,1 0 1 0 0,-1-1-1 0 0,1 1 1 0 0,-1 0-1 0 0,1 0 1 0 0,-1 0-1 0 0,1 0 1 0 0,-1 0 0 0 0,1-1-1 0 0,-1 1-2 0 0,2 1 1 0 0,0-1-1 0 0,-1 1 1 0 0,1-1 0 0 0,0 1-1 0 0,-1 0 1 0 0,1 0 0 0 0,-1-1-1 0 0,1 1 1 0 0,-1 0-1 0 0,1 0 1 0 0,-1 1 0 0 0,0-1-1 0 0,1 0 1 0 0,-1 0 0 0 0,0 1-1 0 0,0-1 1 0 0,0 0 0 0 0,0 1-1 0 0,0 0 0 0 0,21 23 0 0 0,-19-21 0 0 0,14 9 0 0 0,-12-9 0 0 0,4 2 0 0 0,17-1 0 0 0,-22-4-96 0 0,1 0 0 0 0,-1-1-1 0 0,1 1 1 0 0,0-1 0 0 0,-1 0 0 0 0,1-1 0 0 0,0 1-1 0 0,-1-1 1 0 0,1 0 0 0 0,-1 0 0 0 0,1 0-1 0 0,-1-1 1 0 0,1 0 0 0 0,-1 0 0 0 0,0 0 0 0 0,0 0-1 0 0,0-1 1 0 0,0 1 0 0 0,0-1 0 0 0,-1 0-1 0 0,1 0 1 0 0,-1 0 0 0 0,0-1 0 0 0,2-1 96 0 0,4-10-1179 0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9:45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19 455 0 0,'0'0'2192'0'0,"0"0"270"0"0,0 0 118 0 0,0 0-295 0 0,0 0-1314 0 0,0 0-578 0 0,0 0-117 0 0,-1-1-61 0 0,-2-5-162 0 0,2 5 56 0 0,1 1 241 0 0,0 0 78 0 0,0 0 10 0 0,0 0 33 0 0,0 0 129 0 0,0 0 59 0 0,0 0 11 0 0,0 0-31 0 0,0 0-140 0 0,0 0-62 0 0,0 0-12 0 0,0-2-313 0 0,-1-6 1094 0 0,-7 14-964 0 0,1 1-189 0 0,0 2-1 0 0,0-1 1 0 0,1 1-1 0 0,0 0 0 0 0,-2 4-52 0 0,-6 10 50 0 0,-15 21 842 0 0,-10 24-892 0 0,29-49 193 0 0,1 0 0 0 0,1 1 0 0 0,1 1-1 0 0,1-1 1 0 0,-1 4-193 0 0,6-15 48 0 0,-2 2 3 0 0,0 1 0 0 0,2 0 1 0 0,-1-1-1 0 0,2 1 0 0 0,-1 3-51 0 0,1 39 0 0 0,-1-53 0 0 0,1 1 0 0 0,0-1 0 0 0,0 1 0 0 0,0-1 0 0 0,1 1 0 0 0,-1-1 0 0 0,0 1 0 0 0,1-1 0 0 0,-1 1 0 0 0,1-1 0 0 0,-1 1 0 0 0,1-1 0 0 0,0 0 0 0 0,0 1 0 0 0,1 2 0 0 0,3 9 0 0 0,1-1 0 0 0,1-3 11 0 0,-4-6 32 0 0,3 2-32 0 0,-6-5-11 0 0,0 1 0 0 0,0-1 0 0 0,1 0 0 0 0,-1 1 0 0 0,1-1 0 0 0,-1 0 0 0 0,0 1 0 0 0,1-1 0 0 0,-1 0 0 0 0,1 1 0 0 0,-1-1 0 0 0,1 0 0 0 0,-1 0 0 0 0,0 0 0 0 0,1 1 0 0 0,-1-1 0 0 0,1 0 0 0 0,-1 0 0 0 0,1 0 0 0 0,-1 0 0 0 0,1 0 0 0 0,-1 0 0 0 0,1 0 0 0 0,14 1 63 0 0,-14-1-57 0 0,0 0 1 0 0,0 0-1 0 0,0 1 0 0 0,0-1 0 0 0,-1 0 0 0 0,1 0 0 0 0,0-1 1 0 0,0 1-1 0 0,0 0 0 0 0,0 0 0 0 0,0 0 0 0 0,0-1 0 0 0,0 1 1 0 0,0 0-1 0 0,-1-1 0 0 0,1 1 0 0 0,0 0 0 0 0,0-1 1 0 0,0 0-7 0 0,3-1 11 0 0,0-1 0 0 0,0 1 0 0 0,0-1 0 0 0,-1 0 1 0 0,1 0-1 0 0,-1 0 0 0 0,0-1 0 0 0,0 1 1 0 0,0-1-1 0 0,0 0 0 0 0,-1 0 0 0 0,0 0 1 0 0,1 0-1 0 0,-1 0 0 0 0,-1 0 0 0 0,1 0 1 0 0,-1-1-1 0 0,1 1 0 0 0,-1-3-11 0 0,9-21 85 0 0,-5 18-27 0 0,-1-1 1 0 0,-1 1-1 0 0,1 0 0 0 0,-1-1 0 0 0,-1 0 0 0 0,0 0 0 0 0,-1 1 1 0 0,0-1-1 0 0,-1 0 0 0 0,0 0 0 0 0,-1-9-58 0 0,0 4 97 0 0,-1 0 134 0 0,0 0 0 0 0,-3-11-231 0 0,-12-30 161 0 0,17 56-181 0 0,0 0 0 0 0,-1 1 0 0 0,1-1 0 0 0,0 0 0 0 0,0 0-1 0 0,0 0 1 0 0,0 1 0 0 0,-1-1 0 0 0,1 0 0 0 0,0 0 0 0 0,-1 1 0 0 0,1-1 0 0 0,0 0 0 0 0,-1 1-1 0 0,1-1 1 0 0,-1 0 0 0 0,1 1 0 0 0,-1-1 0 0 0,1 1 0 0 0,-1-1 0 0 0,0 1 0 0 0,1-1 0 0 0,-1 1-1 0 0,0-1 1 0 0,1 1 0 0 0,-1 0 0 0 0,0-1 0 0 0,0 1 0 0 0,1 0 0 0 0,-1-1 0 0 0,0 1-1 0 0,0 0 1 0 0,1 0 0 0 0,-1 0 0 0 0,0 0 0 0 0,0 0 0 0 0,0 0 0 0 0,1 0 0 0 0,-1 0 0 0 0,0 0-1 0 0,0 0 1 0 0,0 1 20 0 0,1-1-30 0 0,-2 0-224 0 0,2 0-9 0 0,0 0-111 0 0,0 0-465 0 0,6 10-1578 0 0,-5-9 1626 0 0,0 1-5756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4:17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191 245 19351 0 0,'3'-2'117'0'0,"1"0"0"0"0,-1 0 0 0 0,0 0-1 0 0,0 0 1 0 0,-1-1 0 0 0,1 0 0 0 0,0 1 0 0 0,-1-1 0 0 0,0 0-1 0 0,1 0 1 0 0,-1 0 0 0 0,0-1 0 0 0,-1 1 0 0 0,1 0-1 0 0,-1-1 1 0 0,1 1 0 0 0,-1-1 0 0 0,0-1-117 0 0,2-7 503 0 0,0 0 0 0 0,-1 0 0 0 0,-1 0 0 0 0,0 0-1 0 0,-1-1 1 0 0,0 1 0 0 0,-1 0 0 0 0,0 0 0 0 0,-1-1 0 0 0,-1-1-503 0 0,3 12 50 0 0,-1-2 40 0 0,0 1 0 0 0,1 0 0 0 0,-1 0 0 0 0,-1-1 1 0 0,1 1-1 0 0,0 0 0 0 0,-1 0 0 0 0,0 0 0 0 0,1 1 1 0 0,-1-1-1 0 0,0 0 0 0 0,-1 0-90 0 0,3 2 0 0 0,-1 1 0 0 0,0-1 0 0 0,1 0 0 0 0,-1 0 0 0 0,0 1 0 0 0,0-1 0 0 0,0 0 0 0 0,1 1 0 0 0,-1-1 0 0 0,0 1 0 0 0,0-1 0 0 0,0 1 0 0 0,0-1 0 0 0,0 1 0 0 0,0 0 0 0 0,0-1 0 0 0,0 1 0 0 0,0 0 0 0 0,0 0 0 0 0,0 0 0 0 0,0 0 0 0 0,0 0 0 0 0,0 0 0 0 0,0 0 0 0 0,0 0 0 0 0,0 0 0 0 0,0 0 0 0 0,0 1 0 0 0,0-1 0 0 0,0 0 0 0 0,0 1 0 0 0,0-1 0 0 0,0 1 0 0 0,0-1 0 0 0,0 1 0 0 0,0-1 0 0 0,0 1 0 0 0,0 0 0 0 0,1-1 0 0 0,-1 1 0 0 0,-5 4 0 0 0,1 0 0 0 0,-1-1 0 0 0,1 2 0 0 0,0-1 0 0 0,-1 3 0 0 0,-15 18 0 0 0,2 1 0 0 0,1 0 0 0 0,1 2 0 0 0,1 0 0 0 0,1 0 0 0 0,2 2 0 0 0,-9 31 0 0 0,20-55 0 0 0,1 1 0 0 0,0 0 0 0 0,0-1 0 0 0,0 1 0 0 0,1 0 0 0 0,0 0 0 0 0,1 7 0 0 0,0-11 0 0 0,-1 0 0 0 0,1 0 0 0 0,0 1 0 0 0,0-1 0 0 0,1 0 0 0 0,-1 0 0 0 0,1 0 0 0 0,0-1 0 0 0,0 1 0 0 0,0 0 0 0 0,1-1 0 0 0,-1 1 0 0 0,1-1 0 0 0,2 3 0 0 0,-3-5 0 0 0,0 1 0 0 0,1-1 0 0 0,-1 1 0 0 0,0-1 0 0 0,1 0 0 0 0,-1 0 0 0 0,0 0 0 0 0,1 0 0 0 0,-1-1 0 0 0,1 1 0 0 0,0-1 0 0 0,-1 1 0 0 0,1-1 0 0 0,-1 0 0 0 0,2 0 0 0 0,5 0 0 0 0,-1 0 0 0 0,1-1 0 0 0,7-2 0 0 0,0 0 0 0 0,-1-1 0 0 0,0-1 0 0 0,0 0 0 0 0,0-1 0 0 0,5-3 0 0 0,-11 4 0 0 0,-1 1 0 0 0,0-1 0 0 0,0-1 0 0 0,0 0 0 0 0,-1 0 0 0 0,1 0 0 0 0,-1-1 0 0 0,-1 0 0 0 0,3-3 0 0 0,15-19 233 0 0,-18 22-82 0 0,-1 0 0 0 0,1 0 0 0 0,-1 0 0 0 0,0 0-1 0 0,-1-1 1 0 0,1 0 0 0 0,-2 0 0 0 0,3-6-151 0 0,-3 3 443 0 0,-1 2-294 0 0,-2 9-148 0 0,0 0-1 0 0,0-1 1 0 0,0 1-1 0 0,0 0 1 0 0,0 0-1 0 0,0-1 1 0 0,0 1 0 0 0,0 0-1 0 0,0 0 1 0 0,0 0-1 0 0,0-1 1 0 0,0 1-1 0 0,-1 0 1 0 0,1 0 0 0 0,0-1-1 0 0,0 1 1 0 0,0 0-1 0 0,0 0 1 0 0,0 0-1 0 0,-1 0 1 0 0,1-1 0 0 0,0 1-1 0 0,0 0 1 0 0,0 0-1 0 0,-1 0 1 0 0,1 0-1 0 0,0 0 1 0 0,0 0-1 0 0,-1 0 0 0 0,0 0 0 0 0,0 1 0 0 0,1-1 0 0 0,-1 1 0 0 0,0-1 0 0 0,1 1 0 0 0,-1-1 0 0 0,1 1 0 0 0,-1-1 0 0 0,0 1 0 0 0,1 0 0 0 0,0-1 0 0 0,-1 1 0 0 0,1 0 0 0 0,-1-1 0 0 0,1 1 0 0 0,0 0 0 0 0,-1 0 0 0 0,1-1 0 0 0,0 1 0 0 0,0 0 0 0 0,0 0 0 0 0,-1 0 0 0 0,1-1 0 0 0,-5 27 0 0 0,4-23 0 0 0,-2 15-6 0 0,0-9-23 0 0,1 0 1 0 0,1-1 0 0 0,0 2-1 0 0,0 8 29 0 0,2-15-16 0 0,-1-1-1 0 0,0 1 1 0 0,1-1-1 0 0,0 0 0 0 0,0 1 1 0 0,0-1-1 0 0,0 0 1 0 0,0 0-1 0 0,1 0 1 0 0,0 0-1 0 0,-1 0 0 0 0,1 0 1 0 0,0 0-1 0 0,0 0 1 0 0,1-1-1 0 0,-1 1 1 0 0,1-1 16 0 0,2 3-282 0 0,1 0 1 0 0,0-1 0 0 0,0 1-1 0 0,4 1 282 0 0,18 6-7701 0 0,-5-5-1087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8:38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498 478 13823 0 0,'17'-30'770'0'0,"-1"0"1"0"0,5-13-771 0 0,-1 1 407 0 0,-12 20 1613 0 0,-8 20-1508 0 0,0 2 0 0 0,0 0 0 0 0,0 0 0 0 0,-3-3 215 0 0,3 3-692 0 0,0 0 1 0 0,0 0 0 0 0,0-1-1 0 0,-1 1 1 0 0,1 0 0 0 0,0 0 0 0 0,0 0-1 0 0,0 0 1 0 0,0-1 0 0 0,0 1-1 0 0,0 0 1 0 0,-1 0 0 0 0,1 0 0 0 0,0 0-1 0 0,0 0 1 0 0,0-1 0 0 0,-1 1-1 0 0,1 0 1 0 0,0 0 0 0 0,0 0 0 0 0,0 0-1 0 0,0 0 1 0 0,-1 0 0 0 0,1 0 0 0 0,0 0-1 0 0,0 0 1 0 0,-1 0 0 0 0,1 0-1 0 0,0 0 1 0 0,0 0 0 0 0,0 0 0 0 0,-1 0-1 0 0,1 0 1 0 0,0 0 0 0 0,0 0-1 0 0,0 0 1 0 0,-1 0-36 0 0,-4 2 126 0 0,-1 0 1 0 0,1 1-1 0 0,0-1 0 0 0,0 1 0 0 0,0 0 0 0 0,0 1 0 0 0,1-1 1 0 0,-1 1-1 0 0,1 0 0 0 0,0 0 0 0 0,0 0 0 0 0,0 0 1 0 0,0 1-1 0 0,1 0-126 0 0,-12 15-104 0 0,2 1 1 0 0,-7 16 103 0 0,16-30 72 0 0,-15 29-72 0 0,1 1 0 0 0,0 5 0 0 0,-92 215 0 0 0,93-227 0 0 0,-6 7 0 0 0,20-34 0 0 0,6-9 0 0 0,5-10 0 0 0,2 1-47 0 0,-2 0 1 0 0,0-1-1 0 0,0 0 0 0 0,-1 0 1 0 0,-1-1-1 0 0,-1 1 0 0 0,3-17 47 0 0,3-24-2502 0 0,1-43 2502 0 0,-8 59-1098 0 0,-3 0-1 0 0,-1 0 1 0 0,-2 0 0 0 0,-2 1-1 0 0,-1-1 1 0 0,-3 1 0 0 0,-1 0-1 0 0,-11-28 1099 0 0,17 60 35 0 0,0 1 0 0 0,0 0 0 0 0,0 0-1 0 0,-1 1 1 0 0,-1-1 0 0 0,1 1 0 0 0,-1 0 0 0 0,0 0-1 0 0,-4-4-34 0 0,6 7 206 0 0,0 1 0 0 0,0-1 0 0 0,0 1 0 0 0,0 0 0 0 0,0-1-1 0 0,-1 2 1 0 0,1-1 0 0 0,0 0 0 0 0,-1 1 0 0 0,0-1 0 0 0,1 1-1 0 0,-1 0 1 0 0,0 0 0 0 0,1 1 0 0 0,-1-1 0 0 0,0 1 0 0 0,0-1-1 0 0,0 1 1 0 0,-3 1-206 0 0,-79 11 3192 0 0,82-11-3057 0 0,-1 1 0 0 0,1-1-1 0 0,0 1 1 0 0,0-1 0 0 0,0 1 0 0 0,0 1-1 0 0,0-1 1 0 0,0 0 0 0 0,1 1 0 0 0,-1 0 0 0 0,0 1-135 0 0,-7 6 939 0 0,1 1 1 0 0,-6 8-940 0 0,13-16 222 0 0,2-2 290 0 0,1-1 0 0 0,0 0 0 0 0,10 11 444 0 0,-8-10-943 0 0,0 0 0 0 0,0 0 0 0 0,0-1 0 0 0,0 1 0 0 0,0 0 0 0 0,0-1 1 0 0,1 1-1 0 0,-1-1 0 0 0,0 1 0 0 0,0-1 0 0 0,1 0 0 0 0,-1 0 0 0 0,0 0 0 0 0,1-1-13 0 0,34-4 1 0 0,-27 3 59 0 0,60-12 599 0 0,-1-2-1 0 0,0-4 1 0 0,24-12-659 0 0,-55 19 0 0 0,27-5 0 0 0,5-2 0 0 0,21-7-64 0 0,-89 26-273 0 0,-2 1-138 0 0,-2 1 204 0 0,0 0 0 0 0,-1 0 1 0 0,1 0-1 0 0,0 0 0 0 0,0 0 0 0 0,-1 0 0 0 0,1 1 1 0 0,0-1-1 0 0,0 1 0 0 0,1 0 0 0 0,-1-1 0 0 0,0 1 271 0 0,-5 4-1499 0 0,-3 1-533 0 0,8-5-15 0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9:45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6911 0 0,'0'0'528'0'0,"0"0"43"0"0,0 0 1445 0 0,2-1 675 0 0,2-3-1499 0 0,1 0 1 0 0,0 0 0 0 0,-1 0-1 0 0,0-1 1 0 0,0 1 0 0 0,1-4-1193 0 0,1 0 375 0 0,-1-1 0 0 0,0 0 1 0 0,-1 0-1 0 0,0 0 0 0 0,0 0 0 0 0,1-6-375 0 0,-4 6 19 0 0,-3-2-19 0 0,1 9-10 0 0,0 1 1 0 0,0 0-1 0 0,0 0 0 0 0,0 0 0 0 0,-1 1 1 0 0,1-1-1 0 0,0 0 0 0 0,-1 0 0 0 0,1 1 1 0 0,-1-1-1 0 0,1 1 0 0 0,-1-1 0 0 0,0 1 11 0 0,-4 5-192 0 0,4-2-4836 0 0,2-3 3235 0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9:46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270 159 10103 0 0,'0'0'464'0'0,"0"0"-9"0"0,0-2-204 0 0,-1-15 2227 0 0,-1 0 1 0 0,-4-11-2479 0 0,6 27 41 0 0,0-1 279 0 0,-1-2-16 0 0,-1-1 0 0 0,1 0 0 0 0,-1 0 0 0 0,0 1 0 0 0,0-1 0 0 0,-1-1-304 0 0,2 3 124 0 0,-1 1 1 0 0,0 0-1 0 0,1-1 0 0 0,-1 1 0 0 0,0 0 1 0 0,0 0-1 0 0,0 0 0 0 0,0 0 0 0 0,-1 1 1 0 0,1-1-1 0 0,0 1 0 0 0,-1-1 0 0 0,1 1 0 0 0,-1 0 1 0 0,1 0-1 0 0,-1 0 0 0 0,-2-1-124 0 0,3 2 218 0 0,0-2 6 0 0,-5-2-4 0 0,0 0 1 0 0,0 1-1 0 0,-1-1 1 0 0,0 1-1 0 0,-4-1-220 0 0,8 3 101 0 0,-3 1-33 0 0,-11 5 32 0 0,-7-1 2 0 0,14 0-60 0 0,5-1-33 0 0,2-1-8 0 0,0 0-1 0 0,0 1 0 0 0,0 0 1 0 0,1 0-1 0 0,-4 3 0 0 0,-12 11 0 0 0,18-16 0 0 0,-1 0 0 0 0,1 0 0 0 0,-1 0 0 0 0,1 0 0 0 0,0 0 0 0 0,0 1 0 0 0,0-1 0 0 0,0 1 0 0 0,0-1 0 0 0,0 1 0 0 0,0-1 0 0 0,0 1 0 0 0,1-1 0 0 0,-1 1 0 0 0,0 0 0 0 0,1-1 0 0 0,-1 2 0 0 0,0 4 0 0 0,-3 3-7 0 0,1 0 0 0 0,0-1 0 0 0,0 2 0 0 0,1-1 0 0 0,1 0-1 0 0,0 0 1 0 0,0 1 0 0 0,1-1 0 0 0,0 6 7 0 0,0-12-2 0 0,1 1-1 0 0,-1 0 1 0 0,1-1-1 0 0,0 1 1 0 0,0-1-1 0 0,1 1 1 0 0,-1-1-1 0 0,1 0 0 0 0,0 1 1 0 0,0-1 2 0 0,3 5-28 0 0,-4-5 20 0 0,-1-3 7 0 0,1 1 0 0 0,-1-1 0 0 0,1 0 0 0 0,-1 0 0 0 0,1 0 0 0 0,0 1 0 0 0,-1-1 0 0 0,1 0 0 0 0,0 0 0 0 0,0 0 0 0 0,0 0 0 0 0,0 0 0 0 0,0 0 0 0 0,1 0 1 0 0,1 3-17 0 0,4 3-13 0 0,15 0 24 0 0,-18-6 6 0 0,0 0 0 0 0,1 0 0 0 0,-1 0 0 0 0,0 0 0 0 0,0-1 0 0 0,1 0 0 0 0,-1 0 0 0 0,0 0 0 0 0,1 0 0 0 0,-1-1 0 0 0,0 1 0 0 0,0-1 0 0 0,1 0 0 0 0,-1-1 0 0 0,0 1 0 0 0,0-1 0 0 0,3-1 0 0 0,-2 0-10 0 0,3-3 73 0 0,0 1 1 0 0,-1-1 0 0 0,1-1-1 0 0,-1 1 1 0 0,2-4-64 0 0,-2 3 200 0 0,-2 0-1 0 0,1 0 1 0 0,-1-1 0 0 0,0 1-1 0 0,0-1 1 0 0,-1 0-1 0 0,0 0 1 0 0,-1-1 0 0 0,1 1-1 0 0,-1-3-199 0 0,-3 9 159 0 0,0 2-66 0 0,1 2-17 0 0,0 11-90 0 0,0 0-1 0 0,-1 0 1 0 0,0 0 0 0 0,-1-1-1 0 0,-1 1 1 0 0,-2 10 14 0 0,-1 16-45 0 0,-10 79-6 0 0,-5 56-15 0 0,19-155 70 0 0,1-15-4 0 0,-5 13-25 0 0,4-15-82 0 0,1 0-22 0 0,-1 6-6 0 0,1-5-13 0 0,0-3-51 0 0,0 0-22 0 0,0 0-3 0 0,0 0-37 0 0,0 0-157 0 0,0 0-66 0 0,0 0-17 0 0,0 0-133 0 0,0 0-550 0 0,0 0-243 0 0,1-2-596 0 0,4-8-2305 0 0,2-2-980 0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9:47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20 8287 0 0,'-2'1'639'0'0,"2"1"-518"0"0,-11 10 402 0 0,8-11 348 0 0,1 1 1 0 0,0-1-1 0 0,0 0 0 0 0,-1 0 1 0 0,1 0-1 0 0,-1 0 0 0 0,1 0 1 0 0,-1 0-1 0 0,0-1-871 0 0,-24 4 3912 0 0,17-3-3625 0 0,2-1-121 0 0,6 0-157 0 0,-1 0 0 0 0,1 0 0 0 0,0 0 0 0 0,-1 1 0 0 0,1-1 0 0 0,0 1 0 0 0,-1-1 0 0 0,1 1 0 0 0,0 0 0 0 0,-1 0-9 0 0,-7 2-32 0 0,-4 1-71 0 0,0 1 0 0 0,1 0 0 0 0,0 1 0 0 0,-2 1 103 0 0,12-6-6 0 0,1 1 1 0 0,-1-1-1 0 0,0 1 0 0 0,1-1 1 0 0,-1 1-1 0 0,1 0 0 0 0,0 0 0 0 0,0 0 1 0 0,0 0-1 0 0,0 1 0 0 0,-1 0 6 0 0,-13 16 151 0 0,15-18-126 0 0,0 1 0 0 0,1 0 0 0 0,-1-1-1 0 0,1 1 1 0 0,-1-1 0 0 0,1 1 0 0 0,0 0-1 0 0,0 0 1 0 0,0-1 0 0 0,0 1 0 0 0,0 0 0 0 0,0-1-1 0 0,0 1 1 0 0,1 1-25 0 0,-1 1 53 0 0,0-2-40 0 0,0 0 0 0 0,0 0 0 0 0,0 1 0 0 0,0-1 0 0 0,0 0 0 0 0,1 1 0 0 0,-1-1 0 0 0,1 0 0 0 0,-1 0 0 0 0,1 1 0 0 0,0-1 1 0 0,0 0-1 0 0,0 0 0 0 0,0 0-13 0 0,2 2 9 0 0,5 7-9 0 0,7 2 0 0 0,-1 2 0 0 0,-1 0 0 0 0,0 0 0 0 0,-1 2 0 0 0,3 6 0 0 0,-6-11 0 0 0,-5-6 16 0 0,0 0 0 0 0,0 1 0 0 0,0-1 0 0 0,1 6-16 0 0,-2-4 45 0 0,0 0 0 0 0,0 0 0 0 0,-1 0 0 0 0,-1 1 0 0 0,1-1 0 0 0,-1 1 0 0 0,-1-1 0 0 0,1 1 0 0 0,-1-1 0 0 0,-1 2-45 0 0,1 4 86 0 0,0-11-44 0 0,0 1 0 0 0,1-1 0 0 0,-1 1 0 0 0,1-1 0 0 0,0 1-1 0 0,1 2-41 0 0,-1-3 14 0 0,0 0 0 0 0,0 0-1 0 0,0-1 1 0 0,-1 1-1 0 0,1 0 1 0 0,-1 0 0 0 0,0 0-1 0 0,0 0-13 0 0,-1 4 52 0 0,0 0-1 0 0,-1 1 1 0 0,0-1-1 0 0,0 0 1 0 0,0 0-1 0 0,-1 0 1 0 0,-1 0 0 0 0,1 0-1 0 0,-1-1 1 0 0,0 1-1 0 0,0-1 1 0 0,-2 1-52 0 0,4-4 16 0 0,-1 0 0 0 0,0 0 0 0 0,0 0 1 0 0,-1-1-1 0 0,1 1 0 0 0,-1-1 0 0 0,1 0 1 0 0,-1 0-1 0 0,1 0 0 0 0,-2 0-16 0 0,-6 2 121 0 0,-1 0 0 0 0,1-1 0 0 0,-2 0-121 0 0,3-1 70 0 0,1-1 0 0 0,-1 1 0 0 0,0-2 1 0 0,1 0-1 0 0,-8 0-70 0 0,12 0 9 0 0,1-1 0 0 0,-1 0 1 0 0,1 0-1 0 0,-1 0 0 0 0,1 0 1 0 0,-1 0-1 0 0,1-1 0 0 0,0 0 1 0 0,-1 0-1 0 0,1 0 0 0 0,0-1 1 0 0,0 1-1 0 0,-1-2-9 0 0,-1-3 0 0 0,3-3 0 0 0,3 5 0 0 0,0 0 0 0 0,0 1 0 0 0,0-1 0 0 0,1 0 0 0 0,-1 0 0 0 0,1 0 0 0 0,1 1 0 0 0,-1-1 0 0 0,1 0 0 0 0,-1 1 0 0 0,1-1 0 0 0,1 1 0 0 0,1-3 0 0 0,6-9 0 0 0,1 0 0 0 0,11-12 0 0 0,-17 22 0 0 0,73-85 0 0 0,-47 55 0 0 0,-17 22 0 0 0,-2-1 0 0 0,6-8 0 0 0,-4 5 0 0 0,-11 14 0 0 0,0 0 0 0 0,0 0 0 0 0,0 0 0 0 0,0 0 0 0 0,-1-1 0 0 0,0 1 0 0 0,0-1 0 0 0,0 0 0 0 0,1-2 0 0 0,7-23 0 0 0,-7 23 0 0 0,0-1 0 0 0,-1 1 0 0 0,0-1 0 0 0,0 1 0 0 0,0-5 0 0 0,6-26 1 0 0,-5 29-6 0 0,-1-1 0 0 0,0 1-1 0 0,-1-5 6 0 0,-2-9-287 0 0,0 20-64 0 0,1 0 0 0 0,-1 0-1 0 0,1-1 1 0 0,0 1 0 0 0,0 0 0 0 0,1 0-1 0 0,-1-1 1 0 0,1-1 351 0 0,1-4-1417 0 0,-1 1-14 0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9:41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5 319 6447 0 0,'0'0'499'0'0,"0"-2"-328"0"0,-1-5 25 0 0,1 5 722 0 0,-2-15 2307 0 0,1 12-2715 0 0,1 1 0 0 0,-1-1 0 0 0,1 1 0 0 0,0-1 0 0 0,1-2-510 0 0,1-2 417 0 0,0 0 0 0 0,1 0-1 0 0,0 0 1 0 0,0 0 0 0 0,1 0-417 0 0,0-1 377 0 0,-1 0 67 0 0,-2 8 4 0 0,-1 2 3 0 0,1-1 12 0 0,4-15 479 0 0,-5 14-488 0 0,0 2-78 0 0,0 0-31 0 0,0 0-8 0 0,0 0-15 0 0,0 0-64 0 0,0 0-30 0 0,1 3-4 0 0,1 8-103 0 0,0 1 0 0 0,-1 0 0 0 0,0 0 0 0 0,-1 0 0 0 0,0 0 0 0 0,-1 0 0 0 0,-1 7-121 0 0,0 9 178 0 0,0 5 27 0 0,-2 47 269 0 0,3 7-474 0 0,1-40 123 0 0,0-14-56 0 0,1 0-1 0 0,3 6-66 0 0,-2-35 53 0 0,3 4-31 0 0,-4-6 34 0 0,-1-2 21 0 0,0 0 3 0 0,1-1-59 0 0,0 0-1 0 0,0 1 1 0 0,0-1-1 0 0,-1 0 1 0 0,1 1-1 0 0,0-1 1 0 0,-1 0 0 0 0,1 0-1 0 0,0 1 1 0 0,-1-1-1 0 0,1 0 1 0 0,-1 0-1 0 0,1 0 1 0 0,-1 0-1 0 0,0 0 1 0 0,1 0 0 0 0,-1 0-21 0 0,8-21 277 0 0,-8 21-264 0 0,3-11 121 0 0,-1 0 1 0 0,0 0-1 0 0,0 0 0 0 0,-2-1 1 0 0,1 0-135 0 0,0-17 192 0 0,6-194 359 0 0,-6 125-534 0 0,0-18-17 0 0,-2 70-15 0 0,1 45-57 0 0,-1 1-12 0 0,-6-5-10 0 0,6 5-2 0 0,1 1 25 0 0,2 1 18 0 0,3 0 52 0 0,0 0 0 0 0,0 0-1 0 0,0 0 1 0 0,0-1 0 0 0,0 0 0 0 0,0 1 0 0 0,0-2 0 0 0,0 1 0 0 0,3-1 1 0 0,49-13-6 0 0,-41 9 46 0 0,0 2 0 0 0,13-3-40 0 0,-24 5 13 0 0,18 1 38 0 0,5 3 2 0 0,-23-2-52 0 0,9 3 21 0 0,10 12 8 0 0,-15-11-20 0 0,-6-3-10 0 0,0 1 0 0 0,0-1 0 0 0,1 1 0 0 0,-2 0 0 0 0,1 0 0 0 0,0 0 1 0 0,0 0-1 0 0,-1 0 0 0 0,0 0 0 0 0,0 1 0 0 0,1 1 0 0 0,1 1 0 0 0,14 28 0 0 0,-13-23 12 0 0,0 2-1 0 0,0-1 1 0 0,-2 1-1 0 0,1-1 1 0 0,-2 1-1 0 0,0 0 1 0 0,0 0-1 0 0,-1 7-11 0 0,-1 0 25 0 0,-1 0 0 0 0,-1 0 0 0 0,0 0-1 0 0,-2 0 1 0 0,-2 4-25 0 0,2-3 43 0 0,0-3 22 0 0,-1 0 1 0 0,0-1 0 0 0,-7 14-66 0 0,-22 50 163 0 0,33-79-110 0 0,1-2 11 0 0,0 0-27 0 0,0 0-111 0 0,1-2 39 0 0,-1 1 0 0 0,1-1 0 0 0,0 1 0 0 0,-1-1 1 0 0,0 1-1 0 0,1-1 0 0 0,-1 0 0 0 0,0 1 0 0 0,1-1 0 0 0,-1 1 1 0 0,0-2 34 0 0,0 2-28 0 0,-1-5-280 0 0,1 0-1 0 0,-1 0 1 0 0,0 0 0 0 0,-1 1-1 0 0,0-2 309 0 0,-3-16-2002 0 0,-1-3-2355 0 0,1 12-2486 0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9:42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75 9671 0 0,'0'0'748'0'0,"-2"-1"-492"0"0,-18-4 6 0 0,19 5 944 0 0,1 0 404 0 0,0 0 76 0 0,0 0-118 0 0,0 0-538 0 0,0 0-241 0 0,0 0-49 0 0,0-2-663 0 0,0 1 0 0 0,0 0 0 0 0,1 0 0 0 0,-1 0 0 0 0,1 0 0 0 0,-1 0 0 0 0,1 0 0 0 0,0 0 0 0 0,-1 0 0 0 0,1 0-1 0 0,0 0 1 0 0,0 0 0 0 0,-1 0 0 0 0,1 0 0 0 0,0 0 0 0 0,0 1 0 0 0,0-1 0 0 0,0 0 0 0 0,0 1-77 0 0,21-13 435 0 0,-15 11-288 0 0,0-1-1 0 0,-1 2 0 0 0,1-1 1 0 0,3 0-147 0 0,18-5 310 0 0,-11 2-47 0 0,1 1 0 0 0,0 0 0 0 0,0 2 0 0 0,0 0 1 0 0,7 0-264 0 0,32 2 984 0 0,2 2-984 0 0,-54-2 13 0 0,65 10 135 0 0,-68-10-234 0 0,-2 0-268 0 0,0-2-1146 0 0,2-7-493 0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9:49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43 3679 0 0,'0'0'167'0'0,"0"0"196"0"0,0 0 715 0 0,0 0 306 0 0,0 0 66 0 0,0 0-178 0 0,0 0-799 0 0,0 0-341 0 0,-1-2-57 0 0,-4-15-139 0 0,4 16 54 0 0,0 0 0 0 0,1 0 0 0 0,-1 0 0 0 0,0 0 0 0 0,0 0 0 0 0,0 0 0 0 0,0 0 0 0 0,0 1 0 0 0,0-1 0 0 0,0 0 0 0 0,0 1 0 0 0,-1-1 0 0 0,1 0 10 0 0,-3-1 15 0 0,-4-4 110 0 0,6 5 74 0 0,2 1 22 0 0,-1-1 41 0 0,1 1-135 0 0,-1 0 1 0 0,1 0 0 0 0,0 0 0 0 0,0-1-1 0 0,0 1 1 0 0,0 0 0 0 0,-1 0-1 0 0,1 0 1 0 0,0 0 0 0 0,0 0 0 0 0,0 0-1 0 0,-1 0 1 0 0,1-1 0 0 0,0 1-1 0 0,0 0 1 0 0,-1 0 0 0 0,1 0-1 0 0,0 0 1 0 0,0 0 0 0 0,0 0 0 0 0,-1 0-1 0 0,1 0 1 0 0,0 0 0 0 0,0 0-1 0 0,-1 0 1 0 0,1 0 0 0 0,0 0 0 0 0,0 0-1 0 0,0 1 1 0 0,-1-1 0 0 0,1 0-1 0 0,0 0 1 0 0,0 0 0 0 0,0 0 0 0 0,-1 0-1 0 0,1 0 1 0 0,0 0 0 0 0,0 1-1 0 0,0-1 1 0 0,0 0 0 0 0,-1 0 0 0 0,1 0-1 0 0,0 1 1 0 0,0-1 0 0 0,0 0-1 0 0,0 0 1 0 0,0 0 0 0 0,0 1-128 0 0,-4 14 3712 0 0,3 3-5152 0 0,-6 68 1504 0 0,6-81-54 0 0,1 0 1 0 0,-1 1-1 0 0,0-1 0 0 0,0 0 0 0 0,-1 1 0 0 0,-1 3-10 0 0,-1 3 3 0 0,-8 27 51 0 0,9-29 79 0 0,-5 32 688 0 0,7-40-634 0 0,1-2-22 0 0,0 1-150 0 0,0-1 0 0 0,0 0-1 0 0,0 0 1 0 0,0 0 0 0 0,0 1-1 0 0,0-1 1 0 0,0 0 0 0 0,1 0-1 0 0,-1 0 1 0 0,0 1 0 0 0,0-1-1 0 0,0 0 1 0 0,0 0 0 0 0,0 0 0 0 0,0 1-1 0 0,0-1 1 0 0,0 0 0 0 0,1 0-1 0 0,-1 0 1 0 0,0 0 0 0 0,0 1-1 0 0,0-1 1 0 0,0 0 0 0 0,1 0-1 0 0,-1 0 1 0 0,0 0 0 0 0,0 0-1 0 0,0 0 1 0 0,1 0 0 0 0,-1 1 0 0 0,0-1-1 0 0,0 0 1 0 0,0 0 0 0 0,1 0-1 0 0,-1 0 1 0 0,0 0 0 0 0,0 0-1 0 0,0 0 1 0 0,1 0 0 0 0,-1 0-1 0 0,0 0 1 0 0,0 0 0 0 0,1 0 0 0 0,-1 0-1 0 0,0 0 1 0 0,0-1 0 0 0,0 1-1 0 0,1 0 1 0 0,-1 0 0 0 0,0 0-1 0 0,0 0 1 0 0,0 0 0 0 0,0 0-1 0 0,1 0 1 0 0,-1-1 0 0 0,0 1-1 0 0,0 0 1 0 0,0 0 0 0 0,0 0 0 0 0,0 0-1 0 0,1-1 1 0 0,-1 1-15 0 0,9-8 193 0 0,-1-1-1336 0 0,-1-2-3766 0 0,-1 0-1815 0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9:54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1 721 7999 0 0,'0'0'366'0'0,"0"0"-5"0"0,0 0-178 0 0,0 0 98 0 0,0 0 67 0 0,0 0 17 0 0,0-2-42 0 0,0-5-186 0 0,0 3-73 0 0,3-7-52 0 0,-1 0-1 0 0,-1 9 73 0 0,-1 2 139 0 0,0 0 53 0 0,0 0 10 0 0,0 0 13 0 0,0 0 44 0 0,13 17 2262 0 0,-11-15-2483 0 0,0 0 1 0 0,0 0-1 0 0,0 0 1 0 0,0 0-1 0 0,0-1 1 0 0,1 1-1 0 0,-1-1 1 0 0,0 1-1 0 0,1-1 1 0 0,-1 0-1 0 0,1 0 1 0 0,0 0-1 0 0,-1 0 1 0 0,1-1-1 0 0,0 1 1 0 0,0-1-1 0 0,0 1 1 0 0,-1-1-1 0 0,1 0 1 0 0,0 0-1 0 0,0 0 1 0 0,0 0-1 0 0,0-1-122 0 0,10-3 498 0 0,1-1-1 0 0,0-1 0 0 0,-1 0 1 0 0,0 0-1 0 0,3-4-497 0 0,-1 1 316 0 0,-6 3-126 0 0,1 1 1 0 0,-1 0-1 0 0,1 0 0 0 0,0 1 0 0 0,0 1 0 0 0,4-2-190 0 0,24-4 182 0 0,-32 8-154 0 0,4-2 10 0 0,1 1 0 0 0,0 1 0 0 0,2 0-38 0 0,1 1 93 0 0,-1-1 0 0 0,0-1 0 0 0,0 0 0 0 0,-1 0 0 0 0,1-2 0 0 0,0 1 0 0 0,8-5-93 0 0,10-3 283 0 0,0 2 0 0 0,15-1-283 0 0,3 1 75 0 0,-7 3-41 0 0,-28 4-15 0 0,43-6 71 0 0,26-9-90 0 0,103-19 644 0 0,-175 33-602 0 0,-1 0 0 0 0,1 0 1 0 0,4-3-43 0 0,16-5 65 0 0,-11 3-3 0 0,8-2 4 0 0,-9 6-4 0 0,1-2 0 0 0,15-6-62 0 0,-6 2-3 0 0,0 1-1 0 0,4 1 4 0 0,133-36 100 0 0,-121 30-61 0 0,-36 10-8 0 0,-5 3-28 0 0,0-1 1 0 0,0 0 0 0 0,-1 1 0 0 0,1 0-1 0 0,0 0 1 0 0,4-1-4 0 0,-4 2 17 0 0,18-8 30 0 0,-9 5-47 0 0,16-2 0 0 0,-25 4 0 0 0,11-5 0 0 0,-9 3 0 0 0,11-3-3 0 0,13-2 17 0 0,-22 7 7 0 0,-4 0-15 0 0,0 0-1 0 0,0 0 0 0 0,0-1 1 0 0,-1 1-1 0 0,1-1 0 0 0,3-1-5 0 0,0-1 11 0 0,24-7 42 0 0,-24 9-46 0 0,-1 0 1 0 0,1-1-1 0 0,-1 0 0 0 0,0 0 0 0 0,0-1 1 0 0,0 0-8 0 0,32-17 20 0 0,-9 9-20 0 0,-22 9 0 0 0,0 1 0 0 0,0-1 0 0 0,-1-1 0 0 0,1 1 0 0 0,-1-1 0 0 0,-2 0 0 0 0,-1 1 0 0 0,16-5 0 0 0,47-19 11 0 0,3 2 42 0 0,-54 16-53 0 0,-13 8 0 0 0,0 0 0 0 0,0-1 0 0 0,1 1 0 0 0,-1 0 0 0 0,0 0 0 0 0,0 0 0 0 0,1 1 0 0 0,-1-1 0 0 0,0 0 0 0 0,2 1 0 0 0,25 0 11 0 0,-25 0 31 0 0,11-3-33 0 0,5-4 68 0 0,-8 2-24 0 0,-9 2-27 0 0,1 1-1 0 0,0 1 1 0 0,0-1-1 0 0,0 0 1 0 0,0 1-1 0 0,0 0 0 0 0,0 0 1 0 0,1 0-26 0 0,5-1 28 0 0,17-3 105 0 0,-20 2-122 0 0,-4 2-11 0 0,0-1 0 0 0,0 1 0 0 0,0 0 0 0 0,0 0 0 0 0,1 1 0 0 0,-1-1 0 0 0,0 1 0 0 0,1-1 0 0 0,-3 1 0 0 0,18-5 0 0 0,26-9 0 0 0,-41 13 0 0 0,15-3 0 0 0,-11 0 12 0 0,-1 1 77 0 0,-6 3-83 0 0,0 1 0 0 0,1-1 0 0 0,-1 0 0 0 0,0 0-1 0 0,1 0 1 0 0,-1 0 0 0 0,0 0 0 0 0,1 0 0 0 0,-1 0 0 0 0,0 0 0 0 0,0-1 0 0 0,1 1 0 0 0,-1-1 0 0 0,0 1-1 0 0,1-1-5 0 0,-1 1 24 0 0,0 0 0 0 0,1 0 0 0 0,-1-1 0 0 0,0 1-1 0 0,0 0 1 0 0,0-1 0 0 0,0 1 0 0 0,0-1 0 0 0,0 1 0 0 0,0-1-1 0 0,0 0 1 0 0,0 1 0 0 0,0-1 0 0 0,0 0 0 0 0,0 0-1 0 0,0 0 1 0 0,0 0 0 0 0,-1 1 0 0 0,1-1 0 0 0,0 0-1 0 0,0-1-23 0 0,-1 1 111 0 0,0 1 1 0 0,-7-7 53 0 0,-2 4-154 0 0,1 3-566 0 0,0 2-1 0 0,1-1 1 0 0,-1 1-1 0 0,0 0 1 0 0,0 1-1 0 0,-3 1 556 0 0,-21 6-4361 0 0,17-5-3649 0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0:00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43 213 7999 0 0,'0'0'183'0'0,"0"0"28"0"0,0 0 11 0 0,-7-8 2665 0 0,-4-33-502 0 0,10 37-1970 0 0,0 0 0 0 0,0-1 0 0 0,1 1-1 0 0,0-1 1 0 0,0 1 0 0 0,0-1 0 0 0,1 1-415 0 0,-2-21 1943 0 0,2-3-332 0 0,1 21-138 0 0,-1 18-1192 0 0,-2 17-238 0 0,1 0-36 0 0,0 0 1 0 0,2 0-1 0 0,1 0 0 0 0,4 15-7 0 0,-2-16 104 0 0,-1 1 1 0 0,-1 17-105 0 0,0-9 78 0 0,-2-20-1 0 0,-1 0-1 0 0,-1 6-76 0 0,0-12 92 0 0,1 0 0 0 0,0 0 0 0 0,0 0 0 0 0,1 0 0 0 0,2 9-92 0 0,2-6 176 0 0,-4-11-92 0 0,-1-2-16 0 0,0 0-4 0 0,0 0 0 0 0,0 0 5 0 0,0 0 22 0 0,0 0 5 0 0,0 0 0 0 0,0 0-5 0 0,1-1-78 0 0,0 0 0 0 0,-1 0 1 0 0,1 0-1 0 0,0-1 0 0 0,0 1 1 0 0,-1 0-1 0 0,1 0 0 0 0,0-1 1 0 0,-1 1-1 0 0,1 0 0 0 0,-1 0 0 0 0,0-1 1 0 0,1 1-1 0 0,-1-1-13 0 0,0 2 11 0 0,3-8 51 0 0,-2 5-47 0 0,0 1 0 0 0,0-1 0 0 0,-1 0 0 0 0,1 0 0 0 0,-1 1 0 0 0,0-1 0 0 0,1 0 0 0 0,-1 0 0 0 0,0 0 0 0 0,-1 0 0 0 0,1 1 0 0 0,0-1 0 0 0,-1 0 0 0 0,0-2-15 0 0,-1-3 30 0 0,0 0 0 0 0,-1-1 0 0 0,1 1 0 0 0,-4-5-30 0 0,-6-20 24 0 0,-13-28 29 0 0,23 56-49 0 0,0 0 0 0 0,1 0 0 0 0,0 0-1 0 0,0 0 1 0 0,0-2-4 0 0,1 1 27 0 0,-1 1 1 0 0,0-1-1 0 0,0 1 0 0 0,-2-4-27 0 0,0 1 48 0 0,2 1-1 0 0,-1-1 1 0 0,1 1 0 0 0,0-1-1 0 0,0 1 1 0 0,1-1-1 0 0,0 0 1 0 0,1 1-1 0 0,0-1 1 0 0,0 0-1 0 0,1-4-47 0 0,35-108 524 0 0,-37 117-502 0 0,0 2-20 0 0,0 0 0 0 0,0 1-1 0 0,0-1 1 0 0,0 0 0 0 0,0 0 0 0 0,0 0 0 0 0,1 0-1 0 0,-1 0 1 0 0,0 1 0 0 0,1-1 0 0 0,-1 0 0 0 0,0 0 0 0 0,1 1-1 0 0,-1-1 1 0 0,1 0 0 0 0,-1 0 0 0 0,1 1 0 0 0,0-1-1 0 0,-1 1 1 0 0,1-1 0 0 0,0 0-2 0 0,6-6 0 0 0,2 0 0 0 0,6-2 0 0 0,-11 8 0 0 0,0 2 0 0 0,2-3 0 0 0,2 1 0 0 0,15 7 0 0 0,-20-6-10 0 0,-1 1 0 0 0,1 0-1 0 0,0 0 1 0 0,-1 0 0 0 0,1 0 0 0 0,-1 0 0 0 0,1 0-1 0 0,-1 1 1 0 0,0-1 0 0 0,0 1 0 0 0,1-1 0 0 0,-1 1-1 0 0,0 0 1 0 0,0 0 0 0 0,-1 0 0 0 0,1 0 0 0 0,0 0-1 0 0,0 1 11 0 0,8 10-45 0 0,-6-8 36 0 0,-1-1 7 0 0,1 0 0 0 0,-1 0-1 0 0,0 1 1 0 0,-1-1 0 0 0,1 1 0 0 0,0 1 2 0 0,2 2-18 0 0,-4-6-1 0 0,7 21 3 0 0,-5-19 16 0 0,-1 1 0 0 0,-1 15 0 0 0,-2-6 0 0 0,-2 4 0 0 0,0-14 0 0 0,0-1 0 0 0,1 0 0 0 0,0 1 0 0 0,0-1 0 0 0,-1 0 0 0 0,1 0 0 0 0,-1-1 0 0 0,1 1 0 0 0,-1 0 0 0 0,-3 1 0 0 0,-39 22 0 0 0,44-25 0 0 0,-3 2-1 0 0,3-3 2 0 0,-1 1-1 0 0,1 0 1 0 0,0 0-1 0 0,0-1 1 0 0,-1 1 0 0 0,1 0-1 0 0,-1-1 1 0 0,1 1 0 0 0,-1-1-1 0 0,1 0 1 0 0,0 0-1 0 0,-1 1 1 0 0,1-1 0 0 0,-1 0-1 0 0,1 0 1 0 0,-1 0 0 0 0,1 0-1 0 0,-1-1 1 0 0,0 1-1 0 0,-7-1 54 0 0,7 1 16 0 0,4-2-74 0 0,0 0 1 0 0,0 1 0 0 0,0-1-1 0 0,0 1 1 0 0,0 0-1 0 0,1 0 1 0 0,-1 0 0 0 0,0 0-1 0 0,1 0 4 0 0,-3 1 0 0 0,2-1 6 0 0,0 0 0 0 0,0 0 1 0 0,0 0-1 0 0,0 0 0 0 0,0 1 0 0 0,0-1 0 0 0,0 1 0 0 0,0 0 0 0 0,0-1 1 0 0,0 1-1 0 0,1 0 0 0 0,-1 0 0 0 0,0 0 0 0 0,0 1 0 0 0,1-1-6 0 0,4 1 33 0 0,5-1-51 0 0,-7-1-4 0 0,0 1 1 0 0,-1 1-1 0 0,1-1 0 0 0,0 1 1 0 0,0-1-1 0 0,-1 1 0 0 0,1 1 1 0 0,-1-1-1 0 0,5 3 22 0 0,53 19 0 0 0,-55-21 0 0 0,-4-1 0 0 0,0-1 0 0 0,0 2 0 0 0,0-1 0 0 0,-1 0 0 0 0,1 1 0 0 0,0-1 0 0 0,-1 1 0 0 0,1 0 0 0 0,-1 0 0 0 0,1 0 0 0 0,15 13-2 0 0,-13-6 4 0 0,-3-4 9 0 0,-1-2 7 0 0,1 0 0 0 0,-1 0 0 0 0,0 0 0 0 0,1 0 0 0 0,-1 0 0 0 0,-1 1 0 0 0,1-1 0 0 0,0 0 0 0 0,-1 1 0 0 0,1-1 0 0 0,-1 0 0 0 0,0 1-18 0 0,0 4 61 0 0,1 5 43 0 0,-1 0 0 0 0,-1 0 0 0 0,1 0 0 0 0,-2 0 0 0 0,-2 12-104 0 0,0-10 109 0 0,2-10-82 0 0,-9 9 82 0 0,9-11-86 0 0,0 1-1 0 0,-1-1 0 0 0,0 0 0 0 0,1 0 0 0 0,-1 0 0 0 0,0 0 0 0 0,-1-1 0 0 0,1 1 0 0 0,0-1 0 0 0,-1 0 0 0 0,0 0 0 0 0,1 0-22 0 0,-5 3 66 0 0,-8 4-47 0 0,10-9-20 0 0,3-1-1 0 0,-14 2 8 0 0,11 0-5 0 0,1 0 0 0 0,-1-1 1 0 0,0 0-1 0 0,0 0 0 0 0,1 0 0 0 0,-1-1 0 0 0,0 0 0 0 0,0 0 1 0 0,1 0-1 0 0,-1-1 0 0 0,1 1 0 0 0,-4-3-1 0 0,-11-6-1225 0 0,2-1-1 0 0,-10-6 1226 0 0,12 4-1265 0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0:02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98 7199 0 0,'0'0'331'0'0,"0"0"-10"0"0,0-2-118 0 0,0-5 278 0 0,0 5 147 0 0,0 0 32 0 0,-2-48 2788 0 0,2 48-3070 0 0,0 2-30 0 0,0 0-18 0 0,0-2-2 0 0,-4-27 1982 0 0,3 28-1988 0 0,1 1-2 0 0,0 0-17 0 0,0 0-74 0 0,0 0-34 0 0,0 0-10 0 0,0 0-15 0 0,0 0-61 0 0,0 0-21 0 0,0 0-7 0 0,-1 0-14 0 0,0 0-66 0 0,0 0-1 0 0,0 0 1 0 0,0 0 0 0 0,0 0-1 0 0,1 0 1 0 0,-1 0 0 0 0,0 0 0 0 0,0 1-1 0 0,0-1 1 0 0,1 0 0 0 0,-1 0 0 0 0,0 1-1 0 0,0-1 1 0 0,1 0 0 0 0,-1 1-1 0 0,0-1 1 0 0,1 1 0 0 0,-1-1 0 0 0,0 1-1 0 0,1-1 1 0 0,-1 1 0 0 0,1 0-1 0 0,-1-1 1 0 0,0 1-1 0 0,0 2 7 0 0,-5 2 0 0 0,1 0-1 0 0,0 1 1 0 0,0 0 0 0 0,1 0-1 0 0,-1 0 1 0 0,1 0 0 0 0,1 1-1 0 0,-1 0 1 0 0,1 0 0 0 0,0 0-1 0 0,1 0 1 0 0,0 0 0 0 0,0 0-1 0 0,0 1-6 0 0,-1 3 54 0 0,-4 17 91 0 0,2 0 1 0 0,0 0 0 0 0,2 0 0 0 0,1 1-1 0 0,2-1 1 0 0,2 20-146 0 0,0-33 72 0 0,-2-13 0 0 0,1 1-12 0 0,18 32 64 0 0,-18-33-49 0 0,18 3 108 0 0,-17-4-170 0 0,0-1 0 0 0,0 1 0 0 0,0 0 0 0 0,0-1 0 0 0,0 0 0 0 0,0 1 0 0 0,0-1 0 0 0,0 0 0 0 0,0 0 0 0 0,0 0 1 0 0,2 0-14 0 0,0-1 37 0 0,1-1 1 0 0,0 1-1 0 0,-1-1 1 0 0,1 0 0 0 0,-1 0-1 0 0,0-1 1 0 0,2 0-38 0 0,14-8 151 0 0,-11 6-99 0 0,-1 0 0 0 0,0 0 0 0 0,0-1 0 0 0,0 0 0 0 0,0-1 0 0 0,-1 0-1 0 0,0 0 1 0 0,-1 0 0 0 0,1-1 0 0 0,-1 0 0 0 0,-1 0 0 0 0,1-1-52 0 0,3-7 83 0 0,-6 13-40 0 0,-1-1 0 0 0,0 1 1 0 0,0-1-1 0 0,0 1 0 0 0,0-1 0 0 0,-1 0 0 0 0,1 0 0 0 0,-1 1 1 0 0,0-1-1 0 0,0 0 0 0 0,0 0 0 0 0,-1-2-43 0 0,1 1 68 0 0,-1-1 1 0 0,0 0-1 0 0,-1 1 0 0 0,1-1 0 0 0,-1 1 1 0 0,0-1-1 0 0,0 1 0 0 0,-1-1 0 0 0,0 1 1 0 0,0 0-1 0 0,0-1 0 0 0,0 1 0 0 0,-1 0 1 0 0,-3-4-69 0 0,-6-5 24 0 0,0 0 0 0 0,0 1 0 0 0,-2 0 0 0 0,-9-6-24 0 0,21 17-32 0 0,-1 0-1 0 0,0 0 1 0 0,0 0-1 0 0,0 1 1 0 0,0-1-1 0 0,-2 0 33 0 0,3 1-112 0 0,2 1-93 0 0,-5-2 627 0 0,2 2-2836 0 0,2 1-5387 0 0,5 10 2086 0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0:03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51 3223 0 0,'0'0'143'0'0,"0"0"150"0"0,0 0 527 0 0,-1 0 226 0 0,0 0-1007 0 0,-1 1 187 0 0,-1 0 1 0 0,1 0-1 0 0,0 0 1 0 0,-1-1-1 0 0,1 0 1 0 0,-1 1-1 0 0,1-1 1 0 0,-1 0-1 0 0,0 0 1 0 0,1 0-1 0 0,-2-1-226 0 0,2 1 96 0 0,1 0 67 0 0,-18-3 226 0 0,17 3-119 0 0,2 0 291 0 0,0 0 130 0 0,0 0 21 0 0,-2-1 13 0 0,-15-11 2820 0 0,15 11-3091 0 0,2 1-20 0 0,-1-2 49 0 0,1 1-304 0 0,-1 0 1 0 0,1 0-1 0 0,-1 0 1 0 0,0 0-1 0 0,1 0 1 0 0,0 0-1 0 0,-1 0 1 0 0,1 0-1 0 0,-1 0 1 0 0,1 0 0 0 0,0 0-1 0 0,0 0 1 0 0,0 0-1 0 0,0 0 1 0 0,0 0-1 0 0,0 0 1 0 0,0-1-180 0 0,5-6 28 0 0,-4 5 15 0 0,-1-2-49 0 0,-1 5-136 0 0,1 0 100 0 0,-1 0 0 0 0,1 0 0 0 0,-1 1 0 0 0,0-1 1 0 0,1 0-1 0 0,-1 0 0 0 0,0 0 0 0 0,1 1 0 0 0,-1-1 0 0 0,1 0 0 0 0,-1 1 0 0 0,1-1 0 0 0,-1 0 0 0 0,1 1 0 0 0,-1-1 0 0 0,1 1 1 0 0,-1 0 41 0 0,-19 20-7064 0 0,12-11 2814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8:40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1 472 17503 0 0,'7'-1'198'0'0,"0"1"0"0"0,0-1 0 0 0,0-1 0 0 0,0 1 0 0 0,0-1 0 0 0,0-1 0 0 0,0 1-1 0 0,-1-1 1 0 0,6-4-198 0 0,6-3 335 0 0,-2 0 0 0 0,0-2 0 0 0,0 0-335 0 0,8-8 2859 0 0,13-15-2859 0 0,-16 14 743 0 0,-10 10-409 0 0,-2 0 0 0 0,1 0 1 0 0,-2-1-1 0 0,0 0 0 0 0,0-1 0 0 0,2-5-334 0 0,8-19 1719 0 0,8-27-1719 0 0,-26 62 3 0 0,1 0-1 0 0,0 0 1 0 0,0-1 0 0 0,-1 1-1 0 0,0 0 1 0 0,1-1 0 0 0,-1 1-1 0 0,0 0 1 0 0,0 0 0 0 0,0-1-1 0 0,0 1 1 0 0,0 0 0 0 0,-1-1-1 0 0,1 1 1 0 0,-1 0 0 0 0,0 0-1 0 0,1-1 1 0 0,-1 1 0 0 0,0 0-1 0 0,0 0 1 0 0,0 0 0 0 0,-1 0-1 0 0,1 0 1 0 0,0 0 0 0 0,-1 1-1 0 0,1-1 1 0 0,-1 0-3 0 0,1 2 78 0 0,0-1 0 0 0,0 1 0 0 0,0 0 0 0 0,0-1 0 0 0,1 1 0 0 0,-1 0 0 0 0,0 0-1 0 0,0 0 1 0 0,0-1 0 0 0,0 1 0 0 0,0 0 0 0 0,0 0 0 0 0,0 0 0 0 0,0 1 0 0 0,0-1 0 0 0,1 0 0 0 0,-1 0 0 0 0,0 0 0 0 0,0 1-78 0 0,-19 5 554 0 0,18-5-629 0 0,-6 2 63 0 0,0 0-1 0 0,0 1 1 0 0,1 0 0 0 0,-1 1-1 0 0,1-1 1 0 0,0 1 0 0 0,1 1-1 0 0,-1-1 1 0 0,1 1 0 0 0,0 0-1 0 0,1 1 1 0 0,-1-1 0 0 0,1 2 12 0 0,-3 3-257 0 0,1 1 0 0 0,1 0-1 0 0,0 0 1 0 0,0 1 0 0 0,1 0 0 0 0,1-1 0 0 0,-2 11 257 0 0,1-3-7 0 0,0 1 1 0 0,2 0-1 0 0,0 7 7 0 0,3-17 1 0 0,0-1-1 0 0,0 0 1 0 0,1 0-1 0 0,0 0 1 0 0,1 0-1 0 0,0-1 1 0 0,1 1-1 0 0,0 1 0 0 0,3 1 0 0 0,6-2 0 0 0,1-4 0 0 0,-7-4 0 0 0,0-1 0 0 0,0-1 0 0 0,0 1 0 0 0,0-1 0 0 0,0 0 0 0 0,0 0 0 0 0,1 0 0 0 0,-1-1 0 0 0,0 0 0 0 0,-1 0 0 0 0,1-1 0 0 0,0 0 0 0 0,0 0 0 0 0,3-2 0 0 0,12-6 0 0 0,0-1 0 0 0,0 0 0 0 0,2-5 0 0 0,-5 5 0 0 0,-3 2 0 0 0,-1-1 0 0 0,0 0 0 0 0,-1-1 0 0 0,0-1 0 0 0,-1 0 0 0 0,0-1 0 0 0,-1 0 0 0 0,0-1 0 0 0,-1 0 0 0 0,0-1 0 0 0,-2 0 0 0 0,1 0 0 0 0,-2-1 0 0 0,0 0 0 0 0,-1 0 0 0 0,2-9 0 0 0,-5 12 87 0 0,0 4 237 0 0,0-1 1 0 0,-1 0-1 0 0,-1 1 0 0 0,1-9-324 0 0,-2 16 443 0 0,-1 2-434 0 0,0 0-1 0 0,0 1 1 0 0,0-1 0 0 0,0 0 0 0 0,0 1 0 0 0,0-1-1 0 0,0 1 1 0 0,0-1 0 0 0,0 1 0 0 0,0-1 0 0 0,0 1-1 0 0,0 0 1 0 0,1-1 0 0 0,-1 1 0 0 0,0 0 0 0 0,0 0 0 0 0,1 0-1 0 0,-1 0-8 0 0,-11 17 7 0 0,2 1-7 0 0,1 1 0 0 0,0 0 0 0 0,1 1 0 0 0,1-1 0 0 0,1 1 0 0 0,1 1 0 0 0,1 5 0 0 0,2-15 0 0 0,1 0 0 0 0,1 0 0 0 0,0 0 0 0 0,0 0 0 0 0,1 0 0 0 0,1 0 0 0 0,1 3 0 0 0,-2-10 0 0 0,1 0 0 0 0,-1 0 0 0 0,1 0 0 0 0,0-1 0 0 0,0 1 0 0 0,1-1 0 0 0,-1 1 0 0 0,1-1 0 0 0,0 0 0 0 0,1 0 0 0 0,-1-1 0 0 0,0 1 0 0 0,1 0 0 0 0,0-1 0 0 0,0 0 0 0 0,0 0 0 0 0,0 0 0 0 0,4 1 0 0 0,-5-3 0 0 0,1 1 0 0 0,-1-1 0 0 0,1-1 0 0 0,-1 1 0 0 0,1 0 0 0 0,0-1 0 0 0,-1 0 0 0 0,1 0 0 0 0,0 0 0 0 0,-1 0 0 0 0,1-1 0 0 0,0 1 0 0 0,-1-1 0 0 0,1 0 0 0 0,-1 0 0 0 0,1-1 0 0 0,10-2 0 0 0,-1-1 0 0 0,0-1 0 0 0,7-4 0 0 0,0-2 0 0 0,0 0 0 0 0,-1-2 0 0 0,-1 0 0 0 0,0-1 0 0 0,15-16 0 0 0,-27 25 0 0 0,-1 1 0 0 0,-1-1 0 0 0,1 0 0 0 0,-1 0 0 0 0,0 0 0 0 0,0 0 0 0 0,-1-1 0 0 0,1 0 0 0 0,-2 0 0 0 0,1 1 0 0 0,0-3 0 0 0,-3 7 0 0 0,1-1 0 0 0,0 0 0 0 0,-1 0 0 0 0,1 0 0 0 0,-1 0 0 0 0,0 0 0 0 0,0 1 0 0 0,0-1 0 0 0,0 0 0 0 0,-1-1 0 0 0,-1-23 0 0 0,1 16 0 0 0,0 7 0 0 0,1 0 0 0 0,0 0 0 0 0,0 0 0 0 0,1 0 0 0 0,-1 0 0 0 0,1 0 0 0 0,-1 0 0 0 0,2-1 0 0 0,2-15 0 0 0,2 1 0 0 0,4-12 0 0 0,-7 25 0 0 0,-2 4 0 0 0,0-1 0 0 0,0 1 0 0 0,-1 0 0 0 0,1 0 0 0 0,0-1 0 0 0,-1 1 0 0 0,0 0 0 0 0,1-1 0 0 0,-1 1 0 0 0,0-2 0 0 0,0 1 0 0 0,0 2 0 0 0,0 0 0 0 0,0 0 0 0 0,0 0 0 0 0,0 0 0 0 0,0 0 0 0 0,0 0 0 0 0,0 0 0 0 0,0 0 0 0 0,0 0 0 0 0,-1 0 0 0 0,1 0 0 0 0,-1-1 0 0 0,0 0 0 0 0,0 1 0 0 0,0-1 0 0 0,0 1 0 0 0,-1-1 0 0 0,1 1 0 0 0,-1-1 0 0 0,1 1 0 0 0,-1 0 0 0 0,1 0 0 0 0,-1 0 0 0 0,0 0 0 0 0,1 0 0 0 0,-1 0 0 0 0,-10-5 0 0 0,-1 1 0 0 0,1 1 0 0 0,-1 0 0 0 0,1 0 0 0 0,-1 2 0 0 0,0-1 0 0 0,0 2 0 0 0,0 0 0 0 0,-1 0 0 0 0,1 1 0 0 0,-3 1 0 0 0,-9 1 0 0 0,1 1 0 0 0,0 1 0 0 0,0 1 0 0 0,0 1 0 0 0,-15 7 0 0 0,29-9 0 0 0,1 2 0 0 0,1 0 0 0 0,8-6 0 0 0,0 1 0 0 0,-1-1 0 0 0,1 0 0 0 0,0 0 0 0 0,0 1 0 0 0,-1-1 0 0 0,1 0 0 0 0,0 0 0 0 0,0 1 0 0 0,-1-1 0 0 0,1 0 0 0 0,0 1 0 0 0,0-1 0 0 0,0 0 0 0 0,0 1 0 0 0,0-1 0 0 0,-1 0 0 0 0,1 1 0 0 0,0-1 0 0 0,0 0 0 0 0,0 1 0 0 0,0-1 0 0 0,0 1 0 0 0,0-1 0 0 0,0 1 0 0 0,1 1 0 0 0,2 2 0 0 0,16 8 0 0 0,20 10 0 0 0,-25-14 0 0 0,0-2 0 0 0,0 1 0 0 0,1-2 0 0 0,0 0 0 0 0,0-1 0 0 0,1 0 0 0 0,-1-2 0 0 0,1 1 0 0 0,-1-2 0 0 0,1 0 0 0 0,10-1 0 0 0,26-4 0 0 0,-1-1 0 0 0,45-12 0 0 0,-49 9 0 0 0,27-8 0 0 0,-60 14 72 0 0,-11 2 299 0 0,-3 0 117 0 0,0 0 21 0 0,0 0-66 0 0,-1 3-294 0 0,-54 90-133 0 0,43-69-16 0 0,3-6 0 0 0,0 0 0 0 0,1 0 0 0 0,1 1 0 0 0,-3 11 0 0 0,3-2 0 0 0,2-13 0 0 0,1 1 0 0 0,1-1 0 0 0,-1 14 0 0 0,6-19 0 0 0,1-9 0 0 0,3-4 0 0 0,-3 0 0 0 0,-1 1 0 0 0,1-1 0 0 0,-1 0 0 0 0,1 0 0 0 0,-1 0 0 0 0,0 0 0 0 0,0 0 0 0 0,0-1 0 0 0,-1 1 0 0 0,1 0 0 0 0,-1-1 0 0 0,0 1 0 0 0,0-1 0 0 0,0-2 0 0 0,7-15 0 0 0,52-105 0 0 0,-52 109 0 0 0,0 0 0 0 0,2 1 0 0 0,0 1 0 0 0,1-1 0 0 0,0 2 0 0 0,2-1 0 0 0,-1 2 0 0 0,2-1 0 0 0,0 2 0 0 0,14-10 0 0 0,-16 15 0 0 0,0 5 0 0 0,-1 9 0 0 0,-3 1 0 0 0,0 0 0 0 0,-1 1 0 0 0,5 7 0 0 0,10 12 0 0 0,-16-21 0 0 0,1 0 0 0 0,0 0 0 0 0,0-1 0 0 0,0 0 0 0 0,1-1 0 0 0,0 0 0 0 0,0 0 0 0 0,0 0 0 0 0,0-1 0 0 0,7 2 0 0 0,-7-4 0 0 0,-1 0 0 0 0,1 0 0 0 0,0-1 0 0 0,0 0 0 0 0,0 0 0 0 0,-1 0 0 0 0,1-1 0 0 0,0-1 0 0 0,0 0 0 0 0,0 0 0 0 0,0 0 0 0 0,7-3 0 0 0,5-1 0 0 0,1-2 0 0 0,14-7 0 0 0,-29 11 0 0 0,1 0 0 0 0,-1 0 0 0 0,0-1 0 0 0,0 1 0 0 0,-1-2 0 0 0,1 1 0 0 0,-1-1 0 0 0,0 1 0 0 0,0-1 0 0 0,1-3 0 0 0,-4 6 0 0 0,0-1 0 0 0,-1 1 0 0 0,0-1 0 0 0,1 1 0 0 0,-1-1 0 0 0,0 0 0 0 0,0 1 0 0 0,-1-1 0 0 0,1 0 0 0 0,-1 0 0 0 0,1 0 0 0 0,-1 0 0 0 0,0 0 0 0 0,0 1 0 0 0,0-1 0 0 0,0 0 0 0 0,-1 0 0 0 0,1 0 0 0 0,-1 0 0 0 0,0 0 0 0 0,0 1 0 0 0,0-1 0 0 0,0 0 0 0 0,0 1 0 0 0,0-1 0 0 0,-1 1 0 0 0,1-1 0 0 0,-1 1 0 0 0,0 0 0 0 0,0-1 0 0 0,0 1 0 0 0,0 0 0 0 0,0 0 0 0 0,0 1 0 0 0,0-1 0 0 0,-1 0 0 0 0,1 1 0 0 0,-1-1 0 0 0,1 1 0 0 0,-1 0 0 0 0,0 0 0 0 0,1 0 0 0 0,-2 0 0 0 0,-3-1 0 0 0,0 1 0 0 0,-1 0 0 0 0,1 1 0 0 0,0 0 0 0 0,0 0 0 0 0,-1 1 0 0 0,1 0 0 0 0,0 0 0 0 0,0 0 0 0 0,0 1 0 0 0,0 0 0 0 0,0 1 0 0 0,0-1 0 0 0,0 1 0 0 0,1 1 0 0 0,-4 1 0 0 0,-8 6 0 0 0,1 0 0 0 0,1 2 0 0 0,0-1 0 0 0,0 2 0 0 0,-4 5 0 0 0,10-8 0 0 0,1 0 0 0 0,0 0 0 0 0,1 1 0 0 0,0 0 0 0 0,1 0 0 0 0,0 1 0 0 0,1 0 0 0 0,0 0 0 0 0,1 0 0 0 0,1 1 0 0 0,0 0 0 0 0,-1 10 0 0 0,4-19 2 0 0,0 0-1 0 0,1 0 1 0 0,0-1-1 0 0,0 1 1 0 0,0 0-1 0 0,1 0 1 0 0,-1 0-1 0 0,1-1 1 0 0,0 1-1 0 0,1 0 1 0 0,-1-1-1 0 0,1 1 1 0 0,0-1-1 0 0,0 1 1 0 0,0-1-1 0 0,1 0 1 0 0,-1 0-1 0 0,1 0 1 0 0,0 0-1 0 0,0 0 1 0 0,1-1-1 0 0,1 2-1 0 0,0-1-10 0 0,0 0 0 0 0,1 0-1 0 0,-1-1 1 0 0,1 0-1 0 0,-1 0 1 0 0,1 0-1 0 0,0-1 1 0 0,0 0 0 0 0,1 0-1 0 0,-1 0 1 0 0,0-1-1 0 0,1 0 1 0 0,-1 0 0 0 0,0-1-1 0 0,1 0 1 0 0,3 0 10 0 0,6-2-557 0 0,-1 0 0 0 0,0 0 0 0 0,0-2 0 0 0,-1 0 0 0 0,1 0 0 0 0,-1-2 0 0 0,8-3 557 0 0,-4 0-1891 0 0,-1 0 0 0 0,0-1 0 0 0,6-6 1891 0 0,1-2-2047 0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0:04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161 244 8207 0 0,'0'0'374'0'0,"0"0"-6"0"0,1-2-236 0 0,0-4 94 0 0,0 0 1 0 0,0 0-1 0 0,-1 0 1 0 0,0-1-1 0 0,0 1 1 0 0,0 0-1 0 0,-1 0 1 0 0,0-1-1 0 0,-1-5-226 0 0,-3-6 1541 0 0,0 1 0 0 0,-7-13-1541 0 0,-7-8 3031 0 0,14 30-2627 0 0,1 0 0 0 0,-1-1 0 0 0,1 0 0 0 0,1 0 1 0 0,-1-1-405 0 0,4 10 4 0 0,0-1-1 0 0,0 1 0 0 0,0-1 0 0 0,0 1 1 0 0,0-1-1 0 0,0 1 0 0 0,0-1 0 0 0,0 1 0 0 0,0-1 0 0 0,0 1 0 0 0,0-1 1 0 0,-1 1-1 0 0,1-1 0 0 0,0 1 0 0 0,0-1 0 0 0,-1 1 0 0 0,1 0 1 0 0,0-1-1 0 0,0 1 0 0 0,-1-1 0 0 0,1 1 0 0 0,-1 0-3 0 0,-5-4 4 0 0,0 1 10 0 0,-4 10-71 0 0,6-4 26 0 0,-8 7-8 0 0,11-10 38 0 0,0 0 0 0 0,1 1-1 0 0,-1 0 1 0 0,0-1 0 0 0,0 1 0 0 0,1-1-1 0 0,-1 1 1 0 0,0 0 0 0 0,0-1 0 0 0,1 1-1 0 0,-1 0 1 0 0,1 0 0 0 0,-1 0 0 0 0,1 0-1 0 0,-1-1 1 0 0,1 1 0 0 0,0 0 0 0 0,-1 0-1 0 0,1 0 1 0 0,0 0 0 0 0,0 0 0 0 0,-1 0 1 0 0,-6 24-52 0 0,-2 6 31 0 0,1 0 0 0 0,2 0-1 0 0,-2 20 22 0 0,6-32 0 0 0,4-15 0 0 0,0 0 0 0 0,2 7 0 0 0,4-1 11 0 0,-6-8-5 0 0,1 0-1 0 0,-1-1 1 0 0,1 1 0 0 0,0-1 0 0 0,0 1 0 0 0,0-1-1 0 0,0 0 1 0 0,0 0 0 0 0,0 0 0 0 0,0-1 0 0 0,0 1-1 0 0,0-1-5 0 0,6 1 31 0 0,-1-1 0 0 0,0-1 0 0 0,0 1 0 0 0,0-1 0 0 0,8-2-31 0 0,-5-2 43 0 0,-6 3-28 0 0,-1-1 1 0 0,1 0 0 0 0,-1 0 0 0 0,0 0 0 0 0,0 0 0 0 0,0-1-16 0 0,-2 3 22 0 0,-1-1-1 0 0,1 1 1 0 0,-1 0-1 0 0,1 0 1 0 0,0 0-1 0 0,-1 0 1 0 0,1 0-1 0 0,0 0 1 0 0,0 0-1 0 0,1 0-21 0 0,2-2 108 0 0,0 1 0 0 0,1-1 0 0 0,-1-1 0 0 0,0 1 0 0 0,-1-1 0 0 0,1 1 0 0 0,-1-1 0 0 0,0-1 0 0 0,1 1 0 0 0,-2-1 0 0 0,1 1 0 0 0,-1-1 0 0 0,1-2-108 0 0,-3 6 64 0 0,1 0-10 0 0,7-1-54 0 0,-8 2-2 0 0,0 1 0 0 0,0-1 0 0 0,0 1-1 0 0,0 0 1 0 0,-1-1 0 0 0,1 1 0 0 0,0 0 0 0 0,0-1 0 0 0,-1 1 0 0 0,1 0 0 0 0,-1 0 0 0 0,1 0 0 0 0,-1 0 0 0 0,1 0 0 0 0,-1 0 0 0 0,1 0 0 0 0,-1 0 0 0 0,0 0 0 0 0,1 0 0 0 0,-1 0 0 0 0,0 0 0 0 0,0 0 0 0 0,0 0 0 0 0,0 0 0 0 0,0 0 0 0 0,0 0 0 0 0,0 0 0 0 0,0 0 2 0 0,-5 36 6 0 0,4-29-9 0 0,-17 54 3 0 0,16-53-1 0 0,-1 0 0 0 0,-1-1 1 0 0,1 1-1 0 0,-4 4 1 0 0,0 0 19 0 0,2-1 1 0 0,-1 1-1 0 0,2 0 1 0 0,-2 6-20 0 0,4-7 43 0 0,2-1-22 0 0,1-10-20 0 0,-1-1-1 0 0,1 1 1 0 0,-1-1 0 0 0,1 0-1 0 0,0 1 1 0 0,-1-1 0 0 0,1 1-1 0 0,0-1 1 0 0,0 0 0 0 0,-1 0-1 0 0,1 1 1 0 0,0-1 0 0 0,-1 0 0 0 0,1 0-1 0 0,0 0 1 0 0,0 0 0 0 0,0 0-1 0 0,0 0 0 0 0,-1 0-5 0 0,2 1-44 0 0,1-1 0 0 0,-1 0 1 0 0,0 0-1 0 0,0 0 1 0 0,0 0-1 0 0,1 0 0 0 0,-1 0 1 0 0,0 0-1 0 0,0-1 1 0 0,0 1-1 0 0,0-1 0 0 0,0 0 1 0 0,1 1-1 0 0,-1-1 1 0 0,0 0-1 0 0,0 0 49 0 0,2-2-480 0 0,0-1 1 0 0,0 1-1 0 0,0-1 0 0 0,0 1 0 0 0,2-5 480 0 0,0 2-1055 0 0,5-5-635 0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0:04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154 193 13559 0 0,'0'0'622'0'0,"0"0"-13"0"0,-1-1-392 0 0,-1 0-183 0 0,-1-1-76 0 0,-3-12 501 0 0,1-2 65 0 0,1 0 1 0 0,0-1-1 0 0,0-13-524 0 0,1 11-72 0 0,0 0 0 0 0,-2 1 0 0 0,0 0 72 0 0,5 16 130 0 0,-1 1 0 0 0,0-1 0 0 0,0 1 0 0 0,0 0 0 0 0,0 0 0 0 0,0-1 0 0 0,0 1 0 0 0,0 0 0 0 0,0 0 0 0 0,-1 0 0 0 0,1 0 0 0 0,0 0 0 0 0,-1 0 0 0 0,1 0 0 0 0,0 1 0 0 0,-1-1 0 0 0,1 0 0 0 0,-1 1 0 0 0,1-1 0 0 0,-1 1-130 0 0,0-1 384 0 0,-10 3 143 0 0,11-1-521 0 0,-15 4 168 0 0,13-2-152 0 0,-1 0-1 0 0,1 0 1 0 0,0 0 0 0 0,0 0 0 0 0,-3 4-22 0 0,2-3 0 0 0,2-1 0 0 0,0 0 0 0 0,0 0 0 0 0,0 0 0 0 0,0 0 0 0 0,1 0 0 0 0,0 0 0 0 0,-1 1 0 0 0,1-1 0 0 0,0 3 0 0 0,-2 4-8 0 0,1-1 0 0 0,0 1 0 0 0,0 0 0 0 0,1 0 1 0 0,1 0-1 0 0,-1 0 0 0 0,2 0 0 0 0,1 10 8 0 0,-2-14-1 0 0,-1-2 1 0 0,1 1 0 0 0,7 11 0 0 0,-5-13 2 0 0,-1 1 0 0 0,1-1 0 0 0,0 0 0 0 0,0 0 0 0 0,0 0-1 0 0,1 0 1 0 0,-1 0 0 0 0,1-1 0 0 0,-1 1 0 0 0,1-1 0 0 0,0 1 0 0 0,0-1 0 0 0,0 0 0 0 0,0 0-1 0 0,0-1 1 0 0,1 1 0 0 0,2 1-2 0 0,0-2 5 0 0,0 0-1 0 0,0 0 1 0 0,0 0-1 0 0,1-1 1 0 0,-1 1 0 0 0,0-1-1 0 0,5-1-4 0 0,-2 0 48 0 0,-1 0 0 0 0,0-1 0 0 0,1 0 0 0 0,-1 0 0 0 0,0-1 0 0 0,0 0 0 0 0,-1 0 0 0 0,1-1 0 0 0,-1 0 0 0 0,1 0 0 0 0,-1-1 0 0 0,-1 0 0 0 0,3-2-48 0 0,20-17 440 0 0,-27 22-320 0 0,-2 2 32 0 0,0 0 9 0 0,0 0 6 0 0,0 0 5 0 0,0 0 17 0 0,0 0 10 0 0,0 0 1 0 0,0 0-16 0 0,0 0-67 0 0,-5 13 54 0 0,1-3-144 0 0,-9 19-14 0 0,2 0 1 0 0,1 1-1 0 0,1 1 0 0 0,2 1-13 0 0,2-8 0 0 0,5-14-20 0 0,0-8-87 0 0,0-2-46 0 0,0 0-1527 0 0,0 0-6080 0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0:06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2303 0 0,'2'-2'402'0'0,"6"-3"-138"0"0,-5 4 788 0 0,0-1 1 0 0,0 1-1 0 0,-1 0 1 0 0,1 0-1 0 0,0 1 1 0 0,0-1-1 0 0,0 0 1 0 0,1 1-1053 0 0,0-1 364 0 0,0 1 1 0 0,0 0-1 0 0,0 0 1 0 0,0 0-1 0 0,0 0 1 0 0,0 1-1 0 0,0-1 0 0 0,0 1 1 0 0,0 0-1 0 0,0 1 1 0 0,2 0-365 0 0,-4-1 441 0 0,-2-1-1 0 0,0 0-24 0 0,2 1-100 0 0,6 2 179 0 0,0 0 0 0 0,0 0-1 0 0,5 1-494 0 0,-11-4 236 0 0,1 1 51 0 0,6 3 22 0 0,-6-3 3 0 0,-3-1-6 0 0,2 1-29 0 0,18 13 1268 0 0,-18-13-1306 0 0,-2-1-41 0 0,2 1-85 0 0,0 0-1 0 0,0 1 1 0 0,1-1-1 0 0,-1 1 0 0 0,0-1 1 0 0,0 1-1 0 0,0-1 0 0 0,1 2-111 0 0,-1-1 58 0 0,0 0 24 0 0,-2-2-10 0 0,0 0-1 0 0,2 2-1 0 0,4 2 19 0 0,1 1 0 0 0,-1-1 0 0 0,1-1 0 0 0,0 0 1 0 0,0 1-1 0 0,0-2 0 0 0,0 1 0 0 0,4 0-90 0 0,-6-2 72 0 0,20 6 33 0 0,-22-6-90 0 0,0 0 0 0 0,0 0-1 0 0,0 0 1 0 0,0 1 0 0 0,-1-1-1 0 0,1 1 1 0 0,2 1-15 0 0,33 26 224 0 0,-15-13-11 0 0,-12-10-32 0 0,0 0 0 0 0,0-1-1 0 0,1 0 1 0 0,12 3-181 0 0,29 5 205 0 0,-50-12-197 0 0,-1 0-1 0 0,1-1 1 0 0,0 1-1 0 0,-1-1 1 0 0,1 0 0 0 0,0 0-1 0 0,0 0 1 0 0,-1 0-1 0 0,3-1-7 0 0,-2 1 6 0 0,0 0 0 0 0,0-1 0 0 0,-1 1-1 0 0,1 1 1 0 0,0-1 0 0 0,0 0 0 0 0,0 1 0 0 0,0-1-1 0 0,0 1-5 0 0,15 2 10 0 0,54 6-9 0 0,-61-8 13 0 0,-6-1-4 0 0,0 0 0 0 0,-1 0 0 0 0,1 1 0 0 0,0 0 1 0 0,-1 0-1 0 0,4 1-10 0 0,-2-1 6 0 0,32 8 233 0 0,32 12-239 0 0,-23-1 40 0 0,5 0 37 0 0,4-4 211 0 0,-45-13-277 0 0,-6-1-6 0 0,1 0 1 0 0,0 0-1 0 0,-1 0 0 0 0,0 1 1 0 0,0 0-1 0 0,0 0 0 0 0,1 1-5 0 0,14 7 27 0 0,0-4-27 0 0,33 16 0 0 0,4-2 0 0 0,-21-7 0 0 0,-8-3 0 0 0,1-1 0 0 0,27 6 0 0 0,-54-16 0 0 0,1 0 0 0 0,0 1 0 0 0,-1-1 0 0 0,1 1 0 0 0,0 0 0 0 0,-1 0 0 0 0,1 0 0 0 0,-1 0 0 0 0,1 0 0 0 0,0 1 0 0 0,-1 0 0 0 0,1-1 0 0 0,-1 0 0 0 0,1 0 0 0 0,-1 0 0 0 0,1 0 0 0 0,-1 0 0 0 0,1 0 0 0 0,-1-1 0 0 0,3 1 0 0 0,14 4 1 0 0,32 6 51 0 0,-20-4-40 0 0,18 5-13 0 0,-8 1 36 0 0,10 4-6 0 0,-42-13-29 0 0,36 5 0 0 0,-40-9 0 0 0,-3 0 0 0 0,-1 0 0 0 0,1 0 0 0 0,-1 0 0 0 0,1 0 0 0 0,0 0 0 0 0,-1 0 0 0 0,1 1 0 0 0,-1-1 0 0 0,1 1 0 0 0,-1-1 0 0 0,1 1 0 0 0,-1-1 0 0 0,1 1 0 0 0,22 12 0 0 0,-20-10-2 0 0,-3-3 3 0 0,0 1 0 0 0,0 0 0 0 0,0 0 0 0 0,0-1-1 0 0,1 1 1 0 0,-1-1 0 0 0,0 1 0 0 0,1-1 0 0 0,-1 0 0 0 0,0 1-1 0 0,1-1 1 0 0,-1 0 0 0 0,0 0 0 0 0,1 0 0 0 0,-1 0-1 0 0,14 3 13 0 0,-9-2 11 0 0,11 6-8 0 0,-12-6-16 0 0,-1-1 0 0 0,13 7 0 0 0,-11-3 0 0 0,-2-3 0 0 0,-1 1 0 0 0,0-1 0 0 0,1 0 0 0 0,-1 0 0 0 0,1 0 0 0 0,0 0 0 0 0,-1-1 0 0 0,2 0 0 0 0,1 1 0 0 0,-1 0 0 0 0,0 0 0 0 0,0 1 0 0 0,0-1 0 0 0,3 2 0 0 0,1 1 0 0 0,7 2 6 0 0,-13-3 7 0 0,-1 1 4 0 0,13 5 0 0 0,-11-7-5 0 0,18 7-13 0 0,-17-9 1 0 0,18 5 0 0 0,-19-3-2 0 0,19 2 15 0 0,-9-1 32 0 0,-10-1-37 0 0,-1-1-5 0 0,-1-1-1 0 0,0 1 1 0 0,0-1 0 0 0,0 1-1 0 0,0 0 1 0 0,0 0 0 0 0,0 0-1 0 0,0 0 1 0 0,0 0 0 0 0,0 0-1 0 0,-1 0 1 0 0,1 1-1 0 0,1 0-2 0 0,-2 0 3 0 0,1-1-1 0 0,-1 0 0 0 0,1 0 1 0 0,-1 0-1 0 0,1 0 0 0 0,-1 0 0 0 0,1 0 1 0 0,0 0-1 0 0,-1 0 0 0 0,1-1 1 0 0,0 1-1 0 0,0 0 0 0 0,0-1-2 0 0,1 1 0 0 0,-1 0 0 0 0,0-1 0 0 0,-1 1 0 0 0,1-1 0 0 0,0 1 0 0 0,-1-1 0 0 0,1 0 0 0 0,0 0 0 0 0,0 0 0 0 0,-1 0 0 0 0,1 0 0 0 0,0 0 0 0 0,15 0 0 0 0,10 1 34 0 0,-18 5 27 0 0,-3-1-39 0 0,3 2 0 0 0,-5-5 20 0 0,3 1-16 0 0,-5-2 43 0 0,-2-1 4 0 0,0 0 15 0 0,0 0-6 0 0,0 0-9 0 0,0 0-1 0 0,0 0-1 0 0,0 0-1 0 0,0 0 16 0 0,0 0-17 0 0,0 0-5 0 0,-2-1 0 0 0,-4-2-80 0 0,-1 0 1 0 0,0 0-1 0 0,1 0 1 0 0,-1 1-1 0 0,-1 0 0 0 0,1 0 1 0 0,0 1-1 0 0,0-1 1 0 0,-1 2-1 0 0,1-1 0 0 0,-4 1 16 0 0,-8-1-599 0 0,-2-1-251 0 0,-2-1-41 0 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0:09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64 121 6911 0 0,'0'0'315'0'0,"0"0"-7"0"0,0 0 63 0 0,0 0 995 0 0,0 0 453 0 0,0 0 93 0 0,0 0-205 0 0,0 0-951 0 0,-2-1-422 0 0,0-3-652 0 0,-2 5 1134 0 0,-2 7 4062 0 0,3 1-4877 0 0,0-1 1 0 0,0 1-1 0 0,1 1 0 0 0,0-1 0 0 0,1 0 0 0 0,0 0 1 0 0,0 1-1 0 0,1-1 0 0 0,0 1 0 0 0,1-1 1 0 0,1 9-2 0 0,1 2 193 0 0,-1 1 1 0 0,-1 11-194 0 0,2 11 270 0 0,2 12-8 0 0,-2 0 0 0 0,-3 4-262 0 0,0-56 58 0 0,-1 9-47 0 0,0 2-11 0 0,0-4 11 0 0,1-8 42 0 0,0-2 16 0 0,0 0 17 0 0,0 0-17 0 0,0 0-5 0 0,-6-21 48 0 0,1 6-85 0 0,-25-156 418 0 0,25 141-342 0 0,2 0 0 0 0,1 0 0 0 0,2-27-103 0 0,8-22 107 0 0,-1 13 56 0 0,-7 60-157 0 0,0 3 22 0 0,0-1 1 0 0,1 0-1 0 0,-1 1 0 0 0,1-1 0 0 0,0 1 1 0 0,1-4-29 0 0,-1 4 88 0 0,0 1-74 0 0,0 0 1 0 0,0 1 0 0 0,0-1-1 0 0,1 0 1 0 0,-1 1-1 0 0,0-1 1 0 0,1 1 0 0 0,-1 0-1 0 0,0-1 1 0 0,1 1-1 0 0,0 0 1 0 0,-1 0 0 0 0,1 0-1 0 0,0 0 1 0 0,-1 0-1 0 0,1 0 1 0 0,0 0 0 0 0,0 1-1 0 0,0-1 1 0 0,0 1-1 0 0,0-1-14 0 0,3 0 3 0 0,-1 0 5 0 0,-1-1 0 0 0,0 1-1 0 0,0 1 1 0 0,0-1 0 0 0,1 0 0 0 0,-1 1 0 0 0,0-1-1 0 0,1 1 1 0 0,1 0-8 0 0,3 1 10 0 0,6 0 5 0 0,-6 1-18 0 0,-1 1 1 0 0,1 0 0 0 0,-1 1-1 0 0,0 0 1 0 0,0 0-1 0 0,0 1 1 0 0,2 1 2 0 0,45 40-45 0 0,-48-40 44 0 0,4 3 1 0 0,-3 2 0 0 0,-2 5 0 0 0,-3-1 0 0 0,-1-12 0 0 0,-2 2 0 0 0,-7 12 0 0 0,6-15-1 0 0,1 1-1 0 0,-1-1 1 0 0,0 1 0 0 0,0-1-1 0 0,0 0 1 0 0,-1 0-1 0 0,1 0 1 0 0,0 0 0 0 0,-1 0-1 0 0,1 0 1 0 0,-1-1-1 0 0,0 1 1 0 0,1-1 0 0 0,-1 1-1 0 0,-1-1 2 0 0,-2 1-6 0 0,-1 0-1 0 0,1 0 1 0 0,-1-1-1 0 0,0 0 1 0 0,0 0-1 0 0,-1 0 7 0 0,7-1-1 0 0,0 0-1 0 0,1 0 0 0 0,-1 0 1 0 0,0 0-1 0 0,0 0 1 0 0,0 0-1 0 0,1 1 0 0 0,-1-1 1 0 0,0 0-1 0 0,0 0 1 0 0,1 1-1 0 0,-1-1 1 0 0,0 1-1 0 0,0-1 0 0 0,1 1 1 0 0,-1-1 1 0 0,-9 5-33 0 0,-21-2-77 0 0,42 9 39 0 0,26 24 18 0 0,-31-28 47 0 0,0-1 0 0 0,0 1 0 0 0,-1 0 0 0 0,0 0 0 0 0,0 1 0 0 0,-1 0-1 0 0,0 0 1 0 0,0 0 0 0 0,-1 0 0 0 0,0 0 0 0 0,-1 1 0 0 0,0-1 0 0 0,-1 1 0 0 0,0-1 0 0 0,0 1 0 0 0,-1 0 0 0 0,0 0-1 0 0,-1-1 1 0 0,0 1 0 0 0,0 0 0 0 0,-1 0 6 0 0,0-4 10 0 0,0 1 0 0 0,0-1 0 0 0,-1 1 0 0 0,0-1 0 0 0,-2 4-10 0 0,3-8 13 0 0,1 1 0 0 0,-1-1 0 0 0,0 0 1 0 0,-1 1-1 0 0,1-1 0 0 0,0 0 0 0 0,-3 1-13 0 0,-1 2 21 0 0,4-4-7 0 0,0 0 1 0 0,1 0-1 0 0,-1 0 0 0 0,0-1 1 0 0,0 1-1 0 0,0-1 1 0 0,0 1-1 0 0,1-1 0 0 0,-3 1-14 0 0,-4 1 19 0 0,6-2-13 0 0,1 0 0 0 0,-1 1 0 0 0,1-1 0 0 0,-1 0 0 0 0,1 0 1 0 0,0 0-1 0 0,-1 0 0 0 0,1 0 0 0 0,-1 0 0 0 0,1 0 0 0 0,-1 0 0 0 0,1-1 0 0 0,0 1 0 0 0,-1 0 1 0 0,1-1-1 0 0,0 1 0 0 0,-1-1 0 0 0,1 0 0 0 0,-1 1-6 0 0,0-1 10 0 0,0 0 0 0 0,0 0 0 0 0,0 0 0 0 0,0 0 0 0 0,0 1 0 0 0,0-1 0 0 0,-1 1 0 0 0,1 0 0 0 0,-2-1-10 0 0,-7-1 11 0 0,5-2-315 0 0,1-1 0 0 0,-1 0 0 0 0,1 0 0 0 0,0 0 0 0 0,-4-5 304 0 0,-3-3-799 0 0,10 10-1590 0 0,-2-5-4951 0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0:09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61 8287 0 0,'0'0'639'0'0,"0"0"-135"0"0,0 0 972 0 0,1-2 468 0 0,0-1-1138 0 0,-1-1 1 0 0,1 1-1 0 0,-1-1 1 0 0,1 1-1 0 0,-1-1 1 0 0,0 1-1 0 0,-1-2-806 0 0,1 3 338 0 0,-2-9-173 0 0,1 3-72 0 0,1 6 94 0 0,-10-4 1000 0 0,6 6-1055 0 0,0 1 1 0 0,-1-1 0 0 0,1 1 0 0 0,0 1-1 0 0,0-1 1 0 0,0 0 0 0 0,0 1 0 0 0,1 0-1 0 0,-1 0 1 0 0,-1 1-133 0 0,-39 26 600 0 0,38-24-489 0 0,1-1-43 0 0,1 0 0 0 0,0 1-1 0 0,-1-1 1 0 0,2 1 0 0 0,-1 0 0 0 0,0 0 0 0 0,-1 4-68 0 0,-20 39 391 0 0,24-45-369 0 0,-1 1 12 0 0,0 0-1 0 0,0 0 0 0 0,1 0 1 0 0,-1 0-1 0 0,1 1 1 0 0,0-1-1 0 0,0 0 1 0 0,1 1-1 0 0,-1-1 1 0 0,1 1-1 0 0,0-1 1 0 0,0 0-1 0 0,1 1 0 0 0,-1-1 1 0 0,1 1-1 0 0,0-1 1 0 0,0 0-1 0 0,0 0 1 0 0,1 0-1 0 0,-1 1 1 0 0,1-1-1 0 0,0 0 0 0 0,3 3-33 0 0,-1-1 64 0 0,0 0 0 0 0,0 0-1 0 0,1 0 1 0 0,0-1 0 0 0,0 0-1 0 0,0 0 1 0 0,1 0 0 0 0,0 0-1 0 0,0-1 1 0 0,0 0-1 0 0,0-1 1 0 0,1 1 0 0 0,-1-1-1 0 0,1 0 1 0 0,0-1 0 0 0,0 0-1 0 0,0 0 1 0 0,0 0 0 0 0,1-1-1 0 0,-1 0 1 0 0,0 0-1 0 0,2-1-63 0 0,-1 1 22 0 0,-1 0 0 0 0,0 0 0 0 0,0 1 0 0 0,4 1-22 0 0,-8-2 2 0 0,10 1 56 0 0,-2-5 33 0 0,-7 1-11 0 0,7-2-64 0 0,0 0-172 0 0,-9 3-659 0 0,-2 1-301 0 0,0 0-61 0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0:12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1375 0 0,'0'0'66'0'0,"0"0"232"0"0,0 0 958 0 0,0 0 414 0 0,0 0 83 0 0,0 0-164 0 0,0 0-769 0 0,2-1-334 0 0,17-11 1336 0 0,-18 11-1479 0 0,1-1 62 0 0,32-27 2159 0 0,-33 28-2174 0 0,10-8 534 0 0,-9 6-906 0 0,0 1 0 0 0,1 1 0 0 0,-1-1 0 0 0,0 0 0 0 0,1 0 1 0 0,-1 1-1 0 0,1 0 0 0 0,0-1 0 0 0,-1 1 0 0 0,1 0 0 0 0,0 0 0 0 0,0 1 1 0 0,1-1-19 0 0,5-2 26 0 0,13-3 37 0 0,-19 6-2 0 0,-1 0 46 0 0,-2 0-10 0 0,0 0 7 0 0,0 0 34 0 0,1-1-118 0 0,-1 1 0 0 0,0 0 0 0 0,0-1 0 0 0,0 1 0 0 0,1-1 0 0 0,-1 1 0 0 0,0 0 0 0 0,0-1 0 0 0,1 1 0 0 0,-1 0 0 0 0,0 0 1 0 0,1-1-1 0 0,-1 1 0 0 0,0 0 0 0 0,1 0 0 0 0,-1-1 0 0 0,0 1 0 0 0,1 0 0 0 0,-1 0 0 0 0,1 0 0 0 0,-1 0 0 0 0,0 0 0 0 0,1 0 0 0 0,-1-1 1 0 0,1 1-1 0 0,-1 0 0 0 0,0 0 0 0 0,1 0 0 0 0,-1 0-20 0 0,12 0 920 0 0,-10 0-729 0 0,-2 0-6 0 0,0 0-1 0 0,0 0 0 0 0,0 0 4 0 0,0 0 18 0 0,0 0 8 0 0,0 0 2 0 0,0 0 2 0 0,0 0 6 0 0,0 0 6 0 0,0 0 2 0 0,0 0-22 0 0,0 0-96 0 0,0 0-39 0 0,0 2-10 0 0,-2 9-11 0 0,-3 0-44 0 0,-13 9-10 0 0,-1-2 0 0 0,16-15 0 0 0,0 3 0 0 0,-6 11 0 0 0,7-13 42 0 0,0-1 0 0 0,1 1 0 0 0,-1 0 0 0 0,1 0 0 0 0,-1 0 0 0 0,1 1 0 0 0,0-1 0 0 0,0 2-42 0 0,-1 15 215 0 0,-1 0-1 0 0,-1 0 1 0 0,-5 13-215 0 0,8-28 14 0 0,0 0-1 0 0,1-1 0 0 0,-1 1 1 0 0,1 0-1 0 0,0 0 0 0 0,0-1 1 0 0,1 2-14 0 0,0 2 42 0 0,-2-6-32 0 0,2 2-10 0 0,8 11 66 0 0,5 6 36 0 0,-4 0-65 0 0,-10-21-34 0 0,1-1-1 0 0,-1 1 1 0 0,0-1 0 0 0,1 1 0 0 0,-1-1-1 0 0,0 1 1 0 0,1-1 0 0 0,-1 1 0 0 0,1-1-1 0 0,-1 1 1 0 0,0-1 0 0 0,1 0 0 0 0,-1 1 0 0 0,1-1-1 0 0,-1 1 1 0 0,1-1 0 0 0,0 0-3 0 0,1 2 6 0 0,11 5-6 0 0,-7-8 0 0 0,-4 0 0 0 0,4-1 16 0 0,0 1-1 0 0,0-1 1 0 0,0 0-1 0 0,0 0 1 0 0,-1-1-1 0 0,1 0 1 0 0,-1 0-1 0 0,1 0 1 0 0,-1-1-1 0 0,1 0-15 0 0,3-4 44 0 0,1 0 0 0 0,-2 0 0 0 0,1-1 0 0 0,5-7-44 0 0,0 0 13 0 0,-10 11-13 0 0,0 1 0 0 0,0-1 0 0 0,0 0 0 0 0,-1 0 0 0 0,0-1 0 0 0,0 1 0 0 0,0-1 0 0 0,0 0 0 0 0,-2 3 5 0 0,1-1 1 0 0,-1 0-1 0 0,0 1 0 0 0,0-1 1 0 0,-1 0-1 0 0,1 0 0 0 0,-1 0 0 0 0,0 0 1 0 0,0 1-1 0 0,0-1 0 0 0,0 0 0 0 0,-1 0 1 0 0,1 0-1 0 0,-1 0 0 0 0,0 0-5 0 0,-2-6 38 0 0,1 0-19 0 0,0 1-1 0 0,-1-1 1 0 0,-1 0-1 0 0,0 1 0 0 0,0 0 1 0 0,0 0-1 0 0,-1 0 0 0 0,-6-7-18 0 0,9 13-8 0 0,-1 0 0 0 0,1 0 0 0 0,0 0 0 0 0,-1 0 0 0 0,0 0 0 0 0,0 1 0 0 0,0 0 0 0 0,0-1 0 0 0,0 1 0 0 0,0 0 0 0 0,-1 0 0 0 0,1 1 0 0 0,0-1 0 0 0,-1 1 0 0 0,0 0 0 0 0,1 0 0 0 0,-1 0 0 0 0,0 0 0 0 0,0 0 0 0 0,1 1 0 0 0,-1 0 0 0 0,0 0 0 0 0,0 0 0 0 0,-1 0 8 0 0,2 1-56 0 0,0 0 1 0 0,0 0-1 0 0,0 0 0 0 0,0 1 0 0 0,0-1 0 0 0,0 1 1 0 0,0-1-1 0 0,0 1 0 0 0,1 0 0 0 0,-1 0 0 0 0,1 0 1 0 0,-1 1-1 0 0,0 1 56 0 0,2-3-353 0 0,0 0 297 0 0,1 0 0 0 0,0 0 0 0 0,0 0 0 0 0,0 0 1 0 0,-1 0-1 0 0,1 0 0 0 0,-1 0 0 0 0,1 0 0 0 0,0 0 1 0 0,-1 0-1 0 0,0-1 0 0 0,1 1 0 0 0,-1 1 56 0 0,0-2-114 0 0,0 1-1 0 0,1 0 0 0 0,-1 0 1 0 0,0 1-1 0 0,1-1 1 0 0,-1 0-1 0 0,1 0 0 0 0,-1 0 1 0 0,1 0-1 0 0,0 0 1 0 0,-1 0-1 0 0,1 1 1 0 0,0-1-1 0 0,0 0 0 0 0,0 0 1 0 0,0 0-1 0 0,0 1 115 0 0,1 8-1509 0 0,-1-8-54 0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0:13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 3679 0 0,'0'0'284'0'0,"0"0"123"0"0,0 0 1210 0 0,0 0 551 0 0,0 0 111 0 0,0 0-199 0 0,0 0-927 0 0,0 0-405 0 0,0 0-78 0 0,0 0-76 0 0,0 0-238 0 0,0 0-106 0 0,0 0-24 0 0,0 0 12 0 0,0 0 55 0 0,0 0 24 0 0,-1 1 3 0 0,-6 2 46 0 0,6-2 190 0 0,1-1 85 0 0,0 0 20 0 0,0 0-18 0 0,-4-2 110 0 0,4 2-673 0 0,0 0-1 0 0,-1 0 0 0 0,1-1 1 0 0,-1 1-1 0 0,1 0 0 0 0,0 0 0 0 0,-1 0 1 0 0,1 0-1 0 0,0 0 0 0 0,-1-1 1 0 0,1 1-1 0 0,0 0 0 0 0,-1 0 0 0 0,1 0 1 0 0,0-1-1 0 0,0 1 0 0 0,-1 0 1 0 0,1-1-1 0 0,0 1 0 0 0,0 0 0 0 0,-1-1-79 0 0,1 0-134 0 0,-4-6-2023 0 0,4 7 939 0 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0:13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9215 0 0,'0'0'707'0'0,"0"0"-275"0"0,0 0 573 0 0,0 0 298 0 0,0 0 60 0 0,-1 1-131 0 0,-1 0-1101 0 0,0 1 0 0 0,0-1 1 0 0,0 0-1 0 0,-1 0 1 0 0,1 0-1 0 0,0 0 1 0 0,0 0-1 0 0,0 0 0 0 0,-1-1 1 0 0,1 1-1 0 0,0-1 1 0 0,-1 0-1 0 0,1 0 0 0 0,-1 1 1 0 0,1-1-1 0 0,-1-1-131 0 0,2 1 143 0 0,1 0 28 0 0,0 0 11 0 0,0 0 2 0 0,0 0 20 0 0,0 0 84 0 0,0 0 38 0 0,-1 1-276 0 0,0 0 0 0 0,1-1 0 0 0,-1 1 0 0 0,1-1 0 0 0,-1 1 0 0 0,0-1 0 0 0,1 1 0 0 0,-1-1 0 0 0,0 1 0 0 0,0-1 1 0 0,1 1-1 0 0,-1-1 0 0 0,0 0 0 0 0,0 1-50 0 0,-9 4 569 0 0,3 1-304 0 0,-1 1 0 0 0,2-1 0 0 0,-1 2 0 0 0,1-1 0 0 0,0 1 0 0 0,0 0 0 0 0,1 0 0 0 0,-4 8-265 0 0,8-12 20 0 0,-1 0 1 0 0,1 0-1 0 0,0-1 0 0 0,0 1 0 0 0,1 0 1 0 0,-1 0-1 0 0,1 4-20 0 0,-4 12 39 0 0,2-10-3 0 0,-10 37 157 0 0,12-43-152 0 0,-1-1 0 0 0,1 1 0 0 0,0-1 1 0 0,0 1-1 0 0,0-1 0 0 0,1 1 1 0 0,-1-1-1 0 0,1 1 0 0 0,0-1 1 0 0,0 1-1 0 0,0 0-41 0 0,0-2 141 0 0,6 10 110 0 0,-5-7-204 0 0,1 0-1 0 0,0-1 1 0 0,1 1-1 0 0,-1-1 1 0 0,1 0 0 0 0,-1 0-1 0 0,1-1 1 0 0,0 1-1 0 0,1-1 1 0 0,2 2-47 0 0,-4-3 9 0 0,1 0 0 0 0,-1-1 0 0 0,0 0 0 0 0,1 0 0 0 0,-1 0 0 0 0,1 0 0 0 0,-1-1 0 0 0,1 1 0 0 0,-1-1 0 0 0,1 0 0 0 0,-1 0 1 0 0,1 0-1 0 0,-1 0 0 0 0,1-1 0 0 0,-1 0 0 0 0,3 0-9 0 0,5-2 40 0 0,0 0 0 0 0,-1-1 0 0 0,1 0 0 0 0,-1-1 0 0 0,0 0 0 0 0,0-1 0 0 0,7-5-40 0 0,-1-1 78 0 0,0-1-1 0 0,-1-1 1 0 0,12-12-78 0 0,-25 23 15 0 0,1 0-1 0 0,-1 0 0 0 0,1 0 1 0 0,-1-1-1 0 0,0 1 0 0 0,0 0 1 0 0,-1-1-1 0 0,1 1 1 0 0,-1-1-1 0 0,0 0 0 0 0,0 0 1 0 0,0 1-1 0 0,0-1 0 0 0,0 0 1 0 0,-1 0-1 0 0,0 0 1 0 0,0 0-1 0 0,0 1 0 0 0,0-1 1 0 0,-1 0-1 0 0,1 0 1 0 0,-1 0-1 0 0,0 0 0 0 0,0 1 1 0 0,0-1-1 0 0,-1 0 0 0 0,1 1 1 0 0,-2-1-15 0 0,-10-18 116 0 0,8 13-16 0 0,0 1 0 0 0,-1 0 0 0 0,0 0 0 0 0,-6-6-100 0 0,10 11-25 0 0,-1 1 0 0 0,1 0 0 0 0,-1 0 1 0 0,1 1-1 0 0,-1-1 0 0 0,0 0 0 0 0,1 1 1 0 0,-1 0-1 0 0,0-1 0 0 0,0 1 0 0 0,0 1 0 0 0,0-1 1 0 0,0 0-1 0 0,0 1 0 0 0,-1-1 0 0 0,1 1 0 0 0,-2 0 25 0 0,3 0-173 0 0,-1 0-1 0 0,1 0 1 0 0,-1 1-1 0 0,1-1 1 0 0,-1 1-1 0 0,1-1 1 0 0,0 1-1 0 0,-2 0 174 0 0,-3 6-3529 0 0,7-7 1441 0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0:14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26 315 5527 0 0,'0'0'423'0'0,"1"-2"-26"0"0,0 0 219 0 0,-1-1-1 0 0,1 0 1 0 0,-1 0-1 0 0,1 0 1 0 0,-1 1-1 0 0,0-1 1 0 0,0 0-1 0 0,0 0-615 0 0,0 2 222 0 0,0 0 0 0 0,0 0 0 0 0,0 0 1 0 0,1 0-1 0 0,-1 1 0 0 0,0-1 0 0 0,0 0 0 0 0,1 0 0 0 0,-1 0 0 0 0,1 0 0 0 0,-1 1 0 0 0,1-1 0 0 0,-1 0 0 0 0,1 0-222 0 0,4-7 686 0 0,-4 2-199 0 0,-1 1 0 0 0,0 0 0 0 0,0 0-1 0 0,0-6-486 0 0,-1-12 985 0 0,1 21-922 0 0,0 1 1 0 0,0-1-1 0 0,0 1 0 0 0,0-1 1 0 0,0 1-1 0 0,-1 0 0 0 0,1-1 1 0 0,0 1-1 0 0,-1-1 0 0 0,0 1 1 0 0,0-1-64 0 0,-2-8 183 0 0,2 3 48 0 0,-1 0 0 0 0,0 0 0 0 0,0 0 0 0 0,0 0 0 0 0,-1 0 0 0 0,0 1 0 0 0,-4-7-231 0 0,5 10 144 0 0,1 0 0 0 0,-1 0 1 0 0,1-1-1 0 0,0 1 0 0 0,0 0 0 0 0,0-1 0 0 0,1 1 0 0 0,-1-1 0 0 0,1 1 0 0 0,0-1 1 0 0,0 0-1 0 0,0 1-144 0 0,1-9 662 0 0,0 0 1 0 0,4-11-663 0 0,-1 3 228 0 0,-4 19-159 0 0,2 0-5 0 0,6-4-11 0 0,1 1-31 0 0,-9 3-21 0 0,0 1 0 0 0,0 0 1 0 0,0 0-1 0 0,0 0 0 0 0,0 0 1 0 0,1 0-1 0 0,-1 0 0 0 0,0 0 1 0 0,0 0-1 0 0,0 0 0 0 0,0 0 0 0 0,0 0 1 0 0,0 0-1 0 0,0 0 0 0 0,1 0 1 0 0,-1 0-1 0 0,0 0 0 0 0,0 0 1 0 0,0 0-1 0 0,0 0 0 0 0,0 0 0 0 0,0 0 1 0 0,0 0-1 0 0,1 0 0 0 0,-1 0 1 0 0,0 0-1 0 0,0 1 0 0 0,0-1 1 0 0,0 0-1 0 0,0 0 0 0 0,0 0 0 0 0,0 0 1 0 0,0 0-1 0 0,0 0 0 0 0,1 0 1 0 0,-1 0-1 0 0,0 0 0 0 0,0 0 1 0 0,0 1-1 0 0,0-1 0 0 0,0 0-1 0 0,3 2 33 0 0,1 0-10 0 0,8 16-15 0 0,-8-13-9 0 0,-2-1 3 0 0,0 0 0 0 0,0 1 0 0 0,0-1 0 0 0,0 0-1 0 0,-1 1 1 0 0,1 4-2 0 0,0-5 3 0 0,1 11 25 0 0,0-1-1 0 0,-1 1 0 0 0,0-1 0 0 0,-1 1 0 0 0,-1-1 1 0 0,0 7-28 0 0,0 23 231 0 0,3-9 4 0 0,2-1 1 0 0,3 11-236 0 0,4 26 505 0 0,-12-70-483 0 0,0 1-1 0 0,0-1 1 0 0,1 0 0 0 0,-1 0-1 0 0,0 0 1 0 0,0 0-1 0 0,1 0 1 0 0,-1 0 0 0 0,1 0-1 0 0,-1 0 1 0 0,1 0-1 0 0,-1 0 1 0 0,1 0 0 0 0,0 0-1 0 0,0 0 1 0 0,-1 0-1 0 0,1 0 1 0 0,0 0 0 0 0,0-1-1 0 0,0 1 1 0 0,0 0 0 0 0,0-1-1 0 0,0 1 1 0 0,0 0-1 0 0,0-1 1 0 0,0 1 0 0 0,0-1-1 0 0,0 0 1 0 0,1 1-22 0 0,0-1 69 0 0,-2-1-132 0 0,1 1 0 0 0,-1-1 0 0 0,1 0 0 0 0,-1 0 1 0 0,1 0-1 0 0,-1 0 0 0 0,0 0 0 0 0,1 0 0 0 0,-1 0 0 0 0,0 0 0 0 0,0 0 0 0 0,0 0 0 0 0,0 0 0 0 0,0 0 1 0 0,0 0-1 0 0,0-1 63 0 0,-3-16-7366 0 0,-2 7-302 0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9:50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125 228 9671 0 0,'0'0'748'0'0,"-2"0"-492"0"0,-15-4 1344 0 0,15 3 159 0 0,2 1 86 0 0,-1 0-1623 0 0,0-1 0 0 0,1 1 0 0 0,-1-1 0 0 0,0 1 0 0 0,0-1 0 0 0,0 1 0 0 0,0 0 0 0 0,0 0 0 0 0,0-1 0 0 0,0 1 0 0 0,0 0 0 0 0,0 0 0 0 0,0 0-222 0 0,-8 4 24 0 0,-1 4 40 0 0,7-2-22 0 0,0-1 0 0 0,0 1 1 0 0,1-1-1 0 0,-1 1 0 0 0,1 0 1 0 0,0 0-1 0 0,1 0 1 0 0,-1 0-1 0 0,1 0 0 0 0,1 0 1 0 0,-1 6-43 0 0,-3 13 248 0 0,2-7 87 0 0,1 1 0 0 0,0-1 0 0 0,2 16-335 0 0,0-14 315 0 0,-1 0 0 0 0,-1-1 1 0 0,-1 6-316 0 0,-4 30 1032 0 0,2 1 1 0 0,3 24-1033 0 0,-7-71 84 0 0,-2-2-36 0 0,1-2-49 0 0,8-4-66 0 0,1-1-10 0 0,5-16 45 0 0,1-1 0 0 0,0 1 0 0 0,2 1 0 0 0,5-11 32 0 0,-1 5-3 0 0,7-23 3 0 0,-8 13 1 0 0,-2 0 1 0 0,-1-1-1 0 0,0-10-1 0 0,11-99-239 0 0,-11 72-119 0 0,-4 41 197 0 0,-1 9-86 0 0,-1-1-1 0 0,0 1 0 0 0,-1-1 1 0 0,-1 1-1 0 0,-1-1 0 0 0,-1-3 248 0 0,0 17-123 0 0,1 0 0 0 0,-1 0 0 0 0,-1 0-1 0 0,1 0 1 0 0,-3-3 123 0 0,4 7-94 0 0,1 2 209 0 0,0-1 1 0 0,-1 1 0 0 0,1-1-1 0 0,0 1 1 0 0,-1-1 0 0 0,1 1-1 0 0,-1-1 1 0 0,1 1 0 0 0,-1-1-1 0 0,1 1 1 0 0,-1-1 0 0 0,1 1-1 0 0,-1 0 1 0 0,0-1 0 0 0,1 1-1 0 0,-1 0 1 0 0,0 0-116 0 0,1 1 20 0 0,-1 1 0 0 0,0 0-1 0 0,1 0 1 0 0,-1 0 0 0 0,1 0-1 0 0,0 0 1 0 0,-1 0 0 0 0,1 0-1 0 0,0 0 1 0 0,0 0 0 0 0,0 0-1 0 0,1 0 1 0 0,-1 0 0 0 0,0 0 0 0 0,1-1-1 0 0,0 1 1 0 0,-1 0 0 0 0,1 0-1 0 0,0 0 1 0 0,0 0 0 0 0,0-1-1 0 0,0 1 1 0 0,0 0 0 0 0,0-1-1 0 0,0 1 1 0 0,1 0-20 0 0,7 9 0 0 0,-6-9 9 0 0,0 0 0 0 0,0 0 0 0 0,0 0 0 0 0,0-1 0 0 0,0 1-1 0 0,0-1 1 0 0,1 0 0 0 0,-1 0 0 0 0,0 0 0 0 0,1 0 0 0 0,-1 0 0 0 0,1-1-1 0 0,-1 0 1 0 0,2 1-9 0 0,9-2 113 0 0,-1 1 0 0 0,0-2 0 0 0,5 0-113 0 0,26-3 410 0 0,51 2 797 0 0,-93 3-1166 0 0,-1 0 0 0 0,1 1 0 0 0,0-1-1 0 0,-1 0 1 0 0,1 0 0 0 0,-1 1 0 0 0,1-1 0 0 0,-1 1 0 0 0,1 0 0 0 0,-1-1-1 0 0,1 1-40 0 0,21 16 316 0 0,-12-9-297 0 0,-9-6-10 0 0,0-1-1 0 0,0 0 1 0 0,0 1-1 0 0,0 0 1 0 0,0-1-1 0 0,-1 1 1 0 0,1 0-1 0 0,-1 0 1 0 0,1 0-1 0 0,-1 0 1 0 0,2 2-9 0 0,0 2 13 0 0,1-1-8 0 0,-1-1 0 0 0,0 1 0 0 0,0 0-1 0 0,0 0 1 0 0,-1 0 0 0 0,0 0 0 0 0,0 0 0 0 0,0 0 0 0 0,0 1 0 0 0,-1-1 0 0 0,0 3-5 0 0,4 12 52 0 0,-1 0-30 0 0,-2 0-1 0 0,0 0 0 0 0,0 0 1 0 0,-2 0-1 0 0,-1 0 0 0 0,-1 8-21 0 0,-2 8 115 0 0,-2 0 0 0 0,-1 0-1 0 0,-2 0 1 0 0,-1-2 0 0 0,-3 3-115 0 0,4-6 248 0 0,-4 18-248 0 0,13-46 53 0 0,0-1 11 0 0,0 6 0 0 0,0-3-11 0 0,1 3-57 0 0,-1-6-90 0 0,0-2-101 0 0,-6-21-504 0 0,1 9 5 0 0,3 1-553 0 0,0-1 1 0 0,0 1-1 0 0,1-7 1247 0 0,0 12-527 0 0,0-14-1333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8:40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0 507 19351 0 0,'0'0'886'0'0,"0"0"-21"0"0,2-1-554 0 0,0 0-151 0 0,1 0 1 0 0,-1-1 0 0 0,0 0 0 0 0,0 1 0 0 0,0-1 0 0 0,1 0 0 0 0,-2 0 0 0 0,1 0-1 0 0,0 0 1 0 0,0-1 0 0 0,-1 1 0 0 0,1 0 0 0 0,-1-1 0 0 0,0 1 0 0 0,1-1 0 0 0,-1 1 0 0 0,0-1-1 0 0,-1 0 1 0 0,1 0 0 0 0,0 1 0 0 0,-1-1 0 0 0,0 0 0 0 0,1 0 0 0 0,-1-1-161 0 0,2-33 1093 0 0,2 1 0 0 0,1-1 0 0 0,2 1 0 0 0,7-21-1093 0 0,-11 49 2 0 0,0-1 0 0 0,1 1 0 0 0,0 0 0 0 0,0 1 0 0 0,1-1 0 0 0,0 1-1 0 0,1 0 1 0 0,-1 0 0 0 0,1 0 0 0 0,0 1 0 0 0,6-5-2 0 0,-9 9 0 0 0,0-1 0 0 0,0 1 0 0 0,0 0 0 0 0,0 0 0 0 0,1 0-1 0 0,-1 0 1 0 0,1 0 0 0 0,-1 1 0 0 0,1 0 0 0 0,0 0 0 0 0,-1 0-1 0 0,1 0 1 0 0,0 0 0 0 0,0 1 0 0 0,0 0 0 0 0,0-1 0 0 0,-1 2-1 0 0,1-1 1 0 0,0 0 0 0 0,0 1 0 0 0,0-1 0 0 0,0 1 0 0 0,-1 0 0 0 0,1 1-1 0 0,0-1 1 0 0,-1 0 0 0 0,3 3 0 0 0,-1-1 0 0 0,-1 0 0 0 0,1 0 0 0 0,-1 1 0 0 0,0 0 0 0 0,0 0 0 0 0,-1 0 0 0 0,1 0 0 0 0,-1 0 0 0 0,0 1 0 0 0,0 0 0 0 0,-1-1 0 0 0,1 1 0 0 0,-1 0 0 0 0,0 0 0 0 0,1 5 0 0 0,1 5 0 0 0,0-1 0 0 0,-2 0 0 0 0,1 1 0 0 0,-2 0 0 0 0,0 5 0 0 0,0 4 0 0 0,-2 0 0 0 0,-1 0 0 0 0,-3 17 0 0 0,3-17 0 0 0,3-32 314 0 0,0 0 0 0 0,1 1-1 0 0,0-1 1 0 0,0 1 0 0 0,1 0 0 0 0,1-3-314 0 0,6-10 27 0 0,1-1 1 0 0,2 2-1 0 0,-1 0 1 0 0,2 0-1 0 0,1 2 1 0 0,7-7-28 0 0,25-25 0 0 0,26-17 0 0 0,-55 51 0 0 0,-1 2 0 0 0,2 0 0 0 0,0 1 0 0 0,1 1 0 0 0,0 1 0 0 0,9-3 0 0 0,-23 11 0 0 0,0 0 0 0 0,0 0 0 0 0,1 0 0 0 0,-1 1 0 0 0,5-1 0 0 0,-10 2 0 0 0,1 0 0 0 0,-1 0 0 0 0,1 0 0 0 0,-1 0 0 0 0,1 0 0 0 0,-1 0 0 0 0,1 0 0 0 0,-1 1 0 0 0,1-1 0 0 0,-1 0 0 0 0,1 1 0 0 0,-1-1 0 0 0,0 1 0 0 0,1 0 0 0 0,-1-1 0 0 0,0 1 0 0 0,0 0 0 0 0,1 0 0 0 0,-1 0 0 0 0,0 0 0 0 0,0 0 0 0 0,0 0 0 0 0,0 0 0 0 0,0 0 0 0 0,0 0 0 0 0,0 1 0 0 0,0-1 0 0 0,2 7 0 0 0,0 0 0 0 0,0 0 0 0 0,-1 1 0 0 0,0-1 0 0 0,0 0 0 0 0,-1 1 0 0 0,0-1 0 0 0,0 1 0 0 0,-1 0 0 0 0,0-1 0 0 0,-2 22 0 0 0,-2 0 0 0 0,-1 6 0 0 0,1-13 0 0 0,-2 11 0 0 0,-5 16 0 0 0,22-71 0 0 0,1-1 0 0 0,2 2 0 0 0,3-5 0 0 0,7-8 0 0 0,1 2 0 0 0,20-18 0 0 0,-29 33 0 0 0,1 1 0 0 0,1 1 0 0 0,0 0 0 0 0,0 1 0 0 0,11-4 0 0 0,-11 7 0 0 0,0 0 0 0 0,0 2 0 0 0,1 0 0 0 0,0 1 0 0 0,10-2 0 0 0,-23 8 0 0 0,1 0 0 0 0,-1 0 0 0 0,0 0 0 0 0,0 1 0 0 0,0 0 0 0 0,1 0 0 0 0,-1 0 0 0 0,0 1 0 0 0,0 0 0 0 0,0 0 0 0 0,0 0 0 0 0,0 1 0 0 0,0 0 0 0 0,0 0 0 0 0,0 1 0 0 0,0 0 0 0 0,-1 0 0 0 0,0 0 0 0 0,5 4 0 0 0,0 1 0 0 0,-1 0 0 0 0,0 1 0 0 0,-1 0 0 0 0,0 0 0 0 0,0 1 0 0 0,-1 0 0 0 0,0 0 0 0 0,2 5 0 0 0,0 3 0 0 0,-1 0 0 0 0,-1 0 0 0 0,0 0 0 0 0,3 19 0 0 0,-9-33 19 0 0,0 13-171 0 0,-1-16-544 0 0,0-1-258 0 0,1-2-1194 0 0,3-8-4789 0 0,2-5-2051 0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49:5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 8751 0 0,'0'0'674'0'0,"-2"0"-438"0"0,-6-2 62 0 0,7 2 1110 0 0,1 0 475 0 0,0 0 93 0 0,0 0-227 0 0,-1 2-1039 0 0,0-1-668 0 0,1 0 1 0 0,0 0-1 0 0,-1 0 1 0 0,1 1 0 0 0,0-1-1 0 0,0 0 1 0 0,0 0 0 0 0,0 0-1 0 0,0 0 1 0 0,0 1-1 0 0,0-1 1 0 0,0 0 0 0 0,0 0-1 0 0,1 0 1 0 0,-1 0 0 0 0,0 0-1 0 0,1 1 1 0 0,-1-1-1 0 0,1 0 1 0 0,0 0-43 0 0,0 2 105 0 0,1 0-1 0 0,0-1 1 0 0,0 0 0 0 0,0 1-1 0 0,1-1 1 0 0,-1 0 0 0 0,0 0-1 0 0,2 1-104 0 0,2 1 316 0 0,0 0 0 0 0,1 0-1 0 0,0 0 1 0 0,0-1 0 0 0,0 0 0 0 0,7 2-316 0 0,4-1 745 0 0,1 0 1 0 0,-1-1 0 0 0,1-1 0 0 0,-1-1 0 0 0,10-1-746 0 0,18-2 1774 0 0,29-7-1774 0 0,-33 7 16 0 0,-14 3 54 0 0,-24-2-28 0 0,2 0-48 0 0,1 2 241 0 0,-2 0-1341 0 0,-1-3-6250 0 0,4-6-672 0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0:17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378 167 5815 0 0,'0'0'266'0'0,"0"0"-5"0"0,1-1-166 0 0,8-10-82 0 0,-6 9 1 0 0,-1 1 12 0 0,-1 0 193 0 0,2-15 1255 0 0,0-14 254 0 0,-3 28-1341 0 0,0-1 0 0 0,-1 0 0 0 0,1 0 0 0 0,-1 0 0 0 0,1 0 0 0 0,-1 0 0 0 0,0 1 0 0 0,0-1 0 0 0,-1-1-387 0 0,0 0 192 0 0,0-2 273 0 0,0 1 1 0 0,0-1-1 0 0,0 1 1 0 0,-1 0-1 0 0,0 0 1 0 0,-1 0-1 0 0,1 0 1 0 0,-1 0-1 0 0,-3-3-465 0 0,6 7 448 0 0,-1 0-6 0 0,-3-1-290 0 0,0-1 0 0 0,0 1 0 0 0,-1 1 1 0 0,1-1-1 0 0,0 1 0 0 0,-1 0 0 0 0,1 0 1 0 0,0 0-1 0 0,-1 1 0 0 0,1 0 0 0 0,-1 0 1 0 0,1 1-1 0 0,-1-1 0 0 0,1 1 0 0 0,-1 0 1 0 0,1 0-1 0 0,0 1 0 0 0,0 0-152 0 0,-17 6 95 0 0,1 0 0 0 0,1 2 0 0 0,-17 10-95 0 0,20-11 65 0 0,8-4-43 0 0,0 1-1 0 0,1 0 1 0 0,-1 0-1 0 0,1 0 1 0 0,0 1-1 0 0,1 1 0 0 0,0-1 1 0 0,0 1-1 0 0,0 0 1 0 0,0 3-22 0 0,-7 8 86 0 0,10-12 4 0 0,-1-1-1 0 0,1 1 0 0 0,0 0 1 0 0,-2 5-90 0 0,3-4 20 0 0,0 1 0 0 0,1-1 0 0 0,0 0-1 0 0,0 0 1 0 0,1 1 0 0 0,0-1 0 0 0,1 1 0 0 0,-1-1 0 0 0,2 1 0 0 0,-1-1 0 0 0,1 1 0 0 0,0-1 0 0 0,1 1-1 0 0,2 6-19 0 0,2 2 91 0 0,-4-11-45 0 0,0 1 1 0 0,1-1-1 0 0,0 0 1 0 0,0 0-1 0 0,2 2-46 0 0,9 15 170 0 0,-10-15-65 0 0,1 0 1 0 0,1 0 0 0 0,-1 0-1 0 0,3 2-105 0 0,-2-4 80 0 0,1 1-1 0 0,0-1 0 0 0,0 0 1 0 0,5 3-80 0 0,-9-7 35 0 0,-1 0 1 0 0,1-1-1 0 0,1 1 0 0 0,-1-1 1 0 0,0 0-1 0 0,0 0 0 0 0,0 0 1 0 0,1 0-1 0 0,-1 0 0 0 0,0-1 1 0 0,1 1-1 0 0,-1-1 0 0 0,1 0 1 0 0,-1 0-1 0 0,1-1-35 0 0,20-3 76 0 0,-17 2-192 0 0,0 0-1 0 0,-1 0 1 0 0,1-1 0 0 0,-1 0-1 0 0,0 0 1 0 0,0-1-1 0 0,0 1 1 0 0,0-1 0 0 0,0-1-1 0 0,-1 1 1 0 0,0-1 0 0 0,0 0-1 0 0,0 0 1 0 0,1-2 116 0 0,11-14-1791 0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0:21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57 959 2303 0 0,'-6'-2'782'0'0,"2"-1"2608"0"0,4 1-3210 0 0,-2-1-83 0 0,-13-6 393 0 0,8 6-431 0 0,6 3 30 0 0,1 0 0 0 0,0 0-1 0 0,-2 1 34 0 0,-13 12 812 0 0,14-11-575 0 0,1-2 61 0 0,0 0 27 0 0,0 0 7 0 0,0 0 4 0 0,0 0 4 0 0,0 0 2 0 0,0 0 0 0 0,0 0-1 0 0,0 0-6 0 0,0 0-1 0 0,0 0 0 0 0,0 0-1 0 0,0 0-6 0 0,0 0-1 0 0,0 0 0 0 0,0 0 7 0 0,0 0 28 0 0,0 0 11 0 0,0 0 2 0 0,0 0-34 0 0,0 0-145 0 0,0 0-58 0 0,0 0-17 0 0,0 0-12 0 0,0 0-46 0 0,0 0-22 0 0,0 0-2 0 0,0 0 6 0 0,0 0-136 0 0,0 0 0 0 0,-1 0 1 0 0,1 0-1 0 0,0 1 1 0 0,0-1-1 0 0,-1 0 1 0 0,1 0-1 0 0,0 1 1 0 0,0-1-1 0 0,-1 0 1 0 0,1 0-1 0 0,0 1 1 0 0,0-1-1 0 0,0 0 0 0 0,0 1 1 0 0,-1-1-1 0 0,1 0 1 0 0,0 1-1 0 0,0-1 1 0 0,0 0-1 0 0,0 1 1 0 0,0-1-1 0 0,0 0 1 0 0,0 1-1 0 0,0-1 1 0 0,0 0-1 0 0,0 1 0 0 0,0-1 1 0 0,0 0-1 0 0,0 1 1 0 0,1-1-31 0 0,0 12 652 0 0,-1-12-822 0 0,1 2 244 0 0,0 0 38 0 0,7 3 14 0 0,-6-4 2 0 0,0 1 8 0 0,32 13 1240 0 0,-32-14-1312 0 0,-2-1 5 0 0,26 3 198 0 0,-23-3-187 0 0,-3 0 0 0 0,0 0 1 0 0,14 0 271 0 0,10-4-97 0 0,-21 3-191 0 0,-3 1 0 0 0,0 0 0 0 0,2 0-11 0 0,10-3-17 0 0,8-1 212 0 0,0-2 0 0 0,5-2-248 0 0,16-10 223 0 0,-22 10-167 0 0,-10 5-41 0 0,0 0 1 0 0,0-1-1 0 0,-1 0 1 0 0,1-1-1 0 0,-1 0-15 0 0,-6 4 4 0 0,11-6 5 0 0,8 0-11 0 0,-8 1 20 0 0,0-1 0 0 0,10-5-18 0 0,19-10 28 0 0,-38 20-25 0 0,0-1 1 0 0,0 1-1 0 0,0 0 0 0 0,-1-1 0 0 0,1 0 1 0 0,0 0-4 0 0,-1 0 6 0 0,1 0 1 0 0,-1 0 0 0 0,1 0 0 0 0,0 1-1 0 0,2-1-6 0 0,-2 1 8 0 0,-1 1-1 0 0,0-1 0 0 0,1 0 1 0 0,-1 0-1 0 0,0 0 0 0 0,0 0 1 0 0,0-1-1 0 0,0 0-7 0 0,7-4 27 0 0,1-1 36 0 0,2 1 1 0 0,-1 1-1 0 0,1 0 1 0 0,0 1-1 0 0,4-1-63 0 0,6-4 60 0 0,-19 7-56 0 0,0 1 0 0 0,1 0 0 0 0,-1 0 0 0 0,1 1 0 0 0,3-1-4 0 0,-1 0 7 0 0,0 0 0 0 0,0-1-1 0 0,0 1 1 0 0,0-1 0 0 0,-1 0 0 0 0,1-1-1 0 0,-1 0 1 0 0,0 0 0 0 0,6-4-7 0 0,4-4 3 0 0,-12 10-3 0 0,0-1 0 0 0,0 1 0 0 0,0 0 0 0 0,0 0 0 0 0,3-1 0 0 0,44-19 0 0 0,14-10 64 0 0,-33 16-64 0 0,-12 5 0 0 0,20-7 0 0 0,78-37 0 0 0,-114 53 0 0 0,-1 0 0 0 0,11-7 0 0 0,-5 3 12 0 0,-5 3-5 0 0,0 0 1 0 0,0 1-1 0 0,0-1 1 0 0,1 1-1 0 0,-1 0 1 0 0,1 0-1 0 0,2 0-7 0 0,28-11 0 0 0,-20 7 0 0 0,0 0 0 0 0,16-3 0 0 0,8-4 0 0 0,-2 0 0 0 0,-27 10 0 0 0,-1 0 0 0 0,0 0 0 0 0,0-1 0 0 0,0-1 0 0 0,1 0 0 0 0,13-7 0 0 0,-15 8 3 0 0,-1 1-1 0 0,1-1 1 0 0,0 2 0 0 0,4-2-3 0 0,-10 4 3 0 0,0-1 0 0 0,0 1 0 0 0,0-1 0 0 0,0 1 0 0 0,0-1 0 0 0,-1 0 0 0 0,1 1 1 0 0,0-1-1 0 0,0 0 0 0 0,-1 0 0 0 0,1-1 0 0 0,0 1 0 0 0,-1 0 0 0 0,1 0 0 0 0,-1-1-3 0 0,5-3 7 0 0,20-16 77 0 0,-26 21-82 0 0,0 0-1 0 0,0 0 1 0 0,0-1-1 0 0,0 1 1 0 0,0 0 0 0 0,0 0-1 0 0,0 0 1 0 0,0-1-1 0 0,0 1 1 0 0,1 0-1 0 0,-1 0 1 0 0,0 0 0 0 0,0 0-1 0 0,0-1 1 0 0,0 1-1 0 0,1 0 1 0 0,-1 0 0 0 0,0 0-1 0 0,0 0 1 0 0,0 0-1 0 0,1 0 1 0 0,-1 0-1 0 0,0 0 1 0 0,0 0 0 0 0,0 0-1 0 0,1-1 1 0 0,-1 1-1 0 0,0 0 1 0 0,0 0-1 0 0,0 0 1 0 0,1 0 0 0 0,-1 0-1 0 0,0 0 1 0 0,0 1-1 0 0,0-1 1 0 0,1 0 0 0 0,-1 0-1 0 0,0 0-1 0 0,1 0 4 0 0,0 0-1 0 0,0 1 1 0 0,0-1-1 0 0,0 0 1 0 0,0 0-1 0 0,1 0 1 0 0,-1 0 0 0 0,0 0-1 0 0,0 0 1 0 0,0 0-1 0 0,0-1 1 0 0,0 1-1 0 0,0 0 1 0 0,0 0-1 0 0,0-1 1 0 0,0 1 0 0 0,0-1-1 0 0,0 1-3 0 0,6-5 42 0 0,-6 4-40 0 0,1-1 0 0 0,-1 1-1 0 0,1 0 1 0 0,-1 0 0 0 0,1 0-1 0 0,0 0 1 0 0,0 1 0 0 0,-1-1-1 0 0,1 0 1 0 0,0 1 0 0 0,0-1-1 0 0,0 1 1 0 0,1-1-2 0 0,2 0 0 0 0,17-9 0 0 0,-21 10 0 0 0,15-7 0 0 0,1 0 0 0 0,8-1 0 0 0,-4 1 0 0 0,-13 5 0 0 0,-4 1 0 0 0,0 0 0 0 0,0-1 0 0 0,0 1 0 0 0,-1-1 0 0 0,1 0 0 0 0,2-2 0 0 0,14-7 53 0 0,28-16 406 0 0,-46 26-367 0 0,-1 1-77 0 0,0 0-1 0 0,0 0 1 0 0,0 0-1 0 0,0-1 1 0 0,0 1 0 0 0,0 0-1 0 0,0 0 1 0 0,-1-1-1 0 0,1 1 1 0 0,0-1 0 0 0,0 1-1 0 0,0-1 1 0 0,0 1-1 0 0,0-1 1 0 0,0 1 0 0 0,-1-1-1 0 0,1 0-14 0 0,25-15 55 0 0,6 1-40 0 0,-10 3-6 0 0,2 2 1 0 0,0 0 0 0 0,0 2-1 0 0,2 0-9 0 0,0 0 0 0 0,10-6 64 0 0,-23 11-64 0 0,-1 1 11 0 0,-5 0 20 0 0,-6 1-29 0 0,1 0-1 0 0,-1 0 1 0 0,0 0 0 0 0,1 0 0 0 0,-1 1 0 0 0,0-1 0 0 0,1 0 0 0 0,-1 1-1 0 0,1-1 1 0 0,-1 0 0 0 0,1 1 0 0 0,0 0-2 0 0,22-9 53 0 0,1 1-42 0 0,-12 2-14 0 0,-2 0 25 0 0,0 2 1 0 0,0-1-1 0 0,4 0-22 0 0,-3 2 0 0 0,-1 0 11 0 0,-7 2 31 0 0,5-4-31 0 0,-1 0 0 0 0,-4 4 31 0 0,7-2-31 0 0,1 1-11 0 0,0-2 11 0 0,-2 1 31 0 0,0-2-31 0 0,0-1-11 0 0,-2 1 11 0 0,-7 5 42 0 0,-1 0 12 0 0,0 0 6 0 0,0 0 1 0 0,0 0 0 0 0,0 0-1 0 0,0 0-1 0 0,0 0 16 0 0,0 0-17 0 0,0 0-5 0 0,-2 0-11 0 0,-6 0-109 0 0,7 0-66 0 0,0 0-1 0 0,0 0 0 0 0,0 0 1 0 0,0 0-1 0 0,0 0 1 0 0,0 0-1 0 0,0 0 1 0 0,0 0-1 0 0,0 0 1 0 0,0 0-1 0 0,0 0 0 0 0,0-1 1 0 0,1 1-1 0 0,-1 0 1 0 0,0-1-1 0 0,0 1 1 0 0,0-1-1 0 0,0 1 123 0 0,-2-2-896 0 0,-5-5-8423 0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0:25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72 316 6247 0 0,'0'0'283'0'0,"0"0"-3"0"0,0-2-181 0 0,-3-18 87 0 0,3 18 726 0 0,0 2 310 0 0,0-2 55 0 0,1-43 2495 0 0,-1 43-3027 0 0,0 0-170 0 0,-7-29 2828 0 0,-9-20-3403 0 0,1 24 2054 0 0,10 18 90 0 0,4 8-2052 0 0,1 1-17 0 0,0 0-10 0 0,0 0-1 0 0,-5 22-56 0 0,2 0 0 0 0,0 0 0 0 0,2 0 0 0 0,0 0 0 0 0,2 1 0 0 0,1 13-8 0 0,0 16 0 0 0,-2-27 0 0 0,3 17 0 0 0,-3-41 1 0 0,1 22-6 0 0,-3 7 92 0 0,1-22-41 0 0,1-4-29 0 0,0 0 0 0 0,0 0 0 0 0,1-1 0 0 0,-1 1 0 0 0,1 0 0 0 0,0 0 0 0 0,1 2-17 0 0,0 4 45 0 0,0-2-322 0 0,0 4 1675 0 0,0-22-508 0 0,3-34-765 0 0,0 14 53 0 0,-3-1-1 0 0,0-24-177 0 0,-12-50 0 0 0,6 67 0 0 0,-2-3 0 0 0,-11-32 0 0 0,10 43 0 0 0,6 27 8 0 0,0-13 61 0 0,2 12-13 0 0,2-6-45 0 0,4 0-11 0 0,-2 6-15 0 0,1 0 0 0 0,0 1 0 0 0,0-1 0 0 0,0 1 0 0 0,1 1 0 0 0,-1-1 0 0 0,1 1 0 0 0,-1 0 0 0 0,1 1-1 0 0,1-1 16 0 0,-4 1-1 0 0,-2 0-1 0 0,1 1-1 0 0,-1-1 1 0 0,1 0-1 0 0,-1 1 1 0 0,1 0-1 0 0,0-1 1 0 0,-1 1-1 0 0,1 0 1 0 0,0 0-1 0 0,-1 1 1 0 0,1-1 0 0 0,0 0-1 0 0,0 1 3 0 0,7 1-21 0 0,-4-2 17 0 0,0 0 0 0 0,0 1 0 0 0,0-1 0 0 0,-1 1 0 0 0,1 1 0 0 0,0-1 0 0 0,-1 1 0 0 0,1 0 0 0 0,-1 0 0 0 0,1 0 1 0 0,-1 1-1 0 0,0 0 0 0 0,0 0 0 0 0,0 0 0 0 0,-1 1 0 0 0,1 0 0 0 0,-1 0 0 0 0,0 0 0 0 0,2 2 4 0 0,14 17 0 0 0,-17-19 0 0 0,0 1 0 0 0,-1 0 0 0 0,1 1 0 0 0,-1-1 0 0 0,0 0 0 0 0,0 1 0 0 0,-1-1 0 0 0,0 1 0 0 0,1 3 0 0 0,0-1 0 0 0,-1-3 0 0 0,1 1 0 0 0,-1-1 0 0 0,0 1 0 0 0,-1 0 0 0 0,1-1 0 0 0,-1 1 0 0 0,0-1 0 0 0,-1 3 0 0 0,0 3 0 0 0,1-4-1 0 0,0-4-5 0 0,0 0 1 0 0,-1-1-1 0 0,1 1 0 0 0,-1-1 0 0 0,1 1 1 0 0,-1-1-1 0 0,0 1 0 0 0,0-1 1 0 0,0 1-1 0 0,0-1 0 0 0,-1 1 6 0 0,0 3-1 0 0,-2 1-19 0 0,-13 7-23 0 0,-5 2-10 0 0,7-8 40 0 0,10-8 13 0 0,2 0 2 0 0,-7 1-2 0 0,-1-2 0 0 0,3-1 11 0 0,6 2 21 0 0,2 0-76 0 0,8-1-28 0 0,-5 0 78 0 0,-1 1-1 0 0,1 0 0 0 0,-1 0 1 0 0,1 0-1 0 0,0 1 1 0 0,-1-1-1 0 0,1 0 1 0 0,-1 1-1 0 0,1 0 0 0 0,0 0-5 0 0,96 24 22 0 0,-93-23-9 0 0,-1 1 0 0 0,1-1 1 0 0,-1 1-1 0 0,3 2-13 0 0,11 6 11 0 0,-14-8-1 0 0,0 0 1 0 0,1 1 0 0 0,-1 0-1 0 0,-1 0 1 0 0,1 1 0 0 0,1 0-11 0 0,1 5 42 0 0,-6-6-37 0 0,1 0 0 0 0,0 0 0 0 0,-1 0 0 0 0,0 1-1 0 0,0-1 1 0 0,0 0 0 0 0,0 0 0 0 0,-1 1 0 0 0,0-1-1 0 0,0 1 1 0 0,0-1 0 0 0,0 0 0 0 0,0 1 0 0 0,-1-1-1 0 0,0 0 1 0 0,0 0 0 0 0,0 1 0 0 0,-1-1 0 0 0,1 0-1 0 0,-2 1-4 0 0,-1 4 43 0 0,0-1-1 0 0,0 0 0 0 0,-1 0 0 0 0,0 0 1 0 0,-1-1-1 0 0,0 0 0 0 0,0 0 0 0 0,0 0 0 0 0,-1-1 1 0 0,0 0-1 0 0,0 0 0 0 0,-2 1-42 0 0,1-2 33 0 0,-1 0 0 0 0,1 0 0 0 0,-1-1 1 0 0,1 0-1 0 0,-1 0 0 0 0,-1-1 0 0 0,1-1 0 0 0,0 1 0 0 0,-1-1 0 0 0,1-1 0 0 0,-1 0 0 0 0,-3 0-33 0 0,10-1 38 0 0,0 0 0 0 0,0-1 0 0 0,0 1-1 0 0,0-1 1 0 0,1 0 0 0 0,-1 1-1 0 0,0-1 1 0 0,1 0 0 0 0,-1-1 0 0 0,0 1-1 0 0,1 0 1 0 0,0-1 0 0 0,-1 0-1 0 0,-1-1-36 0 0,-2-2 7 0 0,1-1 0 0 0,-1 1 0 0 0,1-1 1 0 0,-3-4-9 0 0,8 9-111 0 0,-13-25-3892 0 0,11 17-4602 0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0:26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5 455 0 0,'0'0'1572'0'0,"0"0"184"0"0,0 0 79 0 0,0 0-112 0 0,0 0-546 0 0,0 0-237 0 0,0 0-48 0 0,0 0-40 0 0,0 0-124 0 0,0 0-51 0 0,0 0-6 0 0,0 0-15 0 0,0 0-41 0 0,2-1-21 0 0,5-2-2 0 0,-5 2-10 0 0,-2 1-46 0 0,0 0-22 0 0,0 0-2 0 0,0 0-21 0 0,0 0-90 0 0,0 0-38 0 0,0 0-10 0 0,0 0-19 0 0,0 0-80 0 0,0 0-35 0 0,0 0-10 0 0,0 0-9 0 0,0 0-34 0 0,-1 10 54 0 0,-1 1 1 0 0,0-1 0 0 0,-1 0 0 0 0,0 0 0 0 0,-1-1 0 0 0,-3 9-221 0 0,-2 5 172 0 0,-1 1-28 0 0,2 0 0 0 0,1 0 1 0 0,1 1-1 0 0,1 0 0 0 0,1 2-144 0 0,-2 12 184 0 0,4-28-120 0 0,1-1 0 0 0,0 1 0 0 0,0 0 0 0 0,1-1 0 0 0,0 1 0 0 0,1 0 0 0 0,1 0-64 0 0,0 0 85 0 0,0 1 0 0 0,1-1 0 0 0,0 0 0 0 0,5 9-85 0 0,-6-16 20 0 0,0-1 0 0 0,0 1-1 0 0,0-1 1 0 0,0 1 0 0 0,0-1 0 0 0,1 0-1 0 0,-1 0 1 0 0,1 0 0 0 0,0 0 0 0 0,0-1-1 0 0,0 1 1 0 0,1-1 0 0 0,-1 0 0 0 0,0 0-1 0 0,1 0 1 0 0,2 1-20 0 0,-1 0 9 0 0,-3-2 2 0 0,0 0 0 0 0,0-1 0 0 0,0 1 0 0 0,0 0 0 0 0,0-1 0 0 0,1 1 0 0 0,-1-1 0 0 0,0 1 0 0 0,0-1 0 0 0,1 0 0 0 0,-1 0 0 0 0,0 0 0 0 0,0-1 0 0 0,1 1-11 0 0,12 0 25 0 0,3-2 71 0 0,-13-2-76 0 0,-4 2 1 0 0,13-10 174 0 0,-1 0 0 0 0,-1-1 0 0 0,10-13-195 0 0,-11 14 82 0 0,-8 8-39 0 0,0-1 1 0 0,0 0-1 0 0,0 0 0 0 0,-1 0 1 0 0,1-1-1 0 0,-1 1 0 0 0,0 0 1 0 0,-1-1-1 0 0,0 0 0 0 0,1 1 1 0 0,-2-1-1 0 0,1 0 0 0 0,-1 1 1 0 0,0-6-44 0 0,2-6 80 0 0,6-27 107 0 0,-6 34-151 0 0,0 0 1 0 0,0 0-1 0 0,-1 0 1 0 0,0 0-1 0 0,-1-4-36 0 0,0 2 47 0 0,-1 0 0 0 0,0 0 0 0 0,-1 0 0 0 0,-4-10-47 0 0,5 18-26 0 0,0 1 0 0 0,-1-1 0 0 0,1 0 0 0 0,-1 1 0 0 0,0-1 0 0 0,0 1 0 0 0,0-1 0 0 0,0 1 0 0 0,-1 0 0 0 0,0 0 0 0 0,1 0 0 0 0,-1 0 0 0 0,0 1-1 0 0,0-1 1 0 0,-4-1 26 0 0,6 3-168 0 0,1 1-21 0 0,-2 0-3 0 0,-3 0-250 0 0,0 0-1 0 0,1 0 0 0 0,-1 1 1 0 0,0-1-1 0 0,1 1 1 0 0,-1 0-1 0 0,0 0 1 0 0,1 1-1 0 0,0 0 1 0 0,-1 0-1 0 0,1 0 1 0 0,-1 0 442 0 0,3 0-1746 0 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0:26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5983 0 0,'0'0'464'0'0,"0"0"130"0"0,0 0 1679 0 0,0-12 6814 0 0,0 5-7803 0 0,0 5-688 0 0,1 0-138 0 0,3-18 178 0 0,-4 18-461 0 0,4-9 146 0 0,1-11 579 0 0,-4 20-599 0 0,-1 2 10 0 0,0-2-51 0 0,0 2-258 0 0,0-1 0 0 0,0 0 0 0 0,0 1 0 0 0,1-1 0 0 0,-1 0 0 0 0,0 1 0 0 0,0-1 0 0 0,0 0 0 0 0,0 1 0 0 0,1-1 0 0 0,-1 1 0 0 0,0-1 0 0 0,1 0 0 0 0,-1 1 0 0 0,1-1 0 0 0,-1 1 0 0 0,0-1 0 0 0,1 1 0 0 0,-1-1 0 0 0,1 1 0 0 0,-1 0 0 0 0,1-1 0 0 0,-1 1 0 0 0,1 0 0 0 0,0-1 0 0 0,-1 1 0 0 0,1 0 0 0 0,-1-1 0 0 0,1 1-2 0 0,2-1-6 0 0,40-37-2574 0 0,-33 27 592 0 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0:27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1 455 0 0,'0'0'2358'0'0,"0"0"290"0"0,0 0 126 0 0,0 0-219 0 0,0 0-1044 0 0,0 0-462 0 0,0 0-90 0 0,0 0-87 0 0,0 0-284 0 0,0 0-127 0 0,0 0-21 0 0,0 0-41 0 0,0 0-149 0 0,-1 2-67 0 0,-3 4-72 0 0,0 1 0 0 0,-1-1 0 0 0,0 0 1 0 0,0 0-1 0 0,0-1 0 0 0,-1 0 0 0 0,1 0 0 0 0,-4 2-111 0 0,1 0 211 0 0,0 1 1 0 0,0 1-1 0 0,0 0 0 0 0,0 1-211 0 0,-9 11 402 0 0,-42 58 861 0 0,52-71-1134 0 0,1 1 1 0 0,0 0 0 0 0,0 1 0 0 0,1-1-1 0 0,1 1 1 0 0,-1 0 0 0 0,-1 7-130 0 0,1-2 159 0 0,1 0 1 0 0,1 0-1 0 0,0 0 0 0 0,1 1 1 0 0,0 0-160 0 0,2-13 21 0 0,0 1 0 0 0,1-1 0 0 0,-1 0 0 0 0,1 0-1 0 0,-1 0 1 0 0,1 0 0 0 0,0 0 0 0 0,0 0 0 0 0,0 0 0 0 0,0-1 0 0 0,1 1 0 0 0,-1 0 0 0 0,1-1 0 0 0,0 1 0 0 0,0 0-21 0 0,1 1 28 0 0,0 0 0 0 0,1-1 1 0 0,0 1-1 0 0,-1-1 1 0 0,1 0-1 0 0,0 0 0 0 0,0 0 1 0 0,1-1-1 0 0,1 2-28 0 0,-5-3 12 0 0,1 0-1 0 0,0 0 1 0 0,0 0-1 0 0,0 0 1 0 0,-1 0 0 0 0,1 0-1 0 0,0-1 1 0 0,0 1-1 0 0,0-1 1 0 0,0 1-1 0 0,0-1 1 0 0,1 0 0 0 0,-1 0-1 0 0,0 0 1 0 0,0 0-1 0 0,0 0-11 0 0,6-1 40 0 0,3 1 0 0 0,-1 0-1 0 0,1-1 0 0 0,-1 0 1 0 0,0-1-1 0 0,0 0 0 0 0,0-1 1 0 0,0 0-1 0 0,0-1 0 0 0,0 0 1 0 0,1-1-40 0 0,8-5 52 0 0,-1 0 1 0 0,0-1 0 0 0,-1-1-1 0 0,10-9-52 0 0,-22 16 27 0 0,0 0-1 0 0,0 0 0 0 0,-1-1 0 0 0,1 1 1 0 0,-1-1-1 0 0,0 0 0 0 0,-1 0 0 0 0,1-1 0 0 0,-1 1 1 0 0,1-5-27 0 0,1-2 154 0 0,-1 0 1 0 0,-1 0-1 0 0,0 0 1 0 0,-1-1-1 0 0,0-2-154 0 0,-2 6 94 0 0,-1 0-1 0 0,0 0 1 0 0,0 0-1 0 0,-1 0 1 0 0,0 1-1 0 0,-1-1 1 0 0,0 1 0 0 0,0-1-1 0 0,-4-5-93 0 0,3 4 22 0 0,1 5-195 0 0,0-1 0 0 0,-1 1-1 0 0,1 1 1 0 0,-1-1 0 0 0,0 0-1 0 0,0 1 1 0 0,-1 0 0 0 0,0 0 0 0 0,0 0-1 0 0,0 0 1 0 0,0 1 0 0 0,-1 0-1 0 0,1 0 1 0 0,-1 1 0 0 0,0-1 0 0 0,0 1-1 0 0,-1 1 1 0 0,1-1 0 0 0,-1 1-1 0 0,1 0 1 0 0,-1 0 0 0 0,0 1 0 0 0,0 0-1 0 0,1 0 1 0 0,-1 1 0 0 0,0 0-1 0 0,0 0 1 0 0,0 0 0 0 0,-1 1 173 0 0,-11 3-1803 0 0,1 0-257 0 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0:28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1 257 12463 0 0,'0'-12'1331'0'0,"5"-3"-889"0"0,-1 0-1 0 0,-1-1 1 0 0,-1 1 0 0 0,0-1 0 0 0,-1 1 0 0 0,0-1-1 0 0,-1 0 1 0 0,-1 0 0 0 0,-2-5-442 0 0,3 9 1218 0 0,-1 0 1 0 0,2 0-1 0 0,0 0 0 0 0,0 0 1 0 0,2-5-1219 0 0,-2 12 225 0 0,-1 4 6 0 0,0 1-107 0 0,0 0-48 0 0,0 0-11 0 0,0 0-1 0 0,0 0 0 0 0,0 0 0 0 0,0 2 0 0 0,2 28 198 0 0,1 1 0 0 0,2-2 0 0 0,2 9-262 0 0,7 39 366 0 0,-9-47-201 0 0,-3-20-106 0 0,0 1-1 0 0,-1-1 0 0 0,0 1 0 0 0,-1 0 0 0 0,0 9-58 0 0,-1-15 23 0 0,1-3-16 0 0,0 0 0 0 0,0 0-1 0 0,0-1 1 0 0,0 1 0 0 0,0 0 0 0 0,0 0 0 0 0,0 0 0 0 0,1-1 0 0 0,-1 2-7 0 0,4 17 48 0 0,-4-15-39 0 0,0-1-8 0 0,7 11 75 0 0,-6-13-22 0 0,-1-2-7 0 0,0 0-100 0 0,0 0-47 0 0,0 0-11 0 0,0 0-134 0 0,1-2-561 0 0,1-13-244 0 0,-1-6-49 0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0:31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1 455 0 0,'0'0'2002'0'0,"0"0"240"0"0,0 0 108 0 0,0 0-192 0 0,0 0-872 0 0,0 0-389 0 0,0 0-81 0 0,0 0-59 0 0,0 0-186 0 0,0 0-84 0 0,0 0-21 0 0,0 0-8 0 0,0 0-29 0 0,0 0-12 0 0,0 0-1 0 0,0 0-6 0 0,0 0-30 0 0,0 0-18 0 0,0 0-2 0 0,0 0 0 0 0,0 0 0 0 0,0 0 0 0 0,0 0 0 0 0,0 0 7 0 0,1 2 28 0 0,0 1-11 0 0,0 1 0 0 0,1-1 1 0 0,-1 0-1 0 0,1 1 1 0 0,0-1-1 0 0,0 0 0 0 0,3 3-384 0 0,-2-2-152 0 0,-2-3 419 0 0,-1-1-19 0 0,2 2-7 0 0,5 1-70 0 0,0 1 1 0 0,1-1-1 0 0,-1 0 0 0 0,1-1 1 0 0,-1 0-1 0 0,1 0 0 0 0,2 0-171 0 0,44 11 348 0 0,-40-9-306 0 0,1-1-20 0 0,1 1 31 0 0,-12-3-32 0 0,0 0 0 0 0,0 0 0 0 0,-1 0 0 0 0,1 1 0 0 0,0 0 0 0 0,0 0 0 0 0,2 1-21 0 0,6 4 174 0 0,34 13 418 0 0,0-2-1 0 0,33 8-591 0 0,-68-23 66 0 0,22 6 230 0 0,1-1-1 0 0,0-2 1 0 0,24 1-296 0 0,-49-6 52 0 0,0 0 0 0 0,-1 0 0 0 0,1 1 0 0 0,0 0 0 0 0,-1 1-1 0 0,0 0 1 0 0,0 0 0 0 0,3 2-52 0 0,10 3 21 0 0,19 9 4 0 0,-10-5 153 0 0,30 9-178 0 0,-45-17 22 0 0,-3 0 45 0 0,0-1-1 0 0,1-1 0 0 0,5 1-66 0 0,1 1 162 0 0,0 0 0 0 0,18 8-162 0 0,-17-5 140 0 0,1-1-1 0 0,6 0-139 0 0,-22-5 7 0 0,17 3 89 0 0,0 0 0 0 0,0 2 1 0 0,0 0-1 0 0,16 8-96 0 0,-32-11 0 0 0,-2-1 0 0 0,1 0 0 0 0,0 0 0 0 0,0 1 0 0 0,-1 0 0 0 0,0 0 0 0 0,4 3 0 0 0,-1-1 0 0 0,-1-1 0 0 0,1 0 0 0 0,-1 0 0 0 0,1-1 0 0 0,0 0 0 0 0,3 1 0 0 0,8 4 0 0 0,18 7 21 0 0,0-2 0 0 0,35 8-21 0 0,16 4 33 0 0,-9-2 92 0 0,-73-20-125 0 0,-4-2 1 0 0,1-1 0 0 0,0 1 0 0 0,0 0 0 0 0,0-1 0 0 0,0 1-1 0 0,0-1 1 0 0,0 1 0 0 0,0-1 0 0 0,0 0 0 0 0,0 0 0 0 0,0 0 0 0 0,0 0-1 0 0,23 2 52 0 0,-12 0-53 0 0,11 4 14 0 0,59 16 104 0 0,-79-20-119 0 0,17 1 15 0 0,-12-3 13 0 0,-4 0-21 0 0,0 0-1 0 0,0 0 1 0 0,1 1-1 0 0,-1 0 1 0 0,0 0-1 0 0,0 1-4 0 0,52 9 11 0 0,-53-10 9 0 0,-1 0 2 0 0,18 1-11 0 0,60 0 117 0 0,-55 3-117 0 0,2-2 42 0 0,11 6-42 0 0,-20-6 47 0 0,-11-2-30 0 0,1 0 0 0 0,-1 1 0 0 0,0 0 0 0 0,1 1-28 0 0,5 0 11 0 0,1-1 0 0 0,41 1 42 0 0,-28-1-53 0 0,-23-1 0 0 0,18 0 0 0 0,5-3 0 0 0,11 5 11 0 0,-26-2 31 0 0,0 1-31 0 0,4 1-11 0 0,-14-2 0 0 0,17-1 0 0 0,-16 0 0 0 0,18 2 0 0 0,-3 2 16 0 0,-18-4-4 0 0,3-1 12 0 0,26 0-12 0 0,-20 2 0 0 0,-8-1 51 0 0,-2 0 21 0 0,0 0 0 0 0,0 0 4 0 0,0 0-14 0 0,0 0-16 0 0,0 0-124 0 0,0 0-31 0 0,0 0-80 0 0,0 0-42 0 0,-7-8-389 0 0,4 5 125 0 0,-1-1 0 0 0,0 1 0 0 0,0 1 0 0 0,0-1 0 0 0,-2 0 483 0 0,-8-4-1417 0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0:33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150 199 6447 0 0,'0'0'499'0'0,"-2"0"-328"0"0,0 1 17 0 0,-1-1 1 0 0,1 0 0 0 0,-1-1 0 0 0,1 1-1 0 0,-1 0 1 0 0,1-1 0 0 0,-1 1-1 0 0,1-1 1 0 0,0 0 0 0 0,-1 1 0 0 0,1-1-1 0 0,0 0 1 0 0,0-1 0 0 0,-2 0-189 0 0,-10-4 2379 0 0,12 4-2172 0 0,0 1 0 0 0,0-1 1 0 0,0 0-1 0 0,0 0 0 0 0,0 1 1 0 0,0-1-1 0 0,1 0 0 0 0,-1-1 0 0 0,1 1 1 0 0,-1 0-1 0 0,1 0 0 0 0,0-1 0 0 0,0 1 1 0 0,0 0-1 0 0,0-1 0 0 0,1 1 0 0 0,-1-1 1 0 0,0 0-208 0 0,-3-19 530 0 0,4 20-235 0 0,0 2 129 0 0,-1-8 1668 0 0,0-1 1458 0 0,0 16-1671 0 0,1 19-1879 0 0,-1 0 0 0 0,-2 7 0 0 0,1-10-41 0 0,1 0 0 0 0,1-1 1 0 0,3 14 40 0 0,-1 25-54 0 0,-2-27 86 0 0,2 1 0 0 0,4 21-32 0 0,-1-18 75 0 0,-5-29-22 0 0,0-7 14 0 0,2 6 33 0 0,-2-5 407 0 0,-5-8-237 0 0,3 2-231 0 0,0 0 1 0 0,-1 0-1 0 0,2-1 1 0 0,-1 1-1 0 0,0 0 0 0 0,1-1 1 0 0,-1 0-1 0 0,1 1 0 0 0,0-1 1 0 0,0 0-1 0 0,1 0 0 0 0,-1 1 1 0 0,1-1-1 0 0,0 0 0 0 0,0 0 1 0 0,0-3-40 0 0,-2-23 130 0 0,-2 1-50 0 0,2 0 0 0 0,0 0 0 0 0,3-1 0 0 0,0-1-80 0 0,11-153 1 0 0,-13 124-74 0 0,1 36 88 0 0,0 22 54 0 0,0 2-1 0 0,1-2-15 0 0,0 0-39 0 0,0 0 0 0 0,1 1-1 0 0,-1-1 1 0 0,1 0 0 0 0,-1 1-1 0 0,1-1 1 0 0,-1 1-1 0 0,1-1 1 0 0,1 0-14 0 0,14-5 39 0 0,-12 7-7 0 0,-1 1-23 0 0,6-1-9 0 0,-1 0 0 0 0,1 1 0 0 0,0 0 0 0 0,-1 0 0 0 0,1 1 0 0 0,-1 1 0 0 0,0 0 0 0 0,0 0 0 0 0,0 1 0 0 0,0 0 0 0 0,0 0 0 0 0,-1 1 0 0 0,0 0 0 0 0,8 6 0 0 0,19 14 0 0 0,-21-16 0 0 0,0 1 0 0 0,0 1 0 0 0,0 1 0 0 0,4 5 0 0 0,-7-5 0 0 0,-3 2 0 0 0,-7-10 9 0 0,0 0 0 0 0,0 0 0 0 0,0-1 0 0 0,0 1 0 0 0,0 0-1 0 0,-1 3-8 0 0,0 6 11 0 0,-5 0-11 0 0,3-10-13 0 0,-1 1-1 0 0,1-1 1 0 0,-1 1-1 0 0,0-1 1 0 0,1 0-1 0 0,-2 0 1 0 0,1 0-1 0 0,0-1 1 0 0,0 1-1 0 0,-1-1 1 0 0,0 0 13 0 0,-7 5-132 0 0,-1-2-1 0 0,-12 5 133 0 0,-7 3-107 0 0,31-13 106 0 0,-23 8-118 0 0,-15-7 109 0 0,23-1 39 0 0,17 1-15 0 0,1-1 1 0 0,0 1 0 0 0,0 0 0 0 0,-1 0-1 0 0,1 0 1 0 0,0 0 0 0 0,-1 0 0 0 0,1 1-15 0 0,6 2 34 0 0,2 1-23 0 0,1 0 1 0 0,-1 0-1 0 0,0 1 0 0 0,-1 1 1 0 0,1 0-1 0 0,-1 0 1 0 0,-1 1-1 0 0,1 0 1 0 0,-2 1-1 0 0,1 0 0 0 0,-1 0 1 0 0,0 1-1 0 0,-1 0 1 0 0,3 5-12 0 0,-5-3 42 0 0,-5-11-41 0 0,1 1 0 0 0,-1-1-1 0 0,1 0 1 0 0,-1 1-1 0 0,1-1 1 0 0,-1 0 0 0 0,0 1-1 0 0,1-1 1 0 0,-1 1-1 0 0,0-1 1 0 0,0 1 0 0 0,0-1-1 0 0,0 0 1 0 0,0 1-1 0 0,-1-1 1 0 0,1 1-1 0 0,0-1 1 0 0,-1 1 0 0 0,1-1-1 0 0,-1 0 1 0 0,0 1-1 0 0,0 2 9 0 0,0-2-5 0 0,0 0 0 0 0,0 1 0 0 0,0-1-1 0 0,0 0 1 0 0,-1 0 0 0 0,1 0 0 0 0,0 0 0 0 0,-1 0 0 0 0,0 0 0 0 0,1 0 0 0 0,-1-1 0 0 0,0 1 0 0 0,0 0 0 0 0,0-1 0 0 0,0 1 0 0 0,0-1-1 0 0,-1 0-3 0 0,-4 3 13 0 0,0-1 0 0 0,0 0-1 0 0,0-1 1 0 0,-6 2-13 0 0,-10 2-247 0 0,0-1-1 0 0,-1-1 1 0 0,0-1 0 0 0,-8 0 247 0 0,17-3-225 0 0,0-1 0 0 0,0 0 0 0 0,0 0 1 0 0,0-2-1 0 0,0 0 0 0 0,0 0 0 0 0,-6-4 225 0 0,17 5-628 0 0,0 1 0 0 0,1-1 0 0 0,-1 0 0 0 0,0 0-1 0 0,1 0 1 0 0,-4-3 628 0 0,-4-6-7620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9:37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59 214 4607 0 0,'-2'0'208'0'0,"-2"-1"-159"0"0,-1-1 0 0 0,1 1 0 0 0,0-1-1 0 0,0 0 1 0 0,0 0 0 0 0,0 0 0 0 0,0-1-1 0 0,1 0 1 0 0,-3-1-49 0 0,-6-5 2087 0 0,11 8-835 0 0,1 1-148 0 0,0 0-666 0 0,0 0-292 0 0,0 0-61 0 0,-2-12 192 0 0,2 10-55 0 0,4-9 215 0 0,2-1-332 0 0,21-24 470 0 0,-23 32-371 0 0,0-1-1 0 0,-1 0 1 0 0,0 0-1 0 0,0 0 1 0 0,0 0-1 0 0,0-1-203 0 0,-1 4 166 0 0,-1-1 0 0 0,0 1 0 0 0,1-1 0 0 0,-1 1 0 0 0,0-1 0 0 0,-1 1 0 0 0,1-1 0 0 0,0 0 0 0 0,-1 0 0 0 0,1 0-1 0 0,-1 1 1 0 0,0-1 0 0 0,0 0 0 0 0,0 0 0 0 0,0 0 0 0 0,-1 1 0 0 0,1-1 0 0 0,-1-1-166 0 0,1 2 225 0 0,0 2-1 0 0,-1-2 56 0 0,0 0 0 0 0,0 0 0 0 0,1 0 0 0 0,-1 1 0 0 0,0-1 0 0 0,-1 0 0 0 0,1 1 0 0 0,0-1 0 0 0,0 1 0 0 0,-1-1-280 0 0,2 2 16 0 0,-1 0-8 0 0,1 0 1 0 0,-1 0-1 0 0,1 1 1 0 0,-1-1-1 0 0,1 0 1 0 0,-1 1-1 0 0,1-1 1 0 0,-1 0-1 0 0,1 1 1 0 0,-1-1-1 0 0,1 1 1 0 0,-1-1-1 0 0,1 1 1 0 0,0-1-1 0 0,-1 1 1 0 0,1-1-1 0 0,0 1 1 0 0,-1-1-1 0 0,1 1 1 0 0,0-1-1 0 0,0 1 1 0 0,0 0-9 0 0,-4 18 112 0 0,4 3-83 0 0,1-3-30 0 0,0-1 0 0 0,2 0 0 0 0,0 0 0 0 0,1 0 0 0 0,2 4 1 0 0,4 14 59 0 0,2 31-59 0 0,-4-29 58 0 0,-6-26-12 0 0,1 1 0 0 0,-1-1 0 0 0,-1 1 0 0 0,0 9-46 0 0,-1 7 126 0 0,0-20-59 0 0,0 1 1 0 0,0-1-1 0 0,-2 9-67 0 0,1-6 126 0 0,0 1 0 0 0,1 10-126 0 0,-1-1 116 0 0,1-7-23 0 0,1 0 0 0 0,1 0 1 0 0,0 1-94 0 0,2 28 136 0 0,-2-21-113 0 0,0-1 0 0 0,2 1 1 0 0,0-1-1 0 0,2 0 0 0 0,0-1 0 0 0,8 18-23 0 0,-4 11 197 0 0,-2-27-107 0 0,-2 1-1 0 0,0 0 1 0 0,-2-1-1 0 0,0 2 1 0 0,-2-1-1 0 0,-1 0 1 0 0,-1 9-90 0 0,2 5 78 0 0,-1-30-63 0 0,0 0-1 0 0,-1 0 1 0 0,0-1-1 0 0,-1 1 1 0 0,0 0-1 0 0,-1 4-14 0 0,-3 18 43 0 0,1-1 1 0 0,1 1-1 0 0,2 0 0 0 0,2 29-43 0 0,-1-5 19 0 0,4-7 77 0 0,-2-36-45 0 0,-1 1-1 0 0,0-1 1 0 0,-1 11-51 0 0,2 19 230 0 0,1-10-55 0 0,-4-20-123 0 0,1-1 0 0 0,-2 1 0 0 0,1-1 0 0 0,-1 1 0 0 0,-1-1-1 0 0,0 0 1 0 0,-4 9-52 0 0,5-13 5 0 0,0 0-1 0 0,1 0 1 0 0,-1 0-1 0 0,1 0 1 0 0,0 4-5 0 0,-5 23 41 0 0,2-15-30 0 0,0 1-1 0 0,1 0 1 0 0,1-1 0 0 0,1 1-1 0 0,1 0 1 0 0,0 1-11 0 0,-1 3 0 0 0,1-16 0 0 0,-1 0 0 0 0,1 0 0 0 0,1-1 0 0 0,-1 1 0 0 0,1 0 0 0 0,0 0 0 0 0,15 59 0 0 0,-15-63 0 0 0,0 1 0 0 0,-1 0 0 0 0,1 0 0 0 0,-1 0 0 0 0,0-1 0 0 0,0 2 0 0 0,0-2 0 0 0,0 0 0 0 0,0 1 0 0 0,1-1 0 0 0,-1 0 0 0 0,1 0 0 0 0,-1 0 0 0 0,1 0 0 0 0,0 0 0 0 0,0 1 0 0 0,1-2 0 0 0,-1 0 0 0 0,1 1 0 0 0,-1 0 0 0 0,0-1 0 0 0,0 1 0 0 0,0 0 0 0 0,-1-1-1 0 0,1 1 1 0 0,-1 0 0 0 0,1 0 0 0 0,-1 0 0 0 0,0 0 0 0 0,1 7 12 0 0,1 3 23 0 0,0-3-17 0 0,0 0 0 0 0,-1 0 0 0 0,0 0-1 0 0,-1 7-17 0 0,0-3 31 0 0,1 1-1 0 0,2 11-30 0 0,-1 2 14 0 0,0-11-14 0 0,-2-2 0 0 0,2-1 0 0 0,0 0 0 0 0,0 0 0 0 0,4 10 0 0 0,0-4 0 0 0,-2 1 0 0 0,0-1 0 0 0,-1 1 0 0 0,3 16 0 0 0,-6-32 0 0 0,7 33 43 0 0,1-1 0 0 0,2 0-1 0 0,12 27-42 0 0,-20-58 0 0 0,0 1 0 0 0,-1-1 0 0 0,0 1 0 0 0,0-1-1 0 0,0 7 1 0 0,2 16 12 0 0,13 100 160 0 0,-13-99-185 0 0,2 8 11 0 0,7 29 2 0 0,-6-35 35 0 0,-2-11 22 0 0,6 22-57 0 0,-3-21 97 0 0,-2 1 1 0 0,0 0-1 0 0,-2 1 0 0 0,-1-1 1 0 0,0 20-98 0 0,-5 142 309 0 0,-4-105-291 0 0,2-22 44 0 0,3 25-62 0 0,1-48 165 0 0,-3 22-165 0 0,0-31 12 0 0,3-22 10 0 0,1 0 0 0 0,-1 1 0 0 0,1-1 0 0 0,0 0 0 0 0,1 0-1 0 0,-1 0 1 0 0,1 0 0 0 0,0 2-22 0 0,2 17 27 0 0,-3-20-3 0 0,0-3-108 0 0,2 1-35 0 0,0 0 71 0 0,0-1 0 0 0,-1 1 0 0 0,1-1 0 0 0,0 1 0 0 0,0-1 0 0 0,0 1 0 0 0,-1-1 0 0 0,1 0 0 0 0,0 0 0 0 0,0 0 0 0 0,0 0 0 0 0,0-1 0 0 0,-1 1 0 0 0,1 0 0 0 0,0-1 0 0 0,0 1 0 0 0,1-1 48 0 0,1-1-296 0 0,0 0 1 0 0,0 0-1 0 0,0-1 0 0 0,0 1 0 0 0,-1-1 0 0 0,1 0 0 0 0,0-1 296 0 0,18-17-1401 0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0:34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59 8751 0 0,'0'0'674'0'0,"0"0"23"0"0,0 0 1724 0 0,0 0 803 0 0,0 0 158 0 0,0 0-388 0 0,-1-1-1774 0 0,-11-7-949 0 0,-1 0-1 0 0,0 1 1 0 0,0 1 0 0 0,-1 0-1 0 0,0 1 1 0 0,0 0 0 0 0,0 1-1 0 0,0 1 1 0 0,-10-2-271 0 0,8 5 196 0 0,1 0 0 0 0,0 1 0 0 0,0 0 0 0 0,-13 4-196 0 0,22-4 18 0 0,1 1 1 0 0,-1-1-1 0 0,1 1 1 0 0,0 0-1 0 0,0 1 0 0 0,0-1 1 0 0,0 1-1 0 0,0 0 0 0 0,1 1 1 0 0,-1-1-1 0 0,1 1 1 0 0,0 0-1 0 0,0-1 0 0 0,0 2 1 0 0,1-1-1 0 0,-1 0 0 0 0,1 1 1 0 0,0 0-1 0 0,0 0 1 0 0,1 0-19 0 0,-1 0 16 0 0,0 0 0 0 0,1 1 0 0 0,0-1 0 0 0,0 1 0 0 0,1-1 0 0 0,0 1 0 0 0,0 0 0 0 0,0-1 0 0 0,0 1 0 0 0,1 0 0 0 0,0 0 0 0 0,0-1 0 0 0,1 1 0 0 0,-1 0 0 0 0,1 0 0 0 0,1-1 0 0 0,-1 1 0 0 0,1-1 0 0 0,1 3-16 0 0,1 1 65 0 0,1 0-1 0 0,0-1 1 0 0,0 1-1 0 0,1-1 1 0 0,0 0-1 0 0,1-1 1 0 0,0 0-1 0 0,4 4-64 0 0,4 2 150 0 0,1-1-1 0 0,1 0 0 0 0,12 5-149 0 0,-25-14 9 0 0,14 5 47 0 0,18-4 67 0 0,-24-4-96 0 0,-12 0-39 0 0,14-1 5 0 0,-13 1-81 0 0,-1 0 1 0 0,1 0-1 0 0,-1-1 1 0 0,1 1 0 0 0,-1 0-1 0 0,1 0 1 0 0,-1 0 0 0 0,1-1-1 0 0,-1 1 1 0 0,1 0 0 0 0,-1-1-1 0 0,1 1 1 0 0,-1 0 0 0 0,0-1-1 0 0,1 1 1 0 0,-1-1 0 0 0,1 1-1 0 0,-1 0 1 0 0,0-1 0 0 0,1 1-1 0 0,-1-1 1 0 0,0 1 0 0 0,0-1-1 0 0,1 1 1 0 0,-1-1 87 0 0,2-11-1592 0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0:37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38 124 6911 0 0,'0'0'315'0'0,"0"0"-7"0"0,0 0-136 0 0,0 0 163 0 0,2-2 90 0 0,13-26 1012 0 0,-14 26-1229 0 0,-1-1 272 0 0,0-1 0 0 0,1 1 0 0 0,-1-1 0 0 0,1 1 0 0 0,0 0 0 0 0,0-1-480 0 0,1-6 480 0 0,-2 7-8 0 0,2 2-34 0 0,9-15 803 0 0,-9 14-873 0 0,-2 2-16 0 0,1-2-7 0 0,0-1-68 0 0,1-1 1 0 0,1 1-1 0 0,-1 0 0 0 0,0 0 0 0 0,1 0 0 0 0,-1 0 0 0 0,2 0-277 0 0,0-5 245 0 0,-4 8-7 0 0,-4 7 1209 0 0,-5 7-1357 0 0,6-11-41 0 0,1 1 1 0 0,0-1-1 0 0,0 1 0 0 0,0 0 1 0 0,0 0-1 0 0,1 0 1 0 0,0 0-1 0 0,-1 0 0 0 0,1 0-49 0 0,1-3 13 0 0,-1 0 0 0 0,1 1 0 0 0,-1-1 0 0 0,1 0 0 0 0,-1 0 0 0 0,0 0 0 0 0,0 0 0 0 0,0 0 0 0 0,0 0 0 0 0,0 0 0 0 0,0 0 0 0 0,0 0 0 0 0,0 0-13 0 0,-5 5 51 0 0,0 4 44 0 0,1 1 0 0 0,0-1 0 0 0,0 1 0 0 0,-1 7-95 0 0,-7 14 252 0 0,10-24-183 0 0,1 0-1 0 0,-1 0 1 0 0,2 0-1 0 0,-1 0 1 0 0,1 0 0 0 0,1 0-1 0 0,-1 1 1 0 0,1-1-1 0 0,1 0 1 0 0,-1 0-1 0 0,1 0 1 0 0,1 0 0 0 0,0 1-1 0 0,0 0-68 0 0,2 1 85 0 0,0-1-1 0 0,1 1 0 0 0,5 7-84 0 0,-3-9 67 0 0,26 12 25 0 0,-32-20-89 0 0,0 0 1 0 0,0 0-1 0 0,-1 1 0 0 0,1-1 0 0 0,0 0 1 0 0,0 0-1 0 0,-1 0 0 0 0,1 0 0 0 0,0 0 0 0 0,0 0 1 0 0,0 0-1 0 0,-1 0 0 0 0,1 0 0 0 0,0 0 1 0 0,0 0-1 0 0,-1-1 0 0 0,1 1 0 0 0,0 0 1 0 0,0-1-4 0 0,2 0 9 0 0,10-1 130 0 0,0-2 1 0 0,-1 1 0 0 0,0-2-1 0 0,1 0-139 0 0,-12 4 42 0 0,1 0-1 0 0,-1 0 1 0 0,0 0-1 0 0,1 0 0 0 0,-1-1 1 0 0,0 1-1 0 0,0 0 0 0 0,0-1 1 0 0,0 1-1 0 0,0-1 1 0 0,0 1-1 0 0,0-1 0 0 0,0-1-41 0 0,7-21 189 0 0,5-30 307 0 0,-12 49-446 0 0,1-1-1 0 0,0 1 1 0 0,-1-1-1 0 0,0 1 1 0 0,-1-1-1 0 0,1 0 1 0 0,-1 0-1 0 0,0 1-49 0 0,-6-49 144 0 0,-1 11-167 0 0,6 24-117 0 0,0 15-5655 0 0,1 4 5773 0 0,0 0-1858 0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0:38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85 136 9215 0 0,'0'0'707'0'0,"-1"1"-212"0"0,-2-1-99 0 0,1 1 0 0 0,0-1 0 0 0,0 0 0 0 0,0 1 0 0 0,-1-1 0 0 0,1 0 0 0 0,0 0 1 0 0,0-1-1 0 0,0 1 0 0 0,-1 0 0 0 0,1-1 0 0 0,0 1 0 0 0,0-1 0 0 0,0 0 0 0 0,0 0 1 0 0,0 0-1 0 0,0 0 0 0 0,-2-1-396 0 0,2 0 208 0 0,-1 0 0 0 0,0 0 0 0 0,0 0 0 0 0,1 0 0 0 0,-1-1 0 0 0,1 1 0 0 0,-2-3-208 0 0,3 4 506 0 0,1-2-263 0 0,-1 0 0 0 0,0 0 0 0 0,1 0 1 0 0,-1 0-1 0 0,-1 0 0 0 0,1 0 0 0 0,0 0 1 0 0,-1 0-244 0 0,-5-13 962 0 0,7 13-834 0 0,-1 0 0 0 0,1 0 0 0 0,-1-1 0 0 0,1 1 0 0 0,0 0 0 0 0,0 0 0 0 0,1 0 0 0 0,-1 0 0 0 0,1 0 0 0 0,-1 0 0 0 0,1 0 0 0 0,0 0 0 0 0,0 0 0 0 0,0 0 0 0 0,1 0 1 0 0,-1 0-1 0 0,1 0 0 0 0,-1 1 0 0 0,1-1 0 0 0,1-1-128 0 0,-2 3 30 0 0,-1 1-88 0 0,0 0-64 0 0,0 0-19 0 0,0 0-136 0 0,0 0-561 0 0,0 0-244 0 0,15 3-6053 0 0,1 2 507 0 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0:38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211 243 7367 0 0,'0'0'568'0'0,"0"-2"-125"0"0,12-14 4389 0 0,-10 12-3233 0 0,-2-6-1117 0 0,0-1-245 0 0,0 0 0 0 0,0 0 0 0 0,1 0 0 0 0,2-8-237 0 0,-2 14 316 0 0,0 0 0 0 0,-1 0 0 0 0,1 0 0 0 0,-1 0 0 0 0,-1 0 0 0 0,1-4-316 0 0,-2 6 214 0 0,1-1 0 0 0,-1 0-1 0 0,1 0 1 0 0,-1 1 0 0 0,0 0 0 0 0,-1-1-1 0 0,1 1 1 0 0,-2-2-214 0 0,-9-16 930 0 0,12 20-644 0 0,0-2-229 0 0,0 1 0 0 0,0 0 0 0 0,0 0 0 0 0,-1-1 0 0 0,1 1 0 0 0,0 0 0 0 0,-1 0 0 0 0,0 1 1 0 0,1-1-1 0 0,-2 0-57 0 0,0-2 50 0 0,-12-13 73 0 0,4 8-112 0 0,4 9-13 0 0,5 1 3 0 0,-10 1-1 0 0,6 1-16 0 0,1 1-1 0 0,-1 0 1 0 0,0 0 0 0 0,1 0-1 0 0,0 1 1 0 0,0 0-1 0 0,0 0 1 0 0,1 0 0 0 0,0 0-1 0 0,0 1 1 0 0,0-1-1 0 0,1 1 1 0 0,-2 2 16 0 0,-7 17-74 0 0,1 0 1 0 0,-5 20 73 0 0,8-24-20 0 0,3-9 14 0 0,3-7 6 0 0,0 0 1 0 0,0 0-1 0 0,0 0 0 0 0,1 0 1 0 0,0 0-1 0 0,0 0 1 0 0,0 1-1 0 0,1-1 0 0 0,-1 0 1 0 0,1 1-1 0 0,0-1 1 0 0,1 0-1 0 0,0 1 0 0 0,-1-1 1 0 0,2 0-1 0 0,0 5 0 0 0,-1-10 3 0 0,-1 1 0 0 0,1 0 0 0 0,-1-1-1 0 0,1 1 1 0 0,-1-1 0 0 0,1 1 0 0 0,-1-1-1 0 0,1 1 1 0 0,-1-1 0 0 0,1 1 0 0 0,0-1 0 0 0,-1 0-1 0 0,1 1 1 0 0,0-1 0 0 0,-1 0 0 0 0,1 1 0 0 0,0-1-1 0 0,0 0 1 0 0,-1 0 0 0 0,2 0-3 0 0,-1 1 4 0 0,3 0 21 0 0,-1 0 0 0 0,1 0-1 0 0,0-1 1 0 0,0 1 0 0 0,-1-1-1 0 0,1 0 1 0 0,0 0 0 0 0,0 0-1 0 0,0-1 1 0 0,-1 1 0 0 0,1-1-1 0 0,0 0 1 0 0,-1 0 0 0 0,1 0 0 0 0,0 0-1 0 0,2-2-24 0 0,8-4 225 0 0,1-1 1 0 0,-1 0-1 0 0,5-5-225 0 0,0 0 289 0 0,20-16 378 0 0,-37 28-598 0 0,-2 1-5 0 0,6 42 147 0 0,-8-17-132 0 0,-2 1 0 0 0,-1 0 0 0 0,0-1 0 0 0,-4 5-79 0 0,1 2 81 0 0,0 0-1 0 0,2 5-80 0 0,1-6 0 0 0,5-16-583 0 0,2-12-1033 0 0,-1 1-1497 0 0,-1-4-3943 0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0:39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245 217 3223 0 0,'0'0'652'0'0,"0"0"1530"0"0,0 0 672 0 0,0-1 1124 0 0,-2-6-1032 0 0,2 1-2525 0 0,-1-1 0 0 0,2 1 0 0 0,-1-1 0 0 0,1 0 0 0 0,0 1 0 0 0,0-1 1 0 0,1 1-1 0 0,0-4-421 0 0,5-16 1707 0 0,2-2 379 0 0,-5 17-1693 0 0,-4 9-113 0 0,2-18 496 0 0,-6-10-359 0 0,3 28-346 0 0,-8-5 157 0 0,0 1-151 0 0,7 5-63 0 0,-1-1 0 0 0,1 1-1 0 0,-1-1 1 0 0,0 1 0 0 0,0 0 0 0 0,0 0-1 0 0,1 0 1 0 0,-3 0-14 0 0,-1 0 30 0 0,5 0-29 0 0,0 1-1 0 0,0 0 1 0 0,0-1 0 0 0,1 1-1 0 0,-1 0 1 0 0,0 0-1 0 0,0-1 1 0 0,0 1 0 0 0,0 0-1 0 0,1 0 1 0 0,-1 0 0 0 0,0 0-1 0 0,0 0 1 0 0,0 0-1 0 0,0 0 1 0 0,0 1 0 0 0,0-1-1 0 0,1 0 1 0 0,-1 0-1 0 0,0 1 1 0 0,0-1 0 0 0,0 1-1 0 0,-2 0-2 0 0,-2 1 13 0 0,0 0 1 0 0,0 0-1 0 0,0 1 0 0 0,0-1 0 0 0,0 1 1 0 0,1 0-1 0 0,-1 1 0 0 0,1-1-11 0 0,-20 13 38 0 0,16-11-40 0 0,0 1 0 0 0,1 0 0 0 0,0 0 0 0 0,0 0 1 0 0,0 1-1 0 0,-4 4 2 0 0,-33 48-54 0 0,37-49 55 0 0,4-5-1 0 0,1-1 0 0 0,-1 0 0 0 0,1 1 0 0 0,0-1 0 0 0,1 1 0 0 0,-1 0 0 0 0,1 0 0 0 0,0-1 0 0 0,0 1 0 0 0,0 0 0 0 0,1 4 0 0 0,-1-5 0 0 0,1 0 0 0 0,0 0 0 0 0,0 1 0 0 0,0-1 0 0 0,1 0 0 0 0,-1 0 0 0 0,1 0 0 0 0,1 3 0 0 0,-2-6 0 0 0,1 0 0 0 0,0 1 0 0 0,0-1 0 0 0,-1 0 0 0 0,1 0 0 0 0,0 0 0 0 0,0 0 0 0 0,0 0 0 0 0,0 0 0 0 0,0 0 0 0 0,0-1 0 0 0,0 1 0 0 0,1 0 0 0 0,-1 0 0 0 0,0-1 0 0 0,1 1 0 0 0,0 0 0 0 0,0 1 0 0 0,0-1 0 0 0,0 0 0 0 0,0 0 0 0 0,0-1 0 0 0,0 1 0 0 0,1 0 0 0 0,-1-1 0 0 0,0 1 0 0 0,0-1 0 0 0,1 0 0 0 0,-1 1 0 0 0,0-1 0 0 0,0 0 0 0 0,1-1 0 0 0,1 1 0 0 0,3-1 0 0 0,5 0 35 0 0,0-1-1 0 0,-1 0 1 0 0,1 0-1 0 0,-1-1 1 0 0,1-1-1 0 0,-1 0 1 0 0,0 0-1 0 0,4-3-34 0 0,3-3 76 0 0,-1 0 0 0 0,0-1-1 0 0,-1 0 1 0 0,7-7-76 0 0,-22 17 53 0 0,-1 1 14 0 0,2-2-3 0 0,-2 2-51 0 0,0 0 0 0 0,0 0 0 0 0,0-1 0 0 0,1 1 0 0 0,-1 0 0 0 0,0 0 0 0 0,0 0 0 0 0,0-1 0 0 0,1 1 0 0 0,-1 0 0 0 0,0 0-1 0 0,0 0 1 0 0,1 0 0 0 0,-1 0 0 0 0,0-1 0 0 0,0 1 0 0 0,1 0 0 0 0,-1 0 0 0 0,0 0 0 0 0,0 0 0 0 0,1 0 0 0 0,-1 0 0 0 0,0 0 0 0 0,0 0 0 0 0,1 0 0 0 0,-1 0 0 0 0,0 0 0 0 0,1 0 0 0 0,-1 0 0 0 0,0 0-13 0 0,2 11 144 0 0,-2 9-137 0 0,-2 0 0 0 0,0 0-1 0 0,-1 0 1 0 0,-1 0 0 0 0,-5 15-7 0 0,1-5 38 0 0,-3 29-38 0 0,8-36 8 0 0,1 0 112 0 0,-6 22-120 0 0,8-43 64 0 0,-5 5-1117 0 0,7-19-109 0 0,1-2-55 0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0:48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56 346 13183 0 0,'-1'0'604'0'0,"0"1"-440"0"0,-3 1 46 0 0,-11-7 220 0 0,13 4-259 0 0,-1 0 0 0 0,1 0 0 0 0,0 0-1 0 0,0-1 1 0 0,0 1 0 0 0,-1-1-1 0 0,1 0 1 0 0,1 1 0 0 0,-1-1 0 0 0,0 0-1 0 0,0 0 1 0 0,1 0 0 0 0,-1 0 0 0 0,1 0-1 0 0,-1 0 1 0 0,1-1 0 0 0,-1-1-171 0 0,2 3 311 0 0,0 1-21 0 0,0 0-27 0 0,0 0-107 0 0,0 0-48 0 0,0 0-11 0 0,0 0 15 0 0,2 0 66 0 0,85 3 2052 0 0,-58-3-1714 0 0,1-1 0 0 0,0-2 0 0 0,-1-1 0 0 0,1-1 0 0 0,-1-1 0 0 0,3-3-516 0 0,160-43 1111 0 0,-142 39-843 0 0,-1 2-1 0 0,17 0-267 0 0,-5 0 54 0 0,16 2 13 0 0,-25 4-46 0 0,-7 1 67 0 0,38 2-88 0 0,7-1 89 0 0,103-1 226 0 0,-47 2-34 0 0,-7-1-2 0 0,-61 1-133 0 0,58-5 12 0 0,175-14 18 0 0,-204 13-167 0 0,102-12 35 0 0,-141 12-30 0 0,1 3-14 0 0,50-5-3 0 0,252-19 3 0 0,-263 23 0 0 0,284-12 0 0 0,-201 15 0 0 0,-68 2 0 0 0,237-2 63 0 0,-256 3-54 0 0,169-7-9 0 0,-174 3 0 0 0,57 1 0 0 0,107 5 0 0 0,-136-3 0 0 0,-4 0-10 0 0,248 5-44 0 0,-106 5-10 0 0,-157-9 25 0 0,40 3-39 0 0,59 2-38 0 0,-65-3 28 0 0,-46 1-26 0 0,134 7-72 0 0,57-1 38 0 0,-161-7 138 0 0,-23-1-17 0 0,61 3 1 0 0,268 14 26 0 0,-232-16 0 0 0,-35-1 0 0 0,153 3 0 0 0,-213-3 0 0 0,31 2 0 0 0,122-2 0 0 0,398-17 0 0 0,-329 9 0 0 0,-76 3 0 0 0,566-9 0 0 0,-131 4 0 0 0,219 6 880 0 0,-514 17-463 0 0,-238-8-275 0 0,498 32-258 0 0,-576-33-1940 0 0,-49-3 845 0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0:49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23 3679 0 0,'-68'9'1463'0'0,"41"-6"1516"0"0,19-3-2354 0 0,0 0 0 0 0,1 0 1 0 0,-1-1-1 0 0,-5-1-625 0 0,6 1 265 0 0,5 1 122 0 0,2 0 146 0 0,-12-6 2226 0 0,7-9 344 0 0,5 13-2701 0 0,0 2-2 0 0,0 0-314 0 0,-1-1-1 0 0,1 1 0 0 0,0-1 1 0 0,-1 1-1 0 0,1-1 0 0 0,0 1 1 0 0,-1-1-1 0 0,1 1 0 0 0,-1-1 1 0 0,1 1-1 0 0,-1 0 0 0 0,1-1 1 0 0,-1 1-1 0 0,1 0 0 0 0,-1-1 1 0 0,1 1-1 0 0,-1 0 0 0 0,0 0-85 0 0,-19 0 546 0 0,19-1-405 0 0,0 3-12 0 0,-32 36 295 0 0,24-23-317 0 0,4-9-69 0 0,1 0 0 0 0,1 0 0 0 0,-1 0 0 0 0,1 1 1 0 0,0-1-1 0 0,0 1 0 0 0,1 0 0 0 0,0 0 0 0 0,0 0 0 0 0,0 1-38 0 0,-3 20 86 0 0,3-20-50 0 0,0 1 1 0 0,1-1-1 0 0,0 7-36 0 0,5 323 518 0 0,-3-301-495 0 0,6 127 41 0 0,6 0 0 0 0,11 16-64 0 0,37 223 228 0 0,-41-254 464 0 0,-3 64-692 0 0,-11-117 168 0 0,0-17-53 0 0,10 124-10 0 0,3-10 6 0 0,20 144 502 0 0,-28-271-395 0 0,34 249 652 0 0,-40-266-798 0 0,1 1-79 0 0,-3 10 7 0 0,4 112-15 0 0,-1 105 21 0 0,-3-183 56 0 0,3 1-1 0 0,7 18-61 0 0,-6-60 16 0 0,-6-43-7 0 0,9 77 77 0 0,4 0 0 0 0,10 28-86 0 0,-8-49 34 0 0,17 56-4 0 0,-25-84-30 0 0,-7-27 0 0 0,0-1 0 0 0,-4 11-64 0 0,2-19 37 0 0,0 0-42 0 0,1-2 5 0 0,0 0-31 0 0,0 0-127 0 0,0 0-54 0 0,0 0-11 0 0,-1-2-194 0 0,-4-11-814 0 0,0-7-353 0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0:50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191 224 6447 0 0,'0'0'499'0'0,"0"-2"-328"0"0,-2-3-172 0 0,1 2 450 0 0,-1 0 0 0 0,1-1-1 0 0,0 1 1 0 0,0 0 0 0 0,1-1-1 0 0,-1 1 1 0 0,1-1 0 0 0,0 1 0 0 0,0-1-1 0 0,0 1 1 0 0,0-1 0 0 0,0 1-1 0 0,1-1 1 0 0,-1 1 0 0 0,1 0-1 0 0,1-2-448 0 0,9-23 3960 0 0,-10 26-3462 0 0,-1 2 4 0 0,0 0 2 0 0,0 0 0 0 0,0 0-20 0 0,0 0-82 0 0,0 0-33 0 0,1 3-8 0 0,3 14-10 0 0,0 0 0 0 0,0 0-1 0 0,-2 0 1 0 0,1 15-351 0 0,-2 76 420 0 0,-1-68-368 0 0,-10 371 1 0 0,6-369 37 0 0,-4 16-90 0 0,-1 2 57 0 0,7-47-4 0 0,-1-3 11 0 0,2-8-25 0 0,1-2-98 0 0,0 0-9 0 0,0 0-8 0 0,-1-1-51 0 0,-13-36-718 0 0,2 1 0 0 0,1-2 0 0 0,1-1 845 0 0,-20-117-2233 0 0,13 61 1468 0 0,-20-106-153 0 0,35 191 1209 0 0,-1 0 0 0 0,0-1 1 0 0,-1 1-1 0 0,0 0 1 0 0,-1 1-1 0 0,0-1 1 0 0,-6-8-292 0 0,10 15 182 0 0,-1 0 1 0 0,1 0 0 0 0,0 0 0 0 0,0 0 0 0 0,0 0 0 0 0,0 0-1 0 0,0-1 1 0 0,1 1 0 0 0,-1-2-183 0 0,0-1 409 0 0,1 4 67 0 0,1-1-313 0 0,-1-1 0 0 0,1 1 0 0 0,0 0-1 0 0,0 0 1 0 0,0 0 0 0 0,0 0 0 0 0,0 0-1 0 0,1 0 1 0 0,-1 0 0 0 0,2-1-163 0 0,19-26 477 0 0,-12 20-357 0 0,1 1 0 0 0,-1 0-1 0 0,12-6-119 0 0,14-12 268 0 0,-24 16-133 0 0,2 1-1 0 0,-1 0 1 0 0,1 0 0 0 0,1 2-1 0 0,0 0 1 0 0,10-4-135 0 0,-2 2 156 0 0,-7 3-32 0 0,1 1-1 0 0,-1 0 1 0 0,4 0-124 0 0,-15 5 12 0 0,-1 0 0 0 0,1 0 0 0 0,-1 1-1 0 0,0 0 1 0 0,1-1 0 0 0,-1 1 0 0 0,1 1 0 0 0,-1-1 0 0 0,1 1 0 0 0,-1 0 0 0 0,0 0 0 0 0,1 0 0 0 0,-1 0-1 0 0,3 2-11 0 0,1 1 3 0 0,-1-1 0 0 0,-1 1 0 0 0,1 1 0 0 0,5 3-3 0 0,-9-5 0 0 0,-1 0-1 0 0,1 0 1 0 0,-1 0 0 0 0,0 0-1 0 0,1 0 1 0 0,-1 1 0 0 0,3 4 1 0 0,1 1-4 0 0,-2 0 0 0 0,1 0 0 0 0,-1 0 0 0 0,-1 1 0 0 0,1 0 0 0 0,-2-1 0 0 0,1 1 0 0 0,-1 0 0 0 0,0 5 3 0 0,0 9-51 0 0,-1 0 1 0 0,0 0-1 0 0,-3 11 51 0 0,1-20-17 0 0,0 1-1 0 0,-2-1 1 0 0,0 0-1 0 0,0 0 0 0 0,-2 0 1 0 0,0 0 17 0 0,2-7-8 0 0,-1 1 1 0 0,0-1 0 0 0,0 0 0 0 0,-1-1-1 0 0,0 1 1 0 0,-1-1 0 0 0,0 0-1 0 0,0 0 1 0 0,0 0 0 0 0,-7 4 7 0 0,6-5-78 0 0,-1 0-1 0 0,0 0 1 0 0,0-1 0 0 0,-1 0-1 0 0,1 0 1 0 0,-1-1 0 0 0,0 0 0 0 0,-1-1-1 0 0,1 0 1 0 0,-1-1 0 0 0,1 1 0 0 0,-1-2-1 0 0,-1 1 79 0 0,6-3-212 0 0,-1 0-1 0 0,0 0 0 0 0,1 0 1 0 0,-1 0-1 0 0,0-1 0 0 0,1 0 0 0 0,0 0 1 0 0,-5-3 212 0 0,2 2-605 0 0,4 1 78 0 0,0-1-1 0 0,0 1 1 0 0,0 0 0 0 0,0-1 0 0 0,1 0-1 0 0,-1 0 1 0 0,-1-2 527 0 0,-8-10-6964 0 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0:51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0 10135 0 0,'-7'6'458'0'0,"1"-1"0"0"0,-1 0-1 0 0,-1-1 1 0 0,1 1 0 0 0,0-1-1 0 0,-1-1 1 0 0,0 0 0 0 0,0 0-1 0 0,-5 1-457 0 0,6-2 1423 0 0,5-1-882 0 0,-24 9 5182 0 0,11-4-4788 0 0,13-4-408 0 0,2-2-256 0 0,-2 1-117 0 0,-2 1-123 0 0,1 0 0 0 0,-1 0 0 0 0,0 1 0 0 0,1-1 0 0 0,0 1 0 0 0,0 0 0 0 0,0 0 0 0 0,0 1 0 0 0,0-1 0 0 0,0 1 0 0 0,1-1 0 0 0,0 1 0 0 0,-1 0-31 0 0,-1 6 1 0 0,-1-1 0 0 0,1 2 0 0 0,1-1 0 0 0,-3 11-1 0 0,-37 179 788 0 0,1 49-788 0 0,33-191-47 0 0,3 0 1 0 0,2 17 46 0 0,4-66-34 0 0,1 0 1 0 0,0 0 0 0 0,0 0-1 0 0,1-1 1 0 0,0 1-1 0 0,0-1 1 0 0,1 1 0 0 0,0-1-1 0 0,5 8 34 0 0,-7-13-143 0 0,1 0-1 0 0,0 0 0 0 0,1 0 1 0 0,-1 0-1 0 0,0 0 1 0 0,1 0-1 0 0,-1-1 0 0 0,1 1 1 0 0,0-1-1 0 0,0 0 1 0 0,2 1 143 0 0,-3-2-320 0 0,0 1 1 0 0,1-1 0 0 0,-1 0 0 0 0,1-1 0 0 0,0 1 0 0 0,-1 0 0 0 0,1-1 0 0 0,0 0 0 0 0,-1 1 0 0 0,1-1 0 0 0,0 0 0 0 0,-1 0 0 0 0,1-1 0 0 0,0 1 0 0 0,0 0 0 0 0,1-1 319 0 0,13-4-6714 0 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0:52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58 118 11055 0 0,'-6'5'405'0'0,"4"-3"-278"0"0,-1-1 0 0 0,0 1 0 0 0,0 0-1 0 0,0-1 1 0 0,0 1 0 0 0,0-1 0 0 0,0 0 0 0 0,-3 1-127 0 0,4-2 1262 0 0,-1 0 1135 0 0,3 0-2265 0 0,-1 0-1 0 0,1 0 1 0 0,0 0-1 0 0,-1 0 1 0 0,1 0 0 0 0,0 0-1 0 0,-1 0 1 0 0,1 0-1 0 0,0 0 1 0 0,-1 0 0 0 0,1 0-1 0 0,0 0 1 0 0,-1 0-1 0 0,1 0 1 0 0,0 0 0 0 0,-1 0-1 0 0,1 0 1 0 0,0 0-1 0 0,0 1 1 0 0,-1-1 0 0 0,1 0-1 0 0,0 0 1 0 0,-1 0-1 0 0,1 0 1 0 0,0 1 0 0 0,0-1-1 0 0,-1 0-131 0 0,-2 12-127 0 0,1 0 1 0 0,0 0-1 0 0,1-1 0 0 0,0 1 0 0 0,1 0 0 0 0,1 0 1 0 0,0 3 126 0 0,4 26-118 0 0,5 19 118 0 0,-2-18 389 0 0,-1 9-389 0 0,-5-30 255 0 0,0 0-1 0 0,2 0 0 0 0,0-1 1 0 0,7 18-255 0 0,-10-35 206 0 0,-1-3 2 0 0,0 0 4 0 0,0 0 18 0 0,0 0 8 0 0,3-1 100 0 0,9 0-104 0 0,-10-1-212 0 0,0 0 0 0 0,-1 0 0 0 0,1 0 0 0 0,0 0 0 0 0,-1 0 0 0 0,1 0 0 0 0,-1-1 0 0 0,1 1 0 0 0,-1-1-1 0 0,0 1 1 0 0,0-1 0 0 0,0 1 0 0 0,0-3-22 0 0,8-42 457 0 0,-5 24-234 0 0,15-115 412 0 0,-11 73-134 0 0,6-20-501 0 0,-10 68 45 0 0,-1-3 6 0 0,2 0 1 0 0,0 1-1 0 0,1 0 1 0 0,1 0-1 0 0,0 1 1 0 0,3-3-52 0 0,-9 20-13 0 0,-1 1-1 0 0,1-1 1 0 0,-1 1 0 0 0,1-1 0 0 0,-1 1 0 0 0,1-1 0 0 0,-1 1 0 0 0,1-1-1 0 0,0 1 1 0 0,-1-1 0 0 0,1 1 0 0 0,0 0 0 0 0,0-1 0 0 0,-1 1 0 0 0,1 0-1 0 0,0 0 1 0 0,0-1 0 0 0,0 1 0 0 0,-1 0 0 0 0,1 0 0 0 0,0 0-1 0 0,0 0 1 0 0,0 0 0 0 0,-1 0 0 0 0,1 0 0 0 0,0 0 0 0 0,0 1 0 0 0,-1-1-1 0 0,1 0 1 0 0,0 0 0 0 0,0 1 13 0 0,28 13-302 0 0,-17-8 217 0 0,7 2 29 0 0,-12-8 24 0 0,-2-1 24 0 0,3 2 95 0 0,1-1 0 0 0,0-1 0 0 0,-1 1 0 0 0,1-2 0 0 0,0 1 0 0 0,-1-1 0 0 0,1 0 0 0 0,1-1-87 0 0,-9 3 6 0 0,0-1 1 0 0,0 1-1 0 0,0 0 0 0 0,0 0 1 0 0,0 0-1 0 0,0 0 0 0 0,0 0 1 0 0,0 1-1 0 0,0-1 0 0 0,0 0 1 0 0,0 0-1 0 0,0 1 0 0 0,0-1 1 0 0,0 0-1 0 0,0 1 0 0 0,0-1 1 0 0,0 1-1 0 0,-1 0 0 0 0,1-1 1 0 0,0 1-1 0 0,0-1 0 0 0,0 1 1 0 0,-1 0-1 0 0,2 1-6 0 0,0 0 14 0 0,0 0 0 0 0,0 0-1 0 0,0 1 1 0 0,-1 0 0 0 0,1-1-1 0 0,-1 1 1 0 0,1 0-14 0 0,3 14-41 0 0,0 1-1 0 0,-1-1 1 0 0,-1 0-1 0 0,-1 1 0 0 0,0 10 42 0 0,3 24-76 0 0,6 15 8 0 0,-4 0 0 0 0,-3 1 0 0 0,-3 49 68 0 0,-2-113 2 0 0,3 15-16 0 0,-2-18 7 0 0,-1-1 0 0 0,1 1 1 0 0,0-1-1 0 0,0 0 0 0 0,-1 1 0 0 0,1-1 0 0 0,0 1 0 0 0,-1-1 1 0 0,1 0-1 0 0,0 1 0 0 0,-1-1 0 0 0,1 0 0 0 0,-1 1 0 0 0,1-1 1 0 0,0 0-1 0 0,-1 1 0 0 0,1-1 0 0 0,-1 0 0 0 0,1 0 0 0 0,-1 0 1 0 0,1 0-1 0 0,-1 1 0 0 0,1-1 0 0 0,-1 0 0 0 0,1 0 0 0 0,-1 0 1 0 0,1 0-1 0 0,-1 0 0 0 0,1 0 0 0 0,-1 0 0 0 0,1 0 7 0 0,-9-6-99 0 0,0 1 0 0 0,1-1 0 0 0,0-1 0 0 0,0 1 0 0 0,1-1 0 0 0,-1-1 0 0 0,2 1 0 0 0,-1-1 0 0 0,1-1 99 0 0,-7-9-308 0 0,1 0 0 0 0,0-1-1 0 0,-7-19 309 0 0,2-4-76 0 0,8 20 4 0 0,-8-17 72 0 0,13 33 12 0 0,0-1 1 0 0,0 1-1 0 0,-1-1 1 0 0,1 1-1 0 0,-1 1 0 0 0,0-1 1 0 0,-5-3-13 0 0,9 8 15 0 0,-1 0 0 0 0,1 0 0 0 0,0 0 0 0 0,-1 0 0 0 0,1 1 0 0 0,-1-1 0 0 0,1 0 0 0 0,-1 1 0 0 0,1-1 0 0 0,-1 1 0 0 0,-1 0-15 0 0,1-1 97 0 0,2 1 6 0 0,-2 1-6 0 0,-5 0-22 0 0,4 0-6 0 0,-3 6-66 0 0,6-7-6 0 0,-1 1 0 0 0,1 0-1 0 0,0-1 1 0 0,-1 1 0 0 0,1-1 0 0 0,0 1 0 0 0,0 0-1 0 0,0-1 1 0 0,-1 1 0 0 0,1 0 0 0 0,0-1-1 0 0,0 1 1 0 0,0 0 0 0 0,0-1 0 0 0,0 1-1 0 0,0 0 1 0 0,0-1 0 0 0,0 1 0 0 0,1 0 3 0 0,-1 1-10 0 0,2 12-32 0 0,4-2 31 0 0,5-5 27 0 0,-4-3 17 0 0,-6-3-26 0 0,0 0 1 0 0,0-1-1 0 0,-1 1 1 0 0,1-1-1 0 0,1 1 0 0 0,-1-1 1 0 0,0 1-1 0 0,0-1 0 0 0,0 0 1 0 0,0 0-1 0 0,0 1 0 0 0,1-1-7 0 0,31-4 163 0 0,-11 2-143 0 0,-14 1-171 0 0,0 1 0 0 0,0-2 0 0 0,6-1 151 0 0,5 0-727 0 0,5-3-5485 0 0,-11-1-292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9:40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72 11455 0 0,'-1'-2'528'0'0,"-1"-4"-425"0"0,-1 0 0 0 0,0 0-1 0 0,-1 1 1 0 0,1-1 0 0 0,-1 1-1 0 0,0-1 1 0 0,-1 1 0 0 0,1 1-1 0 0,-4-4-102 0 0,6 7 47 0 0,1 1-1 0 0,0-1 0 0 0,0 1 1 0 0,0-1-1 0 0,0 1 1 0 0,0 0-1 0 0,-1-1 0 0 0,1 1 1 0 0,0 0-1 0 0,0 0 0 0 0,-1 0 1 0 0,0 0-47 0 0,0 0 1059 0 0,6 6-1006 0 0,1-1 0 0 0,-1 1 0 0 0,1-1 1 0 0,1 0-1 0 0,-1-1 0 0 0,1 1 0 0 0,0-1 0 0 0,0 0 0 0 0,0 0 0 0 0,0-1 0 0 0,1 0 0 0 0,0 0 0 0 0,-1 0 0 0 0,1-1 0 0 0,4 1-53 0 0,28 5 446 0 0,1-2-1 0 0,-1-2 0 0 0,24 0-445 0 0,57-6 544 0 0,-69 0-236 0 0,-1 3 0 0 0,48 5-308 0 0,-66-1 99 0 0,184 19 450 0 0,-65-9-159 0 0,-24-3-82 0 0,11-7 1 0 0,53-9-309 0 0,-6 0 89 0 0,82 1-89 0 0,-62 9 0 0 0,-66 0 64 0 0,64-9-64 0 0,-120-1 54 0 0,108-2 202 0 0,-145 5-115 0 0,10-2-141 0 0,19-2 83 0 0,106-8-7 0 0,-119 7-78 0 0,60-7-3 0 0,137-9 74 0 0,-136 14-50 0 0,99-3 80 0 0,-107 9-63 0 0,53 0 2 0 0,95-1-38 0 0,-251 3 0 0 0,33-2-2 0 0,-11 0 15 0 0,31 3-13 0 0,-46-1 20 0 0,1 0 0 0 0,6-2-20 0 0,20-1 13 0 0,0 1-13 0 0,10 0 0 0 0,-40 2 0 0 0,0-1 0 0 0,0-1 0 0 0,11-2 0 0 0,-7 0 0 0 0,0 2 0 0 0,1 0 0 0 0,88-8 32 0 0,0 1 0 0 0,-76 6-32 0 0,-2 1 0 0 0,27 1 0 0 0,-18 2 54 0 0,-13 0-44 0 0,-17-1-11 0 0,22 1 141 0 0,-29 0-131 0 0,19-2-5 0 0,-9-1-4 0 0,-1 0 0 0 0,0-1 11 0 0,-3 1 50 0 0,-7 1 39 0 0,-2 1-9 0 0,0 0-10 0 0,0 0 1 0 0,0 0 4 0 0,0 0 2 0 0,0 0 0 0 0,1 2-14 0 0,6 7-60 0 0,1 6-14 0 0,-9-9 0 0 0,0-3 0 0 0,4 25 0 0 0,2-2 0 0 0,6 25 113 0 0,14 39-113 0 0,-2-7 165 0 0,-4 11-102 0 0,-16-75-58 0 0,0-1-1 0 0,-2 1 0 0 0,0 16-4 0 0,1 15-2 0 0,3 105 47 0 0,-4-64-26 0 0,4 102 45 0 0,-3-145-62 0 0,7 110 186 0 0,-4-44 155 0 0,-5 61-343 0 0,-12 27 67 0 0,0 54 5 0 0,12-222-60 0 0,0 35 184 0 0,8 65-196 0 0,-1-71 99 0 0,-4 0-1 0 0,-2 45-98 0 0,-19 142 603 0 0,14-211-587 0 0,2-1 0 0 0,1 0 0 0 0,2 0 0 0 0,1 0 0 0 0,4 15-16 0 0,8 12 243 0 0,2-1-243 0 0,2 11 125 0 0,-12-54-70 0 0,-4-13-24 0 0,0 1-1 0 0,0 0 0 0 0,-1 0 0 0 0,0 2-30 0 0,7 88 75 0 0,-1 24-22 0 0,2-46-46 0 0,10 31-7 0 0,-17-95 4 0 0,17 63 36 0 0,-5-25-27 0 0,-1-4 33 0 0,5 7-46 0 0,1 1 18 0 0,22 69 110 0 0,-38-108-128 0 0,2-6 0 0 0,-1-3 0 0 0,4 4-9 0 0,-5-6-4 0 0,1 0 0 0 0,-1 1-1 0 0,0-1 1 0 0,0 1 0 0 0,-1-1 0 0 0,2 5 13 0 0,-4-9-68 0 0,1 1 0 0 0,0-1 0 0 0,0 0 0 0 0,0 0-1 0 0,0 0 1 0 0,0 0 0 0 0,0-1 0 0 0,1 1 0 0 0,-1 0 0 0 0,0 0-1 0 0,0-1 1 0 0,1 1 0 0 0,-1 0 0 0 0,0-1 0 0 0,1 1 0 0 0,-1-1 0 0 0,0 0-1 0 0,1 1 1 0 0,-1-1 0 0 0,1 0 0 0 0,-1 0 0 0 0,1 0 0 0 0,-1 0-1 0 0,0 0 1 0 0,1 0 0 0 0,0-1 68 0 0,16-1-908 0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0:52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 9215 0 0,'0'0'707'0'0,"-2"0"-464"0"0,-6-1 83 0 0,6 1 1229 0 0,2 0 529 0 0,0 0 100 0 0,0 0-217 0 0,0 0-999 0 0,0 0-435 0 0,0 0-86 0 0,0 0-47 0 0,0 0-115 0 0,0 0-49 0 0,2 2-66 0 0,0 0 1 0 0,1 1-1 0 0,-1-1 0 0 0,0 1 1 0 0,0 0-1 0 0,1 0-170 0 0,-2 0 60 0 0,4 2 99 0 0,-1-1 16 0 0,-1 0 1 0 0,1 0-1 0 0,-1 0 1 0 0,0 0-1 0 0,0 1 1 0 0,0 0-1 0 0,0-1 1 0 0,-1 1-1 0 0,0 0 1 0 0,0 0-1 0 0,0 0 1 0 0,-1 1-1 0 0,0-1 1 0 0,0 0-1 0 0,0 2-175 0 0,7 209 1105 0 0,-5-88-1050 0 0,-3-94-55 0 0,-1-15 19 0 0,2-1-1 0 0,2 19-18 0 0,-3-37-18 0 0,0 1 0 0 0,0-1 0 0 0,0 1-1 0 0,0-1 1 0 0,0 1 0 0 0,0-1-1 0 0,1 1 1 0 0,-1-1 0 0 0,0 1 0 0 0,0-1-1 0 0,0 1 1 0 0,0-1 0 0 0,1 0-1 0 0,-1 1 1 0 0,0-1 0 0 0,0 1 0 0 0,1-1-1 0 0,-1 0 1 0 0,0 1 0 0 0,1-1-1 0 0,-1 0 19 0 0,7-2-784 0 0,4-13-630 0 0,-2-17-2210 0 0,-6 14-3767 0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0:53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39 146 9215 0 0,'-3'-1'424'0'0,"0"0"0"0"0,1 0 0 0 0,-1 0 0 0 0,1-1 0 0 0,-1 1 0 0 0,1-1 0 0 0,0 1 0 0 0,-1-1 0 0 0,1 0 0 0 0,0 0 0 0 0,0 0 0 0 0,0 0 0 0 0,1 0-1 0 0,-1 0 1 0 0,0-1-424 0 0,1 1 716 0 0,-1 1 1229 0 0,2 1-1055 0 0,0-1-836 0 0,0 0 0 0 0,0 0 0 0 0,0 1 1 0 0,0-1-1 0 0,0 0 0 0 0,0 0 0 0 0,0 1 1 0 0,1-1-1 0 0,-1 0 0 0 0,0 0 0 0 0,0 1 1 0 0,0-1-1 0 0,1 0 0 0 0,-1 1 0 0 0,0-1 1 0 0,1 0-1 0 0,-1 1 0 0 0,1-1 0 0 0,-1 1 1 0 0,0-1-1 0 0,1 0 0 0 0,0 1 0 0 0,-1-1 1 0 0,1 1-1 0 0,-1-1 0 0 0,1 1-54 0 0,1-1 80 0 0,-2 1 23 0 0,0 0 29 0 0,0 0 17 0 0,9 11 161 0 0,-7-9-269 0 0,-1 1 0 0 0,0 0 0 0 0,0-1 0 0 0,0 1 0 0 0,0 0 0 0 0,0 0 1 0 0,0-1-1 0 0,-1 1 0 0 0,1 0 0 0 0,-1 0 0 0 0,0 3-41 0 0,-3 32 397 0 0,0-5-124 0 0,3 4-15 0 0,0 8 149 0 0,1 1 0 0 0,4 10-407 0 0,-3-18 295 0 0,-2-32-240 0 0,-1 0-1 0 0,2 0 1 0 0,-1 0-1 0 0,1-1 1 0 0,0 1-1 0 0,0 0 1 0 0,1-1-1 0 0,-1 1 1 0 0,1-1-1 0 0,0 1 1 0 0,3 3-55 0 0,-4-7 121 0 0,16 6 143 0 0,-12-5-184 0 0,-3-2 32 0 0,-2-1-8 0 0,2 0-32 0 0,0 0-59 0 0,-1-1 0 0 0,1 1-1 0 0,0-1 1 0 0,-1 1 0 0 0,1-1-1 0 0,-1 0 1 0 0,1 1 0 0 0,-1-1-1 0 0,1 0 1 0 0,-1 0 0 0 0,1 0-13 0 0,2-8 64 0 0,-3 4 9 0 0,-1 0-48 0 0,1 0-1 0 0,-1 0 0 0 0,0 0 1 0 0,0 0-1 0 0,0 0 0 0 0,-1-2-24 0 0,0-13 62 0 0,0 13-36 0 0,0-1 0 0 0,0 1 0 0 0,-1 0-1 0 0,1 0 1 0 0,-2 0 0 0 0,0-3-26 0 0,0 2 23 0 0,0 0 1 0 0,1 0-1 0 0,0 0 0 0 0,0-6-23 0 0,-4-35 59 0 0,3 31-26 0 0,1 1 0 0 0,1-1 0 0 0,1-16-33 0 0,1 26 21 0 0,1 1 0 0 0,-1-1 0 0 0,2 1 1 0 0,-1 0-1 0 0,4-6-21 0 0,4-15 11 0 0,-8 18-6 0 0,1 0 0 0 0,1 1 0 0 0,0 0 0 0 0,4-9-5 0 0,-6 15 7 0 0,0 0 0 0 0,0 0 0 0 0,0 0 0 0 0,0 1 0 0 0,1-1 0 0 0,-1 0 0 0 0,1 1 0 0 0,0 0 0 0 0,-1-1-1 0 0,1 1 1 0 0,0 0 0 0 0,0 0 0 0 0,1 1 0 0 0,-1-1 0 0 0,1 1-7 0 0,25-12 97 0 0,-21 9-51 0 0,1 0 1 0 0,0 0 0 0 0,1 1 0 0 0,4-1-47 0 0,-8 2 17 0 0,0 1-1 0 0,-1 0 1 0 0,1 0-1 0 0,0 1 1 0 0,-1 0 0 0 0,1 0-1 0 0,0 0 1 0 0,-1 0-1 0 0,6 2-16 0 0,-8-2-3 0 0,1 1 0 0 0,-1 0 0 0 0,0 0 0 0 0,0 0 0 0 0,1 0-1 0 0,-1 0 1 0 0,0 1 0 0 0,0-1 0 0 0,0 1 0 0 0,2 2 3 0 0,3 2-38 0 0,-3-4 26 0 0,16 14-45 0 0,-16-12 51 0 0,-1 0 5 0 0,1 0 1 0 0,-1 1-1 0 0,0 0 0 0 0,0-1 1 0 0,-1 1-1 0 0,1 0 0 0 0,1 4 1 0 0,0-2 0 0 0,-3-4 0 0 0,0 0 0 0 0,0 0 0 0 0,0 1 0 0 0,0-1 0 0 0,-1 0 0 0 0,1 1 0 0 0,-1-1 0 0 0,0 1 0 0 0,5 14 0 0 0,-7-12 0 0 0,0-2 0 0 0,2 1 0 0 0,-1 0 0 0 0,-5 14 0 0 0,4-17 4 0 0,0 0-1 0 0,0 1 0 0 0,-1-1 1 0 0,1 0-1 0 0,0 0 1 0 0,-1 0-1 0 0,0 0 0 0 0,1 0 1 0 0,-1-1-1 0 0,0 1 1 0 0,0 0-1 0 0,0-1 1 0 0,0 1-1 0 0,0-1 0 0 0,0 0-3 0 0,-7 4 24 0 0,1-1-1 0 0,-1 0 1 0 0,-4 0-24 0 0,2 1 6 0 0,8-4-6 0 0,0 0 0 0 0,0 0 0 0 0,0-1 0 0 0,0 1 0 0 0,0 0 0 0 0,-1-1 0 0 0,1 0 0 0 0,0 0 0 0 0,0 0 0 0 0,0 0 0 0 0,-1-1 0 0 0,-26 1 0 0 0,29 0 5 0 0,0 0 0 0 0,1 0 0 0 0,-1 0 0 0 0,1 0 0 0 0,-1 0-1 0 0,1 0 1 0 0,-1 0 0 0 0,0-1 0 0 0,1 1 0 0 0,-1 0 0 0 0,1 0 0 0 0,-1 0 0 0 0,1 0 0 0 0,-1-1-1 0 0,1 1 1 0 0,-1 0 0 0 0,1-1 0 0 0,-1 1 0 0 0,1 0 0 0 0,-1-1 0 0 0,1 1 0 0 0,-1-1-5 0 0,1 1 4 0 0,0 0 0 0 0,0-1 1 0 0,0 1-1 0 0,0-1 0 0 0,0 1 0 0 0,0-1 1 0 0,0 1-1 0 0,0 0 0 0 0,0-1 1 0 0,0 1-1 0 0,0-1 0 0 0,0 1 0 0 0,0-1 1 0 0,0 1-1 0 0,0 0 0 0 0,0-1 1 0 0,0 1-1 0 0,0-1 0 0 0,1 1 0 0 0,-1 0 1 0 0,0-1-5 0 0,1-1 10 0 0,0 1 1 0 0,0-1 0 0 0,1 0-1 0 0,-1 1 1 0 0,0-1 0 0 0,0 1-1 0 0,1 0 1 0 0,-1-1-1 0 0,1 1 1 0 0,0 0-11 0 0,1-1 28 0 0,1 0 8 0 0,15 2-20 0 0,-4 0-16 0 0,0 4 0 0 0,30 25 0 0 0,-39-25-16 0 0,0 1 1 0 0,-1-1-1 0 0,1 1 1 0 0,-1 0-1 0 0,-1 1 0 0 0,1-1 1 0 0,-1 1-1 0 0,0 0 0 0 0,0 0 1 0 0,2 5 15 0 0,6 8-32 0 0,-8-13 24 0 0,-1-1-1 0 0,0 1 1 0 0,0 0-1 0 0,0 0 1 0 0,-1 0-1 0 0,0 0 1 0 0,1 4 8 0 0,0-1-1 0 0,-1-4-1 0 0,4 20 15 0 0,-5-13 45 0 0,-1-11-50 0 0,0-1 0 0 0,0 1 0 0 0,0 0 0 0 0,0 0 0 0 0,0 0 0 0 0,0-1-1 0 0,0 1 1 0 0,0 0 0 0 0,0-1 0 0 0,0 1 0 0 0,-1 0 0 0 0,1 0-1 0 0,0-1 1 0 0,-1 1 0 0 0,1 0 0 0 0,0-1 0 0 0,-1 1-8 0 0,0 2 21 0 0,-5 7 47 0 0,-4 4 58 0 0,5-13-108 0 0,1 0 2 0 0,1 1-4 0 0,-1-1 1 0 0,0 1-1 0 0,1-1 0 0 0,-1 0 0 0 0,0 0 1 0 0,0-1-1 0 0,0 1 0 0 0,0-1 0 0 0,-3 0-16 0 0,-38-3 108 0 0,40 2-94 0 0,-26-6 15 0 0,25 5-81 0 0,1 0-1 0 0,-1 1 1 0 0,0 0-1 0 0,1 0 1 0 0,-4 1 52 0 0,-1-3-284 0 0,8 3-2985 0 0,2-1-3551 0 0,0 1-490 0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0:5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2303 0 0,'0'0'102'0'0,"2"-1"-1"0"0,6-2 160 0 0,-5 1 1165 0 0,-1 0 0 0 0,1-1 0 0 0,0 1-1 0 0,-1 0 1 0 0,1-1 0 0 0,1-2-1426 0 0,0 0-99 0 0,-3 4 371 0 0,-1 1 36 0 0,0 0 152 0 0,0 0 70 0 0,0 0 12 0 0,0 0 0 0 0,0 0-12 0 0,1-2-2 0 0,7-17 3423 0 0,-7 18-3703 0 0,-1 1-7 0 0,2-2-9 0 0,-1 1-164 0 0,0 1 1 0 0,0-1-1 0 0,0 0 0 0 0,0 1 0 0 0,1-1 0 0 0,-1 1 1 0 0,0-1-1 0 0,0 1 0 0 0,1-1 0 0 0,-1 1 0 0 0,1 0 1 0 0,-1 0-1 0 0,1 0-68 0 0,0 0 153 0 0,-2 0-1 0 0,0 0-2 0 0,0 0-12 0 0,0 0-2 0 0,0 0 0 0 0,0 0 2 0 0,0 0 4 0 0,0 0 2 0 0,0 0 0 0 0,0 0-9 0 0,0 0-41 0 0,0 0-19 0 0,3 11 1085 0 0,0-3-1016 0 0,-2-7 69 0 0,-1-1 38 0 0,0 0 5 0 0,0 0 3 0 0,0 0 11 0 0,0 0 9 0 0,0 0 1 0 0,0 0-20 0 0,0 0-83 0 0,0 2-122 0 0,1 0-1 0 0,0 0 1 0 0,0 0-1 0 0,0-1 1 0 0,0 1-1 0 0,0 0 0 0 0,0-1 1 0 0,0 1-1 0 0,1-1 1 0 0,-1 1-1 0 0,2 0-54 0 0,6 9 544 0 0,8 17 432 0 0,-16-27-876 0 0,0 1-4 0 0,9 23 326 0 0,-8-17-390 0 0,1-1 0 0 0,0 1-1 0 0,1-1 1 0 0,0 1-1 0 0,0-1 1 0 0,0-1-1 0 0,1 1 1 0 0,3 3-32 0 0,24 28 209 0 0,6 7 147 0 0,-24-31-282 0 0,-1 0 0 0 0,0 1 0 0 0,-1 1 0 0 0,-1 0 0 0 0,-1 0 0 0 0,0 1 1 0 0,-1 0-1 0 0,0 1 0 0 0,0 5-74 0 0,4 8 48 0 0,-9-23-33 0 0,0 0 1 0 0,-1 0-1 0 0,0 0 1 0 0,-1 1-1 0 0,1 3-15 0 0,4 26 40 0 0,4 7-40 0 0,6 25 32 0 0,-2 5-13 0 0,9 59 26 0 0,-21-113-14 0 0,-1 0 0 0 0,0 1 0 0 0,-2-1 0 0 0,-1 1 0 0 0,-3 14-31 0 0,2-21 16 0 0,1-3 7 0 0,0-1 1 0 0,-2 1-1 0 0,1-1 1 0 0,-1 0 0 0 0,-1 0-1 0 0,0 0 1 0 0,-1 2-24 0 0,-15 26 0 0 0,-3 4 0 0 0,-12 18 0 0 0,17-31 14 0 0,-5 9 25 0 0,7-16-25 0 0,1-2-17 0 0,9-13 24 0 0,-12 13 3 0 0,16-20-114 0 0,2-1 72 0 0,-1 0 0 0 0,0-1 1 0 0,0 1-1 0 0,0-1 0 0 0,0 1 1 0 0,0-1-1 0 0,1 1 0 0 0,-1-1 1 0 0,0 0-1 0 0,0 1 0 0 0,1-1 1 0 0,-1 0-1 0 0,1 1 0 0 0,-1-1 1 0 0,1 0-1 0 0,-1 0 0 0 0,1 0 1 0 0,-1 0 17 0 0,-9-17-1518 0 0,-2-19-1565 0 0,9 21 1735 0 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0:55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12239 0 0,'0'0'562'0'0,"0"0"-18"0"0,0 0-260 0 0,0 0 205 0 0,0 0 130 0 0,0 0 21 0 0,0 0-28 0 0,0 0-146 0 0,0 0-67 0 0,0 0-14 0 0,0 0-11 0 0,0 0-45 0 0,0 0-17 0 0,0 0-7 0 0,0 0 27 0 0,0 0 118 0 0,0 0 50 0 0,0 0 10 0 0,2 2 8 0 0,6 5-10 0 0,1-1 0 0 0,0 0 0 0 0,0 0 1 0 0,0-1-1 0 0,1 0 0 0 0,0-1 0 0 0,0 0 1 0 0,9 3-509 0 0,7-1 445 0 0,0 0 0 0 0,0-2 0 0 0,5 0-445 0 0,24 1 673 0 0,31-2-673 0 0,-78-3 30 0 0,12 0 104 0 0,0 0 0 0 0,1-2 0 0 0,1-1-134 0 0,25-1 222 0 0,-16 2-97 0 0,-21 2-72 0 0,-7 0-13 0 0,-3 0-93 0 0,0 0-14 0 0,0 0-18 0 0,0 0-91 0 0,0 0-43 0 0,0 0-5 0 0,0 0-96 0 0,0 0-403 0 0,0 0-174 0 0,0 0-36 0 0,0 0-126 0 0,-2-2-489 0 0,-4-8-216 0 0,-2-1-40 0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0:56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14279 0 0,'0'0'1103'0'0,"0"0"-528"0"0,0 0 459 0 0,0 0 284 0 0,0 0 52 0 0,0 0-126 0 0,0 0-554 0 0,0 0-245 0 0,3-1-49 0 0,10-4-34 0 0,-9 3-300 0 0,0 0 0 0 0,0 1 1 0 0,1-1-1 0 0,-1 1 0 0 0,0 0 0 0 0,1 1 0 0 0,-1-1 0 0 0,0 1 0 0 0,1-1 0 0 0,-1 1 0 0 0,1 0 0 0 0,-1 1 0 0 0,1-1 0 0 0,-1 1 0 0 0,3 1-62 0 0,5 1 197 0 0,0-1 1 0 0,1 1-1 0 0,-1-2 0 0 0,4 0-197 0 0,-1 0 368 0 0,1 1 0 0 0,5 2-368 0 0,8 1 440 0 0,0-1-1 0 0,0-1 0 0 0,0-2 1 0 0,16-1-440 0 0,-24 0 132 0 0,-7-1-97 0 0,1 1 8 0 0,0 1 1 0 0,0 0-1 0 0,1 0-43 0 0,-3-1 0 0 0,-4-3-1805 0 0,6-1-5520 0 0,-15 4-513 0 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1:15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84 355 7999 0 0,'0'0'366'0'0,"0"0"-5"0"0,0-2-230 0 0,0-5 120 0 0,0-1 1 0 0,0 1 0 0 0,0 0-1 0 0,1-1 1 0 0,0 1 0 0 0,1 0-1 0 0,0-1-251 0 0,17-51 4271 0 0,-10 33-4221 0 0,4-17 734 0 0,-7 20 859 0 0,9-19-1643 0 0,-9 23 1350 0 0,-5 16-1241 0 0,0 0 0 0 0,-1 1-1 0 0,1-1 1 0 0,1 0-1 0 0,-1 1 1 0 0,0-1 0 0 0,1 0-109 0 0,32-45 1889 0 0,-33 46-1616 0 0,0 1-247 0 0,0 1-1 0 0,0 0 1 0 0,-1-1-1 0 0,1 1 1 0 0,0-1-1 0 0,0 1 1 0 0,0-1-1 0 0,-1 1 1 0 0,1-1-1 0 0,0 0 1 0 0,-1 1-1 0 0,1-1 1 0 0,-1 0-26 0 0,1 1 31 0 0,1-2 38 0 0,-2 2-1 0 0,0 0 15 0 0,0 0-2 0 0,0 0-1 0 0,-11 6 0 0 0,4-1-80 0 0,0 0 0 0 0,1 0 0 0 0,0 1 0 0 0,0 0 0 0 0,0 0 0 0 0,1 1 0 0 0,0 0 0 0 0,0-1 0 0 0,1 2 0 0 0,-6 8 0 0 0,1 1 0 0 0,1 1 0 0 0,-2 7 0 0 0,-71 222 509 0 0,73-222-478 0 0,2 0 0 0 0,1 1-1 0 0,1 0 1 0 0,1 0 0 0 0,1 0-1 0 0,1 10-30 0 0,1-35 6 0 0,0 3 8 0 0,0 0 0 0 0,1-1 0 0 0,-1 1-1 0 0,1 0 1 0 0,0-1 0 0 0,0 1 0 0 0,0 1-14 0 0,2-1 16 0 0,-1 0 0 0 0,0 0 0 0 0,1 0 0 0 0,-1-1 0 0 0,1 1 0 0 0,0-1 0 0 0,0 0 0 0 0,1 0 0 0 0,0 1-16 0 0,-3-3 25 0 0,1 0 1 0 0,0 0-1 0 0,0 0 0 0 0,-1 0 0 0 0,1-1 0 0 0,0 1 0 0 0,0 0 1 0 0,0-1-1 0 0,0 1 0 0 0,0-1 0 0 0,0 0 0 0 0,0 0 1 0 0,0 1-1 0 0,0-1 0 0 0,0-1 0 0 0,0 1 0 0 0,0 0 1 0 0,0 0-1 0 0,0-1 0 0 0,0 1 0 0 0,0-1 0 0 0,0 0 0 0 0,0 1 1 0 0,-1-1-1 0 0,1 0 0 0 0,0 0-25 0 0,9-5 112 0 0,-1 0 0 0 0,1 0 0 0 0,8-8-112 0 0,-12 9 45 0 0,12-8 30 0 0,-2-1 0 0 0,0-1 0 0 0,0 0 0 0 0,-2-2-1 0 0,8-9-74 0 0,-15 16 23 0 0,0-1-1 0 0,-1 0 1 0 0,0-1-1 0 0,-1 1 0 0 0,0-1 1 0 0,-1-1-1 0 0,0 1 1 0 0,-1-1-1 0 0,2-13-22 0 0,5-32 151 0 0,-4-2 0 0 0,-2 1 0 0 0,-2-22-151 0 0,-2 71 11 0 0,-1 7-16 0 0,1 0 0 0 0,-1-1 0 0 0,0 1 0 0 0,0 0-1 0 0,0 0 1 0 0,-1 0 0 0 0,0-2 5 0 0,1 3-176 0 0,0 2-20 0 0,0 0 4 0 0,0 0-104 0 0,0 0-436 0 0,0 0-188 0 0,0 0-874 0 0,2 1-3528 0 0,6 7-1510 0 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1:1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9 113 13471 0 0,'0'0'600'0'0,"0"0"120"0"0,0 0-576 0 0,0 0-144 0 0,0 0 0 0 0,-2-9 0 0 0,-3-5 440 0 0,4 2 56 0 0,1 12 16 0 0,6-11 0 0 0,1-3-648 0 0,0 1-128 0 0,0 0-24 0 0,2 2-8 0 0,3 2-856 0 0,-3 2-176 0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1:16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7079 0 0,'0'0'324'0'0,"2"-1"-4"0"0,3-4-114 0 0,1 0 0 0 0,-1 0-1 0 0,-1 0 1 0 0,1-1 0 0 0,-1 1-1 0 0,1-2-205 0 0,13-14 3200 0 0,-16 19-3036 0 0,0-1 1 0 0,0 1 0 0 0,0 0 0 0 0,-1 0-1 0 0,1-1 1 0 0,-1 1 0 0 0,1-1-165 0 0,-1 1 551 0 0,0 0-47 0 0,36-47 3409 0 0,-36 47-3648 0 0,-1 2-11 0 0,0 0-45 0 0,8-8 414 0 0,-7 7 399 0 0,-5 6-948 0 0,1 1 0 0 0,0-1 0 0 0,0 1 0 0 0,0 0 0 0 0,1 0 0 0 0,-2 5-74 0 0,-10 24 356 0 0,2-9-236 0 0,2 1-1 0 0,0 1 0 0 0,2 0 1 0 0,1 0-1 0 0,1 0 0 0 0,-1 25-119 0 0,-1 23 368 0 0,6-64-330 0 0,1 0-1 0 0,1 0 1 0 0,0 0 0 0 0,0 0-1 0 0,2 7-37 0 0,3-6 12 0 0,6 5-2 0 0,-8-15 11 0 0,1 0 1 0 0,-1 0-4 0 0,0-1 0 0 0,0 1 0 0 0,0-1 0 0 0,0 0 0 0 0,1 1 0 0 0,-1-1 0 0 0,0-1 0 0 0,1 1 0 0 0,0-1 0 0 0,-1 1 0 0 0,1-1-1 0 0,1 0-16 0 0,9 4 138 0 0,-13-5-125 0 0,0 1-1 0 0,0-1 1 0 0,1 0-1 0 0,-1 1 0 0 0,0-1 1 0 0,1 0-1 0 0,-1 0 1 0 0,0 0-1 0 0,1 0 1 0 0,-1 0-1 0 0,0 0 1 0 0,0 0-1 0 0,1-1 1 0 0,-1 1-1 0 0,0 0 1 0 0,1-1-1 0 0,-1 1 1 0 0,1-1-14 0 0,11-3 82 0 0,-8 1-34 0 0,-1 1-1 0 0,1-1 1 0 0,-1 1-1 0 0,0-1 0 0 0,0-1 1 0 0,0 1-1 0 0,0-1 0 0 0,0 1 1 0 0,-1-1-1 0 0,1 0 1 0 0,-1 0-1 0 0,0 0 0 0 0,0-1-47 0 0,4-5 164 0 0,5-5-74 0 0,0-1 0 0 0,-1 0 0 0 0,-1 0-1 0 0,-1-1 1 0 0,0-1 0 0 0,-1 1 0 0 0,-1-1-1 0 0,-1-1 1 0 0,0 1 0 0 0,-2-1 0 0 0,0 0-1 0 0,-1 0 1 0 0,0-12-90 0 0,-2 7-113 0 0,-1 0-1 0 0,-2-19 114 0 0,1 34-285 0 0,-1 0 0 0 0,0-1 0 0 0,0 1 0 0 0,0 0-1 0 0,-1 0 1 0 0,-1 1 0 0 0,0-1 0 0 0,-2-4 285 0 0,5 12-728 0 0,-1 1-870 0 0,-8-2-3544 0 0,-2-1-1514 0 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1:17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22 15199 0 0,'0'0'1172'0'0,"0"0"-593"0"0,0 0 352 0 0,-11-4 2501 0 0,1-2-3079 0 0,7 5-392 0 0,0-1 0 0 0,0 1 0 0 0,0-1 0 0 0,-1 1 0 0 0,1 0 0 0 0,0 0 0 0 0,-1 0 0 0 0,1 0 0 0 0,-1 1 0 0 0,1 0 0 0 0,-1-1 0 0 0,1 1 0 0 0,-3 1 39 0 0,-4-1-142 0 0,4 0 89 0 0,-7 1 6 0 0,-14 12-108 0 0,8-4 220 0 0,17-8-6 0 0,5 0 6 0 0,0 1-55 0 0,1-1-1 0 0,-1 0 0 0 0,1 0 1 0 0,-1 0-1 0 0,1 0 0 0 0,0 0 1 0 0,0-1-1 0 0,-1 1 0 0 0,1-1 1 0 0,0 0-1 0 0,0-1 0 0 0,-1 1 1 0 0,1 0-1 0 0,0-1-9 0 0,38-6 271 0 0,0 1-1 0 0,25 2-270 0 0,-51 4 72 0 0,-2 2 4 0 0,-2 4 16 0 0,5 7-35 0 0,-14-8-25 0 0,-2-1-25 0 0,1 1 2 0 0,0-1 0 0 0,0 1 0 0 0,0 0 0 0 0,-1 0 0 0 0,1 0 1 0 0,-2 0-1 0 0,1 0 0 0 0,0 0 0 0 0,-1 0 0 0 0,0 0 0 0 0,0 0 0 0 0,0 1 0 0 0,-1-1 0 0 0,0 0 0 0 0,0 1-9 0 0,-3 10 46 0 0,0-1 0 0 0,-1 0 0 0 0,0-1 0 0 0,-4 7-46 0 0,-3 4 81 0 0,0-1 0 0 0,-2-1 1 0 0,-1 0-1 0 0,0-1 0 0 0,-10 9-81 0 0,13-17 61 0 0,-2 0 0 0 0,1-1 1 0 0,-1 0-1 0 0,-1-2 0 0 0,0 1 1 0 0,-1-2-1 0 0,0 0 0 0 0,-3 0-61 0 0,-5-1 155 0 0,22-9-81 0 0,-9-7 97 0 0,11 6-158 0 0,-1 0-1 0 0,0 0 0 0 0,1 0 1 0 0,-1 0-1 0 0,0 0 0 0 0,1 0 1 0 0,-1 0-1 0 0,1 0 0 0 0,0 0 1 0 0,-1 0-1 0 0,1 0 0 0 0,0-1 1 0 0,0 1-1 0 0,0 0 1 0 0,-1 0-1 0 0,1 0 0 0 0,0 0 1 0 0,1 0-1 0 0,-1-1 0 0 0,0 1 1 0 0,0 0-1 0 0,0 0 0 0 0,1-1-12 0 0,2-6 54 0 0,1 0 0 0 0,0-1-1 0 0,1 2 1 0 0,0-1-54 0 0,-3 2 28 0 0,-2 6-26 0 0,1-1 0 0 0,-1 0 1 0 0,1 0-1 0 0,-1 1 0 0 0,1-1 0 0 0,-1 0 1 0 0,1 0-1 0 0,-1 1 0 0 0,1-1 0 0 0,-1 1 1 0 0,1-1-1 0 0,0 1 0 0 0,0-1-2 0 0,26-8 343 0 0,-1 1-397 0 0,-24 8 50 0 0,-1 0-1 0 0,0 0 0 0 0,1 0 1 0 0,-1 0-1 0 0,0 0 0 0 0,0 0 0 0 0,1 0 1 0 0,-1 1-1 0 0,0-1 0 0 0,0 0 0 0 0,1 1 1 0 0,-1-1-1 0 0,0 1 0 0 0,0-1 0 0 0,0 1 1 0 0,0-1-1 0 0,0 1 0 0 0,1 0 5 0 0,1 1 0 0 0,-1-1 0 0 0,0 1 0 0 0,1 0 0 0 0,-1-1 0 0 0,0 1 0 0 0,0 0 0 0 0,0 0 0 0 0,0 0 0 0 0,0 1 0 0 0,-1-1 0 0 0,1 0 0 0 0,4 7 0 0 0,4 0-24 0 0,-4-4-2 0 0,-1 0 0 0 0,0 0 0 0 0,0 1 0 0 0,3 4 26 0 0,8 14 0 0 0,-10-15-11 0 0,-5-7-53 0 0,-1-2-53 0 0,0 0-12 0 0,8 6 13 0 0,-5-4-8301 0 0,-3-2 1791 0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1:17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43 18431 0 0,'-15'10'844'0'0,"10"-9"-20"0"0,4-1-572 0 0,0 0 0 0 0,0 0 1 0 0,0 0-1 0 0,0 0 0 0 0,-1 0 0 0 0,1-1 0 0 0,0 1 0 0 0,0 0 0 0 0,0-1 1 0 0,0 1-1 0 0,0-1 0 0 0,0 1 0 0 0,0-1 0 0 0,0 1 0 0 0,0-1 0 0 0,0 0 0 0 0,0 1 1 0 0,1-1-1 0 0,-1 0 0 0 0,0 0 0 0 0,0 0 0 0 0,1 0 0 0 0,-1 0 0 0 0,1 0 1 0 0,-1 0-1 0 0,0 0 0 0 0,1 0 0 0 0,0 0 0 0 0,-1-1-252 0 0,0 0-996 0 0,-12-29-2444 0 0,12 29 2668 0 0,1 2-320 0 0,0 0-144 0 0,0 0-674 0 0,0 0-2705 0 0,0 0-1160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9:42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61 6447 0 0,'-19'-7'195'0'0,"0"1"0"0"0,-2 1-195 0 0,-32-11 3546 0 0,52 15-1743 0 0,1 1-232 0 0,0 0-1066 0 0,0-2-500 0 0,2-7-17 0 0,6 1 12 0 0,5 4-14 0 0,-8 3 13 0 0,1 0 0 0 0,0 0 0 0 0,-1 1 0 0 0,1 0 0 0 0,0 0 1 0 0,-1 1-1 0 0,1 0 0 0 0,0 0 0 0 0,-1 0 0 0 0,1 0 0 0 0,-1 1 1 0 0,0 0-1 0 0,1 0 0 0 0,-1 0 0 0 0,0 1 0 0 0,0 0 0 0 0,-1 0 1 0 0,1 0-1 0 0,0 0 0 0 0,1 3 1 0 0,6 5 133 0 0,-1 0 0 0 0,0 1 1 0 0,0 1-1 0 0,-1 0 0 0 0,-1 0 0 0 0,3 6-133 0 0,-5-4 184 0 0,-5-11-170 0 0,0 0-1 0 0,0 0 1 0 0,0 0-1 0 0,0 0 1 0 0,1 0-1 0 0,0 0 1 0 0,1 1-14 0 0,3 5 24 0 0,-3-4-17 0 0,1 0 0 0 0,0 0 0 0 0,0 0-1 0 0,0-1 1 0 0,1 0 0 0 0,4 4-7 0 0,10 12 158 0 0,-15-16-31 0 0,-1 0 0 0 0,1 1 0 0 0,-1 0 0 0 0,-1-1 0 0 0,1 1 0 0 0,-1 1 0 0 0,0-1 0 0 0,0 0 1 0 0,-1 1-1 0 0,0 0 0 0 0,0-1 0 0 0,-1 1 0 0 0,0 0 0 0 0,0 0 0 0 0,0 1-127 0 0,5 202 1816 0 0,-6-174-1633 0 0,0-24-159 0 0,0 0 1 0 0,0 0 0 0 0,1 0 0 0 0,2 10-25 0 0,1 4 108 0 0,-1-13-42 0 0,0 0 1 0 0,1 1 0 0 0,2 1-67 0 0,-2-4 21 0 0,15 27 487 0 0,-19-37-438 0 0,1-1 0 0 0,-1 1 0 0 0,0 0 1 0 0,1-1-1 0 0,-1 1 0 0 0,1 0 0 0 0,-1-1 0 0 0,1 1 1 0 0,-1-1-1 0 0,1 1 0 0 0,0-1 0 0 0,-1 1 0 0 0,1-1 1 0 0,0 0-1 0 0,-1 1 0 0 0,1-1 0 0 0,0 0-70 0 0,11-2 38 0 0,-1-1 1 0 0,1 0-1 0 0,-1-1 0 0 0,0-1 0 0 0,8-4-38 0 0,3 0 4 0 0,-19 7 3 0 0,0 0 0 0 0,1 1 0 0 0,-1-1 0 0 0,1 1 0 0 0,-1 0 0 0 0,1 0 1 0 0,0 1-1 0 0,1-1-7 0 0,1 0-1 0 0,-1 1 0 0 0,0-1 1 0 0,0 0-1 0 0,0-1 0 0 0,3 0 1 0 0,37-9 0 0 0,0 2 0 0 0,1 2 0 0 0,17 1 0 0 0,47-8 0 0 0,-58 8 64 0 0,0 2 0 0 0,37 3-64 0 0,-70 1 0 0 0,1 0 0 0 0,-1-2 0 0 0,10-2 0 0 0,-8 1 0 0 0,0 1 0 0 0,13 0 0 0 0,14 0 0 0 0,102-6 64 0 0,-94 5 95 0 0,38 4-159 0 0,-21 0 57 0 0,-51 0 18 0 0,1 1 0 0 0,1 2-75 0 0,-4-2 45 0 0,0 0 0 0 0,17 0-45 0 0,-9-2 0 0 0,24 4 0 0 0,7 0 0 0 0,-26-1 0 0 0,0 0 0 0 0,0 3 0 0 0,45 4 0 0 0,83-3 64 0 0,63-9-64 0 0,-76-10 29 0 0,-76 5 6 0 0,28 2-35 0 0,49 11 0 0 0,-50-1 0 0 0,31-6 0 0 0,17 2 51 0 0,-86-1-38 0 0,9 0-13 0 0,1-3 0 0 0,-1-3 0 0 0,0-3 0 0 0,40-11 0 0 0,-35 3 311 0 0,19 0-311 0 0,-18 8 456 0 0,0 3 1 0 0,14 4-457 0 0,-58 2 172 0 0,-5-1-112 0 0,0 2 0 0 0,0 1 0 0 0,2 1-60 0 0,-13-1-4 0 0,0-1 0 0 0,0 0 0 0 0,0-1 1 0 0,0-1-1 0 0,-1 0 0 0 0,4-1 4 0 0,27-7-58 0 0,19-7 58 0 0,-62 15 1 0 0,124-28-1 0 0,0 6 0 0 0,41 1 0 0 0,-146 20 12 0 0,-1 0 0 0 0,1 2 0 0 0,-1 0 0 0 0,1 2 0 0 0,0 0 0 0 0,12 4-12 0 0,55 12 0 0 0,0-4 0 0 0,1-4 0 0 0,16-3 0 0 0,-83-6 22 0 0,0-2 0 0 0,-1 0-1 0 0,1-1 1 0 0,-1-2 0 0 0,0 0 0 0 0,15-5-22 0 0,34-10 268 0 0,-68 19-187 0 0,-1-1 3 0 0,1 0-17 0 0,1 0 1 0 0,-1 0-1 0 0,1 1 0 0 0,-1-1 0 0 0,1 1 0 0 0,-1 0 1 0 0,1 0-1 0 0,0 0 0 0 0,-1 0 0 0 0,1 1 1 0 0,-1-1-1 0 0,3 1-67 0 0,-2 2 42 0 0,-2 0-82 0 0,1 0 0 0 0,-1 0 0 0 0,0 0 0 0 0,1 0 0 0 0,-1 1 0 0 0,-1-1 0 0 0,1 1 0 0 0,0-1 0 0 0,-1 1 0 0 0,0 0-1 0 0,0 0 1 0 0,0 0 0 0 0,0-1 0 0 0,-1 1 0 0 0,1 2 40 0 0,1 9-1191 0 0,0-3-4622 0 0,-1-10-1939 0 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1:18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77 15231 0 0,'0'0'696'0'0,"0"0"-13"0"0,0-2-440 0 0,8-21-126 0 0,-7 22-11 0 0,-1 0-1 0 0,0 0 1 0 0,1 0 0 0 0,-1-1-1 0 0,1 1 1 0 0,-1 0-1 0 0,1 0 1 0 0,0 0 0 0 0,-1 0-1 0 0,1 0 1 0 0,1-1-106 0 0,0 0 154 0 0,0-1-1 0 0,0 0 1 0 0,0 0-1 0 0,-1-1 1 0 0,1 1-1 0 0,-1 0 1 0 0,1 0-1 0 0,-1-1 1 0 0,0 1-1 0 0,0-2-153 0 0,-1 4 60 0 0,0 1 12 0 0,0 0 0 0 0,0 0 19 0 0,0 0 77 0 0,-2 0 31 0 0,-2 2-122 0 0,0 1 0 0 0,0-1 0 0 0,0 0 0 0 0,1 1 1 0 0,-1 0-1 0 0,1 0 0 0 0,-1 0 0 0 0,1 0 0 0 0,0 0 1 0 0,0 1-1 0 0,1 0 0 0 0,-2 1-77 0 0,-7 13 279 0 0,0 0 0 0 0,-1 4-279 0 0,-1 3 106 0 0,-49 102 26 0 0,32-63-104 0 0,15-34 88 0 0,2 0 0 0 0,1 0 0 0 0,2 1 0 0 0,0 3-116 0 0,9-29 19 0 0,0 0 0 0 0,0 0 0 0 0,1-1 0 0 0,-1 1 0 0 0,1 0 0 0 0,0 0 0 0 0,1 0 0 0 0,-1-1 0 0 0,1 1 0 0 0,0 2-19 0 0,0-4 14 0 0,0-1 0 0 0,0 1 1 0 0,0 0-1 0 0,1-1 1 0 0,-1 1-1 0 0,0-1 1 0 0,1 0-1 0 0,0 1 1 0 0,0-1-1 0 0,-1 0 0 0 0,1 0 1 0 0,1 0-1 0 0,-1 0 1 0 0,0 0-1 0 0,0-1 1 0 0,1 1-1 0 0,-1-1 0 0 0,1 1-14 0 0,2 1 62 0 0,1 0-1 0 0,0-1 0 0 0,-1 0 0 0 0,1 0 0 0 0,0 0 0 0 0,0-1 0 0 0,0 1 1 0 0,0-1-1 0 0,0-1 0 0 0,0 1 0 0 0,1-1 0 0 0,-1 0 0 0 0,0-1 0 0 0,0 1 1 0 0,0-1-1 0 0,0 0 0 0 0,0-1 0 0 0,0 0 0 0 0,0 0 0 0 0,0 0 0 0 0,0-1-61 0 0,23-11 97 0 0,0-1-1 0 0,-1-2 0 0 0,-1 0 1 0 0,0-2-1 0 0,11-12-96 0 0,-27 20 56 0 0,0-1-1 0 0,-1-1 1 0 0,0 0 0 0 0,-1 0 0 0 0,-1-1-1 0 0,3-6-55 0 0,0 3 19 0 0,-3 0 38 0 0,-1 1 0 0 0,0-1 1 0 0,-1 0-1 0 0,-1 0 0 0 0,-1-1 0 0 0,1-10-57 0 0,-3 21 17 0 0,0-7-3 0 0,0 1 0 0 0,-1 0 0 0 0,-1-1 0 0 0,0 1 0 0 0,-1-1 0 0 0,0 1 0 0 0,-1-1 0 0 0,-1-1-14 0 0,-5-7-420 0 0,7 20 144 0 0,-7-7-1904 0 0,3 6 1273 0 0,0 3-5298 0 0,-4 6-535 0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1:18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 5527 0 0,'0'0'423'0'0,"0"-2"-278"0"0,2-11-1717 0 0,1-2 5861 0 0,3-15 9261 0 0,-4 10-10708 0 0,-2 10-2773 0 0,-1-28-165 0 0,-4 15-3203 0 0,4 21 2142 0 0,1 2 506 0 0,0 0 218 0 0,0 0 45 0 0,0 0-112 0 0,0 0-514 0 0,0 0-223 0 0,0 0-47 0 0,0 0-11 0 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1:19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295 197 19087 0 0,'0'0'878'0'0,"-2"-2"-21"0"0,-4-7-553 0 0,1-3-271 0 0,1-13 313 0 0,1 1 1 0 0,0-19-347 0 0,-3-17 30 0 0,6 58 55 0 0,-2-9 1062 0 0,1 10-1104 0 0,0 1 0 0 0,0-1 0 0 0,0 0 1 0 0,1 0-1 0 0,-1 1 0 0 0,0-1 0 0 0,0 1 1 0 0,0-1-1 0 0,0 1 0 0 0,0-1 0 0 0,0 1 0 0 0,0-1 1 0 0,0 1-1 0 0,0 0 0 0 0,0 0 0 0 0,0-1 1 0 0,0 1-1 0 0,-1 0 0 0 0,1 0 0 0 0,0 0 0 0 0,0 0 1 0 0,0 0-1 0 0,0 1 0 0 0,0-1 0 0 0,0 0 1 0 0,0 0-1 0 0,0 1 0 0 0,-1-1-43 0 0,-7 3-70 0 0,1 0 1 0 0,0 0-1 0 0,-4 3 70 0 0,4-2 84 0 0,-2 1-115 0 0,-1 1 0 0 0,1 1 0 0 0,0 0 0 0 0,0 0 0 0 0,1 1-1 0 0,0 0 1 0 0,0 0 0 0 0,-4 8 31 0 0,-13 15-117 0 0,-19 33 117 0 0,33-46-63 0 0,10-15 62 0 0,0-1-1 0 0,0 1 1 0 0,1 0 0 0 0,-1 0 0 0 0,1 0 0 0 0,0-1 0 0 0,0 1-1 0 0,0 1 1 0 0,0-1 1 0 0,0 11 0 0 0,2-9 0 0 0,-1-1 0 0 0,1 0 0 0 0,0 0 0 0 0,0 0 0 0 0,1 3 0 0 0,5 4 0 0 0,-3-10 5 0 0,1 0-1 0 0,-1 0 1 0 0,1 0 0 0 0,0-1-1 0 0,-1 1 1 0 0,1-1-1 0 0,0 0 1 0 0,-1 0-1 0 0,1-1 1 0 0,1 0-5 0 0,4 1 14 0 0,8-1 10 0 0,-5 1 73 0 0,-1-1 0 0 0,1 0 0 0 0,-1-1-1 0 0,1 0 1 0 0,10-4-97 0 0,11-3 212 0 0,-22 6-99 0 0,-1 0 1 0 0,0-1-1 0 0,9-4-113 0 0,-14 5 45 0 0,-5 1-32 0 0,1 1 0 0 0,0 0 1 0 0,0 0-1 0 0,0 0 1 0 0,0 1-1 0 0,0-1 0 0 0,0 0 1 0 0,0 1-1 0 0,0-1 1 0 0,0 1-1 0 0,0 0 0 0 0,0 0-13 0 0,10-2 100 0 0,-10 2 39 0 0,-2 0-8 0 0,0 0-10 0 0,0 0-5 0 0,0 1-103 0 0,0 0 0 0 0,-1 0 1 0 0,1 1-1 0 0,0-1 0 0 0,-1 0 0 0 0,1 0 0 0 0,-1 0 1 0 0,0 0-1 0 0,1 0 0 0 0,-1 0 0 0 0,0 0 0 0 0,0 1-13 0 0,-3 4 30 0 0,-7 15-15 0 0,-33 63 66 0 0,-22 65-81 0 0,63-138-18 0 0,0-1 1 0 0,0 1-1 0 0,0 0 0 0 0,2 0 1 0 0,-1 0-1 0 0,1 2 18 0 0,1-7-11 0 0,0-1 0 0 0,0 1 0 0 0,1-1 0 0 0,-1 1 0 0 0,1-1 1 0 0,0 1-1 0 0,1-1 0 0 0,-1 1 0 0 0,1-1 0 0 0,0 0 0 0 0,0 0 0 0 0,1 0 0 0 0,0 1 11 0 0,-2-5-3 0 0,-1 0 0 0 0,1 0 0 0 0,-1-1 0 0 0,1 1 0 0 0,0 0 0 0 0,0 0 0 0 0,-1-1 0 0 0,1 1 0 0 0,0 0 0 0 0,0-1 0 0 0,0 1 0 0 0,0-1 0 0 0,0 1 0 0 0,0-1 0 0 0,0 1 0 0 0,0-1-1 0 0,0 0 1 0 0,0 1 3 0 0,1-1-218 0 0,1 0-1 0 0,-1 0 1 0 0,0 0-1 0 0,0 0 1 0 0,0-1-1 0 0,1 1 1 0 0,-1-1-1 0 0,0 1 1 0 0,1-1 218 0 0,39-15-9459 0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1:19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382 206 19351 0 0,'0'0'886'0'0,"0"-1"-21"0"0,-2-1-665 0 0,2 1-183 0 0,-1 0 1 0 0,1 0-1 0 0,0-1 1 0 0,-1 1-1 0 0,1 0 1 0 0,0 0-1 0 0,0 0 1 0 0,0 0-1 0 0,-1 0 0 0 0,1 0 1 0 0,0 0-1 0 0,1 0 1 0 0,-1-1-1 0 0,0 1 1 0 0,0 0-1 0 0,0 0 1 0 0,1 0-1 0 0,-1 0 0 0 0,0 0 1 0 0,1 0-1 0 0,-1 0 1 0 0,1-1-18 0 0,10-45 5622 0 0,-10 39-5410 0 0,0 0-1 0 0,-1 0 1 0 0,0 0-1 0 0,0 1 1 0 0,-1-3-212 0 0,1 6-67 0 0,-1 0-1 0 0,0 0 1 0 0,1 1 0 0 0,-1-1 0 0 0,-1 0-1 0 0,1 1 1 0 0,-1-1 0 0 0,1 1 0 0 0,-1 0 0 0 0,0-1-1 0 0,0 1 1 0 0,0 0 0 0 0,-1 0 0 0 0,1 0-1 0 0,-1 0 1 0 0,0 1 0 0 0,0-1 0 0 0,1 1 0 0 0,-2-1-1 0 0,1 1 1 0 0,0 0 0 0 0,0 0 0 0 0,-1 1-1 0 0,-2-2 68 0 0,3 2-16 0 0,0 0-1 0 0,0 0 0 0 0,0 0 1 0 0,0 1-1 0 0,0-1 0 0 0,0 1 0 0 0,0 0 1 0 0,-1 0-1 0 0,1 0 0 0 0,0 0 1 0 0,0 1-1 0 0,0-1 0 0 0,0 1 0 0 0,0 0 1 0 0,-1 0-1 0 0,2 0 0 0 0,-1 0 0 0 0,0 0 1 0 0,-3 2 16 0 0,-5 4-12 0 0,1 0-1 0 0,0 0 1 0 0,0 1 0 0 0,-4 5 12 0 0,-9 7-56 0 0,-3 1 20 0 0,0 1 0 0 0,1 2 0 0 0,2 0 0 0 0,0 2 0 0 0,2 0 0 0 0,0 3 36 0 0,16-23-22 0 0,1 1 1 0 0,1 0-1 0 0,-1 0 0 0 0,1 1 1 0 0,0-1-1 0 0,1 1 1 0 0,-2 6 21 0 0,4-10-44 0 0,-1 0 0 0 0,0 0 1 0 0,1 1-1 0 0,0-1 0 0 0,0 0 1 0 0,1 1-1 0 0,-1-1 0 0 0,1 0 1 0 0,0 0-1 0 0,0 1 0 0 0,0-1 0 0 0,0 0 1 0 0,1 0-1 0 0,1 2 44 0 0,-1-2-16 0 0,1 0 0 0 0,-1 0 0 0 0,1-1 1 0 0,0 1-1 0 0,0-1 0 0 0,0 0 0 0 0,0 0 0 0 0,0 0 0 0 0,1 0 0 0 0,0-1 1 0 0,-1 1-1 0 0,1-1 0 0 0,0 0 0 0 0,0 0 0 0 0,0-1 0 0 0,0 1 0 0 0,0-1 0 0 0,1 1 1 0 0,-1-1-1 0 0,0-1 0 0 0,1 1 0 0 0,-1-1 0 0 0,1 1 0 0 0,-1-1 0 0 0,1-1 0 0 0,-1 1 16 0 0,10-1 98 0 0,0-1 0 0 0,0 0 0 0 0,0-1 0 0 0,0-1-1 0 0,-1 0 1 0 0,0-1 0 0 0,9-4-98 0 0,4-4 240 0 0,-1-1-1 0 0,0-1 1 0 0,15-13-240 0 0,-37 26 17 0 0,-1 0 0 0 0,1-1 0 0 0,-1 0 0 0 0,1 1 1 0 0,-1-1-1 0 0,1-1-17 0 0,7-9 95 0 0,-9 12-4 0 0,-1 1 5 0 0,0 0 0 0 0,0 0 5 0 0,-1 4-61 0 0,0 0-1 0 0,0 0 0 0 0,-1-1 0 0 0,1 1 1 0 0,-1 0-1 0 0,0-1 0 0 0,0 1 0 0 0,-1-1 0 0 0,1 0 1 0 0,0 0-1 0 0,-1 0 0 0 0,0 0 0 0 0,-1 1-39 0 0,-8 10 13 0 0,-5 10-13 0 0,2 1 0 0 0,0 1 0 0 0,2 0 0 0 0,-3 12 0 0 0,8-20 6 0 0,1 2 1 0 0,2-1-1 0 0,0 1 1 0 0,1-1-1 0 0,0 1 0 0 0,2 0 1 0 0,0 1-1 0 0,2-1 1 0 0,0 0-1 0 0,2 7-6 0 0,0-17 11 0 0,-2-8-86 0 0,0-2-530 0 0,0 0-251 0 0,0-3-52 0 0,-1-12-11 0 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1:21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0 276 10855 0 0,'0'0'496'0'0,"0"0"-12"0"0,0 0-217 0 0,3 0 220 0 0,80-7 2398 0 0,-59 2-2396 0 0,-20 4-357 0 0,-1 0 1 0 0,0 1-1 0 0,1-1 0 0 0,-1 1 1 0 0,0-1-1 0 0,1 1 1 0 0,-1 0-133 0 0,26 1 4746 0 0,16-3-4746 0 0,5 0 1550 0 0,154-1-98 0 0,-176 4-604 0 0,18 4-848 0 0,6 0 625 0 0,8-5-129 0 0,-20-3-307 0 0,-2 0-66 0 0,60 1-37 0 0,1 1 144 0 0,2 4-230 0 0,-45-2 76 0 0,-32-2-39 0 0,0 2 1 0 0,0 1-38 0 0,55 1 53 0 0,-48 0-22 0 0,0-1 1 0 0,0-2-1 0 0,22-2-31 0 0,41-1 87 0 0,-42 2 17 0 0,27-4-104 0 0,15-1 51 0 0,91-6 116 0 0,-111 6-126 0 0,32 1 23 0 0,53 5-64 0 0,-58 1 0 0 0,1-4 0 0 0,38-9 0 0 0,202-23 64 0 0,-268 31-64 0 0,7 4 0 0 0,16-1 0 0 0,45 3-33 0 0,-70-1 2 0 0,62-5 31 0 0,103-7 0 0 0,-48 4 0 0 0,-83 6 0 0 0,-45-2 0 0 0,7 3 0 0 0,36-1 0 0 0,31-2 0 0 0,79-6 0 0 0,192-10 0 0 0,-163 12 0 0 0,-71-10 0 0 0,-20 2 0 0 0,22-2 0 0 0,-116 11 0 0 0,-1-2 0 0 0,15-5 0 0 0,-31 5 0 0 0,-4 0 0 0 0,-13 3 0 0 0,0 1 0 0 0,1 1 0 0 0,7 0 0 0 0,19 0 0 0 0,-28 1 0 0 0,0 1 0 0 0,13 1 0 0 0,135 8 416 0 0,-82 6 168 0 0,-22 6-40 0 0,-18-5-283 0 0,-47-15-773 0 0,-2 0-178 0 0,-1-2-1792 0 0,-3-7-7007 0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1:29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147 217 9991 0 0,'0'0'456'0'0,"0"-3"-8"0"0,-3-20-213 0 0,0 4 550 0 0,1 1 1 0 0,1 0-1 0 0,1-1 0 0 0,1-5-785 0 0,0 22 218 0 0,0 0 0 0 0,-1 0 0 0 0,1 0 0 0 0,0 0 0 0 0,0 0 0 0 0,0 0 0 0 0,0 1 0 0 0,1-1-1 0 0,-1 1 1 0 0,0-1 0 0 0,1 1 0 0 0,-1-1 0 0 0,2 0-218 0 0,0-1-57 0 0,-2 2 480 0 0,2-1-175 0 0,-1 0 1 0 0,1 0 0 0 0,0 0-1 0 0,-1-1 1 0 0,0 1-1 0 0,0-1 1 0 0,1 1 0 0 0,-1-1-1 0 0,0-2-248 0 0,1 2 323 0 0,0 0 0 0 0,0 1 0 0 0,0-1 0 0 0,0 1 0 0 0,0-1 0 0 0,1 1 0 0 0,2-1-323 0 0,1-2 415 0 0,-1 0-372 0 0,2-2 1681 0 0,-13 14-939 0 0,-32 38-598 0 0,1 2-1 0 0,-12 22-186 0 0,32-42 54 0 0,0 1-1 0 0,2 0 0 0 0,1 1 1 0 0,-4 14-54 0 0,8-15 24 0 0,1 0 0 0 0,-1 11-24 0 0,7-30 4 0 0,1 1-1 0 0,0-1 0 0 0,0 0 0 0 0,1 0 0 0 0,1 1 1 0 0,-1-1-1 0 0,2 0 0 0 0,-1 0 0 0 0,2 6-3 0 0,4 4 0 0 0,-3-15 0 0 0,-1 0 0 0 0,-1-1 1 0 0,0 0 0 0 0,1 0 0 0 0,-1 0-1 0 0,0-1 1 0 0,1 1 0 0 0,0-1 0 0 0,-1 0 0 0 0,1 1-1 0 0,0-1 1 0 0,0 0 0 0 0,0-1 0 0 0,1 1 0 0 0,-1 0-1 0 0,-1-2 3 0 0,0 0 1 0 0,0 1 0 0 0,0-1-1 0 0,-1 0 1 0 0,1 0 0 0 0,0 0-1 0 0,0-1 1 0 0,0 1 0 0 0,-1 0-1 0 0,1-1 1 0 0,0 1 0 0 0,0-1-1 0 0,-1 1 1 0 0,1-1-4 0 0,2-1 2 0 0,3 0 26 0 0,-1-1-1 0 0,0 0 1 0 0,0 0 0 0 0,0-1 0 0 0,0 0-1 0 0,-1 0 1 0 0,1 0 0 0 0,-1-1-1 0 0,0 1 1 0 0,0-1 0 0 0,-1-1-1 0 0,1 1 1 0 0,-1 0 0 0 0,0-1-1 0 0,-1 0 1 0 0,1 0 0 0 0,-1 0-1 0 0,-1-1 1 0 0,2-3-28 0 0,1-4 70 0 0,0-1 1 0 0,-1 1-1 0 0,-1-1 0 0 0,0 0 0 0 0,-1-1 1 0 0,-1 1-1 0 0,-1 0 0 0 0,0-6-70 0 0,-8-74 360 0 0,8 77-355 0 0,1 0 1 0 0,0 1-1 0 0,1-1 0 0 0,0 1 1 0 0,5-12-6 0 0,-7 28-91 0 0,0 0 0 0 0,0 0 1 0 0,0 0-1 0 0,1 0 0 0 0,-1 0 1 0 0,0-1-1 0 0,1 1 0 0 0,-1 0 0 0 0,1 0 1 0 0,-1 0-1 0 0,1 0 0 0 0,-1 0 1 0 0,1 0-1 0 0,0 0 0 0 0,0 0 0 0 0,-1 1 1 0 0,1-1-1 0 0,0 0 0 0 0,0 0 1 0 0,0 1-1 0 0,0-1 0 0 0,0 0 1 0 0,0 1-1 0 0,0-1 0 0 0,0 1 0 0 0,0-1 1 0 0,0 1-1 0 0,0 0 0 0 0,1-1 1 0 0,-1 1-1 0 0,0 0 0 0 0,0 0 1 0 0,0 0-1 0 0,1 0 91 0 0,11 0-1518 0 0,3 3-59 0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1:29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90 14279 0 0,'-4'0'292'0'0,"-1"1"0"0"0,1-1 0 0 0,-1 1 0 0 0,1-1-1 0 0,-1 0 1 0 0,1-1 0 0 0,-1 1 0 0 0,1-1 0 0 0,-1 0-1 0 0,1 0 1 0 0,-1 0 0 0 0,1-1 0 0 0,-2 0-292 0 0,-11-4 3521 0 0,16 6-1709 0 0,-1-2-1111 0 0,1 0-604 0 0,-8-17 214 0 0,5 7-343 0 0,0 1 5 0 0,5 1-46 0 0,0 8-14 0 0,7-4 91 0 0,15-5-5683 0 0,-21 10 5376 0 0,0 0-1808 0 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1:30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97 12527 0 0,'0'0'572'0'0,"0"0"-10"0"0,1-1-365 0 0,5-17-97 0 0,-5 14 212 0 0,0 0 0 0 0,0 0 1 0 0,1 0-1 0 0,0 0 0 0 0,-1 0 0 0 0,2 0-312 0 0,4-14 1310 0 0,-6 16-1052 0 0,-1 0-28 0 0,1-10-482 0 0,0-3 2552 0 0,-3 14-1278 0 0,-3 9-834 0 0,4-7-180 0 0,1 0 0 0 0,-1 0 0 0 0,0 1 0 0 0,1-1 0 0 0,-1 0 0 0 0,0 1-1 0 0,1-1 1 0 0,0 1 0 0 0,-1-1 0 0 0,1 1 0 0 0,0-1 0 0 0,0 1 0 0 0,0-1 0 0 0,0 0 0 0 0,0 1-1 0 0,0-1 1 0 0,0 1-8 0 0,0-1 13 0 0,0 0 0 0 0,0 0 0 0 0,1 0 0 0 0,-1 0 0 0 0,0 0 0 0 0,0 0 0 0 0,-1 0 0 0 0,1 0 0 0 0,0 0 0 0 0,0 0 0 0 0,0 0 0 0 0,-1 0 0 0 0,1 0-13 0 0,-1 4 89 0 0,0-1-1 0 0,0 1 1 0 0,0 0 0 0 0,1 0-1 0 0,-1 0 1 0 0,1-1 0 0 0,0 1 0 0 0,1 0-1 0 0,-1 0 1 0 0,1-1 0 0 0,0 1-1 0 0,1 0 1 0 0,0 2-89 0 0,0 0 86 0 0,-1 0-1 0 0,1 0 1 0 0,-1 0 0 0 0,-1 0-1 0 0,1-1 1 0 0,-1 1 0 0 0,-1 0-1 0 0,1 0 1 0 0,-1 0 0 0 0,0 0-1 0 0,-1 0 1 0 0,-1 5-86 0 0,0 0 27 0 0,0 0 0 0 0,1 1 0 0 0,0 0 1 0 0,0 8-28 0 0,-4 28-1 0 0,5-42 1 0 0,-1 1 0 0 0,1-1-1 0 0,1 1 1 0 0,-1-1 0 0 0,1 1 0 0 0,1 5 0 0 0,0-9 8 0 0,0 1 0 0 0,0-1 1 0 0,0 0-1 0 0,0 1 1 0 0,1-1-1 0 0,0 0 0 0 0,0 0 1 0 0,0 0-1 0 0,0-1 0 0 0,1 1 1 0 0,2 3-9 0 0,-2-3 22 0 0,0 0 0 0 0,0-1 0 0 0,0 1 0 0 0,1-1 0 0 0,0 0 0 0 0,-1 0 0 0 0,1 0 1 0 0,0 0-1 0 0,0-1 0 0 0,3 2-22 0 0,-3-3 21 0 0,-1 0 0 0 0,1 0 0 0 0,0 0 0 0 0,0-1 0 0 0,-1 1-1 0 0,1-1 1 0 0,0 0 0 0 0,0 0 0 0 0,-1-1 0 0 0,1 1 0 0 0,0-1 0 0 0,-1 0 0 0 0,3 0-21 0 0,1-1 42 0 0,-1 0 0 0 0,1 0 0 0 0,-1-1-1 0 0,0 0 1 0 0,0 0 0 0 0,0 0 0 0 0,0-1 0 0 0,-1 0-1 0 0,1 0 1 0 0,-1 0 0 0 0,0-1 0 0 0,0 0 0 0 0,-1 0-1 0 0,1 0 1 0 0,-1-1 0 0 0,0 1 0 0 0,0-1 0 0 0,-1 0-1 0 0,0 0 1 0 0,2-4-42 0 0,1-5 48 0 0,-1 1-1 0 0,0-1 1 0 0,-1 0 0 0 0,-1 0-1 0 0,0 0 1 0 0,-1 0-1 0 0,-1-1 1 0 0,0-6-48 0 0,-1-30 207 0 0,-7-43-207 0 0,6 90 3 0 0,0-5-27 0 0,-1-1-1 0 0,0 0 1 0 0,0 1 0 0 0,-1-1-1 0 0,-3-6 25 0 0,5 16-40 0 0,1 0 0 0 0,-1 0 0 0 0,1 0-1 0 0,-1 0 1 0 0,0 0 0 0 0,1 0-1 0 0,-1 0 1 0 0,0 0 0 0 0,0 0-1 0 0,1 1 1 0 0,-1-1 0 0 0,0 0 0 0 0,0 0-1 0 0,0 1 1 0 0,0-1 0 0 0,0 1-1 0 0,0-1 1 0 0,0 1 0 0 0,0-1 0 0 0,0 1-1 0 0,-1-1 1 0 0,1 1 0 0 0,0 0-1 0 0,0 0 1 0 0,0 0 0 0 0,0 0-1 0 0,0 0 1 0 0,-1 0 0 0 0,1 0 0 0 0,0 0-1 0 0,0 0 1 0 0,0 0 0 0 0,0 1-1 0 0,-1-1 1 0 0,1 0 0 0 0,0 1 0 0 0,0-1-1 0 0,0 1 1 0 0,-1 0 40 0 0,-3 1-628 0 0,1 1 1 0 0,-1-1-1 0 0,0 1 0 0 0,1 1 1 0 0,-1-1-1 0 0,1 1 0 0 0,-1 1 628 0 0,-5 6-4977 0 0,4 0-1266 0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1:31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 18599 0 0,'0'0'852'0'0,"0"0"-20"0"0,0 0-446 0 0,0 0 91 0 0,0 0 99 0 0,0 0 21 0 0,-1 2-80 0 0,1 0-510 0 0,-1 0-1 0 0,1 1 0 0 0,0-1 0 0 0,-1 0 0 0 0,0 0 0 0 0,1 0 0 0 0,-1 0 0 0 0,0 0 0 0 0,0-1 1 0 0,0 1-1 0 0,0 0 0 0 0,-1 0 0 0 0,1-1 0 0 0,0 1 0 0 0,-2 1-6 0 0,-2 2-69 0 0,-24 37-743 0 0,28-41 815 0 0,1-1 0 0 0,0 1 0 0 0,0 0 1 0 0,0-1-1 0 0,0 1 0 0 0,0-1 0 0 0,0 1 0 0 0,0 0 0 0 0,0-1 0 0 0,0 1 0 0 0,0 0 0 0 0,0-1 0 0 0,0 1 0 0 0,0 0 1 0 0,0-1-1 0 0,1 1 0 0 0,-1-1 0 0 0,0 1 0 0 0,1-1 0 0 0,-1 1 0 0 0,0 0 0 0 0,1-1 0 0 0,-1 1 0 0 0,0-1 0 0 0,1 1 0 0 0,-1-1 1 0 0,1 0-1 0 0,-1 1 0 0 0,1-1 0 0 0,-1 1 0 0 0,1-1-3 0 0,16 12 377 0 0,-11-10-270 0 0,0 0 0 0 0,0 0 0 0 0,0-1 0 0 0,0 0 0 0 0,1 0 0 0 0,-1 0 0 0 0,0-1 0 0 0,2 0-107 0 0,-1 0 65 0 0,0 1 0 0 0,0-1 0 0 0,0 1 0 0 0,0 1 0 0 0,-1-1 0 0 0,1 1 0 0 0,2 1-65 0 0,3 5 67 0 0,-10-5-65 0 0,0 0 1 0 0,0 0-1 0 0,0 0 0 0 0,0 1 1 0 0,-1-1-1 0 0,1 0 1 0 0,-1 1-1 0 0,0-1 1 0 0,0 1-1 0 0,0-1 0 0 0,-1 1 1 0 0,1-1-1 0 0,-1 1 1 0 0,0 0-1 0 0,0-1 0 0 0,0 1 1 0 0,0-1-1 0 0,-1 1 1 0 0,1-1-1 0 0,-1 1 0 0 0,-1 2-2 0 0,-2 10 9 0 0,-1 0 0 0 0,-1-1-1 0 0,-1 0 1 0 0,-1 1-9 0 0,6-11 0 0 0,-11 23 60 0 0,0-1 0 0 0,-2-1-1 0 0,-2-1 1 0 0,0 0 0 0 0,-1-1-1 0 0,-1 0 1 0 0,-2-2 0 0 0,0-1-1 0 0,-13 10-59 0 0,5-12 131 0 0,22-15-70 0 0,1 0 0 0 0,0 0 0 0 0,0 1 0 0 0,-3 2-61 0 0,8-6 88 0 0,1-1 0 0 0,0 0 12 0 0,0 0 52 0 0,0 0 28 0 0,0 0 4 0 0,0 0 7 0 0,0 0 29 0 0,8-13 257 0 0,-1 5-327 0 0,0-1 1 0 0,1 1-1 0 0,-1 1 0 0 0,8-6-150 0 0,-9 7 70 0 0,6-2-53 0 0,-11 8-17 0 0,0 0 0 0 0,-1 0 0 0 0,1 0 0 0 0,-1-1 0 0 0,1 2 0 0 0,0-1 0 0 0,-1 0 0 0 0,1 0 0 0 0,-1 0 0 0 0,1 0 0 0 0,0 0 0 0 0,-1 0 0 0 0,1 1 0 0 0,-1-1 0 0 0,1 0 0 0 0,-1 0 0 0 0,1 1 0 0 0,-1-1 0 0 0,1 0 0 0 0,-1 1 0 0 0,1-1 0 0 0,-1 1 0 0 0,2 1 0 0 0,0 1-1 0 0,0 0 1 0 0,0-1 0 0 0,-1 1 0 0 0,1 0-1 0 0,-1 0 1 0 0,0 0 0 0 0,0 0-1 0 0,1 2 1 0 0,6 32-55 0 0,-5-24 22 0 0,0 0-9 0 0,-1-4 34 0 0,8 9-76 0 0,-10-17 66 0 0,1-1 0 0 0,-1 1-1 0 0,1 0 1 0 0,-1 0 0 0 0,1-1 0 0 0,0 1 0 0 0,-1 0 0 0 0,1-1 0 0 0,0 1 0 0 0,0 0 0 0 0,-1-1 0 0 0,1 1 0 0 0,0-1-1 0 0,0 1 1 0 0,0-1 0 0 0,0 0 0 0 0,0 1 0 0 0,0-1 0 0 0,-1 0 0 0 0,1 0 0 0 0,0 0 0 0 0,0 1 0 0 0,0-1 18 0 0,2 0-107 0 0,-1 0 1 0 0,0 0-1 0 0,0 0 1 0 0,0 0-1 0 0,0-1 1 0 0,0 1-1 0 0,1 0 1 0 0,0-1 106 0 0,3-2-512 0 0,-1 1 0 0 0,0 0 0 0 0,0-1 0 0 0,0 0 0 0 0,0 0 512 0 0,13-12-5925 0 0,-2 0-1529 0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1:31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59 24447 0 0,'0'0'1124'0'0,"0"0"-31"0"0,0 0-638 0 0,0 0-75 0 0,0 0 41 0 0,2-1 10 0 0,0 1-412 0 0,-1 0 1 0 0,1-1-1 0 0,0 1 0 0 0,-1-1 1 0 0,1 0-1 0 0,-1 1 0 0 0,1-1 0 0 0,-1 0 1 0 0,1 0-1 0 0,-1 0 0 0 0,0 0 1 0 0,1 0-1 0 0,-1 0 0 0 0,0 0 1 0 0,1-1-20 0 0,-1 1-51 0 0,-1 0 1 0 0,1 0-1 0 0,-1 0 1 0 0,0 0-1 0 0,1 0 1 0 0,-1 0 0 0 0,0-1-1 0 0,0 1 1 0 0,1 0-1 0 0,-1 0 1 0 0,0 0 0 0 0,0-1 50 0 0,0-2-208 0 0,0 3 110 0 0,0 0 0 0 0,0 0 0 0 0,-1 1 0 0 0,1-1 0 0 0,0 0 0 0 0,0 0 0 0 0,-1 0 0 0 0,1 0 0 0 0,0 1 0 0 0,-1-1 0 0 0,1 0 0 0 0,-1 0 0 0 0,1 1 0 0 0,-1-1 0 0 0,1 0 0 0 0,-1 1 0 0 0,0-1 0 0 0,1 1 0 0 0,-1-1 0 0 0,0 0 98 0 0,-13-8-653 0 0,14 9 569 0 0,-2 0-169 0 0,-1 0-1 0 0,1 0 0 0 0,0 0 1 0 0,0 0-1 0 0,0 0 1 0 0,0 1-1 0 0,0-1 1 0 0,0 1-1 0 0,0-1 0 0 0,0 1 1 0 0,0 0-1 0 0,-1 0 254 0 0,-1 1-706 0 0,2-2-301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9:43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422 107 5983 0 0,'0'-1'464'0'0,"5"-32"-132"0"0,-5 31 476 0 0,0-13 2883 0 0,0 13-3590 0 0,0 1 0 0 0,1-1 0 0 0,-1 0 0 0 0,1 0 0 0 0,-1 0 0 0 0,1 1 0 0 0,0-1 0 0 0,0 0 0 0 0,0 1 0 0 0,-1-1 0 0 0,2 0 1 0 0,-1 1-1 0 0,0 0 0 0 0,0-1 0 0 0,0 1 0 0 0,1 0 0 0 0,0-1-101 0 0,27-19 393 0 0,-28 21-292 0 0,-1 0-1 0 0,0 0-11 0 0,0 0 22 0 0,0 0 94 0 0,0 0 41 0 0,0 0 8 0 0,7-6 2193 0 0,-19 12-2190 0 0,-1-2 1 0 0,1 0-1 0 0,-1 0-257 0 0,-2 0 315 0 0,-1 1-1 0 0,-8 5-314 0 0,-8 1 252 0 0,25-9-191 0 0,0 0 0 0 0,-1 1 0 0 0,1-1 0 0 0,-2 3-61 0 0,-25 12 219 0 0,18-10-73 0 0,0 1 0 0 0,1 1 0 0 0,0 0 0 0 0,-10 9-146 0 0,20-15 7 0 0,4-3 2 0 0,-1 1-1 0 0,1 0 0 0 0,-1 1 0 0 0,1-1 0 0 0,-1 0 1 0 0,1 0-1 0 0,0 1 0 0 0,-1-1 0 0 0,1 0 1 0 0,0 1-1 0 0,0-1 0 0 0,0 1 0 0 0,0 0 0 0 0,1-1 1 0 0,-2 3-9 0 0,0 0 0 0 0,0 0 1 0 0,0 0 0 0 0,0 0-1 0 0,1 0 1 0 0,-1 0-1 0 0,1 1 1 0 0,0-1 0 0 0,0 0-1 0 0,1 1 1 0 0,-1-1 0 0 0,1 1-1 0 0,0-1 1 0 0,0 1 0 0 0,1-1-1 0 0,-1 1 1 0 0,1-1 0 0 0,0 0-1 0 0,0 1 1 0 0,1-1 0 0 0,-1 0-1 0 0,1 0 1 0 0,0 1 0 0 0,0-2-1 0 0,0 1 1 0 0,1 0 0 0 0,2 3-1 0 0,4 5-10 0 0,2 0 0 0 0,-1-1-1 0 0,2-1 1 0 0,-1 0 0 0 0,2 0 0 0 0,-1-1 0 0 0,4 1 10 0 0,23 19 0 0 0,14 8 0 0 0,-28-21 0 0 0,-13-8 0 0 0,-1-1 0 0 0,11 5 0 0 0,-20-11 0 0 0,27 15 0 0 0,11 20 0 0 0,-17-8 0 0 0,-15-15 0 0 0,-2 15-4 0 0,-2-9 159 0 0,-5-17-136 0 0,1 0 1 0 0,-1 0-1 0 0,0 0 1 0 0,0-1-1 0 0,0 1 1 0 0,0-1-1 0 0,0 1 0 0 0,0 0 1 0 0,0-1-1 0 0,-1 0 1 0 0,1 1-1 0 0,-2 0-19 0 0,0 0 45 0 0,0 0 0 0 0,0 0 0 0 0,-1 0 0 0 0,1-1-1 0 0,0 0 1 0 0,-1 1 0 0 0,1-1 0 0 0,-1 0 0 0 0,-3 0-45 0 0,-37 4 466 0 0,27-3-344 0 0,-36 2 330 0 0,1-2 0 0 0,-5-3-452 0 0,6 0 172 0 0,-1 3 0 0 0,-7 2-172 0 0,43-2 0 0 0,13-2 0 0 0,-1 0 0 0 0,1 0 0 0 0,-1 1 0 0 0,1-1 0 0 0,-1 1 0 0 0,1 0 0 0 0,0 0 0 0 0,-1 0 0 0 0,1 1 0 0 0,0-1 0 0 0,0 1 0 0 0,-2 1 0 0 0,2-1-119 0 0,0 0-1 0 0,0 0 1 0 0,1 0-1 0 0,-1 1 1 0 0,1-1-1 0 0,0 1 1 0 0,0-1-1 0 0,0 1 1 0 0,0 0 0 0 0,0 0-1 0 0,0 0 1 0 0,1 0-1 0 0,0 0 1 0 0,-1 0-1 0 0,1 0 1 0 0,0 1-1 0 0,1-1 1 0 0,-1 0-1 0 0,0 1 1 0 0,1-1-1 0 0,0 0 1 0 0,0 1-1 0 0,0-1 1 0 0,0 1 0 0 0,1 2 119 0 0,2 10-7030 0 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1:32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211 109 1375 0 0,'0'0'66'0'0,"0"0"430"0"0,0 0 1786 0 0,1-2 780 0 0,14-20 4354 0 0,5-19-6170 0 0,-9 17-62 0 0,-10 22-673 0 0,-1 2 58 0 0,0 0 9 0 0,1-2-8 0 0,0 2-514 0 0,-1-1-1 0 0,1 0 1 0 0,-1 0-1 0 0,1 0 1 0 0,-1 0-1 0 0,0 0 0 0 0,1 0 1 0 0,-1 0-1 0 0,0 0 1 0 0,1 0-1 0 0,-1 0 1 0 0,0 0-1 0 0,0 0-55 0 0,0 0 33 0 0,0 1 1 0 0,0 0-1 0 0,-1 0 0 0 0,1 0 0 0 0,0 0 1 0 0,0 0-1 0 0,0-1 0 0 0,0 1 0 0 0,-1 0 1 0 0,1 0-1 0 0,0 0 0 0 0,0 0 0 0 0,0 0 1 0 0,0 0-1 0 0,-1 0 0 0 0,1 0 0 0 0,0 0 1 0 0,0 0-1 0 0,0 0 0 0 0,-1 0 0 0 0,1 0 1 0 0,0 0-1 0 0,0 0 0 0 0,0 0 0 0 0,-1 0 1 0 0,1 0-1 0 0,0 0 0 0 0,0 0 0 0 0,0 0 0 0 0,-1 0 1 0 0,1 0-1 0 0,0 0 0 0 0,0 0 0 0 0,0 0 1 0 0,0 0-1 0 0,-1 1 0 0 0,1-1-33 0 0,-28 17 1677 0 0,14-7-1669 0 0,0 0 0 0 0,0 2 0 0 0,1 0 0 0 0,1 0 0 0 0,0 1 0 0 0,1 1 0 0 0,0 0 0 0 0,-5 10-8 0 0,2-2 32 0 0,-38 67 339 0 0,43-71-239 0 0,0 0 0 0 0,2 1 1 0 0,0-1-1 0 0,1 4-132 0 0,4-16 29 0 0,0 1-1 0 0,0-1 1 0 0,1 1 0 0 0,0-1-1 0 0,1 1 1 0 0,-1 0 0 0 0,1-1-1 0 0,0 1 1 0 0,1 0 0 0 0,0-1-1 0 0,0 1 1 0 0,0-1 0 0 0,1 1-1 0 0,0-1 1 0 0,0 1 0 0 0,0-1-1 0 0,1 0 1 0 0,1 1-29 0 0,-3-6 24 0 0,1 1 0 0 0,-1 0 0 0 0,1-1-1 0 0,0 1 1 0 0,-1-1 0 0 0,1 0 0 0 0,0 1 0 0 0,0-1 0 0 0,0 0-1 0 0,0 0 1 0 0,0 0 0 0 0,0-1 0 0 0,0 1 0 0 0,2 0-24 0 0,-2 0 34 0 0,5 1 10 0 0,1-1 1 0 0,-1 1-1 0 0,0-1 0 0 0,1 0 0 0 0,-1-1 1 0 0,1 0-1 0 0,-1 0 0 0 0,4-1-44 0 0,-6 1 32 0 0,0-1 1 0 0,0 0-1 0 0,1 0 0 0 0,-1 0 1 0 0,0-1-1 0 0,0 0 0 0 0,0 0 1 0 0,-1 0-1 0 0,1 0 0 0 0,0-1 0 0 0,2-2-32 0 0,-3 2 24 0 0,0-1 0 0 0,0 0 0 0 0,-1 0 0 0 0,0 0 0 0 0,0-1-1 0 0,0 1 1 0 0,0-1 0 0 0,-1 0 0 0 0,1-1-24 0 0,15-46 135 0 0,-15 43-111 0 0,3-16 33 0 0,-2 0 1 0 0,0 0 0 0 0,-2-1-1 0 0,0 1 1 0 0,-2-12-58 0 0,0 6 68 0 0,1 1 1 0 0,2 0-1 0 0,4-16-68 0 0,5 9-15 0 0,-12 35-83 0 0,0 2-122 0 0,0 0-48 0 0,3 1-11 0 0,0 1-284 0 0,0 0 1 0 0,1 0-1 0 0,-1 1 0 0 0,0-1 1 0 0,0 1-1 0 0,0-1 1 0 0,0 1-1 0 0,-1 0 0 0 0,3 3 563 0 0,3 7-7568 0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1:32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15199 0 0,'0'0'1172'0'0,"1"-2"-428"0"0,17-22 4303 0 0,-15 20-4310 0 0,1 0 0 0 0,-1 0-1 0 0,0-1 1 0 0,0 1 0 0 0,0-1 0 0 0,0-2-737 0 0,2-3 117 0 0,-2 3-175 0 0,0 1 0 0 0,-1 0 0 0 0,0-1 0 0 0,0 1 0 0 0,0-1 0 0 0,0 0 0 0 0,-1 0 0 0 0,-1 0 0 0 0,1 1 0 0 0,-1-1 0 0 0,0-5 58 0 0,-2 2-350 0 0,2 8-230 0 0,-3-4-412 0 0,3 5-2063 0 0,1-1-3339 0 0,4-6 54 0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1:33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323 314 22255 0 0,'0'0'1024'0'0,"-1"-3"-29"0"0,0-10-860 0 0,0 0-1 0 0,1 0 1 0 0,0 0 0 0 0,1 0-135 0 0,0-3 101 0 0,0 0 0 0 0,-2 0 0 0 0,0-1-101 0 0,-1 0-555 0 0,-1 1 1 0 0,0 0-1 0 0,-5-13 555 0 0,5 21-86 0 0,-1 0 0 0 0,1 0 1 0 0,-1 1-1 0 0,-1 0 1 0 0,1-1-1 0 0,-1 2 1 0 0,0-1-1 0 0,-3-1 86 0 0,5 4 102 0 0,0 0 200 0 0,-1 0 0 0 0,1 0 0 0 0,-1 1 0 0 0,0-1 0 0 0,-1 1 0 0 0,-1-1-302 0 0,5 3 34 0 0,-1 0-1 0 0,0 0 0 0 0,0 1 0 0 0,0-1 0 0 0,1 1 0 0 0,-1-1 0 0 0,0 1 1 0 0,0 0-1 0 0,0-1 0 0 0,0 1 0 0 0,0 0 0 0 0,0 0 0 0 0,0 1 0 0 0,1-1 1 0 0,-1 0-1 0 0,0 1 0 0 0,0-1 0 0 0,0 1 0 0 0,-1 0-33 0 0,-5 3-34 0 0,-1 0 0 0 0,1 0 1 0 0,0 1-1 0 0,1 0 0 0 0,-1 0 0 0 0,1 1 0 0 0,0 0 1 0 0,0 0-1 0 0,1 1 0 0 0,0 0 0 0 0,-5 6 34 0 0,-6 11-186 0 0,1 1 0 0 0,-13 27 186 0 0,23-41-10 0 0,0 1 0 0 0,0-1 0 0 0,2 1 0 0 0,-1 1 0 0 0,2-1 0 0 0,-1 0 0 0 0,2 1 0 0 0,-1 7 10 0 0,2-17 1 0 0,1-1-1 0 0,0 0 0 0 0,1 1 1 0 0,-1-1-1 0 0,0 0 0 0 0,1 1 1 0 0,-1-1-1 0 0,1 0 1 0 0,0 0-1 0 0,0 0 0 0 0,0 1 1 0 0,0-1-1 0 0,0 0 1 0 0,0 0-1 0 0,1 0 0 0 0,-1-1 1 0 0,2 2-1 0 0,-1 0 2 0 0,1 0 0 0 0,0-1-1 0 0,0 1 1 0 0,1-1 0 0 0,-1 0 0 0 0,0 0 0 0 0,1 0 0 0 0,0 0 0 0 0,-1-1-1 0 0,2 1-1 0 0,1 0 5 0 0,1 0 1 0 0,-1-1-1 0 0,0 0 0 0 0,0 0 0 0 0,1 0 0 0 0,-1-1 0 0 0,1 0 0 0 0,-1 0 0 0 0,1 0 0 0 0,-1-1 0 0 0,0 0 0 0 0,1 0 0 0 0,-1-1-5 0 0,5-2 42 0 0,4-1 53 0 0,1-1 0 0 0,-1-1 0 0 0,0 0 0 0 0,4-4-95 0 0,-17 10 79 0 0,-2 1 0 0 0,0 0-6 0 0,0 0-1 0 0,0 0 0 0 0,1 3 5 0 0,0 2-58 0 0,-1 0-1 0 0,1 0 0 0 0,-1 0 0 0 0,1 1 1 0 0,-2-1-1 0 0,1 0 0 0 0,0 0 0 0 0,-1 1 0 0 0,0-1 1 0 0,-2 4-19 0 0,-4 15 217 0 0,-8 18-217 0 0,5-15 35 0 0,4-9-119 0 0,0 1 0 0 0,1-1 0 0 0,1 1 0 0 0,1 0 0 0 0,1 0 0 0 0,0 6 84 0 0,5-13-306 0 0,-2-10 223 0 0,-1 0-217 0 0,0-2-11 0 0,3 1-161 0 0,0-1 74 0 0,0 0 0 0 0,-1 0-1 0 0,1 0 1 0 0,0 0 0 0 0,0 0 0 0 0,0-1-1 0 0,0 1 1 0 0,-1-1 0 0 0,1 1 0 0 0,0-1-1 0 0,-1 0 1 0 0,1 0 0 0 0,1-2 398 0 0,11-7-6991 0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1:33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251 127 23007 0 0,'0'0'1057'0'0,"0"0"-29"0"0,0-2-590 0 0,0-1-297 0 0,2-4-23 0 0,-2 1 0 0 0,1-1 0 0 0,-1 0 0 0 0,0 1-1 0 0,-1-1 1 0 0,1 0 0 0 0,-1 1 0 0 0,-1-1 0 0 0,1 1 0 0 0,-1-1-1 0 0,0 1 1 0 0,0 0 0 0 0,-1-1-118 0 0,2 5-16 0 0,0 0 0 0 0,0 0 0 0 0,0 1 0 0 0,0-1 1 0 0,0 0-1 0 0,-1 1 0 0 0,1-1 0 0 0,0 1 0 0 0,-1-1 0 0 0,1 1 0 0 0,-1-1 0 0 0,0 1 0 0 0,1 0 0 0 0,-1 0 1 0 0,0 0-1 0 0,0 0 0 0 0,0 0 0 0 0,0 0 0 0 0,1 1 0 0 0,-1-1 0 0 0,0 1 0 0 0,0-1 0 0 0,0 1 0 0 0,0 0 1 0 0,-1 0-1 0 0,1-1 0 0 0,0 1 0 0 0,0 1 0 0 0,0-1 0 0 0,0 0 0 0 0,0 0 0 0 0,0 1 16 0 0,-4 0 7 0 0,-1 1 0 0 0,0 0 0 0 0,1 0 0 0 0,0 1 0 0 0,0 0 0 0 0,0 0 0 0 0,0 0 0 0 0,0 1-1 0 0,-2 1-6 0 0,6-3 2 0 0,-1 0-1 0 0,1 0 0 0 0,0 0 1 0 0,0 0-1 0 0,0 1 0 0 0,0-1 1 0 0,1 0-1 0 0,-2 3-1 0 0,-28 48-16 0 0,-16 40 16 0 0,43-84-22 0 0,0 0 0 0 0,1 0 0 0 0,0 1 0 0 0,0-1 0 0 0,1 1 0 0 0,0 4 22 0 0,1-10-5 0 0,1-1-1 0 0,0 0 1 0 0,0 0-1 0 0,0 1 1 0 0,0-1 0 0 0,0 0-1 0 0,1 0 1 0 0,-1 1-1 0 0,1-1 1 0 0,0 0 0 0 0,0 0-1 0 0,0 0 1 0 0,0 0-1 0 0,1 0 1 0 0,-1 0 0 0 0,1 0-1 0 0,0 0 1 0 0,0-1-1 0 0,0 1 1 0 0,2 1 5 0 0,24 19 0 0 0,-7-17 0 0 0,-19-5 0 0 0,4 0 15 0 0,0-1 1 0 0,1 0-1 0 0,-1 0 0 0 0,1 0 0 0 0,-1-1 1 0 0,0 0-1 0 0,4-1-15 0 0,15-2 53 0 0,5 1 324 0 0,18-6-377 0 0,11-2 359 0 0,-55 12-272 0 0,4 3-6 0 0,-6-3-2 0 0,-1 5-50 0 0,0-1 0 0 0,-1 0 0 0 0,0 0 0 0 0,0 1 0 0 0,0-1-1 0 0,-1 0 1 0 0,1 0 0 0 0,-1 0 0 0 0,-2 4-29 0 0,-15 46 29 0 0,-20 51-28 0 0,30-83-5 0 0,2 2 0 0 0,1-1 0 0 0,-1 11 4 0 0,6-30-42 0 0,0 3-28 0 0,0-5-230 0 0,0-3-86 0 0,10 1-348 0 0,-9-1 658 0 0,0 0 0 0 0,0 1 0 0 0,0-1 0 0 0,0 0 0 0 0,-1 0 0 0 0,1 0 0 0 0,0 0 0 0 0,0 0 0 0 0,0 0 0 0 0,0 0 0 0 0,0-1 0 0 0,0 1 0 0 0,0 0 0 0 0,0 0 0 0 0,0-1 0 0 0,-1 1 0 0 0,2-1 76 0 0,11-7-1338 0 0,-2-3-49 0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1:34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75 246 13359 0 0,'-6'0'356'0'0,"0"1"-1"0"0,-1-1 1 0 0,1-1-1 0 0,0 1 1 0 0,-1-1 0 0 0,1 0-1 0 0,0 0 1 0 0,0-1-1 0 0,-3-1-355 0 0,-1-2 4105 0 0,10 5-4008 0 0,0 0-1 0 0,0-1 0 0 0,0 1 0 0 0,0 0 0 0 0,0 0 0 0 0,0 0 1 0 0,0 0-1 0 0,0-1 0 0 0,0 1 0 0 0,1 0 0 0 0,-1 0 1 0 0,0 0-1 0 0,0-1 0 0 0,0 1 0 0 0,0 0 0 0 0,0 0 0 0 0,0 0 1 0 0,0 0-1 0 0,1 0 0 0 0,-1-1 0 0 0,0 1 0 0 0,0 0 1 0 0,0 0-1 0 0,0 0 0 0 0,0 0 0 0 0,1 0 0 0 0,-1 0 0 0 0,0 0 1 0 0,0 0-1 0 0,0 0 0 0 0,1 0 0 0 0,-1-1-96 0 0,20-3 1250 0 0,103 9 1121 0 0,24-1-432 0 0,-67-7-1645 0 0,-4 0 189 0 0,4 3-483 0 0,-52-2 64 0 0,-18 3-77 0 0,-8 0-126 0 0,-2-1-314 0 0,0 0-129 0 0,0 0-24 0 0,10-3-1874 0 0,-9 2 449 0 0</inkml:trace>
  <inkml:trace contextRef="#ctx0" brushRef="#br0" timeOffset="1">179 1 10135 0 0,'-4'18'778'0'0,"3"-14"160"0"0,2-1 4210 0 0,1 5-3289 0 0,-1-7-716 0 0,8 11 8048 0 0,5-2-6373 0 0,19 5-4802 0 0,-20-10 2724 0 0,-8-3-785 0 0,-1 1-1 0 0,1 0 1 0 0,-1 0 0 0 0,0 0 0 0 0,0 1 0 0 0,0-1 0 0 0,-1 1-1 0 0,1 0 1 0 0,-1 0 0 0 0,0 0 0 0 0,0 0 0 0 0,0 1 0 0 0,-1-1 0 0 0,1 1-1 0 0,0 1 46 0 0,2 7-34 0 0,0 0 1 0 0,-1 0-1 0 0,0 1 0 0 0,-1-1 0 0 0,0 4 34 0 0,6 51 82 0 0,-3 27-82 0 0,8 56 134 0 0,-12-141-313 0 0,1 7 147 0 0,-3-7-3630 0 0,-5-14 1950 0 0,-16-14-15 0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1:38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31 270 4143 0 0,'0'0'319'0'0,"-2"0"-210"0"0,1 0 27 0 0,1 0 0 0 0,-1 0-1 0 0,1 0 1 0 0,-1 0 0 0 0,1 0-1 0 0,-1 0 1 0 0,1 0 0 0 0,-1 0-1 0 0,1 0 1 0 0,-1 0-1 0 0,1-1 1 0 0,0 1 0 0 0,-1 0-1 0 0,1 0 1 0 0,-1 0 0 0 0,1 0-1 0 0,-1-1 1 0 0,1 1-1 0 0,0 0 1 0 0,-1 0 0 0 0,1-1-1 0 0,-1 1 1 0 0,1 0 0 0 0,0-1-1 0 0,-1 1 1 0 0,1-1 0 0 0,0 1-1 0 0,0 0 1 0 0,-1-1-1 0 0,1 0-135 0 0,1-15 4138 0 0,0 12-4819 0 0,2-2 821 0 0,-1-1 0 0 0,1 1 1 0 0,1 0-1 0 0,-1 0 1 0 0,1 0-1 0 0,0 1 0 0 0,1-1 1 0 0,-1 1-1 0 0,1 0 0 0 0,1-1-140 0 0,-1 1 255 0 0,46-48 4800 0 0,-50 52-4338 0 0,1 0-554 0 0,0-1 0 0 0,-1 1 0 0 0,1-1 0 0 0,-1 1 1 0 0,1-1-1 0 0,-1 1 0 0 0,0-1 0 0 0,0 0 0 0 0,0 0 0 0 0,1 0-163 0 0,-1-1 157 0 0,2 0-65 0 0,0-2 133 0 0,1 0 0 0 0,0 1 0 0 0,0-1 0 0 0,0 1 0 0 0,5-3-225 0 0,-5 5 25 0 0,-3 1-11 0 0,0 0 0 0 0,0 1 0 0 0,1-1 0 0 0,-1 0 0 0 0,0 0 0 0 0,0 0 0 0 0,0 0 0 0 0,0 0 0 0 0,0 0 1 0 0,-1 0-1 0 0,1-1 0 0 0,0 1 0 0 0,0 0 0 0 0,0-1-14 0 0,28-38 1029 0 0,-28 39-933 0 0,-1 1 0 0 0,6-6 679 0 0,-17 31-821 0 0,-1-1 1 0 0,-5 6 45 0 0,-8 16-52 0 0,-8 18 66 0 0,13-29 3 0 0,2 1-1 0 0,2 1 1 0 0,-1 8-17 0 0,10-26 12 0 0,-4 14 52 0 0,1-1 0 0 0,2 1 0 0 0,1 1 0 0 0,-1 18-64 0 0,8-48 10 0 0,-1 1 0 0 0,1-1 0 0 0,1 1 0 0 0,-1-1 1 0 0,1 1-1 0 0,0-1 0 0 0,0 0 0 0 0,0 1 0 0 0,0-1 0 0 0,1 0 0 0 0,-1 0 0 0 0,1 0 0 0 0,0 0 0 0 0,1 0 0 0 0,-1 0 0 0 0,1-1 0 0 0,-1 1 1 0 0,1-1-1 0 0,0 1 0 0 0,1-1 0 0 0,-1 0 0 0 0,0-1 0 0 0,5 4-10 0 0,-4-3 38 0 0,1-1 1 0 0,1 1-1 0 0,-1-1 0 0 0,0 1 0 0 0,0-2 1 0 0,1 1-1 0 0,0-1 0 0 0,-1 1 1 0 0,1-1-1 0 0,-1-1 0 0 0,1 1 1 0 0,0-1-1 0 0,0 0 0 0 0,-1-1 1 0 0,1 1-1 0 0,0-1 0 0 0,-1 0 0 0 0,3-1-38 0 0,1 0 33 0 0,1-1 0 0 0,-1-1 0 0 0,-1 1 0 0 0,1-1 0 0 0,-1-1 0 0 0,1 1 0 0 0,-1-2 0 0 0,0 1 0 0 0,0-2-33 0 0,-3 3 12 0 0,-1 0 0 0 0,1-1 0 0 0,-1 1 0 0 0,0-1 0 0 0,-1-1 0 0 0,1 1 0 0 0,-1 0 0 0 0,0-1 0 0 0,0 1 0 0 0,-1-1 0 0 0,0 0 0 0 0,0 0-1 0 0,0 0 1 0 0,0-2-12 0 0,2-13 129 0 0,0 1 0 0 0,-2 0 0 0 0,1-19-129 0 0,-2 19 133 0 0,0 0 1 0 0,2-1-134 0 0,3-33 204 0 0,-6 28-282 0 0,1 0 0 0 0,2 0 1 0 0,1 0-1 0 0,2-4 78 0 0,-6 29-220 0 0,0 1-388 0 0,4-4-367 0 0,-1 0 149 0 0,2 4-3046 0 0,7 1 2149 0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1:38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12 112 21767 0 0,'0'0'995'0'0,"0"0"-18"0"0,-1-1-628 0 0,0-1-258 0 0,-1 0 1 0 0,1 0-1 0 0,0-1 0 0 0,0 1 0 0 0,0 0 0 0 0,0 0 0 0 0,1 0 0 0 0,-1-1 0 0 0,1 1 0 0 0,-1 0 0 0 0,1 0 0 0 0,0-1 0 0 0,0 1 0 0 0,0 0 0 0 0,0-1 0 0 0,0 1 0 0 0,0 0 0 0 0,1-1 0 0 0,-1 1 0 0 0,1 0 0 0 0,0-2-91 0 0,1 0 26 0 0,11-31-204 0 0,-8 17-3711 0 0,-5 16 2241 0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1:39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243 286 455 0 0,'0'0'3308'0'0,"0"0"422"0"0,0 0 187 0 0,0-2-434 0 0,0-5-2967 0 0,0 0 0 0 0,1 0 0 0 0,0 0 0 0 0,0 0 1 0 0,0 0-1 0 0,1 0 0 0 0,0 1 0 0 0,0-1 1 0 0,1 0-1 0 0,0 1 0 0 0,0 0 0 0 0,1-1-516 0 0,-2 3 231 0 0,-1 0-1 0 0,1 0 0 0 0,-1 0 0 0 0,0-1 1 0 0,-1 1-1 0 0,1 0 0 0 0,-1 0 1 0 0,1-4-231 0 0,-1 4 170 0 0,0 0 0 0 0,0 0-1 0 0,1 0 1 0 0,0 0 0 0 0,-1 0 0 0 0,2 1 0 0 0,0-4-170 0 0,0 3 110 0 0,-1 0-1 0 0,1 0 0 0 0,-1 0 1 0 0,0 0-1 0 0,0 0 1 0 0,0-1-1 0 0,-1 1 1 0 0,1 0-1 0 0,-1-1 0 0 0,0 1 1 0 0,-1 0-1 0 0,1 0 1 0 0,-1-1-1 0 0,0 0-109 0 0,1 3 14 0 0,0 1-1 0 0,-1 0 0 0 0,1-1 1 0 0,0 1-1 0 0,0 0 1 0 0,0-1-1 0 0,0 1 1 0 0,0 0-1 0 0,1-1 0 0 0,-1 1 1 0 0,0 0-1 0 0,0-1 1 0 0,1 1-1 0 0,-1-1-13 0 0,2-7 87 0 0,-6 1-6 0 0,-2 1-14 0 0,5 6-69 0 0,0 0 1 0 0,0 0-1 0 0,0 0 1 0 0,-1 0-1 0 0,1 0 0 0 0,0 1 1 0 0,0-1-1 0 0,0 0 1 0 0,-1 0-1 0 0,1 1 1 0 0,0-1-1 0 0,-1 1 1 0 0,1 0-1 0 0,-1-1 1 0 0,1 1-1 0 0,0 0 0 0 0,-1 0 1 0 0,1 0-1 0 0,-1 0 1 0 0,1 0-1 0 0,-1 0 1 0 0,1 0-1 0 0,0 0 1 0 0,-1 0-1 0 0,1 1 0 0 0,-1-1 2 0 0,-3 1-67 0 0,1 0 39 0 0,-1-1 1 0 0,1 1-1 0 0,0 1 1 0 0,0-1-1 0 0,0 1 1 0 0,0-1-1 0 0,1 1 0 0 0,-1 0 1 0 0,0 0-1 0 0,1 1 1 0 0,-3 1 27 0 0,-9 8-121 0 0,1 1-1 0 0,-1 2 122 0 0,-2 0-100 0 0,0 2 86 0 0,2 1 0 0 0,0 0-1 0 0,1 1 1 0 0,1 0-1 0 0,0 1 1 0 0,-3 9 14 0 0,12-21 5 0 0,0 0-1 0 0,0 0 1 0 0,1 0 0 0 0,0 0 0 0 0,1 1 0 0 0,0-1 0 0 0,0 1 0 0 0,1 0-1 0 0,0 0 1 0 0,0-1 0 0 0,1 3-5 0 0,4 4 0 0 0,-3-12 5 0 0,1-1 0 0 0,-1 1 0 0 0,1-1 0 0 0,0 1 0 0 0,-1-1 0 0 0,1 0 0 0 0,0 1 0 0 0,1-1 0 0 0,-1 0 0 0 0,0 0 0 0 0,1-1 0 0 0,-1 1 0 0 0,1 0 0 0 0,-1-1 0 0 0,1 1 0 0 0,0-1 0 0 0,0 0 0 0 0,-1 0 0 0 0,1 0 1 0 0,0 0-1 0 0,0-1 0 0 0,0 1 0 0 0,0-1 0 0 0,1 0-5 0 0,2 0 24 0 0,0 0 1 0 0,0 0 0 0 0,0-1-1 0 0,0 0 1 0 0,0 0 0 0 0,0 0-1 0 0,0-1 1 0 0,0 0 0 0 0,-1 0-1 0 0,1 0 1 0 0,3-3-25 0 0,5-2 101 0 0,0 1 0 0 0,12-3-101 0 0,3-1 81 0 0,25-18 24 0 0,-52 27-46 0 0,-2 1 6 0 0,0 0-1 0 0,3 4 2 0 0,5 2-15 0 0,-6 0-47 0 0,1 1 0 0 0,-1-1 0 0 0,-1 0 0 0 0,1 1 0 0 0,-1-1 0 0 0,0 1-1 0 0,0 0 1 0 0,-1-1 0 0 0,0 1 0 0 0,0 0 0 0 0,-1-1 0 0 0,1 1 0 0 0,-2 4-4 0 0,-4 18 10 0 0,-1-1-1 0 0,-5 14-9 0 0,10-35-6 0 0,-8 26-15 0 0,2 2-1 0 0,1-1 0 0 0,0 19 22 0 0,6-48-13 0 0,0-1 3 0 0,1 0 0 0 0,0 1-1 0 0,-1-1 1 0 0,1 0 0 0 0,1 0 0 0 0,-1 0 0 0 0,1 0 0 0 0,-1 0 0 0 0,1 0 0 0 0,0 0 0 0 0,1 0 0 0 0,-1 0-1 0 0,1 0 1 0 0,-1 0 0 0 0,1-1 0 0 0,1 1 0 0 0,-1-1 0 0 0,0 1 0 0 0,1-1 10 0 0,-2-1-80 0 0,-1-2-39 0 0,4 3-35 0 0,-4-3 91 0 0,1 0-1 0 0,-1 0 1 0 0,0 1 0 0 0,0-1 0 0 0,0 0 0 0 0,1 0 0 0 0,-1 0-1 0 0,0 1 1 0 0,0-1 0 0 0,1 0 0 0 0,-1 0 0 0 0,0 0 0 0 0,0 0-1 0 0,1 0 1 0 0,-1 1 0 0 0,0-1 0 0 0,0 0 0 0 0,1 0 0 0 0,-1 0-1 0 0,0 0 1 0 0,0 0 0 0 0,1 0 0 0 0,-1 0 0 0 0,0 0 0 0 0,1 0-1 0 0,-1 0 1 0 0,0 0 0 0 0,0 0 0 0 0,1 0 0 0 0,-1 0 0 0 0,0-1-1 0 0,1 1 1 0 0,-1 0 0 0 0,0 0 0 0 0,0 0 63 0 0,10-9-2421 0 0,-1-3-5361 0 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1:40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11 5983 0 0,'0'0'464'0'0,"-2"1"266"0"0,-5 1 2252 0 0,5-1 1024 0 0,2-1 200 0 0,0 0-536 0 0,-2-1-2412 0 0,-16-4-1051 0 0,16 4-311 0 0,0 0-171 0 0,-1 0 170 0 0,0 0 0 0 0,0 0 0 0 0,0 0 0 0 0,0 0-1 0 0,0 0 1 0 0,0 1 0 0 0,0 0 0 0 0,0-1 0 0 0,-1 1 0 0 0,1 0-1 0 0,0 0 1 0 0,0 1 0 0 0,0-1 0 0 0,0 1 0 0 0,0 0 0 0 0,0-1-1 0 0,0 1 1 0 0,0 1 0 0 0,0-1 0 0 0,0 0 0 0 0,0 1 0 0 0,0-1 0 0 0,1 1-1 0 0,-1 0 1 0 0,-1 2 105 0 0,-1-1 72 0 0,0 1-1 0 0,1 0 1 0 0,-1 0-1 0 0,1 1 1 0 0,0-1-1 0 0,1 1 1 0 0,-1 0-1 0 0,1 0 1 0 0,0 0-1 0 0,0 1 1 0 0,1-1-1 0 0,-1 1 1 0 0,1 0-1 0 0,0 0-71 0 0,1-4 33 0 0,0 0-9 0 0,0 0 1 0 0,1 0-1 0 0,-1 0 0 0 0,1 0 1 0 0,-1-1-1 0 0,1 1 0 0 0,0 0 0 0 0,0 0 1 0 0,0 0-1 0 0,0 0 0 0 0,0 0 1 0 0,0 0-1 0 0,0 0 0 0 0,1 0 1 0 0,-1 1-25 0 0,1 3-36 0 0,0-1 1 0 0,1 0 0 0 0,-1 0 0 0 0,1 0 0 0 0,0 0 0 0 0,0-1 0 0 0,1 1 0 0 0,-1 0 0 0 0,1-1 0 0 0,0 1 0 0 0,2 1 35 0 0,-4-4-13 0 0,1-1 0 0 0,-1 1-1 0 0,0-1 1 0 0,0 1 0 0 0,1-1-1 0 0,-1 0 1 0 0,1 1 0 0 0,0-1-1 0 0,-1 0 1 0 0,1 0 0 0 0,1 1 13 0 0,3 1-22 0 0,-2 0 8 0 0,1 1 0 0 0,-1-1 0 0 0,1 0 0 0 0,0-1 0 0 0,0 1 0 0 0,0-1 0 0 0,0 0 0 0 0,4 1 14 0 0,-2 0 0 0 0,-1 0 0 0 0,0 1 0 0 0,1 0 0 0 0,-1 0 0 0 0,0 0 0 0 0,-1 1 0 0 0,1 0 0 0 0,-1 1 0 0 0,3 1 0 0 0,-1 0 0 0 0,1-1 0 0 0,1 0 0 0 0,0 0 0 0 0,-4-3 5 0 0,1 0-1 0 0,-1 0 1 0 0,0 0 0 0 0,0 1-1 0 0,0 0 1 0 0,-1 0 0 0 0,1 0-1 0 0,-1 1 1 0 0,0-1-1 0 0,0 1 1 0 0,-1 0 0 0 0,1 0-1 0 0,-1 1 1 0 0,0-1 0 0 0,-1 1-1 0 0,1-1 1 0 0,-1 1 0 0 0,0 0-1 0 0,0 3-4 0 0,-1-5 18 0 0,0-1 0 0 0,-1 0 0 0 0,1 0 0 0 0,-1 0 0 0 0,0 1 0 0 0,0-1 0 0 0,0 0 0 0 0,0 0-1 0 0,-1 1 1 0 0,1-1 0 0 0,-1 0 0 0 0,0 0 0 0 0,0 0 0 0 0,0 0 0 0 0,0 0 0 0 0,-1 1-18 0 0,0-1 48 0 0,-1 1 0 0 0,0-1 1 0 0,1 0-1 0 0,-1 0 0 0 0,-1 0 0 0 0,1 0 0 0 0,0 0 1 0 0,-1-1-1 0 0,1 1 0 0 0,-1-1 0 0 0,0 0 0 0 0,0 0-48 0 0,-10 5 202 0 0,-1 0 0 0 0,1-1 0 0 0,-1-1 0 0 0,0 0 0 0 0,-5 0-202 0 0,12-4 65 0 0,-1 1 1 0 0,1-1-1 0 0,-1-1 0 0 0,1 1 1 0 0,-1-1-1 0 0,1-1 0 0 0,-1 0 1 0 0,1 0-1 0 0,-1-1 0 0 0,-4-1-65 0 0,12 3 25 0 0,0 0 0 0 0,0-1 1 0 0,-1 1-1 0 0,1 0 0 0 0,0-1 0 0 0,0 1 0 0 0,0-1 1 0 0,1 0-1 0 0,-1 1 0 0 0,0-1 0 0 0,0 0 0 0 0,0 1 0 0 0,0-1 1 0 0,0 0-1 0 0,1 0 0 0 0,-1 0 0 0 0,0 0 0 0 0,1 1 1 0 0,-1-1-1 0 0,1 0 0 0 0,-1 0 0 0 0,1 0 0 0 0,-1 0 0 0 0,1-1 1 0 0,0 1-1 0 0,-1 0 0 0 0,1 0 0 0 0,0-1-25 0 0,0 0 43 0 0,0 0 1 0 0,1-1-1 0 0,-1 1 1 0 0,0 0-1 0 0,1-1 0 0 0,0 1 1 0 0,0 0-1 0 0,-1 0 0 0 0,1 0 1 0 0,1 0-1 0 0,-1 0 0 0 0,0 0 1 0 0,0 0-1 0 0,1 0-43 0 0,9-12 192 0 0,1 1-1 0 0,1 1 0 0 0,0 0 1 0 0,0 1-1 0 0,15-10-191 0 0,-8 6 152 0 0,-1 0 0 0 0,12-14-152 0 0,21-27 26 0 0,-1-4-26 0 0,-41 45-428 0 0,0-1-1 0 0,-1 0 1 0 0,0 0 0 0 0,-2-1 0 0 0,0 0-1 0 0,2-7 429 0 0,-5 8-1492 0 0,-5 1-61 0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1:40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25487 0 0,'0'0'1128'0'0,"0"0"232"0"0,0 0-1088 0 0,0-11-272 0 0,5 0 0 0 0,-1-2 0 0 0,-4 13-72 0 0,4-14-72 0 0,-1-2-16 0 0,0 0 0 0 0,-1-2-1416 0 0,-1 2-288 0 0,1 2-56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9:45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933 145 5407 0 0,'0'0'248'0'0,"0"0"-5"0"0,1-2-152 0 0,1-3-11 0 0,-1 4 280 0 0,-1 1 125 0 0,18-25 2048 0 0,3-1-1761 0 0,-16 18-64 0 0,-4 8-569 0 0,0-1-1 0 0,0 0 1 0 0,0 0 0 0 0,0 0-1 0 0,-1 0 1 0 0,1 0 0 0 0,0 0-1 0 0,-1 0 1 0 0,1 0-1 0 0,0 0 1 0 0,-1 0 0 0 0,0 0-1 0 0,1-1 1 0 0,-1 1 0 0 0,0 0-1 0 0,1 0 1 0 0,-1 0-1 0 0,0-1 1 0 0,0 1 0 0 0,0 0-1 0 0,0 0 1 0 0,0-1 0 0 0,0 1-1 0 0,-1 0 1 0 0,1 0-1 0 0,0 0 1 0 0,-1 0 0 0 0,1-1-1 0 0,0 1 1 0 0,-1 0 0 0 0,0 0-139 0 0,-10-24 534 0 0,10 24-347 0 0,1 1-22 0 0,0 0-5 0 0,0 0 0 0 0,0 0 6 0 0,0 0 20 0 0,0 0 6 0 0,0 0 0 0 0,0-1-37 0 0,0 0 0 0 0,-1 0 0 0 0,1-1 0 0 0,-1 1 0 0 0,1 0 0 0 0,-1 0 0 0 0,0 0 0 0 0,0 0 0 0 0,1 0 0 0 0,-1 0 0 0 0,-1-1-155 0 0,-4-1 1611 0 0,6 4-1599 0 0,0-1-1 0 0,0 0 1 0 0,-1 0 0 0 0,1 1 0 0 0,0-1-1 0 0,-1 0 1 0 0,1 0 0 0 0,0 1 0 0 0,0-1-1 0 0,0 0 1 0 0,-1 1 0 0 0,1-1-1 0 0,0 0 1 0 0,0 1 0 0 0,0-1 0 0 0,0 0-1 0 0,0 1 1 0 0,0-1 0 0 0,0 0 0 0 0,0 1-1 0 0,0-1 1 0 0,0 0 0 0 0,0 1 0 0 0,0-1-12 0 0,-2 9 21 0 0,2-7 32 0 0,0 0 1 0 0,3 54 166 0 0,-1-38-118 0 0,-1 0 0 0 0,-1 0 0 0 0,-1 0 0 0 0,0 0 0 0 0,-3 10-102 0 0,-23 77 476 0 0,13-52-280 0 0,-14 39 60 0 0,18-62-171 0 0,7-23-67 0 0,0-1-1 0 0,1 1 1 0 0,0 0 0 0 0,0 0-1 0 0,1 3-17 0 0,-17 85 243 0 0,18-93-242 0 0,-3 43 96 0 0,-2 1-1 0 0,-2-1 0 0 0,-2-1 1 0 0,-6 15-97 0 0,3-22 82 0 0,8-21-2 0 0,-1 1-1 0 0,-1-1 1 0 0,-1-1-1 0 0,0 1 1 0 0,-4 4-80 0 0,-2 4 50 0 0,1 0-1 0 0,2 2 1 0 0,0-1 0 0 0,1 1 0 0 0,1 1-50 0 0,-2 7 20 0 0,7-23-20 0 0,1 0 0 0 0,0 0 0 0 0,0 5 0 0 0,-4 21 0 0 0,-2 5 11 0 0,2 0 0 0 0,2 10-11 0 0,2-21 11 0 0,-2 0-1 0 0,0 0 1 0 0,-2-1-1 0 0,-2 0 1 0 0,-1 3-11 0 0,-37 88 117 0 0,8-47-64 0 0,23-39 22 0 0,2-1 0 0 0,2 2-1 0 0,1 0 1 0 0,-5 34-75 0 0,15-68 6 0 0,-15 139 272 0 0,7-52-122 0 0,3-23 33 0 0,-6 17-189 0 0,-10 23 84 0 0,8-44-74 0 0,-29 142 246 0 0,0 35 173 0 0,34-185-429 0 0,-13 67 0 0 0,3-22 0 0 0,3-30 70 0 0,9-36 20 0 0,-2-1 1 0 0,-1-1-1 0 0,-6 14-90 0 0,10-33 7 0 0,-1 3 25 0 0,0 1 0 0 0,-2-1 0 0 0,0 0 0 0 0,-1 0-32 0 0,4-7 16 0 0,0 1-1 0 0,1 0 1 0 0,0 0 0 0 0,1 0-1 0 0,0 1-15 0 0,-7 16 10 0 0,-17 50 114 0 0,22-62-82 0 0,0 1 0 0 0,0 0-1 0 0,2 1 1 0 0,-2 8-42 0 0,1-2 53 0 0,-1-2-1 0 0,-1 1-52 0 0,3-11 11 0 0,-9 39 95 0 0,12-47-104 0 0,-1 5 24 0 0,-1 1-1 0 0,1-1 1 0 0,-1 0-1 0 0,-1 0 1 0 0,1 0 0 0 0,-1 0-1 0 0,0-1 1 0 0,-1 1-1 0 0,-2 3-25 0 0,1-2 70 0 0,-8 17 116 0 0,12-23-103 0 0,-3 12 71 0 0,-3 9 249 0 0,10-22-365 0 0,5 1-163 0 0,-2 0-80 0 0,1 1-1 0 0,-1-2 1 0 0,1 1-1 0 0,0-1 0 0 0,0 0 1 0 0,0-1-1 0 0,0 1 1 0 0,0-1-1 0 0,1-1 206 0 0,17-4-1684 0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1:41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52 7831 0 0,'0'0'603'0'0,"0"0"-58"0"0,0 0 1234 0 0,0 0 580 0 0,1-2 117 0 0,1-10 653 0 0,-2 9-3133 0 0,0 0-1 0 0,0 0 1 0 0,0 0-1 0 0,0 0 1 0 0,0 0-1 0 0,-1 0 1 0 0,0 0-1 0 0,1 0 1 0 0,-1 0 4 0 0,0 1-89 0 0,1 2 7 0 0,0 0 2 0 0,0 0 31 0 0,0 0 129 0 0,-9-5 104 0 0,5 5 3089 0 0,4 0-3258 0 0,-2 1 176 0 0,0 1-1 0 0,0-1 1 0 0,0 1 0 0 0,0 0-1 0 0,1 0 1 0 0,-1 0 0 0 0,1 0-1 0 0,-1 0 1 0 0,1 0 0 0 0,0 0-1 0 0,0 0 1 0 0,0 0 0 0 0,0 1-191 0 0,-2 2 245 0 0,-1 1-233 0 0,-8 18-11 0 0,-29 63 326 0 0,25-50-164 0 0,10-22-95 0 0,-1 1 1 0 0,-6 9-69 0 0,-9 11 59 0 0,13-23-25 0 0,0 1 0 0 0,1 0 0 0 0,1 0 0 0 0,0 0 0 0 0,-2 9-34 0 0,2-3 60 0 0,4-13-27 0 0,0 1-1 0 0,1 0 0 0 0,0 0 0 0 0,0 0 0 0 0,1 1 0 0 0,0-1 0 0 0,0 0 0 0 0,1 0 0 0 0,0 1 0 0 0,0-1 0 0 0,1 5-32 0 0,11 28 144 0 0,-12-40-137 0 0,1 0-1 0 0,-1-1 0 0 0,1 1 0 0 0,-1 0 0 0 0,1-1 0 0 0,-1 1 1 0 0,1 0-1 0 0,0-1 0 0 0,-1 1 0 0 0,1-1 0 0 0,0 1 0 0 0,-1-1 1 0 0,1 0-1 0 0,0 1 0 0 0,0-1 0 0 0,-1 0 0 0 0,1 1 0 0 0,0-1-6 0 0,2 1 20 0 0,3 2 6 0 0,0 0-1 0 0,0-1 1 0 0,0 0 0 0 0,0 0-1 0 0,0-1 1 0 0,1 1 0 0 0,-1-1-1 0 0,0-1 1 0 0,1 1 0 0 0,-1-1 0 0 0,1-1-1 0 0,-1 1 1 0 0,0-1 0 0 0,1 0-1 0 0,-1 0 1 0 0,0-1 0 0 0,0 1-1 0 0,3-3-25 0 0,6-1 16 0 0,-1-1 1 0 0,0-1-1 0 0,0 0 0 0 0,0-1 1 0 0,-1-1-1 0 0,-1 0 0 0 0,2-1-16 0 0,-7 3 0 0 0,0 0 0 0 0,-1 0-1 0 0,0 0 1 0 0,0-1 0 0 0,-1 0 0 0 0,1 0 0 0 0,-2 0-1 0 0,1-1 1 0 0,-1 0 0 0 0,-1 0 0 0 0,1 0 0 0 0,-2 0-1 0 0,1 0 1 0 0,-1-1 0 0 0,0 0 0 0 0,1-8 52 0 0,-1-1 1 0 0,-1-1-1 0 0,-1 1 0 0 0,0 0 0 0 0,-1 0 1 0 0,-1 0-1 0 0,-2-2-52 0 0,1 3 150 0 0,-1 1 0 0 0,0 0 1 0 0,-4-8-151 0 0,5 19-5 0 0,0-1 0 0 0,0 1 0 0 0,0 0-1 0 0,-1 0 1 0 0,1 0 0 0 0,-2 1 0 0 0,1-1 0 0 0,0 1 0 0 0,-1 0 0 0 0,-2-1 5 0 0,5 4-108 0 0,1 1 0 0 0,-1 0-1 0 0,1 0 1 0 0,-1 0 0 0 0,0 0 0 0 0,0 0 0 0 0,0 0 0 0 0,0 1 0 0 0,1-1 0 0 0,-1 1 0 0 0,0-1 0 0 0,0 1 0 0 0,0 0 0 0 0,0 0-1 0 0,0-1 1 0 0,0 1 0 0 0,0 1 0 0 0,0-1 0 0 0,0 0 0 0 0,0 0 0 0 0,0 1 0 0 0,0-1 0 0 0,0 1 0 0 0,0 0 0 0 0,0-1-1 0 0,1 1 1 0 0,-1 0 0 0 0,-1 1 108 0 0,0-1-720 0 0,1 1 0 0 0,-1 0-1 0 0,0 0 1 0 0,1 0 0 0 0,-1 1-1 0 0,1-1 1 0 0,0 1-1 0 0,-1-1 1 0 0,1 1 0 0 0,0 0-1 0 0,1 0 1 0 0,-1-1 0 0 0,0 1-1 0 0,1 1 1 0 0,-1 2 720 0 0,1-4-5939 0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1:41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24967 0 0,'0'0'1143'0'0,"0"0"-25"0"0,1-3-719 0 0,8-20-368 0 0,0-9-432 0 0,3-8-2541 0 0,3 2-3307 0 0,-13 35 3740 0 0,3-3-3377 0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1:42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13 7831 0 0,'0'0'603'0'0,"-6"-2"-435"0"0,5 1 4301 0 0,-1 0 4794 0 0,0 1-9232 0 0,0 0 0 0 0,1-1 1 0 0,-1 1-1 0 0,0 0 0 0 0,0 0 1 0 0,0 0-1 0 0,0 1 0 0 0,1-1 1 0 0,-1 0-1 0 0,0 1 0 0 0,0-1 1 0 0,0 1-1 0 0,1 0 0 0 0,-1 0 1 0 0,0-1-1 0 0,1 1 0 0 0,-1 0 1 0 0,1 0-1 0 0,-1 1 0 0 0,1-1 0 0 0,-1 0-30 0 0,-3 3 21 0 0,0-1 1 0 0,0 1-1 0 0,1 1 1 0 0,-1-1 0 0 0,1 1-1 0 0,-2 1-22 0 0,-3 10 255 0 0,0-1 0 0 0,0 1-1 0 0,2 1 1 0 0,0 0 0 0 0,0 3-255 0 0,-6 21 235 0 0,-4 27-235 0 0,13-49 33 0 0,1 0 0 0 0,0 18-33 0 0,3-28 46 0 0,0 0 1 0 0,0 0 0 0 0,1 0-1 0 0,0 0 1 0 0,0 0 0 0 0,1 0-1 0 0,1 1-46 0 0,-2-7 22 0 0,1 1 0 0 0,-1 0-1 0 0,1-1 1 0 0,0 1-1 0 0,0-1 1 0 0,1 0-1 0 0,-1 0 1 0 0,1 0-1 0 0,-1 0 1 0 0,1 0 0 0 0,0 0-1 0 0,2 1-21 0 0,-3-3 5 0 0,-1-1 0 0 0,1 1 0 0 0,-1 0 0 0 0,1-1 0 0 0,-1 1 0 0 0,1-1 0 0 0,-1 1-1 0 0,1-1 1 0 0,0 0 0 0 0,-1 0 0 0 0,1 0 0 0 0,-1 0 0 0 0,2 0-5 0 0,17 1 20 0 0,1-2 0 0 0,-1-1 0 0 0,1 0 0 0 0,-1-1 0 0 0,5-3-20 0 0,-15 4 94 0 0,1-1 0 0 0,-1 0 0 0 0,1-1 1 0 0,-1 0-1 0 0,0-1 0 0 0,-1 0 0 0 0,1-1 0 0 0,-1 0 1 0 0,0 0-1 0 0,-1-1 0 0 0,7-5-94 0 0,-10 5 73 0 0,0 0 0 0 0,0 1 0 0 0,0-2 0 0 0,-1 1 0 0 0,0 0 0 0 0,-1-1 0 0 0,1 0 0 0 0,-1 0 0 0 0,-1 0 0 0 0,0 0 1 0 0,0 0-1 0 0,0-2-73 0 0,0-3 88 0 0,0 0 0 0 0,-2 0 0 0 0,1-1 1 0 0,-1 1-1 0 0,-1 0 0 0 0,-1-1 1 0 0,0-3-89 0 0,-1 7 44 0 0,1 0-1 0 0,-1 0 1 0 0,0 0 0 0 0,-1 0 0 0 0,0 1 0 0 0,-1 0-1 0 0,0-1 1 0 0,0 2 0 0 0,-1-1 0 0 0,-1-1-44 0 0,2 4-251 0 0,0 1-1 0 0,-1-1 1 0 0,1 1 0 0 0,-1 0 0 0 0,0 0-1 0 0,-2 0 252 0 0,2 1-904 0 0,-1 0-1 0 0,0 1 1 0 0,0 0 0 0 0,0 0-1 0 0,0 0 1 0 0,-5 0 904 0 0,-17-2-5521 0 0,3 4-245 0 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1:43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8 621 2303 0 0,'0'0'738'0'0,"0"0"2256"0"0,0 0 992 0 0,0-1 1588 0 0,-5-8-974 0 0,4 3-4241 0 0,0 0 0 0 0,1-1-1 0 0,-1 1 1 0 0,1 0 0 0 0,1-1-1 0 0,-1 1 1 0 0,2-6-359 0 0,11-47 1645 0 0,-12 56-1538 0 0,14-51 1311 0 0,2 1-1 0 0,3 1 1 0 0,20-39-1418 0 0,-11 37 151 0 0,-15 30-64 0 0,-1-2-1 0 0,-2 1 0 0 0,0-2 0 0 0,1-7-86 0 0,-11 31 28 0 0,0 0 0 0 0,-1-1 0 0 0,1 1 0 0 0,-1 0-1 0 0,0 0 1 0 0,0-3-28 0 0,0-22 113 0 0,-1 73-145 0 0,1 0 0 0 0,3 0 1 0 0,2 4 31 0 0,3 71 170 0 0,-9 2-10 0 0,-1-54 44 0 0,3 0 0 0 0,4 2-204 0 0,-1-57 117 0 0,-3-11-53 0 0,5 5 971 0 0,-2-22-2240 0 0,-2-3-7645 0 0,-3 6-314 0 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4:05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269 265 2303 0 0,'0'0'102'0'0,"0"0"368"0"0,0 0 1469 0 0,0 0 644 0 0,0 0 127 0 0,0 0-306 0 0,0 0-1408 0 0,1-2-620 0 0,10-13 267 0 0,-11 15-629 0 0,1 0 0 0 0,-1-1 0 0 0,0 1-1 0 0,1-1 1 0 0,-1 1 0 0 0,0-1 0 0 0,1 1 0 0 0,-1-1 0 0 0,0 0 0 0 0,0 1 0 0 0,1-1 0 0 0,-1 1-1 0 0,0-1 1 0 0,0 1 0 0 0,0-1 0 0 0,0 0 0 0 0,0 1 0 0 0,0-1-14 0 0,1-2 47 0 0,4-9 30 0 0,1 2-1 0 0,0-1 1 0 0,1 0-1 0 0,0 1 1 0 0,1 0-77 0 0,13-20 131 0 0,1-2 297 0 0,-11 17 473 0 0,-1 0 0 0 0,3-8-901 0 0,-12 22 140 0 0,0-1-1 0 0,-1 0 0 0 0,1 0 1 0 0,0 1-1 0 0,-1-1 0 0 0,0 0 1 0 0,1 0-1 0 0,-1 0 0 0 0,0 0 1 0 0,0 0-1 0 0,0 1 1 0 0,0-1-1 0 0,-1 0 0 0 0,1 0 1 0 0,0 0-1 0 0,-1 0 0 0 0,1 1 1 0 0,-1-1-1 0 0,0 0 0 0 0,0 0 1 0 0,1 1-1 0 0,-1-1 1 0 0,0 0-1 0 0,0 1 0 0 0,-1-2-139 0 0,1 2 34 0 0,-1 0 11 0 0,1 0 1 0 0,-1 0 0 0 0,1 1 0 0 0,-1-1 0 0 0,0 0-1 0 0,1 1 1 0 0,-1-1 0 0 0,0 1 0 0 0,0-1 0 0 0,1 1-1 0 0,-1 0 1 0 0,0 0 0 0 0,0-1 0 0 0,0 1 0 0 0,1 1-1 0 0,-1-1 1 0 0,0 0-46 0 0,-11 2 60 0 0,0 0-1 0 0,1 2 1 0 0,0-1-1 0 0,0 1 1 0 0,0 1-1 0 0,0 0 1 0 0,0 1 0 0 0,1 0-1 0 0,-1 1-59 0 0,-17 13 181 0 0,21-10-101 0 0,2 4 83 0 0,0 0-1 0 0,1 1 1 0 0,0 2-163 0 0,4-12 46 0 0,-6 23 457 0 0,1 0 1 0 0,0 16-504 0 0,2-15 237 0 0,-1 0 0 0 0,-3 8-237 0 0,-51 206 1068 0 0,31-122-792 0 0,24-100-239 0 0,3-19-25 0 0,-7 17 15 0 0,6-13-12 0 0,0-3 10 0 0,1 0 0 0 0,-1 0 0 0 0,1 0 0 0 0,-1 0 0 0 0,0 0 0 0 0,0-1-1 0 0,-2 3-24 0 0,-12 10-1 0 0,15-13-79 0 0,1-2-97 0 0,-2-1-42 0 0,2 1 129 0 0,-1 0 1 0 0,1 0-1 0 0,-1 0 1 0 0,1 0-1 0 0,-1 0 0 0 0,1 0 1 0 0,-1-1-1 0 0,1 1 0 0 0,0 0 1 0 0,-1 0-1 0 0,1-1 1 0 0,-1 1-1 0 0,1 0 0 0 0,0 0 1 0 0,-1-1-1 0 0,1 1 0 0 0,0-1 1 0 0,-1 1-1 0 0,1 0 1 0 0,0-1-1 0 0,0 1 0 0 0,-1-1 1 0 0,1 1-1 0 0,0 0 1 0 0,0-1-1 0 0,0 1 0 0 0,-1-1 90 0 0,1-18-2692 0 0,1 5 804 0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4:06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1 269 12119 0 0,'0'0'555'0'0,"0"0"-12"0"0,0 0-239 0 0,0-1 288 0 0,3-15 944 0 0,-3 14-791 0 0,0 2-188 0 0,0 0-79 0 0,1-1-20 0 0,19-25 1102 0 0,-19 25-1528 0 0,-1 1 0 0 0,0-1-1 0 0,1 0 1 0 0,-1 1 0 0 0,1-1 0 0 0,-1 0-1 0 0,0 1 1 0 0,1-1 0 0 0,-1 0 0 0 0,0 1-1 0 0,0-1 1 0 0,0 0 0 0 0,0 0 0 0 0,0 1-1 0 0,1-1 1 0 0,-1 0 0 0 0,-1 0-32 0 0,2-3 90 0 0,1-2 70 0 0,1 0 1 0 0,-1 1-1 0 0,1-1 1 0 0,1 1-1 0 0,-1-1 1 0 0,1 1-1 0 0,0 0 1 0 0,1 0-161 0 0,5-8 326 0 0,-2 4-18 0 0,0 1-1 0 0,0 0 1 0 0,1 0-1 0 0,3-1-307 0 0,4-5 393 0 0,11-6 214 0 0,4-3 315 0 0,-27 19-812 0 0,0 1 1 0 0,0 1-1 0 0,0-1 0 0 0,0 0 0 0 0,0 1 0 0 0,1 0 1 0 0,-1 0-1 0 0,2 0-110 0 0,12-6 286 0 0,4-3-99 0 0,-21 11-185 0 0,0-1 1 0 0,-1 1 0 0 0,1 0-1 0 0,-1-1 1 0 0,1 1 0 0 0,0 0-1 0 0,-1 0 1 0 0,1 0 0 0 0,0 0-1 0 0,-1 0 1 0 0,1 0 0 0 0,0 0-1 0 0,-1 0 1 0 0,1 0 0 0 0,0 0-1 0 0,-1 0 1 0 0,1 0 0 0 0,0 0-3 0 0,2 1 5 0 0,10 0-5 0 0,-3 5 0 0 0,-5-1-1 0 0,1 1-1 0 0,-1 0 1 0 0,-1 0 0 0 0,1 1-1 0 0,-1-1 1 0 0,0 1 0 0 0,0 0-1 0 0,-1 1 2 0 0,-1-3-5 0 0,0 0-1 0 0,0 1 0 0 0,-1-1 0 0 0,0 1 0 0 0,0 0 0 0 0,0-1 0 0 0,-1 1 0 0 0,0 0 0 0 0,0 0 6 0 0,-1 8 6 0 0,-2 0 0 0 0,1 0 0 0 0,-2-1-1 0 0,0 1 1 0 0,0 0 0 0 0,-1-1 0 0 0,-1 0-6 0 0,3-6 19 0 0,0 2 13 0 0,-1 0 0 0 0,0-1 0 0 0,0 1 0 0 0,-1-1 0 0 0,0 0 0 0 0,-1 0 0 0 0,0 0 0 0 0,0-1 0 0 0,-1 0 0 0 0,0 0 0 0 0,0 0 0 0 0,0-1 0 0 0,-1 0 0 0 0,0-1 0 0 0,0 0 0 0 0,-1 0 0 0 0,1-1 0 0 0,-1 0 0 0 0,-5 2-32 0 0,9-4-10 0 0,-15 5 35 0 0,-1-1 0 0 0,-1 0-25 0 0,14-5-49 0 0,0 0 1 0 0,0 0 0 0 0,-1 0-1 0 0,1-1 1 0 0,-1 0 0 0 0,1-1-1 0 0,-1 0 49 0 0,4 0-289 0 0,1 1 0 0 0,-1-1-1 0 0,0 0 1 0 0,1-1 0 0 0,0 1-1 0 0,-1-1 1 0 0,-3-2 289 0 0,7 4-597 0 0,1 0-495 0 0,0 0-223 0 0,0 0-42 0 0,0 0-64 0 0,0 0-233 0 0,0 0-104 0 0,0 0-24 0 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4:06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12 12895 0 0,'-30'16'1606'0'0,"28"-15"-422"0"0,2-1 385 0 0,0 0 67 0 0,0 0-173 0 0,0 0-799 0 0,-11 4-115 0 0,7-4-496 0 0,0 0 1 0 0,0 0-1 0 0,1-1 0 0 0,-1 1 1 0 0,0-1-1 0 0,0 0 1 0 0,1 0-1 0 0,-1 0 0 0 0,0-1 1 0 0,1 1-1 0 0,-1-1 0 0 0,1 0-53 0 0,-20-6-279 0 0,-19-4-105 0 0,30 11 271 0 0,9 2 117 0 0,-1 0-1 0 0,1 0 1 0 0,0 0 0 0 0,0 0-1 0 0,0 1 1 0 0,0-1 0 0 0,0 1 0 0 0,0 0-1 0 0,0 0 1 0 0,0 0 0 0 0,1 0 0 0 0,-3 3-4 0 0,-2 2 135 0 0,1 2 0 0 0,-1-1 0 0 0,-2 6-135 0 0,-13 17 550 0 0,2-6-101 0 0,2 1 0 0 0,1 1 0 0 0,1 0 0 0 0,1 1 1 0 0,1 1-1 0 0,2 1 0 0 0,1-1 0 0 0,-3 17-449 0 0,-9 34 680 0 0,-2 32-680 0 0,18-72 173 0 0,2 0 1 0 0,2 0-1 0 0,1 37-173 0 0,2-70 0 0 0,1 0 0 0 0,0 0 0 0 0,0 0 0 0 0,1-1 0 0 0,-1 1 0 0 0,1 0 0 0 0,3 4 0 0 0,3 5 0 0 0,-5-12-10 0 0,0 0 0 0 0,1 0 0 0 0,0 0 1 0 0,-1 0-1 0 0,1-1 0 0 0,0 1 0 0 0,1-1 0 0 0,-1 0 0 0 0,0-1 0 0 0,5 3 10 0 0,-8-5-26 0 0,1 0-1 0 0,-1 0 0 0 0,0 0 0 0 0,0 0 0 0 0,0 0 0 0 0,0 0 0 0 0,0 0 0 0 0,0-1 0 0 0,0 1 0 0 0,0 0 1 0 0,1-1-1 0 0,-1 1 0 0 0,0-1 0 0 0,0 1 0 0 0,0-1 0 0 0,-1 1 0 0 0,2-1 27 0 0,15-12-624 0 0,-14 11 401 0 0,1-2-340 0 0,1 0 0 0 0,-1-1 0 0 0,0 1 0 0 0,0-1 0 0 0,0 1-1 0 0,-1-1 1 0 0,0 0 0 0 0,2-4 563 0 0,1-5-2108 0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4:07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116 123 1839 0 0,'0'0'398'0'0,"0"0"995"0"0,0 0 434 0 0,0 0 86 0 0,0 0-160 0 0,0 0-753 0 0,0 0-332 0 0,0 0-69 0 0,0 0-10 0 0,0 0 15 0 0,-3-4-198 0 0,1 3 1307 0 0,0 2 3762 0 0,-4 19-4935 0 0,1 1 0 0 0,1 0 0 0 0,0 1 1 0 0,1 14-541 0 0,-8 43 429 0 0,10-74-403 0 0,-25 110 256 0 0,21-95-254 0 0,-2-1 0 0 0,0 1 0 0 0,-2-1 0 0 0,-6 11-28 0 0,10-21 60 0 0,4-8 13 0 0,1-1 3 0 0,5-13-9 0 0,10-42-5 0 0,-1 4-7 0 0,-7 26 4 0 0,4-21-59 0 0,-3 8 16 0 0,0 6-54 0 0,-3 10-59 0 0,0 0 1 0 0,2 1 0 0 0,0-1-1 0 0,2 1 1 0 0,5-9 96 0 0,-8 18-117 0 0,-2 5 36 0 0,-1 0-1 0 0,1 0 1 0 0,1 1 0 0 0,-1 0-1 0 0,1 0 1 0 0,0 0-1 0 0,0 0 1 0 0,4-3 81 0 0,8-6-193 0 0,-14 11 158 0 0,0 1 0 0 0,0 0-1 0 0,0 0 1 0 0,0 1 0 0 0,1-1-1 0 0,0 1 1 0 0,3-2 35 0 0,17-9 9 0 0,15-10-9 0 0,-37 22 39 0 0,-1 1 0 0 0,1-1-1 0 0,0 0 1 0 0,-1 1-1 0 0,1-1 1 0 0,0 1 0 0 0,0 0-1 0 0,-1 0 1 0 0,1-1-1 0 0,0 1 1 0 0,0 0-39 0 0,8-1 158 0 0,-6 0 32 0 0,0 0-1 0 0,0 0 1 0 0,0 1 0 0 0,0-1-1 0 0,0 1 1 0 0,0 0 0 0 0,0 0-1 0 0,1 0 1 0 0,-1 0 0 0 0,0 1-1 0 0,0 0 1 0 0,2 0-190 0 0,-4 0 140 0 0,-2-1-4 0 0,2 4 33 0 0,2-2-159 0 0,4 17 208 0 0,-3-4-207 0 0,0 11-11 0 0,-4-18 0 0 0,10 27 0 0 0,-8-23 32 0 0,0 0 0 0 0,-2 0 0 0 0,1 1 0 0 0,-1 11-32 0 0,-1-14 61 0 0,1 55 382 0 0,0-56-374 0 0,-1 0 0 0 0,-1 1 0 0 0,0-1 0 0 0,0 0 1 0 0,-1 0-1 0 0,0 0 0 0 0,0 1-69 0 0,-6 14 114 0 0,0-1 0 0 0,-2 2-114 0 0,4-12 0 0 0,0 1 0 0 0,0 2 0 0 0,0-1 0 0 0,1 5 0 0 0,-7 10 0 0 0,4-11 0 0 0,3-1 0 0 0,5-13 0 0 0,1-1 0 0 0,-1-4 0 0 0,1 0-1 0 0,-1-1 1 0 0,0 1-1 0 0,0 0 1 0 0,0 0-1 0 0,0 0 1 0 0,0 0 0 0 0,1 0-1 0 0,-1-1 1 0 0,0 1-1 0 0,0 0 1 0 0,0 0-1 0 0,1 0 1 0 0,-1 0-1 0 0,0 0 1 0 0,0 0 0 0 0,0 0-1 0 0,1 0 1 0 0,-1 0-1 0 0,0 0 1 0 0,0 0-1 0 0,0 0 1 0 0,1 0-1 0 0,-1 0 1 0 0,0 0 0 0 0,0 0-1 0 0,0 0 1 0 0,1 0-1 0 0,-1 0 1 0 0,0 0-1 0 0,0 0 1 0 0,0 0-1 0 0,1 0 1 0 0,-1 0 0 0 0,0 0-1 0 0,0 0 1 0 0,0 1-1 0 0,0-1 1 0 0,1 0-1 0 0,-1 0 1 0 0,0 0-1 0 0,0 0 1 0 0,0 0 0 0 0,0 1-1 0 0,0-1 1 0 0,1 0-1 0 0,-1 0 1 0 0,0 0-1 0 0,0 1 1 0 0,0-1-1 0 0,0 0 1 0 0,0 0 0 0 0,0 0-1 0 0,0 1 1 0 0,0-1-1 0 0,0 0 1 0 0,0 0-1 0 0,0 0 1 0 0,0 1-1 0 0,0-1 1 0 0,0 0 0 0 0,0 0-1 0 0,0 0 1 0 0,0 1-1 0 0,0-1 1 0 0,0 0-1 0 0,0 0 1 0 0,0 0 0 0 0,0 1-1 0 0,0-1 1 0 0,9-10-162 0 0,-8 7 38 0 0,1 0 1 0 0,0 0 0 0 0,-1 0 0 0 0,0 0-1 0 0,0 0 1 0 0,0 0 0 0 0,0 0-1 0 0,0-1 1 0 0,-1 1 0 0 0,1 0-1 0 0,-1-1 1 0 0,0 1 0 0 0,0 0 0 0 0,0-1-1 0 0,-1 1 1 0 0,1 0 0 0 0,-1-1-1 0 0,0 1 124 0 0,-9-29-3922 0 0,-6 6-3980 0 0,15 25 2443 0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4:08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71 4143 0 0,'0'0'191'0'0,"-2"-1"-11"0"0,-18-5 1052 0 0,18 4-689 0 0,-1 1 1401 0 0,2 1-1658 0 0,0 0 0 0 0,0 0 1 0 0,0 0-1 0 0,0 0 0 0 0,0-1 1 0 0,0 1-1 0 0,0 0 0 0 0,0-1 1 0 0,0 1-1 0 0,0-1 0 0 0,0 1 1 0 0,-1-1-287 0 0,1 0 448 0 0,-22-10 1260 0 0,21 10-1104 0 0,-12-2 741 0 0,12 3-1126 0 0,1 0 0 0 0,0 0 0 0 0,-1 0 0 0 0,1 0 0 0 0,0 1 1 0 0,-1-1-1 0 0,1 1 0 0 0,0-1 0 0 0,0 1 0 0 0,-1-1 0 0 0,1 1 0 0 0,0 0 0 0 0,0 0 0 0 0,0-1 1 0 0,0 1-1 0 0,0 0 0 0 0,0 0 0 0 0,0 0 0 0 0,0 0 0 0 0,0 0 0 0 0,0 1-219 0 0,0 0 314 0 0,1-2 6 0 0,0 0 6 0 0,0 0 2 0 0,2 1 1 0 0,3 1-213 0 0,-1 0-1 0 0,0 0 0 0 0,1 0 0 0 0,-1 0 0 0 0,1-1 0 0 0,0 0 0 0 0,-1 0 0 0 0,1 0 0 0 0,0-1 1 0 0,0 1-1 0 0,-1-1 0 0 0,1 0 0 0 0,0-1 0 0 0,0 1 0 0 0,1-1-115 0 0,9-2 286 0 0,-1 1 103 0 0,-1 0-1 0 0,1-2 0 0 0,8-2-388 0 0,12-4 469 0 0,7-3-98 0 0,-26 7-274 0 0,1 1 1 0 0,0 1 0 0 0,7-1-98 0 0,15-5-5285 0 0,-36 10-2454 0 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4:08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86 479 6791 0 0,'0'0'308'0'0,"0"0"-1"0"0,-1 2-198 0 0,-3 4 37 0 0,3-4 546 0 0,1-2 238 0 0,0 0 44 0 0,-2 0-183 0 0,0 0 1 0 0,0-1-1 0 0,1 1 1 0 0,-1 0-1 0 0,0-1 1 0 0,0 1-1 0 0,1-1 1 0 0,-1 0-1 0 0,0 1 1 0 0,1-1-1 0 0,-1 0-791 0 0,-2-2 299 0 0,0 0-1 0 0,0-1 1 0 0,0 1-1 0 0,0-1 1 0 0,1 0 0 0 0,-1 0-1 0 0,1 0 1 0 0,0 0-1 0 0,1 0 1 0 0,-1-1-1 0 0,1 1 1 0 0,0-1-1 0 0,0 0 1 0 0,0 0-1 0 0,0 0-298 0 0,0-4 125 0 0,-1 1 0 0 0,2 0 0 0 0,-1-1 0 0 0,1 1 0 0 0,0-1 0 0 0,1 0 0 0 0,0 1-1 0 0,0-8-124 0 0,2 8 118 0 0,0-1 0 0 0,0 1 0 0 0,1 0-1 0 0,0-1 1 0 0,0 1-118 0 0,3-9 129 0 0,1 1-31 0 0,0 0-1 0 0,1 0 1 0 0,0 1 0 0 0,2 0 0 0 0,-1 0-1 0 0,2 1 1 0 0,0 0 0 0 0,11-10-98 0 0,-2 5 31 0 0,1 0 0 0 0,1 1 0 0 0,0 1 0 0 0,1 1 0 0 0,5-1-31 0 0,-15 10 0 0 0,1 2 0 0 0,1 2 11 0 0,-2 4 31 0 0,-1 4-31 0 0,2 21-11 0 0,-13-25 0 0 0,0 0 0 0 0,0 0 0 0 0,0 0 0 0 0,0 1 0 0 0,-1-1 0 0 0,1 0 0 0 0,0 1 0 0 0,-1-1 0 0 0,1 0 0 0 0,-1 1 0 0 0,0-1 0 0 0,1 1 0 0 0,-1-1 0 0 0,0 1 0 0 0,0 0 0 0 0,0 3 0 0 0,1 9 11 0 0,0-1-1 0 0,0 0 1 0 0,-2 1-1 0 0,1-1 1 0 0,-3 10-11 0 0,-1 23 19 0 0,3-35-19 0 0,-1-1-1 0 0,0 1 1 0 0,-1 0-1 0 0,0-1 1 0 0,-1 1 0 0 0,-1 0 0 0 0,-10 36 14 0 0,5-2 32 0 0,1-5 40 0 0,-3 6-86 0 0,2-16 0 0 0,7-20-15 0 0,3-8-71 0 0,0-2-73 0 0,0 0-29 0 0,0 0-4 0 0,0 0-99 0 0,2-2-414 0 0,3-4 23 0 0,1-1 0 0 0,-1 0-1 0 0,0 0 1 0 0,-1 0 0 0 0,1 0-1 0 0,-1-1 1 0 0,1-5 682 0 0,4-9-2172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9:48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162 274 4575 0 0,'0'0'102'0'0,"-2"0"20"0"0,-16 0 198 0 0,17 0-250 0 0,1 0 19 0 0,0 0 7 0 0,-1-1 28 0 0,-1-7 17 0 0,2 6 73 0 0,0 2 290 0 0,0 0 126 0 0,0 0 30 0 0,-1-2 6 0 0,0 1-414 0 0,1 0 1 0 0,-1 0-1 0 0,0 0 1 0 0,1 0-1 0 0,-1 0 1 0 0,0 0-1 0 0,0 0 1 0 0,0 0-1 0 0,0 0 1 0 0,0 0-1 0 0,0 0 1 0 0,0 0-1 0 0,0 1 1 0 0,0-1-1 0 0,-1 0 0 0 0,1 1 1 0 0,0-1-1 0 0,0 1 1 0 0,0-1-1 0 0,-2 1-252 0 0,-2-2 320 0 0,4 1-267 0 0,0 1 1 0 0,-1 0-1 0 0,1-1 1 0 0,0 0-1 0 0,0 1 0 0 0,0-1 1 0 0,-1 0-1 0 0,1 0 1 0 0,0 1-1 0 0,0-1 0 0 0,0 0 1 0 0,0 0-1 0 0,0 0 1 0 0,1 0-1 0 0,-1 0 0 0 0,0 0 1 0 0,0-1-1 0 0,1 1 1 0 0,-1 0-1 0 0,0 0 0 0 0,1-1 1 0 0,0 1-1 0 0,-1 0 1 0 0,1 0-1 0 0,0-1 0 0 0,-1 1 1 0 0,1-1-1 0 0,0 1 1 0 0,0 0-1 0 0,0-1 1 0 0,0 1-1 0 0,0 0 0 0 0,0-1 1 0 0,1 1-1 0 0,-1 0 1 0 0,0-1-1 0 0,1 1-53 0 0,4-25 116 0 0,9-25-116 0 0,-9 34 17 0 0,0 0-1 0 0,-1-1 1 0 0,-1 0 0 0 0,0 1 0 0 0,-1-6-17 0 0,-2 19 69 0 0,2-4 6 0 0,-1 7 38 0 0,-1 1-6 0 0,0 0-10 0 0,0 0 6 0 0,0 0 28 0 0,0 0 11 0 0,0 0 2 0 0,0 0-13 0 0,-2 1-119 0 0,1 0 1 0 0,0 0 0 0 0,-1 0-1 0 0,1 0 1 0 0,0 0-1 0 0,0 0 1 0 0,0 1-1 0 0,0-1 1 0 0,0 1-1 0 0,0-1 1 0 0,0 1-1 0 0,0-1 1 0 0,0 1-1 0 0,1-1 1 0 0,-1 2-13 0 0,-6 18 46 0 0,2 1 0 0 0,1-1-1 0 0,0 1 1 0 0,2 0 0 0 0,-1 15-46 0 0,1-1 48 0 0,-2 5-32 0 0,-2 23 55 0 0,-9 39-71 0 0,9-64 528 0 0,7-64-438 0 0,-1 1 0 0 0,-1-1 0 0 0,-1 1 0 0 0,-5-24-90 0 0,0 3 8 0 0,1 2 19 0 0,-3 0-1 0 0,-2-1-26 0 0,-3 14 42 0 0,13 28-93 0 0,1 2-26 0 0,12 0 3 0 0,-8 0 74 0 0,0 1 0 0 0,-1-1 0 0 0,1 0 0 0 0,-1 0 0 0 0,1-1 0 0 0,0 1 0 0 0,-1-1 0 0 0,1 1 0 0 0,-1-1 0 0 0,4-2 0 0 0,5 0 0 0 0,0-1 0 0 0,1 0 0 0 0,-1-1 0 0 0,0 0 0 0 0,6-4 0 0 0,12-5 0 0 0,-11 4 0 0 0,-3-2 0 0 0,-5 8 0 0 0,-10 4 0 0 0,0 0 0 0 0,-1 1 0 0 0,1-1 0 0 0,-1 0 0 0 0,0 1 0 0 0,1-1 0 0 0,-1 0 0 0 0,1 1 0 0 0,-1-1 0 0 0,1 1 0 0 0,-1-1 0 0 0,0 1 0 0 0,1-1 0 0 0,-1 1 0 0 0,0-1 0 0 0,0 1 0 0 0,1-1 0 0 0,-1 1 0 0 0,2 3 4 0 0,-1 0 0 0 0,0-1 0 0 0,1 1 0 0 0,-1 0 0 0 0,0 0 0 0 0,-1 0 1 0 0,1 0-1 0 0,-1 0 0 0 0,0 0 0 0 0,0 4-4 0 0,4 40 23 0 0,-4-43-23 0 0,8 19 0 0 0,6 7 0 0 0,2-8 0 0 0,-7-5 0 0 0,-8-12 0 0 0,-2-1 0 0 0,3 1 0 0 0,0 1 0 0 0,-1 0 0 0 0,0-1 0 0 0,0 1 0 0 0,-1 0 0 0 0,0 0 0 0 0,0 0 0 0 0,-1-1 0 0 0,0 1 0 0 0,0 0 0 0 0,0 0 0 0 0,-1-1 0 0 0,-2 6 0 0 0,-14 32 26 0 0,-18 47 66 0 0,32-77-82 0 0,1-2-10 0 0,3-3 3 0 0,2-9 0 0 0,1-5-30 0 0,1-6-255 0 0,0 1 1 0 0,-1-1 0 0 0,0 0-1 0 0,-1 0 1 0 0,1-11 281 0 0,2-9-2608 0 0,-4 16-1129 0 0,-2 0-914 0 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4:09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50 10591 0 0,'0'0'819'0'0,"0"0"-332"0"0,0 0 585 0 0,0 0 310 0 0,0 0 68 0 0,0 0-117 0 0,0 0-541 0 0,0 0-236 0 0,0 0-48 0 0,0 0-41 0 0,0 0-131 0 0,0 0-59 0 0,-2 1-12 0 0,-1 3-119 0 0,-1-1-1 0 0,1 1 1 0 0,-1 0-1 0 0,1 0 0 0 0,0 0 1 0 0,1 0-1 0 0,-1 0 1 0 0,1 1-1 0 0,0-1 1 0 0,0 1-1 0 0,0 0-145 0 0,-12 42 1343 0 0,3 1-1 0 0,2 0 0 0 0,-3 41-1342 0 0,12-87 13 0 0,-2 31 287 0 0,-1 5-88 0 0,3-36-135 0 0,-1 0-77 0 0,0 5 147 0 0,-2-14-1119 0 0,3 5 935 0 0,0 2 82 0 0,0 0 35 0 0,0-2-12 0 0,-2-4-27 0 0,2 3-21 0 0,-1 0-1 0 0,1 0 0 0 0,-1-1 0 0 0,1 1 0 0 0,0 0 0 0 0,0 0 1 0 0,0 0-1 0 0,1-2-19 0 0,1-33 43 0 0,2 0 0 0 0,2 0-1 0 0,3-5-42 0 0,-7 31 8 0 0,2 1 0 0 0,0 0 0 0 0,0-1-1 0 0,1 1 1 0 0,0 1 0 0 0,1-1-1 0 0,0 1 1 0 0,0 0 0 0 0,2 0 0 0 0,-1 1-1 0 0,1 0 1 0 0,1-1-8 0 0,2 1 13 0 0,0-1-1 0 0,0 2 0 0 0,1 0 1 0 0,0 0-1 0 0,0 1 1 0 0,3 0-13 0 0,-9 3 40 0 0,1 1 0 0 0,-1 1 0 0 0,1-1 1 0 0,-1 1-1 0 0,1 1 0 0 0,0-1 0 0 0,-1 1 1 0 0,1 0-1 0 0,0 1 0 0 0,0-1 0 0 0,0 1 0 0 0,4 1-40 0 0,-4 0 34 0 0,0 1-1 0 0,0 0 1 0 0,0 0-1 0 0,0 1 1 0 0,0-1-1 0 0,0 1 0 0 0,-1 1 1 0 0,0 0-1 0 0,1 0 1 0 0,-1 0-1 0 0,-1 0 1 0 0,1 1-1 0 0,3 4-33 0 0,1 1 0 0 0,-2 1 0 0 0,-2 1 0 0 0,-2 1 0 0 0,-5 0 0 0 0,-4 5 0 0 0,1-14 0 0 0,1-3 0 0 0,0 2-14 0 0,0-1 0 0 0,-1 0-1 0 0,1 0 1 0 0,-1 0 0 0 0,0 0 0 0 0,0 0-1 0 0,0-1 1 0 0,0 1 0 0 0,0-1 0 0 0,-3 0 14 0 0,-7 1-130 0 0,0 0 1 0 0,-9-1 129 0 0,-12 1-119 0 0,33-1 42 0 0,2-1 10 0 0,0 0 24 0 0,14 4 139 0 0,-6 0-102 0 0,0-1-1 0 0,0 1 0 0 0,-1 0 0 0 0,0 0 0 0 0,1 1 0 0 0,-1 0 0 0 0,-1 0 0 0 0,1 1 0 0 0,-1 0 1 0 0,0 0-1 0 0,0 1 0 0 0,3 4 7 0 0,-1 1-14 0 0,0 0 0 0 0,-1 0-1 0 0,-1 1 1 0 0,0 0 0 0 0,0 1 0 0 0,-1-1 0 0 0,-1 3 14 0 0,8 17-2 0 0,-9-26 4 0 0,0 0-1 0 0,-1 0 1 0 0,1 0-1 0 0,-1 1 0 0 0,-1-1 1 0 0,0 1-1 0 0,0-1 0 0 0,0 1 1 0 0,-1 6-2 0 0,0-9 47 0 0,-1 0 0 0 0,0-1 0 0 0,0 1 1 0 0,0-1-1 0 0,-1 1 0 0 0,0 2-47 0 0,1-6 16 0 0,0 1 0 0 0,0-1 1 0 0,1 1-1 0 0,-1-1 0 0 0,0 1 0 0 0,-1-1 0 0 0,1 0 0 0 0,0 0 0 0 0,0 1 0 0 0,-1-1 0 0 0,1 0 0 0 0,0 0 1 0 0,-1 0-1 0 0,1 0 0 0 0,-1-1 0 0 0,1 1 0 0 0,-1 0 0 0 0,0 0-16 0 0,-12 3 45 0 0,0-1 0 0 0,1-1-1 0 0,-1 1 1 0 0,-1-2 0 0 0,1 0 0 0 0,0-1-1 0 0,0 0 1 0 0,-7-2-45 0 0,-7-2 99 0 0,0-1 1 0 0,1-1-1 0 0,-22-8-99 0 0,26 4 3 0 0,-3-4-18 0 0,25 13-46 0 0,1 1-26 0 0,0 0-33 0 0,0 0-9 0 0,0 0-6 0 0,0 0 125 0 0,0 0 0 0 0,0 0 0 0 0,0 0 0 0 0,1 0 0 0 0,-1 0 0 0 0,0 0 0 0 0,0 0-1 0 0,0 0 1 0 0,0 0 0 0 0,0 0 0 0 0,1 0 0 0 0,-1 0 0 0 0,0 0 0 0 0,0 1 0 0 0,0-1 0 0 0,0 0 0 0 0,0 0 0 0 0,0 0 0 0 0,1 0-1 0 0,-1 0 1 0 0,0 0 0 0 0,0 0 0 0 0,0 1 0 0 0,0-1 0 0 0,0 0 0 0 0,0 0 0 0 0,0 0 0 0 0,0 0 0 0 0,0 0 0 0 0,0 0 0 0 0,0 1-1 0 0,0-1 1 0 0,0 0 0 0 0,0 0 0 0 0,0 0 10 0 0,0 1-66 0 0,1-1 1 0 0,-1 0-1 0 0,0 1 0 0 0,0-1 0 0 0,0 0 0 0 0,0 1 1 0 0,1-1-1 0 0,-1 0 0 0 0,0 1 0 0 0,0-1 1 0 0,0 0-1 0 0,1 1 0 0 0,-1-1 0 0 0,0 0 0 0 0,1 0 1 0 0,-1 1-1 0 0,0-1 0 0 0,0 0 0 0 0,1 0 0 0 0,-1 1 1 0 0,1-1-1 0 0,-1 0 0 0 0,0 0 0 0 0,1 0 0 0 0,-1 0 1 0 0,0 0-1 0 0,1 0 66 0 0,5 2-721 0 0,0-2 0 0 0,1 1 0 0 0,-1-1 0 0 0,0 1 0 0 0,0-2 1 0 0,3 1 720 0 0,7-2-1938 0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4:10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 6447 0 0,'0'0'499'0'0,"-1"0"-328"0"0,-3-1 183 0 0,3 1 1389 0 0,1 0 598 0 0,0 0 115 0 0,0 0-229 0 0,0 0-1076 0 0,0 0-471 0 0,0 0-96 0 0,0 0-32 0 0,0 0-48 0 0,0 0-22 0 0,0 0-2 0 0,0 0-32 0 0,0 0-136 0 0,0 0-65 0 0,0 0-14 0 0,2 1 3 0 0,4 1-67 0 0,0 1 0 0 0,0 0 0 0 0,-1 1 0 0 0,1 0 0 0 0,-1 0 0 0 0,0 0 0 0 0,0 0 0 0 0,1 2-169 0 0,37 42 911 0 0,-36-40-722 0 0,24 32 1091 0 0,9 19-1280 0 0,-25-37 200 0 0,-6-8-31 0 0,-1 1 1 0 0,0 0-1 0 0,-1 1 0 0 0,0-1 0 0 0,0 7-169 0 0,4 15 842 0 0,5 32-842 0 0,-15-56 50 0 0,0 0 0 0 0,0-1-1 0 0,-1 1 1 0 0,0 0 0 0 0,-1 0-1 0 0,-1-1 1 0 0,0 1 0 0 0,-1 0 0 0 0,0-1-1 0 0,-4 9-49 0 0,3-12 33 0 0,-1 0 0 0 0,0 0 0 0 0,0-1 0 0 0,-1 0 0 0 0,0 0-1 0 0,0 0 1 0 0,-7 5-33 0 0,3-1 45 0 0,-1 1-1 0 0,-4 7-44 0 0,14-17 7 0 0,-1 0 0 0 0,-1 0-1 0 0,1 0 1 0 0,0-1 0 0 0,-1 1 0 0 0,1-1 0 0 0,-1 1-1 0 0,0-1 1 0 0,-2 1-7 0 0,-24 20-22 0 0,20-17-820 0 0,8-7-1891 0 0,4-7-1163 0 0,2-3-3928 0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4:10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22 919 0 0,'-8'6'67'0'0,"1"-3"473"0"0,6-2 2196 0 0,1-1 957 0 0,0 0 187 0 0,0 0-380 0 0,0 0-1742 0 0,0 0-765 0 0,0 0-156 0 0,0 0-66 0 0,0 0-146 0 0,0 0-66 0 0,0 0-14 0 0,0 0-30 0 0,16-3 209 0 0,28-5 45 0 0,0 2 0 0 0,1 2-1 0 0,23 1-768 0 0,-47 5 45 0 0,-13-1-35 0 0,-1 0 0 0 0,1-1 0 0 0,-1 0 0 0 0,1 0 0 0 0,1 0-10 0 0,-5 0-13 0 0,1-1 0 0 0,0 1 0 0 0,-1-1 0 0 0,1 0-1 0 0,-1 0 1 0 0,1 0 0 0 0,3-2 13 0 0,2 0-88 0 0,-8 2-75 0 0,-2 1 10 0 0,0 0-95 0 0,0 0-403 0 0,0 0-174 0 0,0 0-888 0 0,0 0-3587 0 0,0 0-1531 0 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4:11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14655 0 0,'-2'1'671'0'0,"-16"10"358"0"0,14-10-135 0 0,0 1 0 0 0,-1-1-1 0 0,1-1 1 0 0,0 1 0 0 0,-1 0 0 0 0,-1-1-894 0 0,6 0 347 0 0,12 0 268 0 0,0 0-316 0 0,0 0-1 0 0,0 2 0 0 0,0-1 0 0 0,0 2 0 0 0,0-1 0 0 0,0 1 0 0 0,5 3-298 0 0,-7-2 174 0 0,4 1-146 0 0,0 0-1 0 0,0-1 1 0 0,0 0 0 0 0,0-1-1 0 0,15 1-27 0 0,-28-4-80 0 0,-1 0 0 0 0,1 0 1 0 0,0 0-1 0 0,-1 0 0 0 0,1 0 0 0 0,-1 0 0 0 0,1-1 0 0 0,0 1 1 0 0,-1 0-1 0 0,1 0 0 0 0,-1-1 0 0 0,1 1 0 0 0,0 0 0 0 0,-1-1 1 0 0,1 1-1 0 0,-1-1 80 0 0,3 0-443 0 0,7-5-1341 0 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4:13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48 5063 0 0,'0'0'232'0'0,"0"0"259"0"0,0 0 958 0 0,0 0 413 0 0,0 0 83 0 0,0 0-185 0 0,1-1-859 0 0,7-15 81 0 0,-7 14-564 0 0,-1 2-68 0 0,0 0-29 0 0,6-20 552 0 0,-6 11 1491 0 0,-7 25-2043 0 0,1 0 0 0 0,1 0-1 0 0,0 1 1 0 0,1-1 0 0 0,1 1-1 0 0,1 1-320 0 0,-6 18 598 0 0,-1 0-1 0 0,-10 27-597 0 0,9-34 196 0 0,-54 152 805 0 0,19-60-497 0 0,34-90-383 0 0,-1 0 0 0 0,-2-1 0 0 0,-1 0-1 0 0,-1-1 1 0 0,-8 9-121 0 0,23-36 91 0 0,1-2-3 0 0,0 0-7 0 0,0 0-33 0 0,0 0-124 0 0,1-2-15 0 0,17-34-1289 0 0,-2 3-5713 0 0,-7 18 149 0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4:13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18 420 4143 0 0,'-1'-1'319'0'0,"0"0"-117"0"0,0 1 1 0 0,0-1-1 0 0,0 1 1 0 0,0-1-1 0 0,0 0 0 0 0,0 1 1 0 0,0-1-1 0 0,0 0 0 0 0,0 0 1 0 0,0 0-1 0 0,1 1 1 0 0,-1-1-1 0 0,0 0 0 0 0,1 0 1 0 0,-1 0-1 0 0,1 0 0 0 0,-1-1 1 0 0,1 1-1 0 0,-1 0 1 0 0,1 0-1 0 0,0 0 0 0 0,0 0 1 0 0,-1 0-1 0 0,1 0 0 0 0,0-1 1 0 0,0 1-1 0 0,0-1-202 0 0,1-1 1004 0 0,0 0 0 0 0,0 0-1 0 0,0 0 1 0 0,0 1 0 0 0,1-1-1 0 0,-1 0 1 0 0,1 1 0 0 0,1-3-1004 0 0,3-4 1035 0 0,4-7-665 0 0,1 1-1 0 0,0 1 1 0 0,1 0-1 0 0,1 0 0 0 0,1 1 1 0 0,12-9-370 0 0,16-17 311 0 0,-8 7-179 0 0,2 1-132 0 0,-15 14 4 0 0,-4 4 135 0 0,0 1 1 0 0,1 0-1 0 0,0 1 0 0 0,0 1 1 0 0,11-3-140 0 0,3 0 724 0 0,1 1 0 0 0,32-7-724 0 0,-50 15 191 0 0,1 1-1 0 0,-1 0 0 0 0,1 1 1 0 0,0 1-191 0 0,-12 1 23 0 0,-1-1 1 0 0,1 2 0 0 0,0-1 0 0 0,0 0 0 0 0,0 1-1 0 0,-1-1 1 0 0,1 1 0 0 0,0 0 0 0 0,-1 0 0 0 0,1 0-1 0 0,-1 1 1 0 0,1 0 0 0 0,-1-1 0 0 0,1 1 0 0 0,-1 0-1 0 0,0 0 1 0 0,0 1 0 0 0,0-1 0 0 0,1 2-24 0 0,4 8 23 0 0,0 0 1 0 0,-1 0-1 0 0,0 1 1 0 0,-1 0-1 0 0,0 0 1 0 0,-1 1-1 0 0,-1-1 1 0 0,3 14-24 0 0,-4-13 12 0 0,-1 0 1 0 0,-1 0-1 0 0,0 0 1 0 0,0 0-1 0 0,-2 0 1 0 0,0 0-1 0 0,0 0 1 0 0,-1 0-1 0 0,-1 0 1 0 0,0-1-1 0 0,-1 1 1 0 0,-1-1 0 0 0,0 0-1 0 0,-1 0 1 0 0,0 0-1 0 0,0-1 1 0 0,-2 0-1 0 0,-4 6-12 0 0,-1-3 10 0 0,-1 0 0 0 0,-1-1 0 0 0,0-1 0 0 0,0-1 0 0 0,-1 0 0 0 0,-12 6-10 0 0,7-5-107 0 0,0-1 0 0 0,-1-2 0 0 0,0 0-1 0 0,0-1 1 0 0,-21 5 107 0 0,39-13-168 0 0,0 0 0 0 0,0-1 1 0 0,-1 1-1 0 0,1-1 0 0 0,0 0 0 0 0,-1-1 0 0 0,1 1 0 0 0,0 0 0 0 0,-1-1 1 0 0,-2-1 167 0 0,-3-1-1412 0 0,-1 0 1 0 0,1-1 0 0 0,-6-3 1411 0 0,3 0-2096 0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4:14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1 9671 0 0,'0'0'440'0'0,"0"0"-5"0"0,0 0 106 0 0,0 0 1477 0 0,0 0 676 0 0,0 0 140 0 0,0 0-322 0 0,0 0-1438 0 0,0 0-627 0 0,-1 1-126 0 0,-1 0-266 0 0,1 1 0 0 0,0-1 0 0 0,0 0 0 0 0,0 1 0 0 0,-1-1 0 0 0,1 0 0 0 0,0 0 1 0 0,-1 0-1 0 0,1-1 0 0 0,-1 1 0 0 0,0 0 0 0 0,1 0-55 0 0,-5 1 5 0 0,1 1 0 0 0,0 0 0 0 0,0 0 0 0 0,1 0-1 0 0,-4 3-4 0 0,-16 12-97 0 0,17-14 134 0 0,0 0 0 0 0,1 1 1 0 0,-1 0-1 0 0,1 1 1 0 0,1-1-1 0 0,-1 1 0 0 0,1 0 1 0 0,-1 1-38 0 0,-18 29 412 0 0,4-8 12 0 0,1 2 0 0 0,-4 11-424 0 0,7-9 44 0 0,-25 51 622 0 0,-6 24-666 0 0,37-80 82 0 0,0 1-1 0 0,2 0 1 0 0,2 1 0 0 0,0-1 0 0 0,2 1 0 0 0,1 4-82 0 0,2-20-25 0 0,1 0 1 0 0,0 1-1 0 0,1-1 0 0 0,1 1 25 0 0,-2-11-11 0 0,1 1 0 0 0,0-1 0 0 0,-1 0-1 0 0,1 1 1 0 0,0-1 0 0 0,1 0 0 0 0,-1 0-1 0 0,0 0 1 0 0,1 0 0 0 0,0 0 0 0 0,0 0-1 0 0,0 0 1 0 0,0-1 0 0 0,0 1 0 0 0,0 0-1 0 0,1-1 1 0 0,-1 0 0 0 0,1 0 11 0 0,0 0-86 0 0,-1-1 0 0 0,1 0 0 0 0,0 0 0 0 0,0-1 0 0 0,-1 1 0 0 0,1-1 0 0 0,0 1 0 0 0,0-1 0 0 0,0 0 0 0 0,0 0 0 0 0,0 0 0 0 0,-1 0 0 0 0,1-1 0 0 0,0 1-1 0 0,0-1 1 0 0,0 0 0 0 0,-1 1 0 0 0,1-1 0 0 0,0-1 0 0 0,-1 1 0 0 0,2-1 86 0 0,7-4-693 0 0,0 0 0 0 0,0 0 0 0 0,-1-2 0 0 0,3-2 693 0 0,30-25-3058 0 0,-23 17 1012 0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4:14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325 113 12439 0 0,'-2'1'656'0'0,"-1"0"0"0"0,0 0 0 0 0,1 0-1 0 0,-1 0 1 0 0,1 0 0 0 0,-1 0 0 0 0,1 1-1 0 0,-1-1 1 0 0,1 1 0 0 0,0 0-656 0 0,-21 21 3013 0 0,5-5-2703 0 0,5-7-277 0 0,1 2 0 0 0,0-1 0 0 0,1 2 0 0 0,0-1 0 0 0,1 2 0 0 0,1-1 0 0 0,0 1 0 0 0,1 1 0 0 0,1 0 0 0 0,1 0 0 0 0,0 0-1 0 0,0 0 1 0 0,2 1 0 0 0,0 0 0 0 0,1 0 0 0 0,1 3-33 0 0,1-11 0 0 0,0-6 0 0 0,1 0 0 0 0,0 0 0 0 0,0 0 0 0 0,0 0 0 0 0,0 0 0 0 0,1 0 0 0 0,-1 0 0 0 0,1 0 0 0 0,0-1 0 0 0,0 1 0 0 0,0 0 0 0 0,0 0 0 0 0,0-1 0 0 0,1 3 0 0 0,3 2 1 0 0,-4-5 67 0 0,0 0-1 0 0,0 0 1 0 0,0-1 0 0 0,0 1 0 0 0,0 0-1 0 0,-1 0 1 0 0,1 0 0 0 0,0 1-68 0 0,13-7 177 0 0,-10 2-171 0 0,0 0-1 0 0,-1 0 1 0 0,1 0-1 0 0,-1-1 1 0 0,1 1-1 0 0,-1-1 1 0 0,0 0-1 0 0,0 0 1 0 0,0 0-1 0 0,0 0 1 0 0,-1-1-1 0 0,1 0-5 0 0,4-5 6 0 0,-1-1-1 0 0,-1 0 1 0 0,0 0-1 0 0,0-1-5 0 0,4-13-14 0 0,-2 0-1 0 0,0 0 1 0 0,-2-1-1 0 0,0-6 15 0 0,0 4-39 0 0,0 1 0 0 0,2-1 0 0 0,6-13 39 0 0,44-93-1176 0 0,-53 125 1081 0 0,7-16-87 0 0,-10 22 246 0 0,-1 2 28 0 0,0 0 4 0 0,0 0 0 0 0,14 2 16 0 0,-1-1-32 0 0,88 12 176 0 0,-100-13-228 0 0,1 1-1 0 0,0 0 0 0 0,0-1 1 0 0,0 1-1 0 0,-1 0 0 0 0,1 0 1 0 0,0 0-1 0 0,-1 0 0 0 0,1 0 1 0 0,-1 1-1 0 0,1-1 0 0 0,-1 0 1 0 0,1 2-28 0 0,1 0 84 0 0,-1-1-8 0 0,1 0 0 0 0,-1 1 0 0 0,0 0 0 0 0,0-1 0 0 0,0 1 0 0 0,0 0 0 0 0,0 0 0 0 0,0 0 0 0 0,-1 1 0 0 0,0-1 0 0 0,1 0 0 0 0,-1 0 1 0 0,-1 1-1 0 0,1-1 0 0 0,0 1 0 0 0,-1 0-76 0 0,1 8 138 0 0,-1-1 0 0 0,0 1 0 0 0,-1-1 0 0 0,0 2-138 0 0,0-3 59 0 0,-2 9 5 0 0,0-1 0 0 0,-2 0 0 0 0,-3 11-64 0 0,-8 28 64 0 0,-24 114 145 0 0,35-147-177 0 0,-2 1 0 0 0,-2 3-32 0 0,2-10 12 0 0,3-15-9 0 0,1-1 5 0 0,-4 5 51 0 0,4-7-5 0 0,-1-2-87 0 0,1 1 0 0 0,0-1 0 0 0,0 0 0 0 0,0 0 0 0 0,0 0-1 0 0,0 0 1 0 0,0-1 0 0 0,0 1 0 0 0,1-1 0 0 0,-1 1 0 0 0,1-1-1 0 0,0 0 1 0 0,0 0 0 0 0,0 0 0 0 0,0-1 0 0 0,0 0 33 0 0,-18-34-1298 0 0,-1 2 1 0 0,-9-10 1297 0 0,23 38-578 0 0,0 0 1 0 0,0 1-1 0 0,0-1 0 0 0,-1 1 0 0 0,0 1 1 0 0,-1-1-1 0 0,1 1 0 0 0,-1 1 0 0 0,0 0 1 0 0,-1 0-1 0 0,1 1 0 0 0,-1 0 1 0 0,0 0-1 0 0,0 1 0 0 0,0 1 0 0 0,-2-1 578 0 0,6 3-34 0 0,0-1 0 0 0,0 1-1 0 0,0 0 1 0 0,0 1 0 0 0,0 0-1 0 0,0 0 1 0 0,0 0-1 0 0,0 0 1 0 0,0 1 0 0 0,1 0-1 0 0,-1 0 1 0 0,1 1 0 0 0,0 0-1 0 0,-1 0 1 0 0,-1 1 34 0 0,2 0 546 0 0,-1 0 1 0 0,1 0-1 0 0,0 0 0 0 0,0 1 0 0 0,0 0 1 0 0,1 0-1 0 0,-1 0 0 0 0,1 0 1 0 0,1 1-1 0 0,-1-1 0 0 0,1 1 1 0 0,0 0-1 0 0,-1 2-546 0 0,4-6 1049 0 0,0-2-68 0 0,0 0-278 0 0,0 0-119 0 0,2 1-462 0 0,0 1-1 0 0,1 0 1 0 0,-1-1 0 0 0,1 0-1 0 0,0 1 1 0 0,0-1 0 0 0,-1 0-1 0 0,1-1 1 0 0,0 1-1 0 0,0 0 1 0 0,0-1 0 0 0,0 0-1 0 0,2 1-121 0 0,5-1 133 0 0,1 1-1 0 0,-1-2 1 0 0,4 0-133 0 0,30-5 153 0 0,0-3 0 0 0,8-4-153 0 0,-26 6-17 0 0,8-2-482 0 0,-1-2-1 0 0,0-3 500 0 0,1 1-4517 0 0,31-7 4517 0 0,-39 13-2148 0 0,-1-1-68 0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4:15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0 1375 0 0,'-1'2'66'0'0,"-13"14"691"0"0,13-15 2811 0 0,1-1 1252 0 0,0 0 247 0 0,0 0-587 0 0,0 0-2659 0 0,-4 2-1602 0 0,0-1 0 0 0,0 1 0 0 0,0 0 0 0 0,0 0-1 0 0,0 0 1 0 0,1 0 0 0 0,-1 1 0 0 0,1-1 0 0 0,0 1 0 0 0,-1 1-219 0 0,-2 0 39 0 0,4-2-34 0 0,0 0-1 0 0,0 0 1 0 0,0 0 0 0 0,0 0-1 0 0,0 1 1 0 0,1-1-1 0 0,-1 0 1 0 0,1 1-1 0 0,-1 2-4 0 0,-14 23 98 0 0,1 1 0 0 0,-6 18-98 0 0,7-18 276 0 0,9-21-180 0 0,1 0 0 0 0,0 0 0 0 0,1 0 0 0 0,-1 2-96 0 0,-5 24 371 0 0,2-8 79 0 0,-1 0 1 0 0,-2 0-451 0 0,-58 151 680 0 0,58-153-678 0 0,8-23-17 0 0,1 1-145 0 0,1-2-399 0 0,0 0-144 0 0,0 0-22 0 0,0 0-63 0 0,0 0-251 0 0,0 0-106 0 0,1-3-27 0 0,8-25-1965 0 0,-1 11 1074 0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4:16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0 19031 0 0,'-2'2'871'0'0,"-12"19"289"0"0,-15 16-405 0 0,3 2 0 0 0,1 1 0 0 0,1 2-755 0 0,12-18 370 0 0,1 0-1 0 0,2 0 0 0 0,0 1 1 0 0,1 0-1 0 0,2 0 0 0 0,-1 7-369 0 0,-7 61 0 0 0,9-74-2 0 0,3-16 3 0 0,0-2 11 0 0,1 1 44 0 0,1-2 21 0 0,0 0 3 0 0,0 0 0 0 0,-2-1-66 0 0,1 0-1 0 0,-1-1 1 0 0,0 1-1 0 0,1-1 1 0 0,-1 1 0 0 0,1-1-1 0 0,-1 1 1 0 0,1-1-1 0 0,0 0 1 0 0,0 0-1 0 0,0 0 1 0 0,-1-1-14 0 0,1 1 10 0 0,-4-7-20 0 0,0-1-1 0 0,1 0 1 0 0,0 0-1 0 0,0 0 1 0 0,1 0-1 0 0,1-1 1 0 0,0 1-1 0 0,0-1 1 0 0,1 0-1 0 0,0 1 1 0 0,1-1-1 0 0,0 0 1 0 0,1-4 10 0 0,1-3-23 0 0,1-1 1 0 0,1 1 0 0 0,0 0-1 0 0,2 0 1 0 0,0 1-1 0 0,0-1 1 0 0,4-4 22 0 0,-4 11 65 0 0,-1 1 0 0 0,1 0-1 0 0,1 0 1 0 0,0 0 0 0 0,0 1 0 0 0,1 0 0 0 0,0 0-1 0 0,0 1 1 0 0,1 0 0 0 0,0 1 0 0 0,1 0-1 0 0,0 0 1 0 0,0 1 0 0 0,0 0 0 0 0,1 1 0 0 0,0 0-1 0 0,9-3-64 0 0,-12 6 30 0 0,1 0 0 0 0,-1 1 0 0 0,0 0 0 0 0,8 0-30 0 0,-14 1 0 0 0,22 0 93 0 0,-18 2-80 0 0,-2 1 1 0 0,19 6 66 0 0,-1 1-1 0 0,0 1 0 0 0,1 2-79 0 0,38 18 173 0 0,-60-31-169 0 0,1 1 2 0 0,-1-1 1 0 0,1 1 0 0 0,0 0 0 0 0,-1 0-1 0 0,1 0 1 0 0,0 0 0 0 0,-1 0 0 0 0,0 0 0 0 0,1 1-1 0 0,-1-1 1 0 0,1 1-7 0 0,15 14 66 0 0,-13-12-49 0 0,-2-2-14 0 0,0-1 1 0 0,0 0-1 0 0,-1 1 0 0 0,1 0 1 0 0,0-1-1 0 0,-1 1 1 0 0,0 0-1 0 0,1 0 0 0 0,-1 0 1 0 0,0 0-1 0 0,0 0 0 0 0,0 0 1 0 0,0 0-1 0 0,0 1-3 0 0,-1 10 0 0 0,-1-11-2 0 0,1 1 0 0 0,-1-1 0 0 0,1 0-1 0 0,-1 0 1 0 0,0 1 0 0 0,0-1 0 0 0,0 0 0 0 0,0 0 0 0 0,0 0-1 0 0,-1 0 1 0 0,1 0 0 0 0,-1 0 0 0 0,1 0 0 0 0,-1-1 0 0 0,0 2 2 0 0,-2 0-11 0 0,0 0 1 0 0,-1 0-1 0 0,1 0 1 0 0,0-1 0 0 0,-1 1-1 0 0,0-1 1 0 0,-1 0 10 0 0,-9 3-31 0 0,0 0 1 0 0,-1-1 0 0 0,0-1-1 0 0,-4 0 31 0 0,-59 9-341 0 0,51-11 66 0 0,21-2 129 0 0,18 0 186 0 0,-6 1-8 0 0,1 1 1 0 0,-1 0-1 0 0,0-1 1 0 0,1 2-1 0 0,-1-1 1 0 0,0 1-1 0 0,0 0 1 0 0,0 0-1 0 0,0 0 1 0 0,0 1-33 0 0,8 2 72 0 0,-7-2-32 0 0,0 1 0 0 0,-1 0 0 0 0,1 0 0 0 0,0 0 1 0 0,-1 1-1 0 0,0 0-40 0 0,11 9 23 0 0,-13-12-20 0 0,0 1 1 0 0,0 0-1 0 0,0 0 0 0 0,-1 0 0 0 0,1 0 1 0 0,-1 1-1 0 0,0-1 0 0 0,0 1 1 0 0,0-1-1 0 0,-1 1 0 0 0,1 0 0 0 0,-1 0 1 0 0,0 0-1 0 0,0 0 0 0 0,0 0 0 0 0,0 0 1 0 0,-1 0-1 0 0,0 0 0 0 0,0 0 1 0 0,0 0-1 0 0,0 0 0 0 0,-1 2-3 0 0,-3 6 0 0 0,0-6-13 0 0,-1 0 1 0 0,1-1-1 0 0,-1 1 0 0 0,0-1 1 0 0,-1 0-1 0 0,1-1 0 0 0,-1 1 1 0 0,-1-1 12 0 0,-6 5-55 0 0,0-2 0 0 0,0 0-1 0 0,-8 3 56 0 0,19-9-22 0 0,0 0 0 0 0,0 0-1 0 0,0-1 1 0 0,0 1-1 0 0,1-1 1 0 0,-1 1-1 0 0,0-1 1 0 0,0 0 0 0 0,0 0-1 0 0,0 1 1 0 0,0-1-1 0 0,-1-1 1 0 0,1 1-1 0 0,0 0 1 0 0,1 0 0 0 0,-1-1-1 0 0,0 1 1 0 0,0-1-1 0 0,0 0 1 0 0,0 0 0 0 0,0 1-1 0 0,0-2 23 0 0,-1 1-89 0 0,1 1 1 0 0,-1-1-1 0 0,1 0 1 0 0,-1 1-1 0 0,0-1 0 0 0,1 1 1 0 0,-3 0 88 0 0,2 0-156 0 0,1 0 0 0 0,0 0-1 0 0,-1 0 1 0 0,1-1 0 0 0,-1 1 0 0 0,1-1 0 0 0,0 0 0 0 0,0 1 0 0 0,-1-1 0 0 0,0-1 156 0 0,-3-2-533 0 0,1 0 0 0 0,0-1-1 0 0,0 1 1 0 0,0-1 0 0 0,-2-3 533 0 0,-16-15-2771 0 0,10 12 191 0 0,4-1-3646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9:48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6 102 3223 0 0,'0'0'346'0'0,"0"0"240"0"0,0 0 108 0 0,0 0 18 0 0,0 0 9 0 0,0 0 14 0 0,-2-1 7 0 0,2 1-606 0 0,0 0-1 0 0,-1 0 0 0 0,1 0 0 0 0,0 0 0 0 0,0 0 1 0 0,0-1-1 0 0,-1 1 0 0 0,1 0 0 0 0,0 0 0 0 0,0 0 0 0 0,0-1 1 0 0,0 1-1 0 0,0 0 0 0 0,-1 0 0 0 0,1 0 0 0 0,0-1 1 0 0,0 1-1 0 0,0 0 0 0 0,0 0 0 0 0,0-1 0 0 0,0 1 1 0 0,0 0-1 0 0,0 0 0 0 0,0 0 0 0 0,0-1 0 0 0,0 1 1 0 0,0 0-1 0 0,0 0 0 0 0,0-1 0 0 0,0 1 0 0 0,0 0 1 0 0,0 0-1 0 0,0-1 0 0 0,0 1 0 0 0,0 0 0 0 0,0 0 0 0 0,0-1 1 0 0,0 1-1 0 0,1 0 0 0 0,-1 0 0 0 0,0 0 0 0 0,0-1 1 0 0,0 1-1 0 0,0 0 0 0 0,1 0 0 0 0,-1 0 0 0 0,0-1-135 0 0,17-9 1285 0 0,23-4-1308 0 0,8 1 549 0 0,-1-2 0 0 0,0-3-526 0 0,-33 12 59 0 0,-3-2 9 0 0,-2 3 9 0 0,-7 3 1 0 0,-2 2-12 0 0,0 0-2 0 0,0 0 0 0 0,-11 16 57 0 0,8-13-162 0 0,-13 15-681 0 0,6-10 268 0 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4:16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12439 0 0,'15'12'958'0'0,"-3"-6"-625"0"0,5-3 1177 0 0,1 0 0 0 0,0-2 0 0 0,0 0 0 0 0,-1-1 0 0 0,1-1 0 0 0,17-3-1510 0 0,-27 4-71 0 0,3-1 245 0 0,0 0 0 0 0,0 1 0 0 0,0 0-1 0 0,0 1 1 0 0,0 0 0 0 0,0 1 0 0 0,0 1 0 0 0,-1-1-1 0 0,6 3-173 0 0,-11-3 19 0 0,0 0 0 0 0,-1 0-1 0 0,1 1 1 0 0,-1-1 0 0 0,0 1-1 0 0,1 0 1 0 0,-1 0 0 0 0,0 1-1 0 0,-1-1 1 0 0,1 1 0 0 0,-1 0-1 0 0,0 0 1 0 0,1 0 0 0 0,-2 0-1 0 0,1 1 1 0 0,0-1 0 0 0,-1 1-1 0 0,0-1 1 0 0,0 1-1 0 0,0 0 1 0 0,0 2-19 0 0,2 11 31 0 0,-1 0-1 0 0,0 1 0 0 0,-2 0 1 0 0,0-1-1 0 0,0 1 1 0 0,-2 0-1 0 0,-1-1 1 0 0,-2 16-31 0 0,-3 1 112 0 0,-2-1 0 0 0,-1 0 0 0 0,-2-1 0 0 0,-4 8-112 0 0,-2-3 124 0 0,-1 0 0 0 0,-2-2 0 0 0,-2 0 0 0 0,-7 8-124 0 0,23-36 31 0 0,1 0 0 0 0,-1 0 0 0 0,0-1-1 0 0,-1 0 1 0 0,0 0 0 0 0,0 0 0 0 0,-5 2-31 0 0,10-7-137 0 0,-1 0 0 0 0,0 1 0 0 0,0-2 1 0 0,0 1-1 0 0,0 0 0 0 0,0-1 0 0 0,0 0 0 0 0,-1 0 0 0 0,1 0 0 0 0,0 0 0 0 0,-1-1 0 0 0,1 1 1 0 0,0-1-1 0 0,-1 0 0 0 0,1-1 0 0 0,-1 1 0 0 0,1-1 0 0 0,-3-1 137 0 0,-7-2-1848 0 0,0-1-80 0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4:16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1375 0 0,'0'0'128'0'0,"0"0"-128"0"0,2 11 0 0 0,-2-11 0 0 0,0 0 5480 0 0,0 0 1080 0 0,-2 10 208 0 0,2-10 48 0 0,0 0-5264 0 0,-11 6-1048 0 0,2-3-216 0 0,9-3-32 0 0,-11 5-256 0 0,11-5 64 0 0,-13-6-64 0 0,2 1 0 0 0,11 5-1344 0 0,-11-6-296 0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4:17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123 125 8951 0 0,'0'0'407'0'0,"0"0"-6"0"0,1-3-257 0 0,23-57 256 0 0,-23 58-238 0 0,-1 2 4 0 0,0-3 10 0 0,2-21 256 0 0,-1 22-208 0 0,1 1-37 0 0,7-4-150 0 0,0 1-13 0 0,-5 2-179 0 0,16-7 7740 0 0,-13 4-8039 0 0,-6 4 602 0 0,-1 1-16 0 0,0 0-4 0 0,0 0 0 0 0,3-1 173 0 0,3-1-239 0 0,-4 2 4462 0 0,-4 22-3398 0 0,1-20-955 0 0,1-2-3 0 0,0 0-8 0 0,0 0-35 0 0,0 0-18 0 0,0 0-3 0 0,0 0-1 0 0,0 0-6 0 0,0 0-1 0 0,0 0 0 0 0,0 0 3 0 0,0 0 10 0 0,-1-2 50 0 0,1 2-150 0 0,1 0 0 0 0,-1 0 0 0 0,0 0 1 0 0,0 0-1 0 0,0 0 0 0 0,0 0 0 0 0,0-1 0 0 0,0 1 0 0 0,0 0 0 0 0,0 0 0 0 0,0 0 0 0 0,-1 0 0 0 0,1 0 0 0 0,0 0 0 0 0,0 0 0 0 0,0 0 0 0 0,0 0 0 0 0,0-1 0 0 0,0 1 0 0 0,0 0 0 0 0,0 0 0 0 0,0 0 0 0 0,0 0 0 0 0,0 0 0 0 0,0 0 0 0 0,0 0 0 0 0,0 0 0 0 0,0 0 0 0 0,-1 0 0 0 0,1 0 0 0 0,0 0 0 0 0,0-1 0 0 0,0 1 1 0 0,0 0-1 0 0,0 0 0 0 0,0 0 0 0 0,0 0 0 0 0,0 0 0 0 0,0 0 0 0 0,-1 0 0 0 0,1 0 0 0 0,0 0 0 0 0,0 0 0 0 0,0 0 0 0 0,0 0 0 0 0,0 0 0 0 0,0 0 0 0 0,0 0 0 0 0,0 0 0 0 0,-1 0 0 0 0,1 0-9 0 0,-13 40 76 0 0,1 0 0 0 0,1 9-76 0 0,-18 66 115 0 0,-4 14-14 0 0,23-82 140 0 0,-17 42-241 0 0,25-82 21 0 0,-1-1 0 0 0,-1 0 0 0 0,1 0 0 0 0,-4 4-21 0 0,-6 11 84 0 0,12-19-17 0 0,1-2 13 0 0,0 0 0 0 0,0 0 0 0 0,0 0-76 0 0,1 0 0 0 0,-1 1 0 0 0,0-1 0 0 0,0 0 0 0 0,0 0 0 0 0,0 1 0 0 0,0-1 0 0 0,0 0 0 0 0,0 0 0 0 0,0 1 0 0 0,0-1 0 0 0,0 0 0 0 0,0 1 0 0 0,0-1 0 0 0,0 0 0 0 0,0 0 0 0 0,0 1 0 0 0,0-1 0 0 0,0 0 0 0 0,0 1 0 0 0,0-1 0 0 0,0 0 0 0 0,0 0 0 0 0,-1 1 0 0 0,1-1 0 0 0,0 0 0 0 0,0 0-4 0 0,-6-2-212 0 0,-8-12-260 0 0,12 11 263 0 0,0 1-1 0 0,1-1 1 0 0,-1 0 0 0 0,0-1 0 0 0,1 1-1 0 0,0 0 1 0 0,0 0 0 0 0,0-1-1 0 0,0 1 1 0 0,1 0 0 0 0,-1-2 209 0 0,-2-40-4018 0 0,3 28 1788 0 0,-2-1-20 0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4:18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189 432 9215 0 0,'-10'-4'976'0'0,"6"3"-890"0"0,0-1-1 0 0,-1 1 1 0 0,1-1-1 0 0,0 0 1 0 0,0 0 0 0 0,0 0-1 0 0,-2-2-85 0 0,-15-14 3991 0 0,10 8-1723 0 0,-14-15 2388 0 0,-14-19-4656 0 0,33 36-75 0 0,-1-1 1 0 0,2 0 0 0 0,-1 0-1 0 0,1 0 1 0 0,0 0 0 0 0,1-1-1 0 0,-3-8 75 0 0,7 15 12 0 0,-1 0-1 0 0,1 0 0 0 0,-1 0 1 0 0,1 0-1 0 0,0 0 0 0 0,0 0 0 0 0,0 0 1 0 0,0 0-1 0 0,1 0 0 0 0,-1 0 0 0 0,1 0 1 0 0,0 0-1 0 0,0 0 0 0 0,0 0 1 0 0,0 1-1 0 0,0-1 0 0 0,1 0 0 0 0,-1 1 1 0 0,1-1-1 0 0,0 1 0 0 0,-1-1 0 0 0,1 1 1 0 0,1 0-1 0 0,0-2-11 0 0,7-5 280 0 0,1 0 0 0 0,0 1 0 0 0,0 0-1 0 0,1 1 1 0 0,0 0-280 0 0,-3 2 165 0 0,6-3 239 0 0,2-1-1 0 0,-1 2 0 0 0,1 0 1 0 0,11-2-404 0 0,71-15 1336 0 0,-21 5-579 0 0,-56 12-534 0 0,1 2 0 0 0,-1 0 0 0 0,1 1-1 0 0,0 1 1 0 0,22 1-223 0 0,-40 2-1 0 0,0 0 0 0 0,0 1 0 0 0,0 0-1 0 0,-1 0 1 0 0,1 0 0 0 0,0 0-1 0 0,-1 1 1 0 0,1 0 0 0 0,-1 0-1 0 0,1 0 1 0 0,-1 0 0 0 0,0 1 0 0 0,0-1-1 0 0,0 1 1 0 0,2 2 1 0 0,-2-1-25 0 0,0 0 0 0 0,-1 1-1 0 0,1 0 1 0 0,-1 0 0 0 0,1 0 0 0 0,-2 0 0 0 0,1 0 0 0 0,0 1-1 0 0,-1-1 1 0 0,0 1 0 0 0,0 2 25 0 0,2 8-73 0 0,-1-1 0 0 0,-1 1 0 0 0,-1 0 0 0 0,0 0-1 0 0,-1 0 1 0 0,-1 0 0 0 0,-1 0 0 0 0,-2 14 73 0 0,0-12-19 0 0,0-1 0 0 0,-1 1 0 0 0,0 0 1 0 0,-2-1-1 0 0,0 0 0 0 0,-1-1 0 0 0,0 0 0 0 0,-11 15 19 0 0,14-24-15 0 0,0 0-1 0 0,0-1 1 0 0,-1 0-1 0 0,0 0 0 0 0,0 0 1 0 0,0 0-1 0 0,-1-1 1 0 0,0 0-1 0 0,0-1 1 0 0,0 1-1 0 0,0-1 1 0 0,-1-1-1 0 0,1 1 1 0 0,-1-1-1 0 0,0-1 1 0 0,0 1-1 0 0,0-1 1 0 0,-1-1-1 0 0,1 0 1 0 0,-5 1 15 0 0,-1-2-336 0 0,1 0 0 0 0,-1-1 0 0 0,1 0 0 0 0,0-1 0 0 0,0-1 0 0 0,0 0 0 0 0,-8-3 336 0 0,12 3-979 0 0,0-1-1 0 0,1 0 1 0 0,0 0-1 0 0,0-1 1 0 0,0 0-1 0 0,0 0 1 0 0,-2-4 979 0 0,-1-1-2075 0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4:18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1 8751 0 0,'0'0'674'0'0,"0"0"-116"0"0,-1 1 1142 0 0,-28 33 5687 0 0,0-2-5202 0 0,2 2-1120 0 0,4-3-451 0 0,-1-2 0 0 0,-15 13-614 0 0,23-25 117 0 0,1 1-1 0 0,0 1 0 0 0,1 0 1 0 0,1 1-1 0 0,1 1 0 0 0,1 0 1 0 0,1 0-1 0 0,0 4-116 0 0,-32 68 112 0 0,-49 119 300 0 0,66-147-290 0 0,4 0 0 0 0,-4 24-122 0 0,18-37-155 0 0,6-49 22 0 0,1-3 5 0 0,13-3-383 0 0,-7 1 323 0 0,0 0 0 0 0,0-1 0 0 0,-1 1 0 0 0,1-1 0 0 0,-1-1 0 0 0,1 1 0 0 0,-1-1 0 0 0,2-2 188 0 0,36-37-2731 0 0,-31 30 1620 0 0,16-17-1112 0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4:19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97 17335 0 0,'0'0'795'0'0,"0"0"-18"0"0,-1 2-499 0 0,-6 8 535 0 0,-1 1 1 0 0,0-1-1 0 0,-1-1 1 0 0,1 0-1 0 0,-2 0 1 0 0,-1 1-814 0 0,0 0 80 0 0,1 0 1 0 0,0 1-1 0 0,1 0 1 0 0,0 1-1 0 0,0 0 1 0 0,2 0 0 0 0,-1 1-1 0 0,2 0 1 0 0,-1 0-1 0 0,1 4-80 0 0,-5 10 0 0 0,1 1 0 0 0,1 0 0 0 0,2 1 0 0 0,1 1 0 0 0,1-10 6 0 0,2-7 23 0 0,1 1-1 0 0,0-1 0 0 0,-1 13-28 0 0,3-24 69 0 0,0-2 14 0 0,-2 7 821 0 0,3-17-742 0 0,-6-65-439 0 0,3 37 358 0 0,1 28-29 0 0,1 0 1 0 0,-1 0-1 0 0,2-1 0 0 0,-1 1 1 0 0,2 0-1 0 0,-1 0 1 0 0,1 0-1 0 0,3-8-52 0 0,9-21 341 0 0,8-10-341 0 0,-15 34 72 0 0,0 1 0 0 0,2 0-1 0 0,0 1 1 0 0,10-11-72 0 0,-19 23 0 0 0,9-10 2 0 0,-1 1 0 0 0,2 1-1 0 0,-1-1 1 0 0,1 2 0 0 0,1-1 0 0 0,2-1-2 0 0,11-6 44 0 0,0 1 147 0 0,18-11-191 0 0,-34 23 36 0 0,-1-1 0 0 0,1 1-1 0 0,0 0 1 0 0,0 1 0 0 0,0-1-1 0 0,0 2 1 0 0,9-2-36 0 0,-9 2 55 0 0,1 1 1 0 0,-1 0-1 0 0,1 1 1 0 0,-1 0-1 0 0,0 0 0 0 0,7 2-55 0 0,-10-2 7 0 0,-1 1-1 0 0,0-1 1 0 0,0 1-1 0 0,0 0 1 0 0,0 0-1 0 0,0 0 0 0 0,0 0 1 0 0,0 1-1 0 0,-1 0 1 0 0,1-1-1 0 0,-1 1 1 0 0,0 1-1 0 0,2 0-6 0 0,6 9-1 0 0,-8-9-1 0 0,1 0 0 0 0,-1 0 0 0 0,0 0 0 0 0,0 0 0 0 0,0 1 0 0 0,-1-1 0 0 0,2 6 2 0 0,-1-4-3 0 0,-1 1-1 0 0,-1 0 0 0 0,0 1 0 0 0,0-1 0 0 0,0 0 1 0 0,-1 0-1 0 0,1 0 0 0 0,-2 1 0 0 0,1-1 0 0 0,-1 0 0 0 0,0 0 1 0 0,-1 0-1 0 0,0 0 0 0 0,0 0 0 0 0,0 0 0 0 0,-1 0 1 0 0,0-1-1 0 0,-1 1 0 0 0,1-1 0 0 0,-1 0 0 0 0,0 0 0 0 0,-1 0 1 0 0,1-1-1 0 0,-1 1 0 0 0,0-1 0 0 0,0 0 0 0 0,-1 0 1 0 0,0-1-1 0 0,0 0 0 0 0,0 0 0 0 0,0 0 0 0 0,0-1 1 0 0,-1 0-1 0 0,0 0 0 0 0,1 0 0 0 0,-5 0 4 0 0,-3 1-14 0 0,8-2-6 0 0,0-1 0 0 0,0 1 1 0 0,0-1-1 0 0,0 0 0 0 0,-1 0 0 0 0,1-1 1 0 0,0 0-1 0 0,0 0 0 0 0,-4-1 20 0 0,-11-2-98 0 0,15 2 35 0 0,1 1 0 0 0,-1-1 0 0 0,1-1 0 0 0,-1 1 0 0 0,1-1 0 0 0,0 0 0 0 0,-1 0 0 0 0,1 0 0 0 0,0-1 63 0 0,3 2-135 0 0,2 1-1 0 0,-2-4-8 0 0,-8-7 171 0 0,10 11-23 0 0,0-1 1 0 0,-1 1-1 0 0,1-1 1 0 0,0 0-1 0 0,-1 1 1 0 0,1-1-1 0 0,0 1 0 0 0,0-1 1 0 0,0 0-1 0 0,-1 1 1 0 0,1-1-1 0 0,0 1 1 0 0,0-1-1 0 0,0 0 1 0 0,0 1-1 0 0,0-1 1 0 0,0 0-1 0 0,0 1 1 0 0,0-1-1 0 0,0 0-4 0 0,1 1 8 0 0,-1-1 0 0 0,0 1-1 0 0,0 0 1 0 0,1-1 0 0 0,-1 1 0 0 0,0 0-1 0 0,1 0 1 0 0,-1-1 0 0 0,0 1-1 0 0,1 0 1 0 0,-1 0 0 0 0,1-1 0 0 0,-1 1-1 0 0,0 0 1 0 0,1 0 0 0 0,-1 0 0 0 0,1 0-1 0 0,-1 0 1 0 0,1 0 0 0 0,-1-1 0 0 0,1 1-8 0 0,22 2 240 0 0,-22-2-239 0 0,12 4 26 0 0,0 0 0 0 0,0 1 0 0 0,-1 0 0 0 0,0 0 0 0 0,0 2 0 0 0,5 3-27 0 0,17 8 38 0 0,-24-12 17 0 0,0 0 1 0 0,-1 1-1 0 0,0 1 0 0 0,5 4-55 0 0,2 1 76 0 0,-12-9-38 0 0,-1-1-1 0 0,1 1 1 0 0,-1 0-1 0 0,1 0 1 0 0,-1 0-1 0 0,0 1 1 0 0,-1-1-1 0 0,1 1 1 0 0,-1-1-1 0 0,0 1 1 0 0,0 0-1 0 0,-1 0 0 0 0,1 0 1 0 0,-1 0-1 0 0,0 0 1 0 0,0 0-1 0 0,-1 0 1 0 0,1 5-38 0 0,-1-6 25 0 0,0-1 0 0 0,-1 1 0 0 0,1 0 0 0 0,-1 0 0 0 0,0-1 1 0 0,1 1-1 0 0,-2 0 0 0 0,1-1 0 0 0,0 1 0 0 0,-1-1 0 0 0,1 1 0 0 0,-1-1 0 0 0,0 0 1 0 0,0 0-1 0 0,-1 0 0 0 0,1 0 0 0 0,-1 0 0 0 0,1 0 0 0 0,-1 0 0 0 0,0-1 1 0 0,0 0-1 0 0,0 1 0 0 0,0-1 0 0 0,-1 0 0 0 0,-1 1-25 0 0,-10 4-821 0 0,0-1 0 0 0,-1 0 0 0 0,0-1 1 0 0,1 0-1 0 0,-2-2 0 0 0,-6 2 821 0 0,16-5-545 0 0,0 1 0 0 0,-1-1 0 0 0,1 0 0 0 0,-1 0 0 0 0,1-1 1 0 0,0 0-1 0 0,-1 0 0 0 0,1-1 0 0 0,0 0 0 0 0,0 0 0 0 0,0-1 0 0 0,0 0 0 0 0,1 0 0 0 0,-1-1 1 0 0,-3-2 544 0 0,1 0-6806 0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4:19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12439 0 0,'3'2'566'0'0,"1"0"-372"0"0,1 0-97 0 0,0 0 1 0 0,1 0-1 0 0,-1-1 0 0 0,0 1 1 0 0,1-1-1 0 0,0 0-97 0 0,19 3 1964 0 0,-16-3-568 0 0,-1 1 0 0 0,1 0 0 0 0,-1 0 0 0 0,1 1 0 0 0,-1 0 0 0 0,2 1-1396 0 0,-8-2 62 0 0,0-1 0 0 0,-1 1 0 0 0,1 0 0 0 0,0 0-1 0 0,0 0 1 0 0,-1 0 0 0 0,0 1 0 0 0,1-1 0 0 0,-1 0 0 0 0,0 1 0 0 0,0-1 0 0 0,0 0-1 0 0,0 3-61 0 0,3 4 71 0 0,-2-4-59 0 0,0 0-1 0 0,-1 0 1 0 0,0 1 0 0 0,1-1 0 0 0,-2 0 0 0 0,1 1-1 0 0,-1-1 1 0 0,0 0 0 0 0,0 5-12 0 0,1 20 23 0 0,4 18-25 0 0,2 19 15 0 0,-2 1 0 0 0,-4 11-13 0 0,-3-28 261 0 0,-1 0 1 0 0,-4 0-1 0 0,-11 48-261 0 0,13-78-79 0 0,-1 0 0 0 0,-1-1 0 0 0,-1 0 0 0 0,-1 0 0 0 0,-1-1 0 0 0,0-1 1 0 0,-2 1-1 0 0,0-1 0 0 0,0-1 0 0 0,-13 12 79 0 0,20-24-1517 0 0,1-1 0 0 0,-1 1 1 0 0,0-1-1 0 0,-5 3 1517 0 0,-20 6-8192 0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4:36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105 175 4607 0 0,'0'0'102'0'0,"0"0"20"0"0,0 0 6 0 0,0 0 119 0 0,0 0 500 0 0,-1 0 223 0 0,-6-4 44 0 0,6 4-61 0 0,1 0-288 0 0,-7-5 179 0 0,6 1 2019 0 0,0-5-2846 0 0,-3-2-17 0 0,3-2 0 0 0,1 1 0 0 0,3 2 0 0 0,2 3 72 0 0,-4 6 299 0 0,-1 1 117 0 0,4-10 2069 0 0,-6-53-1506 0 0,1 61-563 0 0,2 0 21 0 0,0 0-231 0 0,1 0-517 0 0,-1-16 4739 0 0,-3 18-4351 0 0,-7 2-133 0 0,7-1-16 0 0,1 1 0 0 0,-1-1 0 0 0,1 1 0 0 0,0-1 0 0 0,-1 1 0 0 0,1-1 0 0 0,0 1 0 0 0,0 1 0 0 0,-3 3 0 0 0,-8 13 0 0 0,11-11 0 0 0,-2 16 0 0 0,-3 10 0 0 0,-2 29 0 0 0,3-23 0 0 0,-3 9 0 0 0,-11 17 806 0 0,14-51-172 0 0,4-11-477 0 0,-1 18 278 0 0,4-10-419 0 0,-1-12-19 0 0,-1 1 0 0 0,0-1 0 0 0,1 0 0 0 0,-1 1 1 0 0,0-1-1 0 0,1 0 0 0 0,-1 0 0 0 0,1 1 0 0 0,-1-1 0 0 0,1 0 0 0 0,-1 0 0 0 0,1 0 0 0 0,-1 0 0 0 0,0 1 0 0 0,1-1 1 0 0,-1 0-1 0 0,1 0 0 0 0,-1 0 0 0 0,1 0 0 0 0,-1 0 0 0 0,1 0 0 0 0,0-1 3 0 0,3 1-141 0 0,-1-1 0 0 0,1-1 0 0 0,0 1 0 0 0,0 0-1 0 0,-1-1 1 0 0,1 0 0 0 0,-1 0 0 0 0,0 0 0 0 0,1 0 0 0 0,-1-1 0 0 0,3-2 141 0 0,29-32-377 0 0,-35 37 378 0 0,36-53-5315 0 0,-25 39-1508 0 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4:36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66 4607 0 0,'0'0'208'0'0,"0"-2"-9"0"0,0 1 19 0 0,0 0 0 0 0,0-1 0 0 0,0 1 0 0 0,0 0 0 0 0,-1 0 0 0 0,1-1 0 0 0,0 1 0 0 0,-1 0 0 0 0,1-1 0 0 0,-1 1-1 0 0,0 0 1 0 0,1 0 0 0 0,-1 0 0 0 0,0 0 0 0 0,0 0 0 0 0,0 0 0 0 0,0 0 0 0 0,1 0 0 0 0,-1 0 0 0 0,-1 0 0 0 0,1 0 0 0 0,0 1 0 0 0,0-1 0 0 0,0 0-218 0 0,-4-2-146 0 0,4 2 662 0 0,-17-16 1332 0 0,12 13 3436 0 0,4 4-4803 0 0,1 0-434 0 0,1 0 0 0 0,-1 0 0 0 0,0-1 0 0 0,1 1 0 0 0,-1 0 0 0 0,0 0 0 0 0,0-1 0 0 0,1 1 0 0 0,-1 0 0 0 0,1-1 0 0 0,-1 1 0 0 0,0-1 0 0 0,1 1 0 0 0,-1-1 0 0 0,1 1 0 0 0,-1-1 0 0 0,1 1 0 0 0,-1-1 0 0 0,1 0-47 0 0,-4-1 357 0 0,3 1 31 0 0,1 1 100 0 0,0 0 21 0 0,0 0-66 0 0,0 0-222 0 0,0 0 166 0 0,0 0-363 0 0,0 0 1 0 0,0 0-1 0 0,0 1 1 0 0,0-1 0 0 0,0 0-1 0 0,0 0 1 0 0,0 0-1 0 0,0 1 1 0 0,0-1-1 0 0,0 0 1 0 0,0 0-1 0 0,0 0 1 0 0,0 1-1 0 0,-1-1 1 0 0,1 0 0 0 0,0 0-1 0 0,0 0 1 0 0,0 0-1 0 0,0 1 1 0 0,0-1-1 0 0,0 0 1 0 0,-1 0-1 0 0,1 0 1 0 0,0 0-1 0 0,0 0 1 0 0,0 0 0 0 0,0 1-1 0 0,-1-1 1 0 0,1 0-1 0 0,0 0-24 0 0,0 0 27 0 0,-1 0 0 0 0,1 0 0 0 0,0 1 0 0 0,-1-1 0 0 0,1 0 1 0 0,0 0-1 0 0,-1 1 0 0 0,1-1 0 0 0,0 0 0 0 0,0 0 0 0 0,-1 1 0 0 0,1-1 0 0 0,0 0 0 0 0,0 1 0 0 0,0-1 0 0 0,-1 0 0 0 0,1 1 0 0 0,0-1 0 0 0,0 1 0 0 0,0-1 0 0 0,0 0 1 0 0,0 1-1 0 0,0-1 0 0 0,0 0 0 0 0,0 1 0 0 0,0-1-27 0 0,-20 209 165 0 0,18-190-165 0 0,1-12 0 0 0,1 1 0 0 0,-1-1 0 0 0,-1 0 0 0 0,1 0 0 0 0,-2 2 0 0 0,-1 6 0 0 0,1-1 0 0 0,3-1 0 0 0,3-3-64 0 0,-2-7-273 0 0,-1-3-138 0 0,0-2 273 0 0,1 0 0 0 0,0 0 1 0 0,0 1-1 0 0,0-1 0 0 0,1 0 0 0 0,-1 1 0 0 0,0-1 0 0 0,0 1 1 0 0,2-1 201 0 0,-1-1-560 0 0,13-17-2437 0 0,-9 12 1462 0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4:38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10135 0 0,'0'0'231'0'0,"0"0"29"0"0,0 0 19 0 0,0 0 37 0 0,0 0 125 0 0,0 0 58 0 0,0 0 11 0 0,0 0 70 0 0,0 0 286 0 0,0 0 124 0 0,0 0 30 0 0,0 0-65 0 0,0 0-290 0 0,0 0-121 0 0,0 0-28 0 0,0 0-72 0 0,0 0-217 0 0,0 0 161 0 0,0 0 100 0 0,0 0 21 0 0,0 0 3 0 0,0 0 0 0 0,0 0 0 0 0,0 0 0 0 0,0 0-69 0 0,-1 2-294 0 0,0 3-147 0 0,0 0-1 0 0,0 0 0 0 0,0 1 1 0 0,1-1-1 0 0,0 0 1 0 0,0 0-1 0 0,0 4-1 0 0,0 12 78 0 0,-7 24 248 0 0,3-15 87 0 0,-1-1-1 0 0,-2 0 1 0 0,0 0-1 0 0,-3 1-412 0 0,-30 97 0 0 0,22-65 0 0 0,-11 56 0 0 0,25-104 0 0 0,4-14 0 0 0,0 1 0 0 0,0-1 0 0 0,0 1 0 0 0,0-1 0 0 0,0 1 0 0 0,0-1 0 0 0,0 1 0 0 0,0-1 0 0 0,0 1 0 0 0,1-1 0 0 0,-1 1 0 0 0,0-1 0 0 0,0 1 0 0 0,0-1 0 0 0,1 0 0 0 0,-1 1 0 0 0,0-1 0 0 0,0 1 0 0 0,1-1 0 0 0,-1 0 0 0 0,0 1 0 0 0,1-1 0 0 0,-1 1 0 0 0,5 0 0 0 0,10-10 0 0 0,-12 7-248 0 0,-1 0 1 0 0,-1 0-1 0 0,1 0 0 0 0,0 0 1 0 0,0 0-1 0 0,-1-1 0 0 0,1 1 1 0 0,-1 0-1 0 0,0-1 0 0 0,0 1 1 0 0,0-1-1 0 0,0 1 0 0 0,0-1 1 0 0,0 0-1 0 0,-1 1 0 0 0,1-1 1 0 0,-1 0-1 0 0,0 0 0 0 0,0 1 1 0 0,0-4 247 0 0,-1-3-1306 0 0,0-1-1 0 0,-1 1 1 0 0,0-1 0 0 0,-1 1 0 0 0,-1-2 1306 0 0,3 5-269 0 0,-6-14-1778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4:18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179 241 6447 0 0,'0'0'142'0'0,"0"0"22"0"0,1-1 13 0 0,12-3-5 0 0,-10 3-170 0 0,0 0-1 0 0,0 0 1 0 0,0 0-1 0 0,-1-1 1 0 0,1 1-1 0 0,2-2-1 0 0,-5 3 5 0 0,1 0-1 0 0,-1-1 0 0 0,0 1 1 0 0,1 0-1 0 0,-1-1 0 0 0,1 1 0 0 0,-1-1 1 0 0,0 1-1 0 0,1-1 0 0 0,-1 1 1 0 0,0-1-1 0 0,1 1 0 0 0,-1-1 1 0 0,0 0-1 0 0,0 1 0 0 0,0-1 1 0 0,0 1-1 0 0,1-1 0 0 0,-1 1 0 0 0,0-1 1 0 0,0 0-1 0 0,0 1 0 0 0,0-1 1 0 0,0 1-1 0 0,-1-1 0 0 0,1 0 1 0 0,0 1-1 0 0,0-1 0 0 0,0 1 1 0 0,0-1-1 0 0,-1 0 0 0 0,1 1 0 0 0,0-1 1 0 0,0 1-1 0 0,-1-1-4 0 0,1 0 186 0 0,-1-1 0 0 0,1 1 0 0 0,-1-1 0 0 0,1 1 0 0 0,0-1 0 0 0,-1 0 0 0 0,1 1 0 0 0,0-1-1 0 0,0 1 1 0 0,0-1 0 0 0,1 1 0 0 0,-1-1 0 0 0,0 0 0 0 0,0 1 0 0 0,1-1 0 0 0,-1 1 0 0 0,1-1 0 0 0,-1 1 0 0 0,1-1 0 0 0,0 1 0 0 0,1-2-186 0 0,5-19 1888 0 0,-6 11-717 0 0,-1 0-1 0 0,0 0 0 0 0,0 0 0 0 0,-1 0 1 0 0,0 0-1 0 0,-1 0 0 0 0,-2-4-1170 0 0,1 3 2065 0 0,0 0 1 0 0,1 1-1 0 0,0-12-2065 0 0,-12 40 172 0 0,7-7-172 0 0,0 1 0 0 0,1 0 0 0 0,1 0 0 0 0,0 1 0 0 0,-4 11 0 0 0,-1 12 0 0 0,-1 13 0 0 0,3-13 0 0 0,-9 23 0 0 0,-44 147 0 0 0,26-89 0 0 0,30-97-67 0 0,0-1 1 0 0,-1 17 66 0 0,6-34-171 0 0,1-1 0 0 0,0 0-1 0 0,0 1 1 0 0,0-1 0 0 0,0 0 0 0 0,0 1 0 0 0,0-1 0 0 0,0 0 0 0 0,0 0 0 0 0,-1 0 0 0 0,1 0 0 0 0,0 0 0 0 0,0 0 0 0 0,0 0-1 0 0,0 0 1 0 0,0 0 0 0 0,0 0 0 0 0,0-1 0 0 0,0 1 171 0 0,2-1-1031 0 0,0-1 0 0 0,0 1 0 0 0,-1-1 0 0 0,1 0 0 0 0,0 1 0 0 0,-1-1 1 0 0,1 0-1 0 0,-1-1 0 0 0,0 1 1031 0 0,11-10-5394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9:50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104 184 3679 0 0,'0'0'284'0'0,"-1"-1"-186"0"0,-3-21 2870 0 0,-1 0 0 0 0,-1 0 0 0 0,-8-19-2968 0 0,13 40 633 0 0,1-2-8 0 0,-3-10 61 0 0,2 8-196 0 0,0 1 0 0 0,0-1 1 0 0,0 0-1 0 0,1 0 1 0 0,-1 0-491 0 0,0 0 603 0 0,-2 6 80 0 0,-3 9-355 0 0,1 7-295 0 0,0 1 0 0 0,2 0 0 0 0,0 0 1 0 0,2 1-1 0 0,-1 5-33 0 0,0 12 2 0 0,-27 208 42 0 0,24-205-13 0 0,14-47 38 0 0,-6 1-44 0 0,0 1 0 0 0,0 0-1 0 0,0-1 1 0 0,-1 0 0 0 0,0 0-1 0 0,0-6-24 0 0,5-12 28 0 0,13-51-30 0 0,4-40 2 0 0,5-17 66 0 0,-17 91-55 0 0,-11 40 42 0 0,0 4 1 0 0,15 11-44 0 0,-13-12-10 0 0,9 3 0 0 0,0-4 0 0 0,-6 0 0 0 0,16-6 0 0 0,-8 1 0 0 0,31-17 11 0 0,-41 22 44 0 0,-1 0-49 0 0,-1 1 1 0 0,0 0 0 0 0,0 0 0 0 0,0 0 0 0 0,0 0-1 0 0,0 1 1 0 0,0-1 0 0 0,0 0 0 0 0,0 1 0 0 0,-1 0 0 0 0,1-1-1 0 0,0 1 1 0 0,-1 0 0 0 0,0 0 0 0 0,1 0 0 0 0,-1 0 0 0 0,0 0-1 0 0,0 0 1 0 0,0 0 0 0 0,0 0 0 0 0,0 0 0 0 0,0 1 0 0 0,-1-1-1 0 0,1 0 1 0 0,-1 0 0 0 0,0 1 0 0 0,0-1 0 0 0,0 2-7 0 0,2 5 25 0 0,-1 8 59 0 0,0 1 1 0 0,0-1-1 0 0,-2 1 1 0 0,0-1-85 0 0,-1 14 36 0 0,-3 62 194 0 0,-7 22-230 0 0,11-105 13 0 0,0 7-14 0 0,2 18 74 0 0,-1-33-20 0 0,0-2 11 0 0,0 0 0 0 0,-1-2-10 0 0,-16-37-106 0 0,-1-3-105 0 0,-2 1 0 0 0,-19-30 157 0 0,38 68-10 0 0,-1 1 1 0 0,0-1-1 0 0,0 1 0 0 0,0-1 1 0 0,0 1-1 0 0,0 0 0 0 0,0 0 0 0 0,-1 0 1 0 0,1 0-1 0 0,-1 0 0 0 0,1 1 1 0 0,-1-1-1 0 0,0 1 0 0 0,0-1 0 0 0,0 1 1 0 0,0 0-1 0 0,0 0 0 0 0,0 1 1 0 0,0-1-1 0 0,0 1 0 0 0,0-1 0 0 0,0 1 1 0 0,0 0-1 0 0,0 0 0 0 0,0 0 1 0 0,0 0-1 0 0,0 1 0 0 0,0-1 0 0 0,0 1 1 0 0,0 0-1 0 0,0 0 0 0 0,0 0 0 0 0,0 0 1 0 0,0 1-1 0 0,0-1 0 0 0,1 1 1 0 0,-1-1-1 0 0,1 1 0 0 0,-1 0 0 0 0,1 0 1 0 0,0 0-1 0 0,-1 1 0 0 0,1-1 1 0 0,0 0-1 0 0,0 2 10 0 0,-6 8-21 0 0,1 6-60 0 0,7-13 68 0 0,1-1 0 0 0,1 10-10 0 0,-1-12 22 0 0,-1 0 0 0 0,1 0 0 0 0,0 0 0 0 0,0 0 0 0 0,0 0 0 0 0,0-1 0 0 0,0 1-1 0 0,1 0 1 0 0,-1-1 0 0 0,0 1 0 0 0,1-1 0 0 0,-1 0 0 0 0,1 1 0 0 0,0-1 0 0 0,-1 0 0 0 0,1 0 0 0 0,0 0 1 0 0,1 1-3 0 0,0-1 1 0 0,1 0 0 0 0,-1 0 0 0 0,0 0 0 0 0,1 0 0 0 0,-1-1 0 0 0,1 1 0 0 0,-1-1 0 0 0,4 0 2 0 0,6-1-6 0 0,0 0 1 0 0,0-1-1 0 0,1-1 0 0 0,10-4 6 0 0,-19 6 0 0 0,5-2 0 0 0,-1 0 0 0 0,0-1 0 0 0,0 0 0 0 0,0 0 0 0 0,-1-1 0 0 0,0 0 0 0 0,1 0 0 0 0,-2-1 0 0 0,25-16 47 0 0,14-11 34 0 0,-44 32-249 0 0,0 0-328 0 0,-1 0 0 0 0,0 0 1 0 0,0 0-1 0 0,1 0 0 0 0,-1 0 0 0 0,0 0 1 0 0,0 0-1 0 0,0 0 0 0 0,0-1 1 0 0,0 1-1 0 0,0-2 496 0 0,-1 3-6171 0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4:38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74 329 10135 0 0,'-1'1'231'0'0,"0"-1"-224"0"0,-12 6 459 0 0,-14-4 32 0 0,25-2-311 0 0,1 0 0 0 0,0 0 0 0 0,-1 0 0 0 0,1 0 0 0 0,0-1 0 0 0,-1 1 0 0 0,1-1 0 0 0,0 1 0 0 0,0-1 0 0 0,-1 1 0 0 0,1-1-1 0 0,0 1 1 0 0,0-1 0 0 0,0 0 0 0 0,0 0 0 0 0,0 0 0 0 0,0 0 0 0 0,0 0 0 0 0,0 0 0 0 0,0 0 0 0 0,0 0 0 0 0,1 0 0 0 0,-1 0 0 0 0,0 0 0 0 0,1 0 0 0 0,-1-1 0 0 0,1 1 0 0 0,-1 0 0 0 0,0-2-187 0 0,1 2 512 0 0,0 1 0 0 0,0-5-170 0 0,0-1-1 0 0,1 1 0 0 0,-1 0 1 0 0,1 0-1 0 0,1 0 0 0 0,-1 0 1 0 0,1 0-1 0 0,0 0 0 0 0,0 0 1 0 0,0 0-1 0 0,0 1 0 0 0,1-1 0 0 0,0 1 1 0 0,0-1-1 0 0,3-2-341 0 0,14-13 1943 0 0,16-13-1943 0 0,-2 3 721 0 0,-28 25-721 0 0,1 0 0 0 0,0 0 0 0 0,0 0 0 0 0,2 0 0 0 0,15-10 0 0 0,18-13 941 0 0,1 2 1 0 0,15-6-942 0 0,-31 17 165 0 0,-11 7-165 0 0,-10 8 0 0 0,-3 1 0 0 0,10-1 0 0 0,0 0 0 0 0,10 3 0 0 0,-15 3 0 0 0,-4-3 0 0 0,4 4 0 0 0,1 2 0 0 0,0 0 0 0 0,0 0 0 0 0,-1 0 0 0 0,-1 1 0 0 0,2 4 0 0 0,13 16 0 0 0,2 0 0 0 0,-12-14 0 0 0,0-1 0 0 0,2 0 0 0 0,1 1 0 0 0,-6-6 0 0 0,1 0 0 0 0,1 5 0 0 0,-10-10 0 0 0,-1-1 0 0 0,1-1 0 0 0,0 0 0 0 0,0 0 0 0 0,-1 0 0 0 0,0 0 0 0 0,1 0 0 0 0,-1 0 0 0 0,0 1 0 0 0,-3 15 0 0 0,0-14 0 0 0,1-2 0 0 0,-3 3 0 0 0,1 0 0 0 0,-1-1 0 0 0,0 0 0 0 0,0 1 0 0 0,0-2 0 0 0,-1 1 0 0 0,0 0 0 0 0,-9 7 0 0 0,4-3 0 0 0,-1 0 0 0 0,0-1 0 0 0,-5 2 0 0 0,-20 14 0 0 0,27-17-57 0 0,-1 0-1 0 0,0-1 1 0 0,0 0 0 0 0,-1-1-1 0 0,1 0 1 0 0,-1 0 0 0 0,-2-1 57 0 0,12-3-475 0 0,2-1-33 0 0,-3-3-204 0 0,3 3 664 0 0,0 0 1 0 0,-1 0 0 0 0,1 0-1 0 0,0 0 1 0 0,0 0-1 0 0,0 0 1 0 0,-1 0 0 0 0,1 0-1 0 0,0 0 1 0 0,0 0 0 0 0,0-1-1 0 0,0 1 1 0 0,0 0-1 0 0,-1 0 1 0 0,1 0 0 0 0,0 0-1 0 0,0 0 1 0 0,0-1 0 0 0,0 1-1 0 0,0 0 1 0 0,0 0-1 0 0,-1 0 1 0 0,1 0 0 0 0,0-1-1 0 0,0 1 1 0 0,0 0 0 0 0,0 0-1 0 0,0 0 1 0 0,0 0-1 0 0,0-1 1 0 0,0 1 0 0 0,0 0-1 0 0,0 0 1 0 0,0 0 0 0 0,0-1-1 0 0,0 1 1 0 0,0 0 0 0 0,0 0-1 0 0,0-1 48 0 0,6-7-660 0 0,0 1 0 0 0,1-1 0 0 0,0 1 0 0 0,0 0 0 0 0,0 1 1 0 0,5-3 659 0 0,1-2-1818 0 0,6-5-214 0 0,1 2-15 0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4:39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44 10135 0 0,'0'0'231'0'0,"0"0"29"0"0,0 0 19 0 0,0 0 105 0 0,0 0 410 0 0,0 0 184 0 0,0 0 40 0 0,1-2 6 0 0,0 0-597 0 0,1 0-441 0 0,-1-13 3972 0 0,-1 14-3575 0 0,-2-2 253 0 0,2 3-550 0 0,0-1 0 0 0,0 1 0 0 0,0 0 0 0 0,0 0 0 0 0,0 0 0 0 0,0-1 0 0 0,0 1 0 0 0,0 0 0 0 0,0 0 0 0 0,0 0 0 0 0,0-1 0 0 0,0 1 0 0 0,0 0 0 0 0,0 0 0 0 0,0 0 0 0 0,0-1 0 0 0,0 1 0 0 0,-1 0 0 0 0,1 0 0 0 0,0 0 0 0 0,0 0 0 0 0,0-1 0 0 0,0 1 0 0 0,0 0 0 0 0,-1 0 0 0 0,1 0 0 0 0,0 0 0 0 0,0 0 0 0 0,0 0 0 0 0,0 0 0 0 0,-1 0 0 0 0,1-1 0 0 0,0 1 0 0 0,0 0 0 0 0,0 0-86 0 0,-9-1 16 0 0,1-1-16 0 0,6-5 72 0 0,2 5 299 0 0,0 2 117 0 0,0 0 21 0 0,0 0-66 0 0,-2 0-294 0 0,-6 4-133 0 0,7-4-16 0 0,0 0 0 0 0,0 1 0 0 0,0-1 0 0 0,0 0 0 0 0,0 1 0 0 0,0 0 0 0 0,1-1 0 0 0,-1 1 0 0 0,0-1 0 0 0,0 1 0 0 0,0 0 0 0 0,0 0 0 0 0,1 0 0 0 0,-1-1 0 0 0,0 1 0 0 0,1 0 0 0 0,-1 1 0 0 0,-1 1 0 0 0,-8 7 0 0 0,1 0 0 0 0,0 1 0 0 0,1 0 0 0 0,0 0 0 0 0,0 1 0 0 0,1 0 0 0 0,1 0 0 0 0,0 1 0 0 0,-10 11 0 0 0,13-21 0 0 0,1 0 0 0 0,-1 0 0 0 0,1 0 0 0 0,0 1 0 0 0,0-1 0 0 0,0 1 0 0 0,0 0 0 0 0,1-1 0 0 0,-1 0 0 0 0,1 0 0 0 0,0 0 0 0 0,0 0 0 0 0,1 0 0 0 0,-1 1 0 0 0,1-1 0 0 0,-1 0 0 0 0,1 1 0 0 0,0-1 0 0 0,0 8 0 0 0,-5 13 0 0 0,2 0 0 0 0,1 0 0 0 0,1 0 0 0 0,2 16 0 0 0,-1-12 0 0 0,-1-19 0 0 0,1 0 0 0 0,0 0 0 0 0,1-1 0 0 0,1 5 0 0 0,1 8 0 0 0,-1 0 0 0 0,-1 2 0 0 0,0-7 0 0 0,0 1 0 0 0,1 0 0 0 0,1-1 0 0 0,1 1 0 0 0,4 10 0 0 0,-7-25 0 0 0,-1-1 0 0 0,1 1 0 0 0,-1-1 0 0 0,1 1 0 0 0,-1-1 0 0 0,0 1 0 0 0,1 0 0 0 0,-1-1 0 0 0,0 1 0 0 0,0-1 0 0 0,0 1 0 0 0,0 1 0 0 0,6 16 0 0 0,-1-11-64 0 0,-4-6-273 0 0,-6-8-539 0 0,5 5 772 0 0,-1 1 1 0 0,0-1-1 0 0,1 0 1 0 0,-1 1-1 0 0,0-1 1 0 0,1 0-1 0 0,-1 1 1 0 0,1-1 0 0 0,-1 0-1 0 0,1 1 1 0 0,-1-1-1 0 0,1 0 1 0 0,0 0-1 0 0,-1 0 1 0 0,1 0 103 0 0,-3-18-2011 0 0,3 18 919 0 0,1-2-285 0 0,2-25-1658 0 0,-2 12 1499 0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4:40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76 129 8287 0 0,'0'0'191'0'0,"0"0"26"0"0,0 0 9 0 0,0 0 110 0 0,0 0 444 0 0,0 0 196 0 0,2-1 42 0 0,0-1 2093 0 0,-4 7 3912 0 0,0 2-3410 0 0,0-2-5872 0 0,-4 61 2259 0 0,2 1 0 0 0,4 27 0 0 0,0-71 0 0 0,-1-14 0 0 0,1 0 0 0 0,-1 1 0 0 0,0-1 0 0 0,-1 0 0 0 0,-2 7 0 0 0,-2 10 0 0 0,2-3 0 0 0,5-19 0 0 0,-2 2 0 0 0,-3-13 0 0 0,-3-5 0 0 0,4 8 0 0 0,-3-10 0 0 0,3-5 0 0 0,-2-5 0 0 0,1-1 0 0 0,2 0 0 0 0,0 0 0 0 0,1-1 0 0 0,2 1 0 0 0,0 0 0 0 0,5-18 0 0 0,5-95 0 0 0,-10 114 0 0 0,0 13 0 0 0,-1 0 0 0 0,2 0 0 0 0,-1 0 0 0 0,2 0 0 0 0,-2-1 0 0 0,-4 3 0 0 0,2 9 0 0 0,1 0 0 0 0,0 0 0 0 0,0-1 0 0 0,-1 1 0 0 0,1 0 0 0 0,0 0 0 0 0,-1 0 0 0 0,1 0 0 0 0,0 0 0 0 0,0 0 0 0 0,-1 0 0 0 0,1 0 0 0 0,0 0 0 0 0,-1 0 0 0 0,1-1 0 0 0,0 2 0 0 0,-1-1 0 0 0,1 0 0 0 0,0 0 0 0 0,0 0 0 0 0,-1 0 0 0 0,1 0 0 0 0,0 0 0 0 0,-1 0 0 0 0,-7 4 0 0 0,-3 7 0 0 0,10-6 0 0 0,1-2 0 0 0,-3 9 0 0 0,3-12 0 0 0,-1 1 0 0 0,1 0 0 0 0,0-1 0 0 0,0 1 0 0 0,0 0 0 0 0,0 0 0 0 0,0-1 0 0 0,0 1 0 0 0,0 0 0 0 0,0-1 0 0 0,0 1 0 0 0,1 0 0 0 0,-1 0 0 0 0,0-1 0 0 0,0 1 0 0 0,2 1 0 0 0,1 0 0 0 0,-1-1 0 0 0,1 1 0 0 0,-1-1 0 0 0,1 1 0 0 0,-1-1 0 0 0,1 0 0 0 0,0 0 0 0 0,-1 0 0 0 0,1-1 0 0 0,2 2 0 0 0,-1-1 0 0 0,11 1 0 0 0,-7-2-1 0 0,1-1-1 0 0,-1 0 1 0 0,1-1-1 0 0,-1 0 0 0 0,0 0 1 0 0,0-1-1 0 0,0 0 1 0 0,8-4 1 0 0,-2 2 471 0 0,0-1 1 0 0,10-1-472 0 0,13-2 558 0 0,1 2 1 0 0,33-2-559 0 0,-69 9 79 0 0,0 0-1 0 0,0-1 0 0 0,0 1 1 0 0,0 0-1 0 0,0 0 1 0 0,0 1-1 0 0,0-1 1 0 0,0 0-1 0 0,0 1 1 0 0,0-1-1 0 0,0 1 0 0 0,0-1 1 0 0,0 1-1 0 0,1 1-78 0 0,-2-2 36 0 0,-1 0 0 0 0,0 1-1 0 0,1-1 1 0 0,-1 0 0 0 0,1 0-1 0 0,-1 0 1 0 0,1 1 0 0 0,-1-1-1 0 0,0 0 1 0 0,1 0 0 0 0,-1 0-1 0 0,1 0 1 0 0,-1 0-1 0 0,1 0 1 0 0,-1 0 0 0 0,1 0-1 0 0,-1 0 1 0 0,1 0 0 0 0,-1 0-1 0 0,1 0 1 0 0,-1-1 0 0 0,1 1-36 0 0,0 2 149 0 0,3 3-144 0 0,-1 0 0 0 0,0 0 0 0 0,0 1 0 0 0,2 4-5 0 0,-4-8 0 0 0,0 0 0 0 0,0 1-1 0 0,0-1 1 0 0,-1 1 0 0 0,1-1-1 0 0,-1 1 1 0 0,0-1 0 0 0,0 1 0 0 0,0-1-1 0 0,0 1 1 0 0,0-1 0 0 0,0 1-1 0 0,-1-1 1 0 0,1 1 0 0 0,-3 9 0 0 0,1 0 0 0 0,0 0 0 0 0,1 6 0 0 0,-5 26 0 0 0,3-18 0 0 0,1 0 0 0 0,0 19 0 0 0,2-15 0 0 0,0-16 0 0 0,1-1 0 0 0,1 1 0 0 0,0 0 0 0 0,1 3 0 0 0,3 14 0 0 0,-5-25 0 0 0,2 8 0 0 0,12 14 0 0 0,-9-17 0 0 0,-6-11 0 0 0,0 1 0 0 0,0-1 0 0 0,0 0 0 0 0,1 0 0 0 0,-1 1 0 0 0,0-1 0 0 0,0 0 0 0 0,0 1 0 0 0,0-1 0 0 0,0 0 0 0 0,1 0 0 0 0,-1 0 0 0 0,0 1 0 0 0,0-1 0 0 0,1 0 0 0 0,-1 0 0 0 0,0 1 0 0 0,0-1 0 0 0,1 0 0 0 0,-1 0 0 0 0,0 0 0 0 0,0 0 0 0 0,1 0 0 0 0,-1 0 0 0 0,0 1 0 0 0,1-1 0 0 0,-1 0 0 0 0,0 0 0 0 0,0 0 0 0 0,1 0 0 0 0,-1 0 0 0 0,0 0 0 0 0,1 0 0 0 0,-1 0 0 0 0,0 0 0 0 0,1 0 0 0 0,-1-1 0 0 0,0 1 0 0 0,1 0 0 0 0,-1 0 0 0 0,0 0 0 0 0,0 0 0 0 0,1 0 0 0 0,-1 0 0 0 0,0-1 0 0 0,0 1 0 0 0,1 0 0 0 0,-1 0 0 0 0,0 0 0 0 0,0-1 0 0 0,1 1 0 0 0,-1 0 0 0 0,0 0 0 0 0,0-1 0 0 0,0 1 0 0 0,0 0 0 0 0,0 0 0 0 0,1-1 0 0 0,-1 1 0 0 0,0 0 0 0 0,0-1 0 0 0,0 1 0 0 0,0 0 0 0 0,0 0 0 0 0,0-1 0 0 0,0 1 0 0 0,2-3-88 0 0,0 0 0 0 0,0-1-1 0 0,0 1 1 0 0,-1-1 0 0 0,1 1 0 0 0,-1-1 0 0 0,0 1-1 0 0,0-1 1 0 0,0 0 0 0 0,-1 0 0 0 0,1 1-1 0 0,-1-1 1 0 0,0 0 0 0 0,0 0 0 0 0,0 1 0 0 0,0-1-1 0 0,-1 0 1 0 0,0-2 88 0 0,-1 1-168 0 0,1-1 1 0 0,-2 0-1 0 0,1 0 1 0 0,-1 1-1 0 0,1 0 0 0 0,-1-1 1 0 0,-1 1-1 0 0,1 0 0 0 0,-1 0 1 0 0,0 1-1 0 0,-1-1 168 0 0,-39-52-6273 0 0,31 41 4226 0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4:41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15663 0 0,'0'3'149'0'0,"-1"0"-1"0"0,1 1 1 0 0,-1-1-1 0 0,1 0 1 0 0,-1 0-1 0 0,0 0 1 0 0,0 0-1 0 0,-1 2-148 0 0,1-3 384 0 0,1-2-180 0 0,14 3 663 0 0,1-3 91 0 0,-1 0 0 0 0,1-1 0 0 0,0 0 1 0 0,-1-1-1 0 0,1-1-958 0 0,27-3 398 0 0,-29 5-398 0 0,-1 0 0 0 0,1 1 0 0 0,-1 0 0 0 0,1 1 0 0 0,0 0 0 0 0,-1 1 0 0 0,0 0 0 0 0,0 1 0 0 0,1 1 0 0 0,3 1 0 0 0,-15-4-4 0 0,5 2-12 0 0,0-1 0 0 0,0 0 0 0 0,0 0 0 0 0,0 0 0 0 0,1-1 0 0 0,-1 0 0 0 0,0 0-1 0 0,1 0 1 0 0,-1-1 0 0 0,1 0 0 0 0,-1 0 0 0 0,3-1 16 0 0,-7 0-94 0 0,11-1-1202 0 0,0 0 0 0 0,-1-2 1 0 0,3 0 1295 0 0,-2-2-1534 0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4:41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8287 0 0,'0'0'382'0'0,"0"0"-8"0"0,-6 4-226 0 0,3-2 406 0 0,1-1-1 0 0,0 0 1 0 0,-1 1-1 0 0,1 0 1 0 0,0-1-1 0 0,0 1 0 0 0,0 0 1 0 0,0 0-1 0 0,0 0 1 0 0,0 0-1 0 0,1 1 1 0 0,-1-1-1 0 0,1 0 1 0 0,-1 1-1 0 0,1-1 0 0 0,0 1 1 0 0,0-1-1 0 0,0 1 1 0 0,0 0-1 0 0,1 0 1 0 0,-1-1-1 0 0,1 3-553 0 0,-1-4 512 0 0,1 0-437 0 0,-1 0 0 0 0,1 0 0 0 0,-1-1 0 0 0,1 1 0 0 0,0 0 0 0 0,-1 0 0 0 0,1 0 0 0 0,0 0 0 0 0,0 0 0 0 0,0 0 0 0 0,0 0 0 0 0,0 0 0 0 0,0 0 0 0 0,0-1 0 0 0,0 1 0 0 0,0 0 0 0 0,0 0 0 0 0,0 0 0 0 0,0 0 0 0 0,1 0 0 0 0,-1 0-75 0 0,8 20 825 0 0,-7-19-665 0 0,7 16 524 0 0,2-1 0 0 0,10 16-684 0 0,-12-22 301 0 0,0 2 1 0 0,-1-1-1 0 0,0 1 0 0 0,-1 0 1 0 0,-1 1-1 0 0,2 4-301 0 0,-2 0 0 0 0,-1 0 0 0 0,-1 0 0 0 0,0 1 0 0 0,-1-1 0 0 0,-1 1 0 0 0,-1 0 0 0 0,-1-1 0 0 0,0 1 0 0 0,-3 6 0 0 0,2-10 31 0 0,-5 25 674 0 0,-1 0-1 0 0,-8 20-704 0 0,3-18 335 0 0,6-17-587 0 0,0-1 1 0 0,-2-1-1 0 0,-1 0 1 0 0,0 0-1 0 0,-2-1 0 0 0,-4 5 252 0 0,7-15-1740 0 0,3-6-5035 0 0,5-5-1575 0 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5:10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64 255 6191 0 0,'2'-10'323'0'0,"-2"5"-177"0"0,1 0 0 0 0,0 0-1 0 0,0 0 1 0 0,1 0 0 0 0,0 0 0 0 0,-1 0-1 0 0,1 0 1 0 0,1 0 0 0 0,-1 0 0 0 0,1 1 0 0 0,0 0-1 0 0,2-4-145 0 0,-2 6 137 0 0,-1-1-1 0 0,0 0 0 0 0,0 0 0 0 0,0 0 0 0 0,0 0 0 0 0,1-3-136 0 0,-2 2 85 0 0,0 2 77 0 0,2-11 52 0 0,-3 3-193 0 0,0 8 32 0 0,0 1 8 0 0,0 0 0 0 0,-1 0 0 0 0,1 0 0 0 0,-1 0 0 0 0,1 0 0 0 0,-1 0 0 0 0,1 0 0 0 0,-1 1 0 0 0,0-1 0 0 0,1 0 0 0 0,-1 0 0 0 0,0 0 0 0 0,0 1 0 0 0,1-1 0 0 0,-1 1 0 0 0,-1-1-61 0 0,-10-12 2032 0 0,11 10-1767 0 0,0 0-1 0 0,0 0 0 0 0,0 0 0 0 0,1 0 0 0 0,-1 0 1 0 0,1 0-1 0 0,0 0 0 0 0,-1-3-264 0 0,0-7 473 0 0,1 11-333 0 0,0 0-11 0 0,-3-29 295 0 0,3 29-317 0 0,0 2 45 0 0,0 0-145 0 0,0 0 1 0 0,-1 0-1 0 0,1 0 1 0 0,0 0-1 0 0,0 0 1 0 0,0 0-1 0 0,0-1 1 0 0,-1 1-1 0 0,1 0 1 0 0,0 0-1 0 0,0 0 1 0 0,0 0-1 0 0,0 0 1 0 0,0-1-1 0 0,0 1 1 0 0,-1 0-1 0 0,1 0 1 0 0,0 0-1 0 0,0 0 0 0 0,0-1 1 0 0,0 1-1 0 0,0 0 1 0 0,0 0-1 0 0,0 0 1 0 0,0 0-1 0 0,0-1 1 0 0,0 1-1 0 0,0 0 1 0 0,0 0-1 0 0,0 0 1 0 0,0-1-8 0 0,0 1 27 0 0,0-1 1 0 0,0 1-1 0 0,0 0 0 0 0,0-1 1 0 0,0 1-1 0 0,0 0 1 0 0,0-1-1 0 0,-1 1 1 0 0,1-1-1 0 0,0 1 0 0 0,0 0 1 0 0,0-1-1 0 0,0 1 1 0 0,-1 0-1 0 0,1-1 0 0 0,0 1 1 0 0,0 0-1 0 0,-1 0 1 0 0,1-1-1 0 0,0 1 1 0 0,-1 0-1 0 0,1 0 0 0 0,0-1 1 0 0,-1 1-1 0 0,1 0-27 0 0,-30-4 895 0 0,28 4-814 0 0,2 0-1 0 0,0 0 0 0 0,0 0 0 0 0,0 0 0 0 0,0 0 0 0 0,0 0 0 0 0,3 4 30 0 0,-3-4-100 0 0,0 0 0 0 0,1 0 0 0 0,-1 1 0 0 0,0-1 0 0 0,0 0 1 0 0,1 0-1 0 0,-1 1 0 0 0,0-1 0 0 0,0 0 0 0 0,1 0 0 0 0,-1 1 1 0 0,0-1-1 0 0,0 0 0 0 0,0 1 0 0 0,0-1 0 0 0,0 0 0 0 0,0 0 0 0 0,1 1 1 0 0,-1-1-1 0 0,0 0 0 0 0,0 1 0 0 0,0-1 0 0 0,0 0 0 0 0,0 1 0 0 0,0-1 1 0 0,0 1-11 0 0,1 1 8 0 0,-1 20 58 0 0,-1-7 8 0 0,1-13-67 0 0,0 0-1 0 0,0 0 0 0 0,-1 0 1 0 0,1 0-1 0 0,0 0 1 0 0,-1 0-1 0 0,1 0 0 0 0,-2 1-6 0 0,-4 17 57 0 0,-3 5 1 0 0,6-17 18 0 0,0 0-1 0 0,1 0 1 0 0,0 1 0 0 0,0 0 0 0 0,0-1 0 0 0,1 2-76 0 0,2 0 124 0 0,0 1 1 0 0,1-1-1 0 0,0 1 0 0 0,1 0-124 0 0,-2-8 87 0 0,-1-1-6 0 0,6 73 351 0 0,-6-71-409 0 0,1 0 1 0 0,-1 0-1 0 0,1 0 0 0 0,0 0 0 0 0,0-1 1 0 0,0 1-24 0 0,4 14 79 0 0,-3 13-4 0 0,0-14-14 0 0,0 0 0 0 0,3 11-61 0 0,-3-12 22 0 0,0-1 1 0 0,-1 1-1 0 0,0 0 0 0 0,-2 11-22 0 0,2 23 50 0 0,0-11 177 0 0,-2-1-1 0 0,-1 0 1 0 0,-2 1-1 0 0,-2 6-226 0 0,-2 8 222 0 0,1 48-222 0 0,6-35 117 0 0,4 8-117 0 0,-1-53 0 0 0,-1-16 0 0 0,0 1 0 0 0,-1-1 0 0 0,1 0 0 0 0,-1 0 0 0 0,-1 3 0 0 0,-1 36 25 0 0,-3 16 14 0 0,-3 1-39 0 0,4 1 0 0 0,1 5 0 0 0,1-4 0 0 0,0-28 0 0 0,0-17 0 0 0,1 1 0 0 0,1 7 0 0 0,1 72 312 0 0,-1-38-389 0 0,5-4 122 0 0,-2-34-21 0 0,-1 1 0 0 0,-1 0 0 0 0,-1 7-24 0 0,-1-20 0 0 0,1 0 0 0 0,0 0 0 0 0,1 5 0 0 0,0 3 0 0 0,2 19 0 0 0,-4-24 11 0 0,-2 3 12 0 0,2-13 8 0 0,0 1 1 0 0,0 0-1 0 0,1 0 0 0 0,0 0 1 0 0,0 0-1 0 0,0 1-31 0 0,0 18 34 0 0,1-6-24 0 0,0 0 12 0 0,-1 0-1 0 0,0 1 1 0 0,-2 9-22 0 0,-5 15 170 0 0,1 41 236 0 0,5-78-391 0 0,2 19-17 0 0,-1-24 2 0 0,0 3 1 0 0,0 6 34 0 0,1-1 0 0 0,1 1-1 0 0,-1 0 1 0 0,4 8-35 0 0,0 8 124 0 0,-5-20-71 0 0,0 7-31 0 0,2 2 31 0 0,-2 33 22 0 0,0-42-33 0 0,-4 14-29 0 0,5 0-15 0 0,0-8 2 0 0,0-1 0 0 0,0-4 0 0 0,0-1 0 0 0,0 1 0 0 0,0 0 0 0 0,1 0 0 0 0,1 3 0 0 0,10 31 0 0 0,-1 2 0 0 0,-1 11 0 0 0,-6-26 0 0 0,1-2 64 0 0,-4-14-53 0 0,-2-9 43 0 0,0-2 18 0 0,0 0 4 0 0,1-2-9 0 0,1-10-14 0 0,8-26-314 0 0,-2 5-2132 0 0,-7 10-3144 0 0,-4-1-1637 0 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5:12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18 5983 0 0,'0'0'134'0'0,"-1"-2"22"0"0,-1 0-118 0 0,1 2-27 0 0,1-1 1 0 0,-1 1 0 0 0,0-1 0 0 0,1 1 0 0 0,-1 0 0 0 0,1-1 0 0 0,-1 1-1 0 0,0 0 1 0 0,1-1 0 0 0,-1 1 0 0 0,0 0 0 0 0,1 0 0 0 0,-1-1 0 0 0,0 1-1 0 0,1 0 1 0 0,-1 0 0 0 0,0 0 0 0 0,0 0 0 0 0,1 0 0 0 0,-1 0 0 0 0,0 0-1 0 0,1 0 1 0 0,-2 1-12 0 0,-12-2 24 0 0,-9-4 244 0 0,20 4-192 0 0,0 1 1 0 0,-1-1-1 0 0,1 0 0 0 0,-1 1 1 0 0,1 0-1 0 0,-1-1 0 0 0,1 1 1 0 0,0 1-1 0 0,-4-1-76 0 0,-31 4 1376 0 0,5 1-963 0 0,31-4-283 0 0,2-1 4 0 0,0 0 17 0 0,-2 1 60 0 0,-7 5 259 0 0,9-6-232 0 0,-2 1-13 0 0,-10 25 2480 0 0,11-25-2318 0 0,1-1 77 0 0,0 0 31 0 0,0 0 7 0 0,0 0-39 0 0,0 0-172 0 0,0 0-71 0 0,0 0-18 0 0,0 0-8 0 0,0 0-30 0 0,0 0-18 0 0,56-3 694 0 0,-48 2-801 0 0,-6 0-25 0 0,0 1-1 0 0,0 0 1 0 0,1 0-1 0 0,-1 0 1 0 0,0 0-1 0 0,0 0 1 0 0,0 1-1 0 0,0-1 1 0 0,0 0-1 0 0,0 1 1 0 0,0 0-1 0 0,0-1 1 0 0,0 1-1 0 0,0 1-13 0 0,10 2 84 0 0,2 2 3 0 0,2 1-43 0 0,-11-5 16 0 0,13 10-19 0 0,-10-8-7 0 0,1 0 0 0 0,0-1 0 0 0,1 0 0 0 0,-1 0 0 0 0,0-1 0 0 0,1 0 0 0 0,0-1 1 0 0,9 1-35 0 0,20 3 93 0 0,-23-4 11 0 0,-1 1 0 0 0,1-2 1 0 0,0-1-1 0 0,12-1-104 0 0,8 0 177 0 0,-5 0-10 0 0,38 1 178 0 0,35-4 127 0 0,9 10-77 0 0,-112-5-394 0 0,46 4 97 0 0,0-2 0 0 0,36-4-98 0 0,40-3 192 0 0,12-2 72 0 0,124-19 520 0 0,-212 20-702 0 0,-27 3-43 0 0,0 0 0 0 0,2 1-39 0 0,9 2 4 0 0,21-2 26 0 0,1 2 0 0 0,31 5-30 0 0,-20 0 112 0 0,1-3 0 0 0,40-5-112 0 0,-79 2 12 0 0,176-9 176 0 0,-136 9-176 0 0,42-2 29 0 0,-98 3-24 0 0,-1 1 0 0 0,1-1 0 0 0,-1 1 0 0 0,1 1-1 0 0,6 2-16 0 0,-5-1 14 0 0,0-1 0 0 0,0-1-1 0 0,0 0 1 0 0,1 0-14 0 0,101 3 139 0 0,-90-4-111 0 0,1 1 1 0 0,3 1-29 0 0,-3 1 3 0 0,-1-2 1 0 0,2-1-4 0 0,168-4 117 0 0,-54 4 35 0 0,-137 0-150 0 0,14 0 9 0 0,0 1 1 0 0,0 0 0 0 0,0 1-1 0 0,0 1 1 0 0,5 1-12 0 0,19 6 12 0 0,-20-8-3 0 0,0-1-1 0 0,0 0 1 0 0,-1-2-1 0 0,1 0 1 0 0,1-1-9 0 0,48-2 32 0 0,-34 3 26 0 0,19-3-58 0 0,-31 1 20 0 0,1 2-1 0 0,-1 1 1 0 0,8 1-20 0 0,-6 1 0 0 0,70-6 0 0 0,-39 0 0 0 0,-2 2 0 0 0,1 3 64 0 0,-42-2-64 0 0,0 1 0 0 0,-4-1 0 0 0,0 0 0 0 0,0 0 0 0 0,0-1 0 0 0,0 0 0 0 0,1-1 0 0 0,17-3 0 0 0,16 2 0 0 0,24 0 0 0 0,-39 3 0 0 0,0-2 0 0 0,51 0 0 0 0,42-9 0 0 0,-110 12 0 0 0,23 2 0 0 0,-13 1 0 0 0,-10-2 11 0 0,-9 0 42 0 0,10 5 91 0 0,-4 1-91 0 0,-3 5-93 0 0,5 10 26 0 0,-6-3 16 0 0,-2-7-3 0 0,1 27-15 0 0,-1-1 0 0 0,-2 0 0 0 0,-2 1 0 0 0,-6 34 16 0 0,-11 61 67 0 0,13-48 12 0 0,3-24-81 0 0,-7 118 2 0 0,-1-60 0 0 0,-8 99 0 0 0,14-151-2 0 0,0-20 119 0 0,3 0 1 0 0,2 0 0 0 0,2 11-118 0 0,4 35 305 0 0,-6-94-305 0 0,6 37 40 0 0,-3 0 0 0 0,0 10-40 0 0,-1-3 0 0 0,2 8 0 0 0,2 21 0 0 0,-4-52 33 0 0,1-1-1 0 0,1 0 1 0 0,2 6-33 0 0,3 14 30 0 0,1-3 35 0 0,-6-27-31 0 0,-1 0 1 0 0,-1 0-1 0 0,0 0 1 0 0,0 5-35 0 0,2 14 130 0 0,1-1 0 0 0,1 0 0 0 0,1 0 1 0 0,2 0-131 0 0,-8-27 4 0 0,6 21 49 0 0,2 0-1 0 0,1-1 1 0 0,0-1 0 0 0,12 18-53 0 0,-14-24 14 0 0,-1 1 1 0 0,0-1-1 0 0,-1 1 1 0 0,2 10-15 0 0,15 64-9 0 0,-13-46 13 0 0,8 31 50 0 0,23 84 160 0 0,-28-111-101 0 0,-9-35-110 0 0,14 53 117 0 0,-16-57-82 0 0,-1 0 1 0 0,1 0-1 0 0,-2 0 1 0 0,1 0-1 0 0,-1 0 1 0 0,-1 8-39 0 0,-1 27 153 0 0,-3-19 100 0 0,5-24-253 0 0,0 1 0 0 0,0-1 0 0 0,0 0 0 0 0,0 0 0 0 0,0 0-1 0 0,0 0 1 0 0,0 0 0 0 0,0 0 0 0 0,0 0 0 0 0,0 0-1 0 0,0 1 1 0 0,0-1 0 0 0,0 0 0 0 0,0 0 0 0 0,0 0 0 0 0,0 0-1 0 0,0 0 1 0 0,0 0 0 0 0,0 0 0 0 0,0 0 0 0 0,0 1 0 0 0,0-1-1 0 0,0 0 1 0 0,0 0 0 0 0,-1 0 0 0 0,1 0 0 0 0,0 0 0 0 0,0 0-1 0 0,0 0 1 0 0,0 0 0 0 0,0 0 0 0 0,0 0 0 0 0,0 0-1 0 0,0 0 1 0 0,0 0 0 0 0,0 1 0 0 0,0-1 0 0 0,-1 0 0 0 0,1 0-1 0 0,0 0 1 0 0,0 0 0 0 0,0 0 0 0 0,0 0 0 0 0,0 0 0 0 0,0 0-1 0 0,0 0 1 0 0,0 0 0 0 0,-1 0 0 0 0,1 0 0 0 0,0 0-1 0 0,0 0 1 0 0,0 0 0 0 0,0 0 0 0 0,-3-7-123 0 0,-2-10-378 0 0,4-38-1072 0 0,1 15 750 0 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5:14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13 919 0 0,'-1'0'1'0'0,"-1"-1"-1"0"0,1 1 0 0 0,-1-1 1 0 0,1 1-1 0 0,-1 0 0 0 0,0-1 0 0 0,1 1 1 0 0,-1 0-1 0 0,-1 0 0 0 0,2 0 135 0 0,0 0 0 0 0,0 0-1 0 0,0 0 1 0 0,0 0 0 0 0,0 0 0 0 0,0 0 0 0 0,0 0-1 0 0,1-1 1 0 0,-1 1 0 0 0,0 0 0 0 0,0-1 0 0 0,0 1-1 0 0,0-1 1 0 0,0 1 0 0 0,0-1 0 0 0,0 1 0 0 0,1-1 0 0 0,-1 1-1 0 0,0-1 1 0 0,0 0-135 0 0,-4-2 8714 0 0,4 10-5032 0 0,5 21-4135 0 0,0-5 986 0 0,-1 147 1052 0 0,-8-36 287 0 0,5-132-1704 0 0,0-2-6 0 0,0 0-28 0 0,0 0-7 0 0,0 0-6 0 0,0 0-9 0 0,1 1-33 0 0,0 0-62 0 0,-1-1 0 0 0,1 1 0 0 0,-1-1 0 0 0,1 1-1 0 0,-1-1 1 0 0,1 1 0 0 0,0-1 0 0 0,-1 0 0 0 0,1 1 0 0 0,0-1 0 0 0,-1 0 0 0 0,1 1 0 0 0,0-1 0 0 0,-1 0 0 0 0,1 0 0 0 0,0 0-1 0 0,-1 0 1 0 0,1 0 0 0 0,0 0 0 0 0,-1 0 0 0 0,1 0 0 0 0,0 0 0 0 0,0 0 0 0 0,-1 0 0 0 0,1 0 0 0 0,0 0 0 0 0,-1 0 0 0 0,1-1-1 0 0,0 1 1 0 0,-1 0 0 0 0,1-1 0 0 0,0 1 0 0 0,-1 0 0 0 0,1-1 0 0 0,-1 1 0 0 0,1-1 0 0 0,-1 1 0 0 0,1-1 0 0 0,-1 1 0 0 0,1-1-1 0 0,-1 1 1 0 0,1-1 0 0 0,-1 1 0 0 0,0-1 0 0 0,1 0-17 0 0,4-7 152 0 0,1 1-1 0 0,-1-2 1 0 0,3-6-152 0 0,-3 8 99 0 0,2 0-16 0 0,0-1-72 0 0,5 2-11 0 0,-11 5 0 0 0,1 0 0 0 0,-1 0 0 0 0,1 1 0 0 0,-1-1 0 0 0,1 0 0 0 0,-1 1 0 0 0,1-1 0 0 0,0 1 0 0 0,-1 0 0 0 0,1-1 0 0 0,0 1 0 0 0,-1 0 0 0 0,1 0 0 0 0,0 0 0 0 0,-1 0 0 0 0,2 1 0 0 0,7-2 0 0 0,-4-1 5 0 0,-1 1 0 0 0,0 0 0 0 0,0 0 1 0 0,0 0-1 0 0,1 0 0 0 0,-1 1 0 0 0,0 0 0 0 0,3 0-5 0 0,-5 1 6 0 0,0-1 1 0 0,0 0-1 0 0,0 0 0 0 0,0-1 1 0 0,0 1-1 0 0,0-1 1 0 0,3 0-7 0 0,7-2 32 0 0,-1 1 1 0 0,1 0 0 0 0,0 1-1 0 0,0 0 1 0 0,11 2-33 0 0,20-2 39 0 0,137-18 193 0 0,-92 7 124 0 0,1 4 0 0 0,18 4-356 0 0,-40 6 94 0 0,14 1-16 0 0,-63-4-65 0 0,29 0 50 0 0,13-3-63 0 0,104-9 331 0 0,-123 12-295 0 0,17 4-36 0 0,-17-1 53 0 0,15-2-53 0 0,50-2 241 0 0,1 5-241 0 0,-33 4 85 0 0,-44-4-35 0 0,1 0-1 0 0,7-2-49 0 0,36 0 41 0 0,14-1-7 0 0,130-5 49 0 0,-74-3 55 0 0,69-3 232 0 0,-118 6-157 0 0,-59 2-112 0 0,0 1-1 0 0,20 3-100 0 0,198 30 200 0 0,-125-16-134 0 0,26-4-66 0 0,-55-5 9 0 0,-68-5-9 0 0,15-2 0 0 0,-18 0 0 0 0,27 2 0 0 0,-1 4 11 0 0,34-3-11 0 0,35 1 53 0 0,-80-2 0 0 0,0 1-53 0 0,-13 0 11 0 0,37 6-11 0 0,-42-5 0 0 0,-1 0 0 0 0,17-2 0 0 0,72 3-2 0 0,-19-1 15 0 0,47-7 104 0 0,-111 1-71 0 0,-1-1 0 0 0,-1-2-1 0 0,17-5-45 0 0,-45 10 72 0 0,0 0 7 0 0,1-2 547 0 0,0 0-2312 0 0,-3 1-3859 0 0,-6-4-2834 0 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5:1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68 919 0 0,'0'0'470'0'0,"0"0"1634"0"0,0 0 714 0 0,0 0 146 0 0,-1-1 282 0 0,-5-8-1190 0 0,6 7-1835 0 0,-1-1 0 0 0,1 0 1 0 0,0 0-1 0 0,0 1 1 0 0,0-1-1 0 0,0 0 1 0 0,0 0-1 0 0,1 1 0 0 0,-1-1 1 0 0,1 0-1 0 0,1-1-221 0 0,2-15 795 0 0,-4 17-631 0 0,0 2 16 0 0,0 0 4 0 0,0 0 0 0 0,0 0 7 0 0,0 0 29 0 0,-2-1 17 0 0,-3 1-166 0 0,1-1-1 0 0,-1 1 0 0 0,0-1 1 0 0,0 1-1 0 0,1 0 0 0 0,-1 1 0 0 0,0-1 1 0 0,1 1-1 0 0,-1 0 0 0 0,0 1 1 0 0,1-1-1 0 0,-1 1 0 0 0,1-1 1 0 0,-1 2-71 0 0,-14 6 204 0 0,-1 1 1 0 0,-8 7-205 0 0,16-10 61 0 0,-3 2-6 0 0,1 1 0 0 0,0 0 0 0 0,1 0 1 0 0,0 1-1 0 0,1 1 0 0 0,0 0 0 0 0,0 1 0 0 0,-2 6-55 0 0,6-5 0 0 0,2-1 0 0 0,8 1 0 0 0,5 0 0 0 0,-5-12 0 0 0,0 1 0 0 0,0-1 0 0 0,0 0 0 0 0,0 0 0 0 0,1 0 0 0 0,-1 0 0 0 0,1 0 0 0 0,-1 0 0 0 0,1-1 0 0 0,0 0 0 0 0,-1 1 0 0 0,3 0 0 0 0,2 0 0 0 0,0-1 0 0 0,1 1 0 0 0,-1-1 0 0 0,3 0 0 0 0,-1 0 0 0 0,0 0 0 0 0,-1 0 0 0 0,1 1 0 0 0,-1 1 0 0 0,1-1 0 0 0,-1 1 0 0 0,0 0 0 0 0,2 2 0 0 0,-6-3 0 0 0,14 11 0 0 0,-17-12 0 0 0,17 15-2 0 0,-16-11 3 0 0,0 1 11 0 0,7 7 38 0 0,-2 1-1 0 0,4 7-49 0 0,-9-17 7 0 0,0 0-1 0 0,-1 0 1 0 0,0 0-1 0 0,0 0 1 0 0,0 1-1 0 0,0-1 1 0 0,0 0-1 0 0,-1 1 1 0 0,0-1-1 0 0,0 1 1 0 0,0 0-7 0 0,0-2 2 0 0,0-1 0 0 0,-1 1 1 0 0,1 0-1 0 0,-1 0 1 0 0,1 0-1 0 0,-1 0 1 0 0,0 0-1 0 0,0-1 0 0 0,0 1 1 0 0,-1 0-1 0 0,1-1 1 0 0,0 1-1 0 0,-1-1 1 0 0,0 1-1 0 0,0-1 0 0 0,0 1-2 0 0,-2 2 26 0 0,-1-1-26 0 0,1 1 0 0 0,-1-1 1 0 0,0 0-1 0 0,0-1 1 0 0,0 1-1 0 0,-1-1 0 0 0,1 0 1 0 0,-2 1-1 0 0,-47 18-251 0 0,41-18-8 0 0,4 0-85 0 0,1-1 0 0 0,-1 0 1 0 0,1-1-1 0 0,-1 0 1 0 0,0 0-1 0 0,0-1 1 0 0,-7 0 343 0 0,4-2-1326 0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5:16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45 8287 0 0,'0'0'639'0'0,"-1"-2"-415"0"0,-7-29 985 0 0,7 29 111 0 0,1 2 66 0 0,0 0-166 0 0,0 0-748 0 0,0-9-282 0 0,-6 9-157 0 0,-13 12-146 0 0,10-7 117 0 0,5-3 39 0 0,-1 1 0 0 0,1-1 0 0 0,0 1 0 0 0,0 0 0 0 0,0 1 0 0 0,0-1 0 0 0,0 1 0 0 0,1-1-1 0 0,-1 1 1 0 0,1 0 0 0 0,-1 3-43 0 0,-30 36 1228 0 0,-31 56-312 0 0,54-80-792 0 0,-2 4 318 0 0,1 0 0 0 0,-9 24-442 0 0,15-30 168 0 0,-4 8 208 0 0,2-1 0 0 0,-3 22-376 0 0,5-21 162 0 0,2-7 37 0 0,1-1 0 0 0,0 11-199 0 0,-1 21 240 0 0,-2 57 96 0 0,7-54-242 0 0,1-1-1 0 0,3 1 0 0 0,2-1 1 0 0,4 7-94 0 0,0-20 27 0 0,1-2 0 0 0,11 22-27 0 0,-2-4 20 0 0,-15-40 6 0 0,1-1 0 0 0,1 0 0 0 0,0 0 0 0 0,1-1 0 0 0,0 0 0 0 0,1 0 0 0 0,11 9-26 0 0,-16-15 12 0 0,-3-4 3 0 0,0 1-1 0 0,0-1 0 0 0,0 0 1 0 0,1-1-1 0 0,-1 1 0 0 0,1 0 1 0 0,-1-1-1 0 0,1 1 0 0 0,0-1 1 0 0,0 0-1 0 0,1 1-14 0 0,25 11 102 0 0,1-2-1 0 0,0 0-101 0 0,1-1 73 0 0,-1 2-1 0 0,0 2-72 0 0,-21-10 1 0 0,1-1 0 0 0,-1 0 0 0 0,1 0 0 0 0,0 0 0 0 0,0-2 0 0 0,0 1 0 0 0,0-1-1 0 0,2 0 0 0 0,16-1 40 0 0,0 0 0 0 0,8-3-40 0 0,0 3 58 0 0,-27 1-38 0 0,0-1-1 0 0,0 0 1 0 0,9-1-20 0 0,25-8 31 0 0,-23 5 1 0 0,0 1 1 0 0,0 0-1 0 0,12 1-32 0 0,32 5 155 0 0,-61-3-131 0 0,1 0 1 0 0,-1-1 0 0 0,1 1-1 0 0,-1-1 1 0 0,1 0 0 0 0,0 0-1 0 0,-1 0 1 0 0,0 0-1 0 0,1 0 1 0 0,-1-1 0 0 0,1 0-25 0 0,11-4 94 0 0,-4 1 114 0 0,0 0 0 0 0,10-6-208 0 0,9-4 303 0 0,-17 9-235 0 0,-1-1 0 0 0,0 0 1 0 0,0-1-1 0 0,0 0 0 0 0,-1-1 0 0 0,-1 0 0 0 0,4-4-68 0 0,11-14 149 0 0,-1 0-1 0 0,3-8-148 0 0,-13 16 195 0 0,-1-2 0 0 0,-1 0-1 0 0,0-1 1 0 0,-1-3-195 0 0,-5 9 217 0 0,-2 0-1 0 0,0 0 0 0 0,-1 0 1 0 0,0-1-1 0 0,-1 1 0 0 0,-1-11-216 0 0,1 6 133 0 0,-1-17 13 0 0,-2 0 0 0 0,-1 0 0 0 0,-2-1-146 0 0,0-13 78 0 0,2 31-29 0 0,-1 0 0 0 0,-1 0 1 0 0,-1 0-1 0 0,-1 0 0 0 0,-1 1 1 0 0,0 0-1 0 0,-2 1 0 0 0,-1-3-49 0 0,1 8 45 0 0,0-1 0 0 0,-1 2 0 0 0,-1-1 0 0 0,0 1-1 0 0,-11-9-44 0 0,5 6 28 0 0,-1 1-1 0 0,-12-7-27 0 0,-14-11 20 0 0,-30-22-20 0 0,-3-3 0 0 0,53 40-36 0 0,-1 1 0 0 0,-1 1 0 0 0,0 1 0 0 0,-1 1 0 0 0,-1 1 0 0 0,0 2 0 0 0,0 1 0 0 0,-2 1 36 0 0,16 4-135 0 0,0 1 1 0 0,-1 0-1 0 0,0 1 0 0 0,1 1 1 0 0,-1 1-1 0 0,-6-1 135 0 0,-21-1-1781 0 0,40 3-530 0 0,2 0-5813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9:50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2 11199 0 0,'0'0'514'0'0,"0"0"-12"0"0,0 0-196 0 0,0 0 362 0 0,0 0 194 0 0,0 0 40 0 0,0 0 2 0 0,0 0-27 0 0,0 0-12 0 0,0 0-1 0 0,0 0-54 0 0,0 0-232 0 0,0 0-104 0 0,-2 0-24 0 0,-6-1-18 0 0,6 0-66 0 0,-1 2-29 0 0,-3 0-189 0 0,0 1 0 0 0,0 0 0 0 0,0 0 0 0 0,0 0 0 0 0,1 1 0 0 0,-1 0 0 0 0,1 0 0 0 0,0 0 0 0 0,-1 1 0 0 0,1 0 0 0 0,1 0 0 0 0,-1 0 0 0 0,1 1 0 0 0,-1 0-148 0 0,-22 21 219 0 0,20-20-213 0 0,1 0-1 0 0,-1 1 1 0 0,1-1-1 0 0,-3 7-5 0 0,-19 23 70 0 0,22-28-41 0 0,-1 0-1 0 0,1 0 0 0 0,1 0 0 0 0,-1 1 0 0 0,2 0 1 0 0,-1 0-1 0 0,1 0 0 0 0,-2 6-28 0 0,5-8-11 0 0,-1 0-1 0 0,1 0 1 0 0,0 0-1 0 0,0 0 1 0 0,1 0 0 0 0,-1 1-1 0 0,2-1 1 0 0,-1 0-1 0 0,2 2 12 0 0,-2-5-6 0 0,1 0-1 0 0,0-1 1 0 0,0 1-1 0 0,0 0 1 0 0,1-1-1 0 0,0 0 0 0 0,-1 1 1 0 0,1-1-1 0 0,0 0 1 0 0,0 0-1 0 0,1 0 0 0 0,-1 0 1 0 0,1 0-1 0 0,-1 0 1 0 0,1-1-1 0 0,0 1 0 0 0,0-1 1 0 0,3 2 6 0 0,-1-2-2 0 0,0 1 1 0 0,0-1-1 0 0,0 0 0 0 0,0 0 1 0 0,0-1-1 0 0,1 1 0 0 0,-1-1 1 0 0,6 0 1 0 0,45 1 2 0 0,-38-3-2 0 0,-10 1-113 0 0,0-1 0 0 0,0 0 0 0 0,0 0-1 0 0,0-1 1 0 0,-1 0 0 0 0,1-1 0 0 0,-1 1 0 0 0,1-1-1 0 0,-1-1 1 0 0,0 0 0 0 0,0 0 0 0 0,-1 0-1 0 0,5-4 114 0 0,0-1-303 0 0,0 0 0 0 0,-1-1 0 0 0,0 0 0 0 0,0-1 0 0 0,-1 0 0 0 0,-1 0 0 0 0,1-3 303 0 0,11-19-1303 0 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5:18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498 204 7367 0 0,'0'0'568'0'0,"0"0"-193"0"0,-10-8 4309 0 0,8 6-4391 0 0,-1-1 1 0 0,1 1-1 0 0,0-1 0 0 0,0 0 1 0 0,0 0-1 0 0,1 1 0 0 0,-1-1 1 0 0,0-3-294 0 0,-3-18 153 0 0,0 5 170 0 0,4 18-91 0 0,1 1 36 0 0,0-2 124 0 0,-10-14 500 0 0,9 14-464 0 0,1 2-111 0 0,-12 1 208 0 0,4 0-441 0 0,0 1 0 0 0,0 1 1 0 0,0-1-1 0 0,0 1 0 0 0,1 1 0 0 0,-1-1 0 0 0,1 1 0 0 0,0 1 0 0 0,-6 4-84 0 0,-21 11 291 0 0,26-15-216 0 0,0 0 1 0 0,1 1-1 0 0,0-1 0 0 0,0 1 0 0 0,1 1 0 0 0,-1-1 0 0 0,1 1 1 0 0,-2 4-76 0 0,-77 112 686 0 0,42-58-499 0 0,34-51-149 0 0,0 0 1 0 0,0 1-1 0 0,1 0 0 0 0,1 0 1 0 0,-5 15-39 0 0,5-14 45 0 0,-1 0 1 0 0,-5 8-46 0 0,8-16 25 0 0,0 1 0 0 0,0-1 0 0 0,1 1 0 0 0,0 0 0 0 0,0 0 0 0 0,1 1 0 0 0,1-1 0 0 0,0 1 0 0 0,0-1 0 0 0,0 2-25 0 0,-5 82 404 0 0,8-42-113 0 0,3 0 1 0 0,10 47-292 0 0,-8-68 189 0 0,2-1 0 0 0,3 5-189 0 0,10 38 400 0 0,-6-26-300 0 0,-10-34-71 0 0,-1-1 0 0 0,-1 1 0 0 0,2 6-29 0 0,-3-12 7 0 0,0 0 0 0 0,0 0 0 0 0,0 0 0 0 0,1 0 0 0 0,0 0 0 0 0,0 0 1 0 0,1-1-1 0 0,0 1 0 0 0,0-1 0 0 0,0 0 0 0 0,1 0-7 0 0,21 30 46 0 0,-19-22-21 0 0,2-1 1 0 0,0 0-1 0 0,0-1 0 0 0,1 0 1 0 0,1-1-1 0 0,0 0 0 0 0,0 0 1 0 0,1-1-1 0 0,0 0 0 0 0,0-2 1 0 0,1 1-1 0 0,9 3-25 0 0,12 6 70 0 0,1 3 0 0 0,10 9-70 0 0,-30-21 15 0 0,-1 0 1 0 0,2-1-1 0 0,-1-1 0 0 0,1-1 0 0 0,1 1-15 0 0,-9-3 8 0 0,-1-2 27 0 0,0 1 0 0 0,0-1 1 0 0,0 0-1 0 0,5 0-35 0 0,6 1 71 0 0,-11-1-50 0 0,0-1-1 0 0,0 0 1 0 0,1 0-1 0 0,-1-1 1 0 0,0 0 0 0 0,0 0-1 0 0,0-1 1 0 0,0 0-1 0 0,0 0 1 0 0,5-2-21 0 0,4-3 54 0 0,0-1 0 0 0,0-1 0 0 0,9-6-54 0 0,-2 1 75 0 0,-17 11-55 0 0,0 0-1 0 0,0-1 1 0 0,0 0-1 0 0,-1 0 1 0 0,0 0-1 0 0,2-2-19 0 0,18-19 154 0 0,-17 18-86 0 0,0-1 0 0 0,0 0 0 0 0,-1-1 0 0 0,0 0-1 0 0,0 0 1 0 0,4-10-68 0 0,4-8 135 0 0,-9 18-67 0 0,-1-1 0 0 0,0 0 0 0 0,-1-1 0 0 0,1-2-68 0 0,22-63 340 0 0,-16 47-265 0 0,-1 1 0 0 0,-2-1 0 0 0,0-5-75 0 0,-1 0 22 0 0,-1 5 116 0 0,2-26-138 0 0,-3-16 543 0 0,-4-4-543 0 0,-1 47 88 0 0,-2 1-1 0 0,-1 0 1 0 0,-1 0 0 0 0,-3-9-88 0 0,1 17 29 0 0,-1 1-1 0 0,0 0 1 0 0,-1 1 0 0 0,-7-11-29 0 0,-3-6 21 0 0,-14-27 19 0 0,-24-52 23 0 0,46 89 44 0 0,2 1-1 0 0,0-2 1 0 0,1 1-1 0 0,1-4-106 0 0,3 13 29 0 0,-1 0 0 0 0,0 0-1 0 0,-1 0 1 0 0,-1 1 0 0 0,-1 0-1 0 0,0 0 1 0 0,0 0 0 0 0,-1 1 0 0 0,-1 0-1 0 0,-1 0 1 0 0,-3-2-29 0 0,8 7 0 0 0,-1 1 0 0 0,0 1 0 0 0,-1-1 0 0 0,0 1 0 0 0,0 0 0 0 0,0 1 0 0 0,-5-3 0 0 0,-7-4-91 0 0,7 5-258 0 0,0 0 0 0 0,0 0-1 0 0,-12-3 350 0 0,19 8-95 0 0,0 1 1 0 0,0-1-1 0 0,0 1 1 0 0,0 1-1 0 0,-1-1 0 0 0,1 1 1 0 0,0 0-1 0 0,0 0 0 0 0,-1 0 1 0 0,1 1-1 0 0,0-1 0 0 0,-2 2 95 0 0,-10 2-1727 0 0,-1 1-4572 0 0,-1-2-1712 0 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5:20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84 357 919 0 0,'-2'1'300'0'0,"-11"2"2517"0"0,4-2 2458 0 0,7-21-3883 0 0,2 10-1070 0 0,-1-1 0 0 0,-1 1-1 0 0,1-1 1 0 0,-2 1-1 0 0,-2-9-321 0 0,-16-21 1635 0 0,-1 6-328 0 0,22 33-1241 0 0,-1 0 1 0 0,1 0 0 0 0,0 0 0 0 0,-1 0-1 0 0,1 0 1 0 0,0-1 0 0 0,0 1 0 0 0,0 0-1 0 0,0 0 1 0 0,0 0 0 0 0,0-1 0 0 0,0 1-1 0 0,0 0 1 0 0,1-1-67 0 0,-1-7 1034 0 0,0-3-697 0 0,-1 9-245 0 0,1 0 0 0 0,0 0 0 0 0,0-1 0 0 0,0 1 0 0 0,0 0 0 0 0,1 0 0 0 0,-1 0 0 0 0,1 0 0 0 0,0 0 0 0 0,0-1-92 0 0,0 2 289 0 0,4-18 518 0 0,-4 17-727 0 0,1 0 0 0 0,-1 1 1 0 0,0-1-1 0 0,1 1 0 0 0,-1 0 0 0 0,1-1 0 0 0,-1 1 1 0 0,3-2-81 0 0,5-7 157 0 0,-6 4-79 0 0,22-30 478 0 0,-23 35-370 0 0,0-1-1 0 0,0 0 0 0 0,0 0 1 0 0,-1 0-1 0 0,1 0 0 0 0,0-2-185 0 0,3 27 68 0 0,1-4-72 0 0,-4 5 34 0 0,-1 0 0 0 0,-1 0-1 0 0,-1 7-29 0 0,1 23 50 0 0,-1-6 191 0 0,-3 17-241 0 0,1-25 122 0 0,2 0 0 0 0,1 13-122 0 0,2-17 45 0 0,0-7 11 0 0,0-1-1 0 0,3 7-55 0 0,-3-22 27 0 0,0 0 0 0 0,-1 0 0 0 0,0 0 0 0 0,-1 1 0 0 0,-1-1-27 0 0,1-10 56 0 0,0 0 24 0 0,0 5 417 0 0,-1-16-386 0 0,-2-17-69 0 0,-8-12-24 0 0,0-4-401 0 0,-1-8 383 0 0,10 25-207 0 0,0 0 1 0 0,2 0-1 0 0,0 0 0 0 0,2 0 0 0 0,3-10 207 0 0,-3 11-118 0 0,1 4 39 0 0,1 1 1 0 0,1 0-1 0 0,2-5 79 0 0,7-31 17 0 0,-13 53-11 0 0,1-7 42 0 0,0 1 0 0 0,0-1 0 0 0,1 0 0 0 0,3-5-48 0 0,-2 4 68 0 0,1 0 0 0 0,2 0-55 0 0,3 3-13 0 0,-1-1 0 0 0,5-3 0 0 0,-10 9 0 0 0,9-3 0 0 0,-6 1 0 0 0,5 1 0 0 0,7 3 0 0 0,9-4 3 0 0,-15 1 6 0 0,-1 2-1 0 0,1 0 0 0 0,-1 0 1 0 0,1 1-1 0 0,-1 1 0 0 0,10 1-8 0 0,0 5 87 0 0,-20-6-28 0 0,9 9 22 0 0,-3 2-6 0 0,-3 2-1 0 0,-3-4-13 0 0,-1 1 0 0 0,0 0 0 0 0,-1 8-61 0 0,3 28 217 0 0,0-22-74 0 0,-1 22-143 0 0,0-3 40 0 0,5 53 365 0 0,-6-81-285 0 0,-1 0-1 0 0,0 0 0 0 0,-1 0 0 0 0,-1-1 0 0 0,-1 5-119 0 0,0-8 23 0 0,-6 8 35 0 0,1-7 19 0 0,6-10-24 0 0,-3 2-13 0 0,4-4-100 0 0,-8-10-520 0 0,4-4-270 0 0,0-1-1 0 0,2 0 1 0 0,0 0 0 0 0,-1-9 850 0 0,0 2-5227 0 0,-5-19 5227 0 0,3 23-2004 0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5:21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1 919 0 0,'-19'8'602'0'0,"-1"0"-1"0"0,-17 3-601 0 0,-13 0 8635 0 0,49-11-8527 0 0,-24 5 6521 0 0,22 1-3944 0 0,8 2-2433 0 0,-3-5-174 0 0,1-1-1 0 0,0 1 1 0 0,0-1-1 0 0,0 1 1 0 0,0-1-1 0 0,0 0 1 0 0,0 0-1 0 0,0-1 1 0 0,1 1-1 0 0,-1 0 1 0 0,1-1-1 0 0,-1 0 1 0 0,3 0-78 0 0,8 3 273 0 0,0-2 1 0 0,15 1-274 0 0,-8-1 238 0 0,9 0-32 0 0,-1-1 0 0 0,1-2-1 0 0,-1-1 1 0 0,1-1-1 0 0,15-4-205 0 0,8-4-3853 0 0,-50 10-3275 0 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5:22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107 211 6911 0 0,'-23'-22'754'0'0,"19"20"-354"0"0,0-1 0 0 0,1 0 0 0 0,0 0-1 0 0,-1-1 1 0 0,1 1 0 0 0,1-1 0 0 0,-1 1 0 0 0,0-1-1 0 0,1 0 1 0 0,-1-2-400 0 0,-17-32 3207 0 0,19 36-2722 0 0,1 1-119 0 0,-5-9 327 0 0,2 10 1107 0 0,-2 16 1756 0 0,1 0-4199 0 0,2-5 669 0 0,0 0 0 0 0,0-1 0 0 0,1 1 0 0 0,0 0-1 0 0,1 9-25 0 0,0 11 75 0 0,-4 26 909 0 0,5 53-984 0 0,1-86 250 0 0,1 0 1 0 0,1 0-1 0 0,0-1 1 0 0,2 1-1 0 0,8 19-250 0 0,-13-40 4 0 0,0 0 0 0 0,0 0-1 0 0,0-1 1 0 0,0 1 0 0 0,1 0 0 0 0,0 0-1 0 0,-1-1 1 0 0,1 1 0 0 0,1 0-4 0 0,1 6 1294 0 0,2-34-1166 0 0,-6 17-109 0 0,0 0-1 0 0,-1 0 1 0 0,0 1-1 0 0,-1-1 1 0 0,0 0-1 0 0,-1-3-18 0 0,-5-29 78 0 0,6 20-70 0 0,-1-3-7 0 0,1 0 0 0 0,1 0 0 0 0,2-22-1 0 0,3 4 0 0 0,1-13 0 0 0,5-11 0 0 0,-8 50-32 0 0,-1 0-1 0 0,0-12 33 0 0,0-1-23 0 0,-1 16 38 0 0,-4 3 59 0 0,0 1 16 0 0,-3-4 32 0 0,6 1-111 0 0,3 1-11 0 0,6 1 0 0 0,-5 6 13 0 0,1 0 0 0 0,0 1-1 0 0,0-1 1 0 0,0 1 0 0 0,0-1 0 0 0,2 1-13 0 0,-2 0-1 0 0,21-7 122 0 0,-14 10-103 0 0,-5 1-2 0 0,-2-2 13 0 0,18 5 107 0 0,-4 3-58 0 0,-15-5-68 0 0,-1-2-6 0 0,0 0 0 0 0,0 0-1 0 0,-1 0 1 0 0,1 0 0 0 0,-1 1 0 0 0,1-1 0 0 0,-1 0-1 0 0,1 1 1 0 0,-1-1 0 0 0,0 1 0 0 0,1-1-1 0 0,-1 1 1 0 0,0 0 0 0 0,0 0 0 0 0,0 0-4 0 0,2 4 3 0 0,3 6-3 0 0,31 83 11 0 0,-26-64 107 0 0,-10-26-106 0 0,0-3 55 0 0,0 1 0 0 0,0 0-56 0 0,0-2-6 0 0,-1 1 0 0 0,1-1 0 0 0,-1 1 0 0 0,1-1 0 0 0,-1 1 0 0 0,0-1 0 0 0,0 1 1 0 0,0-1-1 0 0,0 1 0 0 0,0 0 0 0 0,0-1 0 0 0,0 1 0 0 0,0 0-5 0 0,-1 0 9 0 0,1 0 0 0 0,-1-1 0 0 0,0 1 0 0 0,1 0 0 0 0,-1-1 0 0 0,0 1 0 0 0,0-1 0 0 0,0 1 0 0 0,0-1 0 0 0,0 1 0 0 0,0-1 0 0 0,0 0 0 0 0,-1 1 0 0 0,1-1-9 0 0,-2 2 13 0 0,1 0-1 0 0,-1 0 0 0 0,0 0 1 0 0,0-1-1 0 0,0 1 0 0 0,0-1 1 0 0,0 0-1 0 0,0 0 0 0 0,-2 1-12 0 0,-4 1 28 0 0,-1 0 0 0 0,0 0-1 0 0,-9 1-27 0 0,15-4 9 0 0,1 0 0 0 0,-1-1 0 0 0,0 1 0 0 0,1-1 0 0 0,-1 0 0 0 0,0 1 0 0 0,-2-2-9 0 0,-5 1 12 0 0,15 1 43 0 0,18 7-57 0 0,27 10 13 0 0,-42-14 39 0 0,0 1 0 0 0,1-1 0 0 0,-2 1 1 0 0,1 0-1 0 0,-1 1 0 0 0,4 3-50 0 0,-5-4 24 0 0,17 16 203 0 0,-2 1-1 0 0,6 8-226 0 0,-10-12 18 0 0,-12-14-8 0 0,0 0 0 0 0,0 0-1 0 0,-1 0 1 0 0,1 1-1 0 0,-1-1 1 0 0,-1 1 0 0 0,1-1-1 0 0,0 2-9 0 0,0 7 48 0 0,-1 3-11 0 0,0-6 26 0 0,-1 0-1 0 0,-1-1 1 0 0,1 1-1 0 0,-2 0 0 0 0,1 1-62 0 0,-1-7 15 0 0,0 0 0 0 0,1 0 0 0 0,-1 0-1 0 0,-1 1 1 0 0,1-2 0 0 0,0 1 0 0 0,-1 0-1 0 0,0 0 1 0 0,0 0 0 0 0,0-1-1 0 0,0 1 1 0 0,-1-1 0 0 0,0 0 0 0 0,1 1-1 0 0,-1-1 1 0 0,0-1 0 0 0,0 1 0 0 0,-2 1-15 0 0,-4 2 49 0 0,1 0 1 0 0,-1 0 0 0 0,-1-1 0 0 0,1-1 0 0 0,-1 1-1 0 0,-7 1-49 0 0,-1 3 50 0 0,16-8-37 0 0,1 0-1 0 0,-1 0 0 0 0,0 0 1 0 0,0 0-1 0 0,0 0 0 0 0,0 0 1 0 0,-1-1-1 0 0,1 1 0 0 0,0-1 1 0 0,0 0-1 0 0,0 1 0 0 0,0-1 0 0 0,-1 0 1 0 0,1 0-1 0 0,0 0-12 0 0,-23 1 128 0 0,8-2-89 0 0,12-3-18 0 0,3 2-17 0 0,-7-2 18 0 0,-21-12 7 0 0,29 16-101 0 0,1 0-36 0 0,0 0-11 0 0,-3-1-406 0 0,-2-1 391 0 0,5-1-8651 0 0,8-7 437 0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5:55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127 424 6911 0 0,'0'0'528'0'0,"-6"-6"-154"0"0,5 4-142 0 0,-1 1-1 0 0,1 0 1 0 0,0-1 0 0 0,0 1 0 0 0,0-1 0 0 0,0 1-1 0 0,0-1 1 0 0,0 1 0 0 0,0-1 0 0 0,1 0 0 0 0,-1 1-1 0 0,1-1 1 0 0,-1 0 0 0 0,1 0 0 0 0,-1 0 0 0 0,1 1-1 0 0,0-1 1 0 0,0 0 0 0 0,0 0 0 0 0,0 0 0 0 0,0-1-232 0 0,2-2 280 0 0,-1 0 0 0 0,1 0 0 0 0,0 0 0 0 0,0 0 0 0 0,0 0 0 0 0,2-2-280 0 0,6-14-271 0 0,-6 9 326 0 0,11-17 143 0 0,-4 8 211 0 0,0-7 168 0 0,-1-16 501 0 0,-10 43-862 0 0,0-2-130 0 0,1 1 1 0 0,-1 0-1 0 0,0-1 0 0 0,0 1 0 0 0,0 0 1 0 0,-1-1-1 0 0,1 1 0 0 0,0 0 0 0 0,-1-2-86 0 0,1 4 16 0 0,-2-12 750 0 0,0 0 1 0 0,1-12-767 0 0,1 16 176 0 0,0-1 1 0 0,-1 1 0 0 0,0-1-1 0 0,-1 1 1 0 0,0-3-177 0 0,1 9 83 0 0,7-22 160 0 0,-10-9 135 0 0,4 31-300 0 0,0 2-12 0 0,0 0-2 0 0,0 0 0 0 0,0 0 6 0 0,0 0 20 0 0,-1 3-10 0 0,-4 12-43 0 0,0 0-1 0 0,1 0 1 0 0,0 1 0 0 0,0 10-37 0 0,0 1 37 0 0,-23 112 547 0 0,-14 31-584 0 0,29-121 240 0 0,2 1-240 0 0,-3 14 128 0 0,-5 4 1 0 0,-6 30 30 0 0,24-92 217 0 0,3-6-151 0 0,8-12-79 0 0,11-23-45 0 0,-13 10-84 0 0,-7 19-115 0 0,0 1-1 0 0,0 0 1 0 0,0-1 0 0 0,0 1-1 0 0,1 0 1 0 0,0 0-1 0 0,3-4 99 0 0,16-22-2826 0 0,-9 13-4412 0 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5:56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6 254 455 0 0,'0'0'1828'0'0,"-1"-2"219"0"0,0-5 1165 0 0,-2-17 2456 0 0,3 21-5455 0 0,0-1 1 0 0,0 1 0 0 0,0-1 0 0 0,0 0-1 0 0,1 1 1 0 0,-1-1 0 0 0,1 1-1 0 0,1-4-213 0 0,-1 5 208 0 0,-1 0 66 0 0,6-29 642 0 0,-6 29-542 0 0,0 2 30 0 0,0-2 4 0 0,1-6-123 0 0,0-1-1 0 0,1 1 1 0 0,0 0 0 0 0,0 0-1 0 0,1 0 1 0 0,0 0-1 0 0,0 0 1 0 0,1 1 0 0 0,0 0-1 0 0,0-1 1 0 0,4-3-285 0 0,-7 9 92 0 0,12-6 69 0 0,-2 0-83 0 0,-10 7-68 0 0,0 0 0 0 0,0 0 0 0 0,1 0 0 0 0,-1 1 0 0 0,0-1 0 0 0,1 0 0 0 0,-1 0 0 0 0,0 1 0 0 0,1-1 0 0 0,-1 1 0 0 0,1-1 0 0 0,-1 1 0 0 0,1 0 0 0 0,-1 0 0 0 0,1-1 1 0 0,-1 1-1 0 0,1 0-10 0 0,8-2 45 0 0,0-4-35 0 0,2 1 1 0 0,-7 3-1 0 0,0 1 1 0 0,1 0-1 0 0,-1 0 1 0 0,1 0-1 0 0,4 1-10 0 0,-1-1 1 0 0,-8 1-1 0 0,0 0 0 0 0,1 0 0 0 0,-1 0 0 0 0,0 0 0 0 0,1 0 0 0 0,-1 0 0 0 0,0 0 0 0 0,1 0 0 0 0,-1 0 0 0 0,1 0 0 0 0,-1 1 0 0 0,1-1 0 0 0,26 7 0 0 0,-27-7 0 0 0,16 4 0 0 0,-1 0 0 0 0,1 1 0 0 0,-1 1 0 0 0,7 4 0 0 0,-14-7 0 0 0,1 2 0 0 0,-1-1 0 0 0,-1 1 0 0 0,1 1 0 0 0,-1 0 0 0 0,6 5 0 0 0,-10-8 0 0 0,0 0 0 0 0,-1 1 0 0 0,0-1 0 0 0,1 1 0 0 0,-1 0 0 0 0,-1 0 0 0 0,1 1 0 0 0,-1-1 0 0 0,1 0 0 0 0,-1 1 0 0 0,0 0 0 0 0,-1-1 0 0 0,1 1 0 0 0,-1 2 0 0 0,3 12 17 0 0,-1-5 39 0 0,-1 0 1 0 0,0 12-57 0 0,-2-20 20 0 0,0-1 1 0 0,0 0 0 0 0,-1 1-1 0 0,0-1 1 0 0,0 0 0 0 0,0 1 0 0 0,-1-1-1 0 0,1 0 1 0 0,-2 2-21 0 0,-6 9 90 0 0,-1 0 1 0 0,0 0-1 0 0,-1-1 0 0 0,0-1 0 0 0,-1 0 0 0 0,-1 0 1 0 0,-12 9-91 0 0,-21 24 204 0 0,40-39-185 0 0,-1 0-1 0 0,0-1 0 0 0,0 0 1 0 0,-1-1-1 0 0,1 1 1 0 0,-2-1-1 0 0,1-1 1 0 0,-1 0-1 0 0,1 0 0 0 0,-1 0 1 0 0,-4 0-19 0 0,-24 9 52 0 0,29-10-69 0 0,0 0 0 0 0,0-1 0 0 0,0 0 1 0 0,-1-1-1 0 0,1 0 0 0 0,-1 0 0 0 0,0-1 0 0 0,0 0 17 0 0,7-1-72 0 0,2 0-139 0 0,0 0-582 0 0,0 0-256 0 0,0-2-1172 0 0,1-9-4497 0 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5:56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45 1375 0 0,'1'-1'107'0'0,"5"-4"122"0"0,-5 3 850 0 0,-1 2 370 0 0,0-1-1144 0 0,1 1-1 0 0,-1-1 0 0 0,1 0 1 0 0,-1 0-1 0 0,0 0 0 0 0,0 0 0 0 0,1 0 1 0 0,-1 0-1 0 0,0 0 0 0 0,0 0 1 0 0,0 0-1 0 0,0 0 0 0 0,0 0 0 0 0,0 0 1 0 0,0 0-1 0 0,0 0 0 0 0,-1 0 1 0 0,1 0-1 0 0,0 0 0 0 0,-1 0-304 0 0,-2-9 738 0 0,2 8-338 0 0,1 2 66 0 0,0 0 22 0 0,0 0 6 0 0,-2 0-6 0 0,-5-4-34 0 0,5 4-20 0 0,-1 0-318 0 0,1 0 1 0 0,0 0-1 0 0,-1 1 0 0 0,1-1 0 0 0,0 1 0 0 0,0-1 0 0 0,-1 1 0 0 0,1 0 1 0 0,0 0-1 0 0,0 0 0 0 0,0 0 0 0 0,0 0 0 0 0,0 0 0 0 0,0 1 0 0 0,0-1 0 0 0,1 1 1 0 0,-1-1-1 0 0,0 1 0 0 0,1 0 0 0 0,-1 0 0 0 0,1-1 0 0 0,0 1 0 0 0,0 0-116 0 0,-4 7 102 0 0,0 0 0 0 0,1 0 0 0 0,0 0 0 0 0,-2 10-102 0 0,-3 7 436 0 0,-52 137 2113 0 0,-22 109-2549 0 0,73-236 212 0 0,2 1-1 0 0,2 0 0 0 0,-2 27-211 0 0,7-41 77 0 0,1-1-1 0 0,0 1 0 0 0,2 0 1 0 0,1 0-1 0 0,1 0 0 0 0,4 14-76 0 0,-6-25 12 0 0,-1-6-3 0 0,0-1 0 0 0,0 1 0 0 0,0 0 0 0 0,1-1 0 0 0,0 1-1 0 0,2 2-8 0 0,-3-2 12 0 0,1-2-4 0 0,-1 1-1 0 0,1-1 1 0 0,0 0-1 0 0,0 1 1 0 0,0-1-1 0 0,1 0 1 0 0,0 0-8 0 0,3 5 12 0 0,-4-7-9 0 0,-1 0 1 0 0,1 0 0 0 0,-1 0-1 0 0,1 0 1 0 0,-1 1 0 0 0,0-1 0 0 0,0 1-1 0 0,0-1 1 0 0,0 1 0 0 0,0 1-4 0 0,2-5-267 0 0,0-1-174 0 0,1 0-1 0 0,0-1 1 0 0,-1 1-1 0 0,0-1 0 0 0,1 0 1 0 0,-1-1 441 0 0,9-11-1563 0 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5:58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228 224 7023 0 0,'0'0'323'0'0,"0"0"-8"0"0,-2-3-205 0 0,-1 1 48 0 0,1-1 0 0 0,0 0 0 0 0,-1 1-1 0 0,1-1 1 0 0,0-1 0 0 0,0 1 0 0 0,0 0 0 0 0,1 0-1 0 0,-2-3-157 0 0,1-2 322 0 0,-1 1 0 0 0,0-1-1 0 0,0 1 1 0 0,-3-4-322 0 0,2 3 171 0 0,0 0 0 0 0,1 0 0 0 0,-3-7-171 0 0,5 10 141 0 0,-1 1-1 0 0,-1-1 1 0 0,1 1-1 0 0,0 0 1 0 0,-3-3-141 0 0,3 4 164 0 0,1 2 265 0 0,-1-2 18 0 0,-15-23 3362 0 0,12 40-3795 0 0,0-1-1 0 0,1 0 0 0 0,1 1 1 0 0,0 0-1 0 0,1 0 1 0 0,0 0-1 0 0,1 1-13 0 0,-8 47 72 0 0,2-19 279 0 0,-1 35-351 0 0,-2 11 258 0 0,7-54-163 0 0,0 1 1 0 0,3 2-96 0 0,-2 16 86 0 0,2-49-63 0 0,0-2-8 0 0,0 1 1 0 0,0-1-1 0 0,0 0 1 0 0,1 0 0 0 0,-1 0-1 0 0,1 1 1 0 0,0-1-1 0 0,0 0 1 0 0,1 1-16 0 0,-2-2 125 0 0,0-2-82 0 0,0 1 0 0 0,1-1 0 0 0,-1 0 0 0 0,0 1 0 0 0,0-1 0 0 0,0 0 0 0 0,0 1 0 0 0,1-1 0 0 0,-1 0 0 0 0,0 0 0 0 0,0 1 0 0 0,1-1 0 0 0,-1 0 0 0 0,0 0 0 0 0,1 1 0 0 0,-1-1 0 0 0,0 0 0 0 0,0 0 0 0 0,1 0 0 0 0,-1 1 0 0 0,1-1 0 0 0,-1 0 0 0 0,0 0 0 0 0,1 0 0 0 0,-1 0 0 0 0,0 0 0 0 0,1 0 0 0 0,-1 0-43 0 0,2-3 93 0 0,0-1-1 0 0,0 1 0 0 0,0-1 0 0 0,0 0 1 0 0,-1 1-1 0 0,0-1 0 0 0,1 0 1 0 0,-2 0-1 0 0,1 0 0 0 0,0 0 0 0 0,-1 0 1 0 0,0 0-1 0 0,1 0 0 0 0,-2 0-92 0 0,3-11 124 0 0,-1-7 62 0 0,-1 1 1 0 0,-2-19-187 0 0,1 17 9 0 0,0 0 1 0 0,2-12-10 0 0,25-149-145 0 0,-13 105 72 0 0,-3 38 19 0 0,-8 30 54 0 0,9 5 0 0 0,-6-6-10 0 0,-1 4-33 0 0,-3 7 40 0 0,-1 1 0 0 0,1-1-1 0 0,-1 1 1 0 0,1 0 0 0 0,-1-1 0 0 0,1 1 0 0 0,-1-1 0 0 0,1 1-1 0 0,0 0 1 0 0,-1 0 0 0 0,1-1 0 0 0,-1 1 0 0 0,1 0 0 0 0,0 0-1 0 0,-1 0 1 0 0,1 0 0 0 0,0 0 3 0 0,24-7-31 0 0,-3-5-23 0 0,-16 9 54 0 0,0 0 0 0 0,0 0 0 0 0,0 1 0 0 0,0 0 0 0 0,0 0 0 0 0,0 0 0 0 0,1 0 0 0 0,0 1 0 0 0,8-3 0 0 0,-9 2 0 0 0,0 0 0 0 0,0 1 0 0 0,0-1 0 0 0,0 1 0 0 0,5 0 0 0 0,36-3 0 0 0,-32 4 0 0 0,0 1 4 0 0,-7 0-6 0 0,-1 2 54 0 0,-5-2-46 0 0,0 0 1 0 0,0 0 0 0 0,0 0 0 0 0,0 0-1 0 0,0 0 1 0 0,0 1 0 0 0,0-1 0 0 0,-1 1-1 0 0,1-1 1 0 0,-1 1 0 0 0,1-1 0 0 0,-1 1-1 0 0,1 0 1 0 0,-1 0 0 0 0,0 0-1 0 0,0 0-5 0 0,1 2 35 0 0,0 0 0 0 0,-1 0 0 0 0,0 0 0 0 0,0 0 0 0 0,0 1 0 0 0,0-1 0 0 0,-1 0 0 0 0,1 2-36 0 0,-1 10 146 0 0,-1 0 0 0 0,-1-1-1 0 0,0 1 1 0 0,-2 5-146 0 0,4-18 15 0 0,-8 36 151 0 0,-4 25 95 0 0,-5 10-261 0 0,12-52 23 0 0,1 0 0 0 0,1 0 0 0 0,0 0 0 0 0,2 1-23 0 0,-5 51 101 0 0,6-69-53 0 0,0 4-25 0 0,0 0 15 0 0,-1 4 147 0 0,-3-21-67 0 0,-17-48-606 0 0,12 31-699 0 0,-3-6-1539 0 0,5 18 1668 0 0,-10-18-3329 0 0,-19-25 4387 0 0,28 44-760 0 0,6 8 534 0 0,-1 1 1 0 0,1-1-1 0 0,-1 1 0 0 0,0 0 1 0 0,1-1-1 0 0,-1 1 0 0 0,-1 1 1 0 0,1-1-1 0 0,0 0 0 0 0,-1 1 1 0 0,1 0-1 0 0,-1 0 0 0 0,0-1 226 0 0,-10-3 337 0 0,0 0 0 0 0,-1 1 0 0 0,0 0 0 0 0,1 1 0 0 0,-1 1-1 0 0,-10-1-336 0 0,17 3 210 0 0,1 1-1 0 0,0-1 1 0 0,0 2-1 0 0,0-1 1 0 0,-1 1-1 0 0,1 0 0 0 0,0 0 1 0 0,0 1-1 0 0,0 0 1 0 0,0 0-1 0 0,1 1 1 0 0,-1 0-1 0 0,1 0 1 0 0,-1 1-1 0 0,1 0-209 0 0,-2 1 38 0 0,-1 1 1552 0 0,9-6-1549 0 0,1 0 0 0 0,-1 1-1 0 0,0-1 1 0 0,1 0 0 0 0,-1 0 0 0 0,0 1 0 0 0,1-1 0 0 0,-1 0-1 0 0,0 0 1 0 0,1 0 0 0 0,-1 0 0 0 0,1 0 0 0 0,-1 0 0 0 0,0 1 0 0 0,1-1-1 0 0,-1 0 1 0 0,1 0 0 0 0,-1 0 0 0 0,0 0 0 0 0,1-1 0 0 0,-1 1-1 0 0,1 0 1 0 0,-1 0 0 0 0,0 0 0 0 0,1 0 0 0 0,-1 0 0 0 0,1 0-41 0 0,46-1 1478 0 0,1 2 0 0 0,8 3-1478 0 0,22 9 1062 0 0,-69-12-1007 0 0,0 1 0 0 0,-1 0 0 0 0,1 0-1 0 0,0 1 1 0 0,-1 0 0 0 0,0 1 0 0 0,0 0 0 0 0,4 2-55 0 0,-3-2-8 0 0,-2-1 30 0 0,-4-2-18 0 0,0 1 0 0 0,0 0 0 0 0,0-1-1 0 0,0 1 1 0 0,0 0 0 0 0,0 1 0 0 0,-1-1 0 0 0,2 1-4 0 0,10 11-252 0 0,-9-9-5812 0 0,-5-5-412 0 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5:59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0 564 3223 0 0,'0'0'486'0'0,"0"0"827"0"0,0 0 362 0 0,0 0 75 0 0,0 0-199 0 0,0 0-880 0 0,0 0-390 0 0,0 0-80 0 0,0 0-27 0 0,0 0-78 0 0,0 0-24 0 0,0 0 30 0 0,0 0 57 0 0,0 0 22 0 0,0 0 3 0 0,0 0 34 0 0,0 0 140 0 0,0 0 68 0 0,0 0 12 0 0,0 0 28 0 0,0 0 106 0 0,0 0 48 0 0,0 0 10 0 0,0 0 1 0 0,7-10 1242 0 0,-2-5-837 0 0,0 0 1 0 0,1-11-1037 0 0,-4 14 314 0 0,12-69 979 0 0,-3 29-760 0 0,2 1 1 0 0,4-3-534 0 0,-5 18 103 0 0,-7 15 0 0 0,2 1-1 0 0,1 0 1 0 0,0 0-1 0 0,1 1 1 0 0,4-5-103 0 0,-7 17 36 0 0,0 0 0 0 0,1 0 0 0 0,0 1 0 0 0,0 0 0 0 0,0 0 0 0 0,4-1-36 0 0,11-9 13 0 0,-19 13-13 0 0,18-5 0 0 0,-13 4 0 0 0,23-6 0 0 0,-3 10 0 0 0,-11 1 0 0 0,-12 4 0 0 0,-4-2 0 0 0,8 8 0 0 0,1 9 0 0 0,-10-14 0 0 0,1-1 0 0 0,3 15 0 0 0,-1 1 0 0 0,0 0 0 0 0,-2 0 0 0 0,0 0 0 0 0,-2 11 0 0 0,-2 16 0 0 0,1-12 0 0 0,1-1 0 0 0,1 1 0 0 0,2 0 0 0 0,6 24 0 0 0,-5-40 0 0 0,0-16 0 0 0,0 0 0 0 0,3 8 0 0 0,3-2 0 0 0,0-3-23 0 0,-9-7 10 0 0,1 0 0 0 0,-1 0 0 0 0,1 0 0 0 0,0 1 0 0 0,-1-1 0 0 0,1 0 0 0 0,0 0 0 0 0,-1 0 0 0 0,1 0 0 0 0,0 0 0 0 0,-1 0 0 0 0,1-1 0 0 0,-1 1 0 0 0,1 0 0 0 0,0 0 0 0 0,-1 0 0 0 0,1 0 0 0 0,-1-1 0 0 0,1 1 0 0 0,0 0 0 0 0,-1-1 13 0 0,1 1-97 0 0,0 0 0 0 0,0 0 0 0 0,0 0 0 0 0,0-1 0 0 0,0 1 0 0 0,0 0 0 0 0,0-1 0 0 0,0 1 0 0 0,-1-1 0 0 0,1 1 0 0 0,0-1 0 0 0,0 1 0 0 0,0-1 0 0 0,-1 0 0 0 0,1 1 0 0 0,0-1 0 0 0,-1 0 0 0 0,1 0 0 0 0,-1 1 0 0 0,1-1 0 0 0,-1 0-1 0 0,1 0 1 0 0,-1 0 0 0 0,1 0 0 0 0,-1 0 0 0 0,0 0 0 0 0,1 0 97 0 0,-1 1-9 0 0,5-17-1266 0 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5:59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67 4143 0 0,'-1'1'-25'0'0,"-2"7"624"0"0,2-8-524 0 0,1 0 1 0 0,0 0 0 0 0,0 0-1 0 0,0 0 1 0 0,-1 0 0 0 0,1 0-1 0 0,0 0 1 0 0,0 0 0 0 0,0 0-1 0 0,0 0 1 0 0,-1 0 0 0 0,1 0-1 0 0,0-1 1 0 0,0 1 0 0 0,0 0-1 0 0,0 0 1 0 0,-1 0 0 0 0,1 0-1 0 0,0 0 1 0 0,0 0 0 0 0,0-1-1 0 0,0 1 1 0 0,0 0 0 0 0,0 0-1 0 0,0 0 1 0 0,-1 0 0 0 0,1-1-1 0 0,0 1 1 0 0,0 0 0 0 0,0 0-1 0 0,0 0 1 0 0,0 0 0 0 0,0-1-1 0 0,0 1 1 0 0,0 0 0 0 0,0 0-76 0 0,-1-2 3233 0 0,1 2 167 0 0,0 0-391 0 0,0 0-1761 0 0,0 0-773 0 0,0 0-156 0 0,2-2-77 0 0,3-6-207 0 0,-5 8-36 0 0,0 0 0 0 0,0 0 0 0 0,0 0 0 0 0,0 0 0 0 0,0 0 0 0 0,0 0 0 0 0,0 0 0 0 0,0 0 0 0 0,0 0 0 0 0,0 0 0 0 0,0 0 0 0 0,0 0 0 0 0,0 0 0 0 0,0 0 0 0 0,0 0 0 0 0,1 0 0 0 0,-1 0 0 0 0,0 0 0 0 0,0 0 0 0 0,0 0 1 0 0,0 0-1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0,0-1 1 0 0,0 1-1 0 0,0 0 0 0 0,0 0 1 0 0,2 4-6 0 0,-1 0 1 0 0,1 1-1 0 0,-1-1 1 0 0,0 0 0 0 0,-1 0-1 0 0,1 1 1 0 0,-1-1-1 0 0,1 1 1 0 0,-1-1-1 0 0,-1 0 1 0 0,1 1 0 0 0,0-1-1 0 0,-1 0 1 0 0,0 1-1 0 0,-1 0 6 0 0,-1 16-4 0 0,-4 68 652 0 0,4 17-648 0 0,0 20 256 0 0,5-40 730 0 0,-3-85-730 0 0,0-1-215 0 0,0 0 0 0 0,1 1-1 0 0,-1-1 1 0 0,1 0 0 0 0,-1 0 0 0 0,0 1 0 0 0,1-1-1 0 0,-1 0 1 0 0,0 0 0 0 0,1 0 0 0 0,-1 0-1 0 0,1 0 1 0 0,-1 0 0 0 0,0 0 0 0 0,1 0 0 0 0,-1 0-1 0 0,0-1 1 0 0,1 1-41 0 0,-6-4 86 0 0,1-1 0 0 0,0 0-1 0 0,1 0 1 0 0,-1-1 0 0 0,1 1-1 0 0,0-1 1 0 0,1 0 0 0 0,-1 0-1 0 0,1 0 1 0 0,0-1 0 0 0,1 1 0 0 0,-1-1-1 0 0,1 1 1 0 0,-1-8-86 0 0,-2-15 124 0 0,0-1-1 0 0,0-26-123 0 0,4 50 22 0 0,1-9-1 0 0,0 0 0 0 0,1 0-1 0 0,0 0 1 0 0,1 1-1 0 0,1-1 1 0 0,0 0-1 0 0,5-13-20 0 0,5-5 94 0 0,0 1-1 0 0,15-25-93 0 0,-23 48 32 0 0,0 1-1 0 0,0 0 0 0 0,1 0 1 0 0,0 1-1 0 0,1 0 1 0 0,-1 0-1 0 0,1 0 0 0 0,1 1 1 0 0,5-5-32 0 0,0 5 53 0 0,-10 5-53 0 0,0 0 0 0 0,0 0 0 0 0,0 0 0 0 0,0 1 0 0 0,0-1 0 0 0,0 1 0 0 0,0-1 0 0 0,8 4 0 0 0,-7-1 0 0 0,0-1 0 0 0,3 3 0 0 0,4 3 0 0 0,-5-4-2 0 0,-1 1 1 0 0,-1 0-1 0 0,1 0 0 0 0,0 0 0 0 0,-1 1 0 0 0,0 0 1 0 0,0 0-1 0 0,-1 0 0 0 0,1 0 0 0 0,-1 0 1 0 0,0 1-1 0 0,0-1 0 0 0,-1 1 0 0 0,0 0 0 0 0,0 0 1 0 0,0 0-1 0 0,-1 0 0 0 0,1 1 2 0 0,0 6-4 0 0,0 1 0 0 0,-1-1 0 0 0,0 1 0 0 0,-1-1 0 0 0,-1 0 0 0 0,0 1 0 0 0,-1-1 0 0 0,-1 2 4 0 0,1 1 0 0 0,1-11 0 0 0,1 0 0 0 0,-1 0 0 0 0,-1 0 0 0 0,1 0 0 0 0,-1 0 0 0 0,1 0 0 0 0,-1-1 0 0 0,-1 1 0 0 0,1-1 0 0 0,-1 1 0 0 0,1-1 0 0 0,-5 4 0 0 0,-9 10 0 0 0,8-12 11 0 0,0-3 42 0 0,7-3-52 0 0,1 0 0 0 0,0 0 0 0 0,0 0-1 0 0,0 0 1 0 0,0 0 0 0 0,0 0 0 0 0,0 0 0 0 0,0 0 0 0 0,0 0-1 0 0,0 0 1 0 0,0 0 0 0 0,0 0 0 0 0,0 0 0 0 0,0 0 0 0 0,0 0-1 0 0,0 0 1 0 0,0 0 0 0 0,0 0 0 0 0,0 0 0 0 0,-1 0 0 0 0,1 0-1 0 0,0 0 1 0 0,0 0 0 0 0,0 0 0 0 0,0 0 0 0 0,0 0 0 0 0,0 0-1 0 0,0 0 1 0 0,0 0 0 0 0,0 0 0 0 0,0 0 0 0 0,0 0 0 0 0,0 0-1 0 0,0 0 1 0 0,0 0 0 0 0,0 0 0 0 0,0 0 0 0 0,0 0 0 0 0,0 0-1 0 0,0-1 1 0 0,0 1 0 0 0,0 0 0 0 0,0 0 0 0 0,0 0 0 0 0,0 0-1 0 0,-1 0 1 0 0,1 0 0 0 0,0 0 0 0 0,0 0 0 0 0,0 0 0 0 0,0 0-1 0 0,0 0 1 0 0,0 0 0 0 0,0 0 0 0 0,0 0 0 0 0,0 0 0 0 0,0 0 0 0 0,1 0-1 0 0,-1-1 1 0 0,0 1 0 0 0,0 0 0 0 0,0 0 0 0 0,0 0 0 0 0,0 0-2 0 0,-1-1 2 0 0,1 0-1 0 0,0 1 1 0 0,0-1-1 0 0,0 0 1 0 0,0 0-1 0 0,0 0 1 0 0,0 0-1 0 0,0 0 1 0 0,0 0-1 0 0,1 0 1 0 0,-1 0-1 0 0,0 1 1 0 0,1-1-1 0 0,-1 0 1 0 0,0 0-1 0 0,1 0 1 0 0,-1 1-1 0 0,1-1 1 0 0,-1 0-1 0 0,1 0 1 0 0,-1 1-1 0 0,1-1 1 0 0,0 0-1 0 0,0 0 0 0 0,1-1-1 0 0,2-2 1 0 0,-1 1 0 0 0,1 0 0 0 0,-1-1 0 0 0,1 1 0 0 0,0 0 0 0 0,0 1 0 0 0,2-2 0 0 0,4-2 0 0 0,0 1 0 0 0,2 4 0 0 0,2 4 0 0 0,-10-1 0 0 0,0 1 0 0 0,0-1 0 0 0,0 1 0 0 0,0 0 0 0 0,0 0 0 0 0,-1 0 0 0 0,1 0 0 0 0,-1 1 0 0 0,0-1 0 0 0,0 1 0 0 0,-1 0 0 0 0,1 0 0 0 0,-1 0 0 0 0,1 0 0 0 0,-1 0 0 0 0,-1 0 0 0 0,1 1 0 0 0,0 1 0 0 0,3 9 0 0 0,-1 2 0 0 0,0-1 0 0 0,-1 0 0 0 0,0 9 0 0 0,-2-18-13 0 0,-1-1-1 0 0,0 1 1 0 0,-1-1-1 0 0,1 1 1 0 0,-1 0-1 0 0,0-1 1 0 0,-1 0-1 0 0,1 1 1 0 0,-2-1-1 0 0,1 0 1 0 0,0 0-1 0 0,-1 0 1 0 0,0 0-1 0 0,-1 0 1 0 0,1-1-1 0 0,-4 5 14 0 0,2-4-26 0 0,-1 0-1 0 0,0 0 0 0 0,0 0 0 0 0,0 0 0 0 0,-1-1 1 0 0,0 0-1 0 0,0-1 0 0 0,0 1 0 0 0,0-1 0 0 0,-1-1 1 0 0,0 1-1 0 0,-8 1 27 0 0,8-2-442 0 0,0-1 1 0 0,-1-1 0 0 0,1 1-1 0 0,-1-1 1 0 0,1 0 0 0 0,-1-1 0 0 0,0 0-1 0 0,1-1 1 0 0,-1 0 0 0 0,1 0-1 0 0,-7-2 442 0 0,2-4-1718 0 0,0-4-204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0:02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2796 80 455 0 0,'0'0'424'0'0,"0"0"34"0"0,0 0 12 0 0,0 0-15 0 0,0 0-72 0 0,0 0-30 0 0,2 0-8 0 0,19 0 1541 0 0,-18 0-1433 0 0,-3 0 26 0 0,0 0 7 0 0,0 0 25 0 0,0 0 94 0 0,0 0 41 0 0,0 0 8 0 0,0 0-32 0 0,0 0-148 0 0,0 0-67 0 0,-12 2 638 0 0,5 1-802 0 0,5-2-10 0 0,2-1-6 0 0,-41 3 1914 0 0,34-3-2029 0 0,1 1 1 0 0,-1 0-1 0 0,1 0 0 0 0,-2 1-112 0 0,-18 2 118 0 0,-43 4 215 0 0,53-5-141 0 0,11-2-145 0 0,0-1 0 0 0,1 0 0 0 0,-1 0-1 0 0,0 0 1 0 0,1 0 0 0 0,-1-1 0 0 0,0 0 0 0 0,0 0-47 0 0,1 0 43 0 0,-5-3-33 0 0,0 1 1 0 0,5 2 32 0 0,-10-6-38 0 0,12 4 5 0 0,-23-8 113 0 0,21 9-69 0 0,-6-4-44 0 0,-40-15 44 0 0,29 11-44 0 0,16 8 24 0 0,1 0-1 0 0,-1 0 0 0 0,0 1 0 0 0,0 0 1 0 0,-5-1-34 0 0,-16-3 61 0 0,23 4-71 0 0,-20 0-78 0 0,-32-7 70 0 0,24 5 18 0 0,17 1 0 0 0,-33-5 0 0 0,20 8 0 0 0,-10 3 0 0 0,29-3 5 0 0,-25-4 57 0 0,29 2-50 0 0,2 1-8 0 0,1-1 1 0 0,-1 1-1 0 0,0-1 0 0 0,1 1 1 0 0,-1 0-1 0 0,0 0 0 0 0,0 0 1 0 0,1 0-1 0 0,-1 0 0 0 0,0 0 1 0 0,1 0-1 0 0,-1 0 1 0 0,0 1-1 0 0,0-1 0 0 0,-1 1-4 0 0,-30 4-88 0 0,31-5 88 0 0,0 0 0 0 0,0 0 0 0 0,0 1 0 0 0,-1-1 0 0 0,1 0 0 0 0,0 1 0 0 0,0-1 0 0 0,0 1 0 0 0,0 0 0 0 0,-1 1 0 0 0,0-1 0 0 0,1 0 0 0 0,-1 0 0 0 0,0 0 0 0 0,1 0 0 0 0,-1-1 0 0 0,0 1 0 0 0,1-1 0 0 0,-1 0 0 0 0,-1 1 0 0 0,-72 7 0 0 0,37-7 3 0 0,15-1 48 0 0,-26-1-41 0 0,6 0-10 0 0,-28 1 0 0 0,-71 9 0 0 0,135-8 0 0 0,0 0 0 0 0,0 1 0 0 0,0 1 0 0 0,-4 1 0 0 0,-39 12 0 0 0,-2-9 0 0 0,37-5 0 0 0,1 0 0 0 0,-8 2 0 0 0,-46 5 0 0 0,-38 16 0 0 0,78-18 0 0 0,-15 0 0 0 0,19-3 0 0 0,1 0 0 0 0,-14 6 0 0 0,1-1 0 0 0,20-5 0 0 0,1 1 0 0 0,0 0 0 0 0,0 1 0 0 0,-1 1 0 0 0,-2 1 0 0 0,-1-1 0 0 0,-1-1 0 0 0,3-1 0 0 0,1 1 0 0 0,0 0 0 0 0,-2 3 0 0 0,4-3 0 0 0,0 0 0 0 0,-7 1 0 0 0,8-2 0 0 0,1-1 0 0 0,0 2 0 0 0,-5 2 0 0 0,5-1 7 0 0,-19 11 114 0 0,-13 10-121 0 0,27-18 0 0 0,14-7 0 0 0,-1-1 0 0 0,1 0 0 0 0,0 1 0 0 0,0 0 0 0 0,-1 1 0 0 0,-31 24 0 0 0,33-26 1 0 0,1 1 0 0 0,-1-1 0 0 0,1 1 0 0 0,-1-1-1 0 0,0 0 1 0 0,0 0 0 0 0,0 0 0 0 0,0 0 0 0 0,0-1-1 0 0,0 1 1 0 0,0-1 0 0 0,0 0 0 0 0,-4 1-1 0 0,2 0 7 0 0,0 0 0 0 0,0 1 1 0 0,0-1-1 0 0,0 1 0 0 0,0 0 0 0 0,0 0 0 0 0,1 1 1 0 0,-4 3-8 0 0,2-2-15 0 0,-1 0 1 0 0,1 0-1 0 0,-1-1 1 0 0,-1 1 14 0 0,-3 0-10 0 0,3-1 10 0 0,0 0 0 0 0,1 0 0 0 0,-1 1-1 0 0,0 1 1 0 0,-15 10 0 0 0,17-13 0 0 0,1 1 0 0 0,-1 0 0 0 0,1 0 0 0 0,0 1 0 0 0,0 0 0 0 0,0 0 0 0 0,-1 1 0 0 0,-23 33 0 0 0,-6 13 0 0 0,26-37 0 0 0,1 0 0 0 0,0 0 0 0 0,1 0 0 0 0,1 1 0 0 0,-2 10 0 0 0,-4 8 0 0 0,9-25 0 0 0,-1 0 0 0 0,2 1 0 0 0,-1-1 0 0 0,0 5 0 0 0,-9 49 0 0 0,8-41 0 0 0,0-1 0 0 0,1 1 0 0 0,1 1 0 0 0,1-12 0 0 0,-1 1 0 0 0,0-1 0 0 0,-1 0 0 0 0,0 0 0 0 0,-4 8 0 0 0,3-7 0 0 0,0 1 0 0 0,0 0 0 0 0,1 0 0 0 0,1 4 0 0 0,-3 12 0 0 0,4-23 0 0 0,0 0 0 0 0,0 0 0 0 0,0 0 0 0 0,0 0 0 0 0,1 0 0 0 0,0 0 0 0 0,1 1 0 0 0,-1-1 0 0 0,1 0 0 0 0,0 0 0 0 0,1 0 0 0 0,1 5 0 0 0,8 13 0 0 0,-8-18 0 0 0,0-1 0 0 0,0 0 0 0 0,0 1 0 0 0,1-1 0 0 0,-1 0 0 0 0,1-1 0 0 0,3 3 0 0 0,6 8 0 0 0,5 5 0 0 0,16 13 0 0 0,-23-24 0 0 0,0 0 0 0 0,1-1 0 0 0,-1-1 0 0 0,1 0 0 0 0,1-1 0 0 0,0 0 0 0 0,-1 0 0 0 0,12 2 0 0 0,15 7 0 0 0,-1 1 0 0 0,29 12 5 0 0,1-2 1 0 0,4-2-6 0 0,-56-20 37 0 0,0 0-1 0 0,1-1 1 0 0,13 0-37 0 0,10 2 7 0 0,-11 0-1 0 0,1-1-1 0 0,17-1-5 0 0,-38-2 13 0 0,0 1 1 0 0,0 0 0 0 0,0 0-1 0 0,1 1-13 0 0,17 4-1 0 0,-4-1 1 0 0,-16-4 0 0 0,0 0 0 0 0,1 0 0 0 0,0-1 0 0 0,-1 0 0 0 0,4-1 0 0 0,12 2-1 0 0,1 0 0 0 0,10 3 1 0 0,36 3 66 0 0,-49-7-63 0 0,-2 0 17 0 0,-1-1 1 0 0,1 0-1 0 0,9-2-20 0 0,49-6 64 0 0,-51 4-4 0 0,-12 3-36 0 0,-7 1-13 0 0,0 0-1 0 0,0-1 1 0 0,-1 0-1 0 0,1-1 0 0 0,1 0-10 0 0,34-6 64 0 0,36-2-64 0 0,-38 7 43 0 0,30 3-43 0 0,-42 1 25 0 0,-1-1-1 0 0,0-1 1 0 0,0-2 0 0 0,27-6-25 0 0,103-21 229 0 0,-104 21-130 0 0,-5-2 11 0 0,-1-1 1 0 0,0-3 0 0 0,-1-1-1 0 0,29-16-110 0 0,-41 19 42 0 0,0 2 0 0 0,0 1-1 0 0,1 2 1 0 0,3 1-42 0 0,-1 0 44 0 0,17-6 63 0 0,-45 12-96 0 0,-5 0-1 0 0,0 0 0 0 0,1 0 0 0 0,-1-1 0 0 0,0 1-1 0 0,0-1 1 0 0,3-2-10 0 0,1 1 59 0 0,0-1 1 0 0,0-1-1 0 0,-1 1 0 0 0,1-1 0 0 0,-1-1 0 0 0,0 1 0 0 0,-1-1 0 0 0,0 0 1 0 0,0-1-1 0 0,0 1 0 0 0,2-5-59 0 0,2-1 114 0 0,10-17 27 0 0,-6 6-43 0 0,2 0 0 0 0,0 1 0 0 0,1 1 0 0 0,13-13-98 0 0,9 1 74 0 0,-35 29-47 0 0,-1-1 0 0 0,1 0 0 0 0,-1 1 0 0 0,0-1 0 0 0,0-1 0 0 0,-1 1-1 0 0,1 0 1 0 0,-1-1 0 0 0,1-2-27 0 0,1-9 139 0 0,1-1 0 0 0,-1-6-139 0 0,14-65 422 0 0,-16 81-396 0 0,0 0 0 0 0,1 0 1 0 0,0 1-1 0 0,1-1 0 0 0,-1 1 1 0 0,2 0-1 0 0,3-7-26 0 0,13-21 34 0 0,20-40-34 0 0,-38 70 1 0 0,0 0 1 0 0,0 0-1 0 0,-1 0 1 0 0,0-1 0 0 0,0 1-1 0 0,0-1 1 0 0,0-3-2 0 0,0 2 28 0 0,-1 1-21 0 0,0 0 0 0 0,0 0 1 0 0,-1 0-1 0 0,0 0 0 0 0,0-2-7 0 0,1-14 69 0 0,-1 17-54 0 0,0-1 0 0 0,0 1 0 0 0,0 0 0 0 0,0 0 0 0 0,-1 0 0 0 0,0 0 0 0 0,0 0 0 0 0,0 1 0 0 0,-1-1 1 0 0,0 0-1 0 0,-1-2-15 0 0,1 2 11 0 0,-5-20 42 0 0,4 16-51 0 0,2 2 16 0 0,-1 0 0 0 0,1-1 0 0 0,0 1 0 0 0,1-6-18 0 0,-5-8 0 0 0,2-3 0 0 0,1 0 0 0 0,2 17 1 0 0,-8-23 10 0 0,7 27-4 0 0,0-1-1 0 0,-1 1 1 0 0,0-1-1 0 0,1 1 1 0 0,-1 0-1 0 0,-1-1 1 0 0,1 1-1 0 0,0 0 1 0 0,-1 0-1 0 0,1 1 1 0 0,-1-1-1 0 0,0 0 1 0 0,0 1-1 0 0,0 0 1 0 0,0 0-1 0 0,0 0 1 0 0,-1 0-7 0 0,-7-3 23 0 0,1 0 1 0 0,-1 1-1 0 0,-1 1 1 0 0,1 0 0 0 0,-1 1-1 0 0,0-1-23 0 0,-12-1 0 0 0,13 3-12 0 0,24 2-147 0 0,0-1-510 0 0,0 0 0 0 0,10-2 669 0 0,4-3-763 0 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6:00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 10591 0 0,'0'0'819'0'0,"0"-1"-320"0"0,0-1-165 0 0,-1 2-170 0 0,1-1 0 0 0,0 1 0 0 0,0-1 0 0 0,0 1 0 0 0,0 0 0 0 0,0-1 0 0 0,0 1 0 0 0,0-1 0 0 0,0 1 1 0 0,0 0-1 0 0,0-1 0 0 0,0 1 0 0 0,0-1 0 0 0,0 1 0 0 0,0 0 0 0 0,0-1 0 0 0,0 1 0 0 0,1-1 0 0 0,-1 1 0 0 0,0 0 0 0 0,0-1 0 0 0,0 1 0 0 0,1 0-164 0 0,0-1 160 0 0,0 0-1 0 0,0 1 1 0 0,0-1-1 0 0,1 1 1 0 0,-1 0-1 0 0,0-1 1 0 0,0 1-1 0 0,1 0 1 0 0,-1 0-1 0 0,0-1 0 0 0,1 1 1 0 0,-1 0-1 0 0,0 0 1 0 0,0 1-1 0 0,1-1 1 0 0,-1 0-1 0 0,2 1-159 0 0,12 0 0 0 0,6 4 0 0 0,-17-1 0 0 0,-1-1 0 0 0,2 0 0 0 0,16 15 0 0 0,-15-12 42 0 0,1 1-1 0 0,-2 0 0 0 0,1 0 1 0 0,-1 1-1 0 0,0 0 0 0 0,-1 0 1 0 0,0 0-1 0 0,0 0 1 0 0,-1 1-1 0 0,0-1 0 0 0,0 1 1 0 0,-1 0-1 0 0,0 0 0 0 0,0 0 1 0 0,-1 7-42 0 0,1 17 312 0 0,-2 0 1 0 0,-1 0 0 0 0,-5 26-313 0 0,0-2 152 0 0,4-33-57 0 0,-15 332 694 0 0,13-279 101 0 0,-2-1 0 0 0,-11 42-890 0 0,14-101 83 0 0,2-13-53 0 0,-9 26 59 0 0,24-94-1067 0 0,-6 41-686 0 0,0 0-511 0 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6:01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1 919 0 0,'0'0'298'0'0,"0"0"912"0"0,0 0 402 0 0,0 0 79 0 0,0 0-132 0 0,0 0-630 0 0,0 0-274 0 0,0 0-58 0 0,0 0-33 0 0,0 0-91 0 0,0 0-38 0 0,0 0-10 0 0,0 0 9 0 0,0 0 36 0 0,0 0 12 0 0,2 1 4 0 0,7 1-4 0 0,-7-2-30 0 0,0 0-18 0 0,2-1-138 0 0,1 0-1 0 0,0 1 0 0 0,0-1 1 0 0,0 1-1 0 0,-1 1 0 0 0,1-1 1 0 0,3 1-296 0 0,0 0 566 0 0,0-1 1 0 0,-1 1-1 0 0,9-2-566 0 0,-6 0 243 0 0,-6 0-99 0 0,-1 0 0 0 0,1 1 1 0 0,0-1-1 0 0,0 1 0 0 0,0 0 0 0 0,0 1 0 0 0,0-1 1 0 0,0 1-1 0 0,-1-1 0 0 0,1 1-144 0 0,7 3 74 0 0,-1 3-64 0 0,-1 2-10 0 0,-1 1 0 0 0,-3-1-101 0 0,-4-7-173 0 0,1-1 0 0 0,-1 0 0 0 0,0 1 0 0 0,1-1 0 0 0,-1 0 0 0 0,0 0 0 0 0,1 0 0 0 0,-1 0 0 0 0,1 0 0 0 0,0 0 0 0 0,-1 0 0 0 0,1-1 0 0 0,0 1 0 0 0,0-1 0 0 0,-1 1 0 0 0,1-1 0 0 0,0 1 0 0 0,0-1 0 0 0,1 0 274 0 0,2 1-401 0 0,6 1-1147 0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6:01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10511 0 0,'0'0'480'0'0,"0"0"-10"0"0,0 0-210 0 0,0 0 233 0 0,0 0 136 0 0,0 0 31 0 0,0 0-65 0 0,0 0-292 0 0,0 0-130 0 0,0 0-21 0 0,2 2-12 0 0,4 4-24 0 0,-4-4-11 0 0,-2-2-1 0 0,0 0 42 0 0,1 2 174 0 0,1 0-102 0 0,0 1 1 0 0,1-1 0 0 0,-1 0 0 0 0,1 0 0 0 0,0 0 0 0 0,0 0 0 0 0,-1 0 0 0 0,1 0 0 0 0,0-1-1 0 0,0 0 1 0 0,1 1 0 0 0,-1-1 0 0 0,0 0 0 0 0,0 0 0 0 0,1-1 0 0 0,2 1-219 0 0,5 0 291 0 0,0-1 1 0 0,0 0-1 0 0,1-1 1 0 0,4-1-292 0 0,26-1 82 0 0,-37 3-267 0 0,1-1-1 0 0,-1 0 0 0 0,0 0 1 0 0,1 0-1 0 0,-1 0 0 0 0,0-1 1 0 0,0 0-1 0 0,5-2 186 0 0,1-2-1403 0 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6:12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178 314 3679 0 0,'0'0'167'0'0,"1"-2"-7"0"0,4-18 791 0 0,-4 18 57 0 0,0 0 44 0 0,30-53 800 0 0,-30 53-1648 0 0,0 0-121 0 0,-1-1 0 0 0,1 1 0 0 0,0 0 0 0 0,-1 0 0 0 0,1-1 0 0 0,0 1-1 0 0,1 0 1 0 0,0-1-83 0 0,1-5 421 0 0,-2 7-1 0 0,-1 1 10 0 0,3-6 19 0 0,-1 0 0 0 0,0 0 0 0 0,0 0 0 0 0,-1-1-1 0 0,1-4-448 0 0,-1 10 435 0 0,-2-1-10 0 0,-1-6 201 0 0,0 0-1 0 0,0 0 0 0 0,1 0 0 0 0,-1-4-625 0 0,1 1 146 0 0,1 9 71 0 0,-1-1-2 0 0,-1-12 37 0 0,-4-21 588 0 0,5 34-774 0 0,1 0 0 0 0,-1 1 0 0 0,1-1 0 0 0,0 0 0 0 0,0 0 0 0 0,-1 0 0 0 0,1 0-1 0 0,1 0 1 0 0,-1-1-66 0 0,0-4 203 0 0,-1 5-20 0 0,1 2-30 0 0,0 0-8 0 0,1-2-14 0 0,1-5-52 0 0,-1 3-21 0 0,-1 4-58 0 0,0 0 1 0 0,0 0-1 0 0,0 0 0 0 0,0 0 0 0 0,0 0 0 0 0,0 0 0 0 0,0 0 1 0 0,0 0-1 0 0,0-1 0 0 0,0 1 0 0 0,0 0 0 0 0,0 0 0 0 0,0 0 1 0 0,0 0-1 0 0,0 0 0 0 0,0 0 0 0 0,0 0 0 0 0,0 0 1 0 0,0 0-1 0 0,0 0 0 0 0,0 0 0 0 0,1 0 0 0 0,-1 0 0 0 0,0-1 1 0 0,0 1-1 0 0,0 0 0 0 0,0 0 0 0 0,0 0 0 0 0,0 0 0 0 0,0 0 1 0 0,0 0-1 0 0,0 0 0 0 0,0 0 0 0 0,0 0 0 0 0,0 0 1 0 0,0 0-1 0 0,0 0 0 0 0,0 0 0 0 0,0 0 0 0 0,1 0 0 0 0,-1 0 1 0 0,0 0-1 0 0,0 0 0 0 0,0 0 0 0 0,0 0 0 0 0,0 0 0 0 0,0 0 1 0 0,0 0-1 0 0,0 0 0 0 0,0 0 0 0 0,0 0 0 0 0,0 0 1 0 0,0 0-1 0 0,0 0 0 0 0,1 0 0 0 0,-1 0 0 0 0,0 0 0 0 0,0 0 1 0 0,0 0-1 0 0,0 0 0 0 0,0 0 0 0 0,0 0 0 0 0,0 0 0 0 0,0 0 0 0 0,1 7 2 0 0,-1 9-3 0 0,-6 14-31 0 0,-1-1 0 0 0,-8 22 32 0 0,-1 2 0 0 0,-3 4 25 0 0,-5 9-25 0 0,-10 27 153 0 0,5-5 112 0 0,-22 71 420 0 0,41-124-471 0 0,2 1-1 0 0,0 15-213 0 0,7-44 52 0 0,1-4-54 0 0,4 16 81 0 0,-1-8-20 0 0,-3-9 6 0 0,0-2 1 0 0,1-2-8 0 0,1-1-118 0 0,0 0 0 0 0,0 0 1 0 0,-1 0-1 0 0,1-1 0 0 0,-1 1 0 0 0,0-1 0 0 0,0 1 0 0 0,0-1 0 0 0,0 1 0 0 0,-1-1 1 0 0,1 1-1 0 0,-1-1 0 0 0,0 0 0 0 0,0 1 0 0 0,0-2 60 0 0,0-12-1695 0 0,2 0 292 0 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6:12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1 281 5815 0 0,'0'0'266'0'0,"0"-2"-5"0"0,0-4-109 0 0,0 0 0 0 0,1 1 1 0 0,0-1-1 0 0,0 0 0 0 0,1 1 0 0 0,-1-1 0 0 0,1 1 0 0 0,2-4-152 0 0,-3 8 391 0 0,3-10 290 0 0,5-12 558 0 0,-8 22-627 0 0,5-12 677 0 0,-2 7-708 0 0,0 1-1 0 0,1-1 0 0 0,-1 1 1 0 0,1 0-1 0 0,0 0 1 0 0,1 0-1 0 0,-1 0 0 0 0,1 1 1 0 0,5-3-581 0 0,12-7 1187 0 0,0 2 0 0 0,2 1-1187 0 0,-10 4 224 0 0,17-8 154 0 0,2 2 0 0 0,0 1 0 0 0,13-3-378 0 0,-7 7 142 0 0,1 2 0 0 0,-1 1 0 0 0,1 2 0 0 0,-1 2 0 0 0,26 2-142 0 0,-61 0 5 0 0,1 0 0 0 0,-1-1 1 0 0,1 2-1 0 0,-1-1 1 0 0,0 1-1 0 0,0-1 0 0 0,0 2 1 0 0,0-1-1 0 0,0 0 1 0 0,0 1-1 0 0,-1 0 0 0 0,1 0 1 0 0,-1 0-1 0 0,0 1 1 0 0,2 1-6 0 0,-1 0-1 0 0,0 0 1 0 0,0 1-1 0 0,-1-1 0 0 0,0 1 1 0 0,0 0-1 0 0,0 1 1 0 0,-1-1-1 0 0,0 1 0 0 0,0-1 1 0 0,0 1-1 0 0,-1 3 1 0 0,0-4 1 0 0,-1 0 0 0 0,0 0 0 0 0,-1 0-1 0 0,0 0 1 0 0,0 0 0 0 0,0 0 0 0 0,-1 0-1 0 0,0 0 1 0 0,0 0 0 0 0,0 0 0 0 0,-1 0 0 0 0,0 0-1 0 0,-2 5 0 0 0,-5 9 32 0 0,-1 0-1 0 0,-1 0 0 0 0,-3 2-31 0 0,6-9 27 0 0,-1 2-38 0 0,-1-1 1 0 0,-1 0 0 0 0,0-1-1 0 0,0 0 1 0 0,-1-1 0 0 0,-1-1-1 0 0,0 0 1 0 0,-1 0-1 0 0,0-1 1 0 0,-1-1 0 0 0,1 0-1 0 0,-2-1 1 0 0,1-1 0 0 0,-6 1 10 0 0,-57 21-1353 0 0,65-26 8 0 0,0 0 0 0 0,0 0 0 0 0,-2-1 1345 0 0,-7-1-6046 0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6:13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1 9791 0 0,'0'0'447'0'0,"-2"0"-11"0"0,-42 6 1175 0 0,37-5-1103 0 0,0 1 1 0 0,0 0-1 0 0,0 0 1 0 0,-4 3-509 0 0,-5 1 280 0 0,10-4-188 0 0,0 1 0 0 0,0 0 0 0 0,0 0 0 0 0,1 0 0 0 0,0 1 0 0 0,-1 0 0 0 0,-2 2-92 0 0,-33 35 814 0 0,25-24-277 0 0,6-7-265 0 0,1 1 1 0 0,0 1-1 0 0,1-1 1 0 0,1 1 0 0 0,0 1-1 0 0,0-1 1 0 0,1 1-1 0 0,1 1 1 0 0,0-1-1 0 0,1 1-272 0 0,-27 79 720 0 0,4 2 0 0 0,4 1 0 0 0,-6 67-720 0 0,28-144 22 0 0,1 0-1 0 0,0 0 0 0 0,2 0 1 0 0,0-1-1 0 0,1 1 0 0 0,4 13-21 0 0,-1-11 0 0 0,-2-16 0 0 0,0-1 0 0 0,-2 0 2 0 0,1 0 0 0 0,0-1 0 0 0,0 1 0 0 0,0-1 0 0 0,0 0 0 0 0,0 0 0 0 0,1 0 0 0 0,-1 0 0 0 0,1-1-1 0 0,0 1 1 0 0,0-1 0 0 0,0 0 0 0 0,0 0 0 0 0,0 0 0 0 0,0-1 0 0 0,0 1 0 0 0,1-1 0 0 0,-1 0 0 0 0,1-1 0 0 0,-1 1 0 0 0,0-1 0 0 0,1 0 0 0 0,0 0-2 0 0,5 0-234 0 0,1-1 0 0 0,-1 0 0 0 0,1-1 0 0 0,-1 0 0 0 0,0 0 1 0 0,0-1-1 0 0,0-1 0 0 0,0 0 0 0 0,5-2 234 0 0,16-11-1076 0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6:13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79 5063 0 0,'0'0'390'0'0,"-1"-2"-252"0"0,-3-4 132 0 0,3 4 1044 0 0,2-26 5509 0 0,-1 28-6680 0 0,0 0-30 0 0,9-19 160 0 0,-8 17-203 0 0,-1 0 39 0 0,1 1-67 0 0,-1 1 0 0 0,0-1 0 0 0,0 0 1 0 0,1 0-1 0 0,-1 1 0 0 0,0-1 0 0 0,0 0 0 0 0,0 0 1 0 0,0 0-1 0 0,0 1 0 0 0,0-1 0 0 0,0 0 0 0 0,0 0 0 0 0,0 0 1 0 0,0 0-1 0 0,-1 1 0 0 0,1-1 0 0 0,0 0 0 0 0,0 0-42 0 0,-1 1 47 0 0,1 0 0 0 0,-1-1 0 0 0,1 1 0 0 0,0 0 0 0 0,-1 0 0 0 0,1 0 0 0 0,0 0 0 0 0,-1 0 0 0 0,1-1 0 0 0,-1 1 0 0 0,1 0 0 0 0,0 0-1 0 0,-1 0 1 0 0,1 0 0 0 0,-1 0 0 0 0,1 0 0 0 0,0 0 0 0 0,-1 0 0 0 0,1 1 0 0 0,-1-1 0 0 0,1 0 0 0 0,0 0 0 0 0,-1 0 0 0 0,1 0 0 0 0,0 0 0 0 0,-1 1-47 0 0,-4 2 241 0 0,-1 0 0 0 0,1 0 0 0 0,0 0 1 0 0,-4 5-242 0 0,-15 13 170 0 0,1 2 0 0 0,1 0 0 0 0,1 2 0 0 0,-5 9-170 0 0,0-1 88 0 0,-1-1 0 0 0,-7 4-88 0 0,25-27 70 0 0,1-1 0 0 0,0 2 0 0 0,1-1 0 0 0,0 1 0 0 0,0 0 0 0 0,1 0 0 0 0,0 2-70 0 0,-13 21 238 0 0,12-21-109 0 0,1 0-1 0 0,0 0 1 0 0,0 1-1 0 0,1 1-128 0 0,0 1 151 0 0,1 0-1 0 0,0 0 0 0 0,0 11-150 0 0,3-21 26 0 0,1 0 1 0 0,0 0-1 0 0,0 0 0 0 0,0 0 0 0 0,0 0 1 0 0,1 0-1 0 0,0 0 0 0 0,0-1 0 0 0,1 1 0 0 0,-1 0 1 0 0,1 0-1 0 0,0-1 0 0 0,1 2-26 0 0,2 5 50 0 0,11 15 102 0 0,-15-24-139 0 0,0-1-1 0 0,0 1 1 0 0,0-1 0 0 0,0 0-1 0 0,0 0 1 0 0,1 0 0 0 0,-1 0-1 0 0,1 0 1 0 0,-1 0 0 0 0,1 0-1 0 0,-1 0 1 0 0,1 0 0 0 0,-1-1 0 0 0,1 1-1 0 0,1 0-12 0 0,9 1 81 0 0,0 1 0 0 0,0-2 0 0 0,1 0 0 0 0,-1 0 0 0 0,0-1 0 0 0,1-1 0 0 0,-1 0 0 0 0,6-1-81 0 0,11-4 162 0 0,-18 4-116 0 0,0 0-1 0 0,0-1 1 0 0,-1 0 0 0 0,1 0 0 0 0,-1-1 0 0 0,0-1-1 0 0,0 1 1 0 0,5-4-46 0 0,-1-2 32 0 0,1-1 0 0 0,-2 0 0 0 0,1-1 0 0 0,-2 0 0 0 0,1-1 0 0 0,-2 0 0 0 0,0-1 0 0 0,0-1 0 0 0,-1 1 0 0 0,5-13-32 0 0,4-7 7 0 0,-3 6-448 0 0,4-12 441 0 0,-9 14-1829 0 0,-1-1 1 0 0,-2 0-1 0 0,1-9 1829 0 0,-4 12-6192 0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6:14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66 2303 0 0,'1'-2'482'0'0,"-1"-6"626"0"0,4-17 6452 0 0,1 7-7144 0 0,-1 8-384 0 0,-3 7 70 0 0,-1 3 6 0 0,0 0-4 0 0,0 0 55 0 0,0 0 229 0 0,0 0 100 0 0,0 0 21 0 0,0 0-13 0 0,0 0-65 0 0,1 2-23 0 0,2 3-254 0 0,-1 0 0 0 0,0 0-1 0 0,1 1 1 0 0,-2-1 0 0 0,1 1 0 0 0,-1-1-1 0 0,1 1 1 0 0,-1-1 0 0 0,-1 1 0 0 0,1 3-154 0 0,-1 16 455 0 0,-1 21-455 0 0,0-19 80 0 0,-4 43 502 0 0,-2-1 0 0 0,-4 0 0 0 0,-3 0 0 0 0,-11 28-582 0 0,14-55 294 0 0,-15 58 510 0 0,22-82-689 0 0,2 2 1 0 0,0-1 0 0 0,1 0-1 0 0,1 8-115 0 0,1 7 153 0 0,-2-15 25 0 0,2-1-1 0 0,1 1 1 0 0,0 0 0 0 0,5 18-178 0 0,-6-35 128 0 0,-1 0-116 0 0,0 0-1 0 0,1 0 1 0 0,-1 0 0 0 0,1 0-1 0 0,-1 0 1 0 0,1 0 0 0 0,0-1-1 0 0,-1 1 1 0 0,1 0 0 0 0,0 0-1 0 0,0-1 1 0 0,1 1 0 0 0,-1 0-12 0 0,2 3 40 0 0,-2-4 25 0 0,-1-1 5 0 0,-2-1-61 0 0,1 0 0 0 0,-1 0 1 0 0,0-1-1 0 0,1 1 0 0 0,-1-1 1 0 0,1 1-1 0 0,0-1 0 0 0,-1 1 1 0 0,1-1-1 0 0,0 0 0 0 0,0 0 1 0 0,0 0-10 0 0,0 1 7 0 0,-3-6-695 0 0,1 0 0 0 0,-1-1 0 0 0,1 1 0 0 0,0-1 1 0 0,1 0-1 0 0,-1-5 688 0 0,-1-5-6775 0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6:15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5983 0 0,'0'0'464'0'0,"0"0"-118"0"0,0 0 639 0 0,0 0 315 0 0,2-1 63 0 0,17-11 1078 0 0,-17 10-2005 0 0,-2 2-32 0 0,0 0-91 0 0,1-1-38 0 0,3-7-10 0 0,-3 6-5 0 0,-1 2-17 0 0,2-1-10 0 0,-1 1-145 0 0,0-1 1 0 0,0 1-1 0 0,1-1 0 0 0,-1 1 0 0 0,0 0 0 0 0,1-1 0 0 0,-1 1 1 0 0,0 0-1 0 0,1 0 0 0 0,-1 0 0 0 0,0 0 0 0 0,1 0 0 0 0,-1 0 1 0 0,0 0-1 0 0,1 1 0 0 0,-1-1 0 0 0,0 0 0 0 0,0 1 0 0 0,1-1 1 0 0,-1 1-1 0 0,0-1 0 0 0,0 1 0 0 0,0 0 0 0 0,0 0 0 0 0,0-1 1 0 0,1 1-1 0 0,-1 0 0 0 0,-1 0 0 0 0,1 0 0 0 0,0 0 0 0 0,0 0 1 0 0,0 1-89 0 0,6 6 99 0 0,-1 0-1 0 0,-1 0 1 0 0,1 1 0 0 0,0 3-99 0 0,3 4 50 0 0,-3-4-12 0 0,1 0 0 0 0,-2 1 1 0 0,0 0-1 0 0,0 0 0 0 0,-2 0 1 0 0,1 0-1 0 0,-2 1 0 0 0,1-1 1 0 0,-2 1-1 0 0,0-1 0 0 0,-1 6-38 0 0,1 23 151 0 0,-1-9 180 0 0,1-1-1 0 0,4 13-330 0 0,-4-37 32 0 0,4 20 134 0 0,-2 1 0 0 0,0 0 1 0 0,-2 27-167 0 0,-5-19 298 0 0,-5 23-298 0 0,3-23 457 0 0,-1 20-457 0 0,4-32 291 0 0,-1 0 0 0 0,-1 0 0 0 0,-7 17-291 0 0,5-17 84 0 0,-26 89 368 0 0,29-102-378 0 0,2-7-25 0 0,0-1-1 0 0,1 0 0 0 0,0 1 1 0 0,0-1-1 0 0,0 1 0 0 0,0 0 1 0 0,0-1-1 0 0,1 1 0 0 0,0 3-48 0 0,0-6 14 0 0,0-1 0 0 0,0 0-1 0 0,0 0 1 0 0,0 1 0 0 0,-1-1 0 0 0,1 0-1 0 0,0 0 1 0 0,-1 0 0 0 0,1 1 0 0 0,-1-1-1 0 0,1 0 1 0 0,-1 0 0 0 0,0 0-1 0 0,1 0 1 0 0,-1 0 0 0 0,0 1-14 0 0,0-2 11 0 0,1 1 1 0 0,0-1-1 0 0,-1 1 1 0 0,1-1-1 0 0,0 0 0 0 0,-1 1 1 0 0,1-1-1 0 0,-1 1 1 0 0,1-1-1 0 0,-1 0 0 0 0,1 1 1 0 0,-1-1-1 0 0,1 0 1 0 0,-1 0-1 0 0,1 1 0 0 0,-1-1 1 0 0,0 0-1 0 0,1 0 1 0 0,-1 0-1 0 0,1 0 0 0 0,-1 0 1 0 0,0 0-1 0 0,1 0 1 0 0,-1 0-1 0 0,1 0 0 0 0,-1 0 1 0 0,0 0-1 0 0,1 0 1 0 0,-1 0-1 0 0,1 0 0 0 0,-1 0-11 0 0,0-2 6 0 0,0 1-1 0 0,1 0 0 0 0,-1-1 0 0 0,1 1 0 0 0,-1-1 1 0 0,1 1-1 0 0,-1 0 0 0 0,1-1 0 0 0,0 1 0 0 0,0-1 1 0 0,0 1-1 0 0,0-1-5 0 0,-1-1 4 0 0,-5-71-2586 0 0,5 69 1850 0 0,1 1 1 0 0,0-1 0 0 0,-1 1-1 0 0,2-1 1 0 0,-1 0 0 0 0,1-2 731 0 0,2-18-2270 0 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6:15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38 6447 0 0,'0'0'499'0'0,"0"0"-63"0"0,0 0 959 0 0,-1-1 453 0 0,1 1-1752 0 0,0 0 0 0 0,-1 0 0 0 0,1 0 1 0 0,0 0-1 0 0,0 0 0 0 0,0 0 0 0 0,0-1 1 0 0,0 1-1 0 0,0 0 0 0 0,0 0 0 0 0,0 0 1 0 0,-1 0-1 0 0,1 0 0 0 0,0 0 0 0 0,0 0 0 0 0,0 0 1 0 0,0-1-1 0 0,0 1 0 0 0,0 0 0 0 0,0 0 1 0 0,0 0-1 0 0,0 0 0 0 0,0 0 0 0 0,0 0 1 0 0,0-1-1 0 0,0 1 0 0 0,0 0 0 0 0,0 0 1 0 0,0 0-1 0 0,0 0 0 0 0,0 0 0 0 0,0-1 1 0 0,0 1-1 0 0,0 0 0 0 0,0 0 0 0 0,0 0 0 0 0,0 0 1 0 0,0 0-1 0 0,0 0 0 0 0,0 0 0 0 0,0-1 1 0 0,1 1-1 0 0,-1 0 0 0 0,0 0 0 0 0,0 0 1 0 0,0 0-1 0 0,0 0 0 0 0,0 0 0 0 0,0 0 1 0 0,0 0-1 0 0,0 0 0 0 0,1-1 0 0 0,-1 1 0 0 0,0 0 1 0 0,0 0-1 0 0,0 0-96 0 0,13-7 1202 0 0,-6 5-846 0 0,-1-1 0 0 0,0 2 0 0 0,1-1-1 0 0,6 0-355 0 0,9-3 472 0 0,-13 3-386 0 0,0 0 0 0 0,0 0 0 0 0,0 1-1 0 0,0 0 1 0 0,0 1 0 0 0,9 0-86 0 0,-16 0-75 0 0,-2 0-45 0 0,0 0-9 0 0,0 3-155 0 0,0-3 37 0 0,3 14-1114 0 0,-6-2-4824 0 0,-2-3 1327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0:04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9 455 0 0,'0'0'1002'0'0,"0"0"106"0"0,0 0 48 0 0,0 0-80 0 0,0 0-380 0 0,0 0-168 0 0,0 0-31 0 0,0 0-9 0 0,0 0-7 0 0,0 0-1 0 0,0 0 0 0 0,0 0-5 0 0,0 0-22 0 0,0 0-6 0 0,0 0-6 0 0,0 0-15 0 0,0 0-64 0 0,0 0-30 0 0,0 0-4 0 0,0 0-10 0 0,0 0-45 0 0,0 0-17 0 0,0 0-7 0 0,0 0 1 0 0,0 0 6 0 0,0 0 6 0 0,0 0 2 0 0,0 0-10 0 0,0 0-45 0 0,0 0-17 0 0,0 0-7 0 0,0 0 2 0 0,0 0 12 0 0,-1 3 7 0 0,-13 32 514 0 0,2 0-1 0 0,-3 17-719 0 0,12-37 74 0 0,-12 45 38 0 0,4 1-1 0 0,2-1 1 0 0,3 2-112 0 0,4-35 0 0 0,2 0 0 0 0,1 0 0 0 0,1-1 0 0 0,3 9 0 0 0,2 31 64 0 0,-5-56-53 0 0,-1-7 44 0 0,-1-3 14 0 0,0 0-4 0 0,0 0-1 0 0,0 0 2 0 0,-1-3-42 0 0,0 1 1 0 0,1 0 0 0 0,-1 0 0 0 0,0 0-1 0 0,0-1 1 0 0,0 1 0 0 0,0 0 0 0 0,-1-1-25 0 0,-7-13 87 0 0,6-2-39 0 0,0 1 0 0 0,1-1 0 0 0,1 1 0 0 0,0-1 0 0 0,2-12-48 0 0,-1-13 45 0 0,-1-28-10 0 0,-7-114 132 0 0,1 142 291 0 0,7 41-375 0 0,-1 0-53 0 0,0 0 1 0 0,1 1 0 0 0,-1-1-1 0 0,1 0 1 0 0,0 0-1 0 0,-1 0 1 0 0,1 0-1 0 0,0 0 1 0 0,0 0-1 0 0,0 0 1 0 0,1-1-31 0 0,-1 1 3 0 0,0 1 1 0 0,1-1-1 0 0,-1 1 0 0 0,0-1 1 0 0,1 1-1 0 0,0 0 0 0 0,-1-1 1 0 0,1 1-1 0 0,0 0 1 0 0,0-1-1 0 0,0 1 0 0 0,0 0 1 0 0,0 0-1 0 0,0-1 0 0 0,0 1 1 0 0,0 0-1 0 0,0 0 0 0 0,0 0 1 0 0,1 0-1 0 0,-1 1 1 0 0,0-1-1 0 0,1 0 0 0 0,-1 1 1 0 0,0-1-1 0 0,1 0 0 0 0,0 1-3 0 0,4-3-10 0 0,11-5 10 0 0,-11 8 0 0 0,-1 0 0 0 0,151-46 350 0 0,-151 45-342 0 0,1 1 0 0 0,-1-1 0 0 0,1 1 0 0 0,-1 0 1 0 0,1 0-1 0 0,-1 1 0 0 0,1-1 0 0 0,3 2-8 0 0,16 1 55 0 0,-14-2-44 0 0,-10-1-10 0 0,0 0 0 0 0,-1-1 0 0 0,1 1 0 0 0,0 0 0 0 0,0 0 0 0 0,-1 0 0 0 0,1 0 0 0 0,0 0 0 0 0,-1 1 0 0 0,1-1 0 0 0,0 0 0 0 0,0 0 0 0 0,-1 0 0 0 0,1 1 0 0 0,0-1 0 0 0,-1 0 0 0 0,1 1 0 0 0,-1-1 0 0 0,1 0 0 0 0,0 1 0 0 0,-1-1 0 0 0,1 1 0 0 0,-1-1 0 0 0,1 1-1 0 0,2 2 29 0 0,-1 0-26 0 0,1 0 1 0 0,0 0 0 0 0,-1 0 0 0 0,0 0 0 0 0,1 1 0 0 0,-1-1 0 0 0,0 1-4 0 0,-2-2 7 0 0,1-1 1 0 0,0 1 0 0 0,-1 0 0 0 0,1-1 0 0 0,-1 1 0 0 0,1 0 0 0 0,-1 0 0 0 0,0 0 0 0 0,0-1 0 0 0,0 1 0 0 0,0 0 0 0 0,0 0 0 0 0,0 0 0 0 0,-1-1 0 0 0,1 1 0 0 0,-1 0 0 0 0,1-1 0 0 0,-1 2-8 0 0,-4 7 35 0 0,0-1-1 0 0,0 0 0 0 0,-1-1 1 0 0,0 1-1 0 0,-1-1 0 0 0,0 0 1 0 0,0-1-1 0 0,0 0 0 0 0,-9 6-34 0 0,-12 8 126 0 0,-1-1 0 0 0,-10 3-126 0 0,18-10 26 0 0,10-7 3 0 0,-1 0 1 0 0,0-1-1 0 0,-1-1-29 0 0,-13 7 29 0 0,-13 3 25 0 0,78-37-116 0 0,-20 13 58 0 0,-5 3-13 0 0,0 1-1 0 0,10-4 18 0 0,-18 9-3 0 0,0-1 0 0 0,0 1 0 0 0,0 0 0 0 0,0 0-1 0 0,0 1 1 0 0,0 0 0 0 0,1 0 0 0 0,3 1 3 0 0,-6-2-15 0 0,1 1-16 0 0,13 8 13 0 0,-4-1 18 0 0,4 5 0 0 0,-15-7 0 0 0,-2-1 0 0 0,1 0 0 0 0,0 1 0 0 0,0 0-1 0 0,0-1 1 0 0,-1 1 0 0 0,1 0 0 0 0,-1 0-1 0 0,0 0 1 0 0,-1 0 0 0 0,1 0 0 0 0,-1 0 0 0 0,0 3 0 0 0,-1 5 4 0 0,0 1 0 0 0,-1 0 1 0 0,-2 8-5 0 0,1-12 8 0 0,-1 0 0 0 0,0 0-1 0 0,-1 0 1 0 0,0 0 0 0 0,-1 0 0 0 0,1-1 0 0 0,-2 0 0 0 0,-1 1-8 0 0,-5 9 57 0 0,6-9-1 0 0,-2 1-1 0 0,1-1 1 0 0,-1 0 0 0 0,0-1 0 0 0,-1 0-1 0 0,0-1 1 0 0,-1 1 0 0 0,0-2 0 0 0,0 0-1 0 0,0 0 1 0 0,-10 3-56 0 0,19-10 8 0 0,0 1 0 0 0,0-1-1 0 0,0 0 1 0 0,0 0 0 0 0,0 0-1 0 0,-1 0 1 0 0,1 0 0 0 0,0 0-1 0 0,0-1 1 0 0,0 1 0 0 0,0-1-1 0 0,0 0 1 0 0,0 1 0 0 0,0-1-1 0 0,0 0 1 0 0,0 0 0 0 0,-1-1-8 0 0,0 1 8 0 0,1 0-2 0 0,0 0 0 0 0,0 0 0 0 0,0 0 0 0 0,0 0 0 0 0,0 0 0 0 0,1-1 1 0 0,-1 1-1 0 0,0 0 0 0 0,1-1 0 0 0,-1 1 0 0 0,1-1 0 0 0,0 1 0 0 0,-1-1 0 0 0,1 0 0 0 0,0 0 0 0 0,0 0 0 0 0,0 0 1 0 0,0 1-1 0 0,0-1 0 0 0,1 0 0 0 0,-1-1 0 0 0,1 1 0 0 0,-1 0 0 0 0,1 0 0 0 0,0 0 0 0 0,-1-2-6 0 0,2-2-117 0 0,-1 1 0 0 0,1-1 0 0 0,0 1 0 0 0,1 0 0 0 0,-1-1-1 0 0,1 1 1 0 0,3-5 117 0 0,-3 5-333 0 0,12-25-4615 0 0,6-4-1688 0 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6:16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12319 0 0,'0'0'564'0'0,"0"0"-9"0"0,0 0-288 0 0,1 3 117 0 0,2 1-95 0 0,-2-1-201 0 0,0 0 0 0 0,1 0 0 0 0,-1-1 0 0 0,1 1 1 0 0,0-1-1 0 0,0 1 0 0 0,0-1 0 0 0,0 0 0 0 0,0 0 1 0 0,0 0-1 0 0,1 0 0 0 0,-1 0 0 0 0,1 0 0 0 0,-1-1 0 0 0,1 1 1 0 0,1 0-89 0 0,0-1 123 0 0,1 1 0 0 0,-1-1 0 0 0,0 0 0 0 0,1 0 0 0 0,-1-1 0 0 0,0 1 1 0 0,1-1-1 0 0,-1 0 0 0 0,1 0 0 0 0,-1 0 0 0 0,1-1 0 0 0,-1 0 0 0 0,4-1-123 0 0,3 1 122 0 0,-4 0-77 0 0,0-1 1 0 0,0 0-1 0 0,0 0 0 0 0,4-2-45 0 0,3-1-190 0 0,-1 0-846 0 0,-2-1-319 0 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6:17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198 281 8143 0 0,'-2'-1'96'0'0,"1"-1"-1"0"0,0 1 1 0 0,-1 0-1 0 0,1-1 1 0 0,0 1-1 0 0,0-1 1 0 0,0 1-1 0 0,0-1 1 0 0,0 0-1 0 0,0 1 1 0 0,0-1-1 0 0,1 0 1 0 0,-1 0-1 0 0,1 0 1 0 0,-1 1-1 0 0,1-3-95 0 0,-1-1 117 0 0,3-15-10 0 0,6-63-537 0 0,-8 81 830 0 0,0 2 16 0 0,0-2 32 0 0,-3-43 3797 0 0,4 44-4170 0 0,-1 0 1 0 0,1 0-1 0 0,-1 0 1 0 0,1 0 0 0 0,-1 0-1 0 0,1 0 1 0 0,0 0-1 0 0,-1 1 1 0 0,1-1-1 0 0,0 0 1 0 0,0 1-1 0 0,0-1 1 0 0,0 0-1 0 0,0 1-75 0 0,0-1 67 0 0,0 0 0 0 0,0 1 0 0 0,0-1 1 0 0,0 0-1 0 0,-1 0 0 0 0,1 0 0 0 0,0 0 0 0 0,0 0 0 0 0,0 0 0 0 0,-1 0 0 0 0,1 0 0 0 0,-1 0 0 0 0,2-1-67 0 0,0-2 303 0 0,0 0 0 0 0,1 0 0 0 0,-1 1-1 0 0,1-1 1 0 0,0 0 0 0 0,0 1 0 0 0,1 0-1 0 0,1-2-302 0 0,-2 2 290 0 0,-2 2-54 0 0,-1 0-216 0 0,0 1 0 0 0,0-1 0 0 0,0 1 0 0 0,1-1 0 0 0,-1 1 0 0 0,0 0 0 0 0,0-1 0 0 0,0 1 0 0 0,0-1 0 0 0,0 1 0 0 0,1-1 0 0 0,-1 1 0 0 0,0 0-1 0 0,0-1 1 0 0,1 1 0 0 0,-1-1 0 0 0,0 1 0 0 0,1 0 0 0 0,-1-1 0 0 0,0 1 0 0 0,1 0-20 0 0,1-2 90 0 0,0 0 0 0 0,0-1 0 0 0,-1 1 0 0 0,1 0 0 0 0,0-1 0 0 0,-1 1 1 0 0,1-2-91 0 0,-2 3 64 0 0,0 1 4 0 0,0 0 4 0 0,-1 1-50 0 0,-1 0 0 0 0,0 0 0 0 0,0 0 1 0 0,1 0-1 0 0,-1 1 0 0 0,0-1 1 0 0,1 0-1 0 0,-1 1 0 0 0,1 0 1 0 0,0-1-1 0 0,-1 1 0 0 0,1 0 1 0 0,0 0-1 0 0,0-1 0 0 0,0 3-22 0 0,-39 84 432 0 0,14-27-145 0 0,3-13 642 0 0,-28 43-929 0 0,39-70 119 0 0,2 0-1 0 0,1 1 1 0 0,-7 21-119 0 0,-7 18 95 0 0,17-46-72 0 0,1 0-1 0 0,1 0 1 0 0,1 1-23 0 0,-1-1 45 0 0,2-7-42 0 0,1 1-1 0 0,0 0 1 0 0,0 0-1 0 0,1-1 1 0 0,0 1-1 0 0,0 0 1 0 0,1 0-1 0 0,1-1 1 0 0,1 8-3 0 0,-2-12 26 0 0,6 18 50 0 0,3-11-16 0 0,-9-10-52 0 0,10 8 31 0 0,-5-4-27 0 0,-1 0 0 0 0,1-1-1 0 0,0 0 1 0 0,3 1-12 0 0,-7-4 15 0 0,1-1 1 0 0,0 1 0 0 0,0-1-1 0 0,0 0 1 0 0,0 0 0 0 0,0 0-1 0 0,0 0 1 0 0,0-1 0 0 0,-1 1-1 0 0,1-1 1 0 0,0 0 0 0 0,0 0-1 0 0,1 0-15 0 0,-4 0 3 0 0,19-6 253 0 0,0-1-1 0 0,17-10-255 0 0,-24 10 131 0 0,1 0 0 0 0,-1-1 1 0 0,-1-1-1 0 0,4-3-131 0 0,14-12 178 0 0,-10 8-111 0 0,-1 0 0 0 0,-1-2 0 0 0,0 0 0 0 0,0-3-67 0 0,-7 8 56 0 0,-1 0 0 0 0,0-1 1 0 0,-2 0-1 0 0,0 0 0 0 0,2-8-56 0 0,2-11 231 0 0,-2 0-1 0 0,0-6-230 0 0,-7 29 69 0 0,-1 1 0 0 0,-1-1 0 0 0,1 1 0 0 0,-2-3-69 0 0,2-18 170 0 0,-2 22-109 0 0,1-1-1 0 0,-1 1 1 0 0,-1-1 0 0 0,-2-8-61 0 0,-3-28 153 0 0,7 40-137 0 0,-1 0 0 0 0,0 1 0 0 0,0-1 0 0 0,-1 0 0 0 0,0 0 0 0 0,0 1 0 0 0,0-1 0 0 0,0 1 0 0 0,-2-2-16 0 0,-6-7 54 0 0,6 11-53 0 0,0 2 9 0 0,2 0 2 0 0,-1-1-1 0 0,0 1 1 0 0,0-1-1 0 0,0 1 1 0 0,0 0-1 0 0,0 0 1 0 0,0 1-1 0 0,0-1 1 0 0,0 1-1 0 0,0-1 1 0 0,0 1-1 0 0,-1 0 1 0 0,1 0-1 0 0,0 0 1 0 0,0 1-1 0 0,-2 0-11 0 0,-6 1-313 0 0,0 2 1 0 0,0-1-1 0 0,0 1 0 0 0,0 1 313 0 0,-12 4-2369 0 0,13-5 777 0 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6:21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87 245 7919 0 0,'-4'-1'122'0'0,"-1"-2"-57"0"0,-4-12 662 0 0,7 11-593 0 0,1 0 0 0 0,-1 0 1 0 0,1 0-1 0 0,0 0 1 0 0,0-1-1 0 0,0 1 0 0 0,0 0 1 0 0,1-1-1 0 0,0 1 0 0 0,0 0 1 0 0,0-1-1 0 0,0 1 1 0 0,1 0-1 0 0,0-1-134 0 0,0-17 13 0 0,6-8 259 0 0,-7 28-128 0 0,1 0 68 0 0,5-21 914 0 0,-5 21-478 0 0,4-10 678 0 0,-5 9-1010 0 0,1 0 1 0 0,0-1-1 0 0,-1 1 0 0 0,0 0 0 0 0,0 0 1 0 0,0 0-1 0 0,0 0 0 0 0,0 0 0 0 0,-1-1 0 0 0,1 1 1 0 0,-1 0-1 0 0,0 0 0 0 0,0 0 0 0 0,0 0 1 0 0,0 0-1 0 0,-1 0 0 0 0,1 1 0 0 0,-2-4-316 0 0,2 4 260 0 0,1 2-4 0 0,-2 0-10 0 0,0-1-226 0 0,2 0 40 0 0,-1 1 0 0 0,1-1 1 0 0,-1 1-1 0 0,0 0 0 0 0,1-1 0 0 0,-1 1 0 0 0,0 0 0 0 0,1-1 0 0 0,-1 1 0 0 0,0 0 1 0 0,0 0-1 0 0,1 0 0 0 0,-1 0 0 0 0,0 0 0 0 0,0 0 0 0 0,1 0 0 0 0,-1 0 0 0 0,0 0-60 0 0,0 1 83 0 0,0 0 0 0 0,1 0 0 0 0,-1 0 0 0 0,1 1 0 0 0,-1-1 0 0 0,1 0 0 0 0,0 0 0 0 0,0 1 0 0 0,-1-1 0 0 0,1 0 0 0 0,0 0 0 0 0,0 1-83 0 0,0 1 8 0 0,-7 52 16 0 0,5-29 27 0 0,-6 20-51 0 0,-3 15 121 0 0,2-1 0 0 0,2 2-1 0 0,3 47-120 0 0,4-106 4 0 0,0 11 5 0 0,2-10-13 0 0,6 10 70 0 0,-8-13-61 0 0,1 0-1 0 0,-1-1 1 0 0,0 1-1 0 0,1-1 1 0 0,-1 1-1 0 0,1 0 1 0 0,-1-1-1 0 0,1 1 1 0 0,-1-1-1 0 0,1 1 1 0 0,-1-1-1 0 0,1 0 1 0 0,0 1 0 0 0,-1-1-1 0 0,1 0 1 0 0,0 1-1 0 0,-1-1 1 0 0,1 0-1 0 0,0 1 1 0 0,-1-1-1 0 0,1 0 1 0 0,0 0-1 0 0,0 0 1 0 0,-1 0-1 0 0,1 0 1 0 0,0 0-1 0 0,0 0-4 0 0,1 0-12 0 0,-1 0 0 0 0,1 0 0 0 0,0-1 0 0 0,-1 1-1 0 0,1-1 1 0 0,0 1 0 0 0,-1-1 0 0 0,1 1-1 0 0,-1-1 1 0 0,1 0 12 0 0,6-6-628 0 0,0 1 0 0 0,-1-1 0 0 0,0 0-1 0 0,-1 0 1 0 0,1-1 0 0 0,-1 1 0 0 0,3-7 628 0 0,2-3-4419 0 0,4-1-1933 0 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6:22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6 1839 0 0,'0'0'288'0'0,"0"0"539"0"0,0 0 238 0 0,0 0 45 0 0,0 0-110 0 0,0 0-498 0 0,1-1-218 0 0,4-4 1888 0 0,-9 7 4219 0 0,-4 6-931 0 0,4-4-7576 0 0,3-3 2288 0 0,1-1-39 0 0,-1 3-5 0 0,-6 33 238 0 0,1 1-1 0 0,2-1 0 0 0,2 1 1 0 0,2 28-366 0 0,4 24 409 0 0,-4-58-317 0 0,0-17-58 0 0,0-1-1 0 0,-1 1 1 0 0,0 0 0 0 0,-1-1-1 0 0,-3 9-33 0 0,5-19-10 0 0,-1 1 0 0 0,-1-1 0 0 0,1 0 0 0 0,0 0 0 0 0,-1 0 0 0 0,0 0 0 0 0,0 0 0 0 0,1 0 0 0 0,-2-1-1 0 0,1 1 1 0 0,0-1 0 0 0,0 1 0 0 0,-1-1 0 0 0,0 0 0 0 0,1 0 0 0 0,-1 0 0 0 0,0 0 0 0 0,0 0 0 0 0,0-1 0 0 0,0 1 0 0 0,0-1 0 0 0,0 0 0 0 0,-1 0 0 0 0,-1 0 10 0 0,2 0-9 0 0,2 0-240 0 0,0-1 0 0 0,-1 1 0 0 0,1-1 0 0 0,0 0 1 0 0,0 1-1 0 0,-1-1 0 0 0,1 0 0 0 0,0 0 0 0 0,0 0 1 0 0,-1 0-1 0 0,1 0 0 0 0,0 0 0 0 0,0 0 0 0 0,-1 0 1 0 0,1-1-1 0 0,0 1 0 0 0,-1-1 249 0 0,-6-4-6259 0 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6:23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174 296 11055 0 0,'0'0'852'0'0,"-1"-1"-560"0"0,0 1-91 0 0,1 0-1 0 0,0-1 0 0 0,0 1 1 0 0,0 0-1 0 0,-1 0 0 0 0,1 0 1 0 0,0 0-1 0 0,-1 0 1 0 0,1 0-1 0 0,0-1 0 0 0,0 1 1 0 0,-1 0-1 0 0,1 0 0 0 0,0 0 1 0 0,0 0-1 0 0,-1 0 0 0 0,1 0 1 0 0,0 0-1 0 0,-1 0 0 0 0,1 0 1 0 0,0 0-1 0 0,0 0 0 0 0,-1 1 1 0 0,1-1-1 0 0,0 0 1 0 0,0 0-1 0 0,-1 0-200 0 0,-1 4 3838 0 0,1 1-4685 0 0,0-4 213 0 0,-11 50-200 0 0,-2 28 834 0 0,-1 7-205 0 0,3-33 182 0 0,2-6 654 0 0,1-1 1 0 0,-3 48-632 0 0,14-29 568 0 0,-2-49-488 0 0,2-5-78 0 0,-1-8-73 0 0,-1-6 70 0 0,0 0 0 0 0,0 0 0 0 0,0 0 0 0 0,0 0 0 0 0,0 0-1 0 0,-1 0 1 0 0,1 0 0 0 0,-1 0 0 0 0,0 0 0 0 0,0 0 0 0 0,-1-2 1 0 0,-10-35 1 0 0,2-18-6 0 0,-1 3 594 0 0,-10-34-589 0 0,15 70 240 0 0,1 0 0 0 0,2-1 0 0 0,0 1 0 0 0,1-1 0 0 0,0 1 0 0 0,2-1 0 0 0,0 1 0 0 0,2-1 0 0 0,0 0 0 0 0,2-5-240 0 0,1 4 187 0 0,1 1 0 0 0,1 0 0 0 0,1 1 0 0 0,0 0 0 0 0,2 0 0 0 0,0 0 0 0 0,1 1 0 0 0,9-10-187 0 0,-5 7 102 0 0,-9 12-16 0 0,0 0 0 0 0,1 1 0 0 0,7-8-86 0 0,6-2 129 0 0,1 0 0 0 0,8-5-129 0 0,-20 17 28 0 0,0 0-1 0 0,0 1 0 0 0,0 0 0 0 0,1 1 0 0 0,0 0 0 0 0,0 0 0 0 0,8-1-27 0 0,1 1 0 0 0,0 1 0 0 0,0 1 0 0 0,1 1 0 0 0,-1 1 0 0 0,7 0 0 0 0,-21 2 0 0 0,0-1 0 0 0,0 0 0 0 0,1 1 0 0 0,-1 0 0 0 0,0 0 0 0 0,0 1 0 0 0,-1 0 0 0 0,1-1 0 0 0,0 1 0 0 0,-1 1 0 0 0,0-1 0 0 0,3 3 0 0 0,14 10 0 0 0,-11-9-5 0 0,-1 0 0 0 0,-1 0 0 0 0,1 1 0 0 0,-1 0-1 0 0,0 0 1 0 0,-1 1 0 0 0,0 0 0 0 0,0 0 0 0 0,-1 1 0 0 0,-1 0 0 0 0,1 0-1 0 0,-1 0 1 0 0,-1 1 0 0 0,2 5 5 0 0,-4-9 4 0 0,0 0-1 0 0,0 1 1 0 0,-1 0-1 0 0,1 1-3 0 0,-4 13 30 0 0,-1-10-14 0 0,2-3-11 0 0,-1-1 0 0 0,-1 1 0 0 0,1-1 0 0 0,-1 0 0 0 0,-1 0 0 0 0,0 0 0 0 0,0 0 0 0 0,0-1 0 0 0,-1 0 0 0 0,0 0 0 0 0,-1 0 0 0 0,1 0 0 0 0,-1-1 0 0 0,-1 0 0 0 0,1 0 0 0 0,-6 3-5 0 0,-11 8-80 0 0,-1-2 0 0 0,0 0 0 0 0,-2-2 0 0 0,-10 5 80 0 0,9-6-952 0 0,0-2-1 0 0,0 0 1 0 0,-10 1 952 0 0,33-10-417 0 0,-1 0 0 0 0,0 0 0 0 0,1-1 0 0 0,-1 0 0 0 0,1 0 0 0 0,-1 0 0 0 0,0 0 0 0 0,1 0 0 0 0,-1-1 1 0 0,1 0 416 0 0,-9-5-1954 0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6:24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0 17071 0 0,'-18'9'1551'0'0,"17"-8"-1535"0"0,0-1 0 0 0,0 1 0 0 0,0 0 0 0 0,-1-1 0 0 0,1 1 0 0 0,0-1 0 0 0,0 0 0 0 0,-1 1 0 0 0,1-1 0 0 0,0 0 0 0 0,-1 0 0 0 0,1 0 0 0 0,0 0 0 0 0,-1 0 0 0 0,1 0 0 0 0,0 0 0 0 0,0-1 0 0 0,-1 1-16 0 0,2 0 22 0 0,-1 0 1 0 0,0 0 0 0 0,0-1-1 0 0,1 1 1 0 0,-1 0-1 0 0,0 0 1 0 0,0 0 0 0 0,1 0-1 0 0,-1 0 1 0 0,0 0-1 0 0,1 0 1 0 0,-1 1-1 0 0,0-1 1 0 0,0 0 0 0 0,1 0-1 0 0,-1 1 1 0 0,0-1-23 0 0,-35 10-143 0 0,29-9 64 0 0,0 1 0 0 0,1-1 0 0 0,-1 1 0 0 0,1 0 0 0 0,0 1 0 0 0,0-1 0 0 0,-1 2 1 0 0,2-1-1 0 0,-1 0 0 0 0,0 1 0 0 0,1 0 0 0 0,0 0 0 0 0,0 1 0 0 0,0-1 0 0 0,-2 4 79 0 0,-2 4 421 0 0,1 0 0 0 0,0 1 0 0 0,1 0 0 0 0,1 0 0 0 0,0 0 0 0 0,1 1 0 0 0,0 0 0 0 0,1 3-421 0 0,-6 20 180 0 0,1 0 0 0 0,2 1 0 0 0,2-1 0 0 0,1 2 0 0 0,2 8-180 0 0,2 12 223 0 0,3-1-1 0 0,2-1 1 0 0,4 8-223 0 0,-6-47 6 0 0,-1-4 9 0 0,0 0-1 0 0,1 0 1 0 0,1 0-1 0 0,2 5-14 0 0,4 5 0 0 0,-7-21-3 0 0,0-1-5 0 0,-3-1-3 0 0,1 0-1 0 0,-1-1 0 0 0,1 1 0 0 0,0 0 0 0 0,0 0 0 0 0,-1-1 0 0 0,1 1 1 0 0,0 0-1 0 0,0-1 0 0 0,0 1 0 0 0,0-1 0 0 0,0 1 0 0 0,0-1 0 0 0,0 1 1 0 0,0-1-1 0 0,0 0 0 0 0,0 0 0 0 0,0 1 0 0 0,0-1 0 0 0,0 0 0 0 0,0 0 1 0 0,0 0-1 0 0,0 0 0 0 0,0 0 0 0 0,0 0 0 0 0,0 0 0 0 0,0-1 0 0 0,0 1 1 0 0,0 0-1 0 0,0 0 0 0 0,0-1 0 0 0,0 1 0 0 0,0-1 0 0 0,0 1 0 0 0,0-1 1 0 0,0 0 11 0 0,4-2-125 0 0,0-1 1 0 0,-1 1 0 0 0,1-1 0 0 0,-1-1 0 0 0,4-3 124 0 0,-2 1-207 0 0,18-20-1828 0 0,-11 8 863 0 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6:24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33 13359 0 0,'0'0'1027'0'0,"0"0"-476"0"0,0 0 486 0 0,0 0 283 0 0,0 0 59 0 0,-1 2-206 0 0,-2 16-1000 0 0,2-8-672 0 0,-1 0-1 0 0,0 0 1 0 0,-1-1 0 0 0,-1 2 499 0 0,-24 65-1157 0 0,26-66 1252 0 0,-1 1 1 0 0,2 0-1 0 0,-1 0 1 0 0,1 0-1 0 0,1 0-95 0 0,-3 21 459 0 0,-27 170 2481 0 0,29-193-2872 0 0,1 0 0 0 0,0 0 1 0 0,0-1-1 0 0,1 1 0 0 0,0 0 1 0 0,1 0-1 0 0,1 2-68 0 0,-3-4 24 0 0,1 0-1 0 0,-1 0 1 0 0,0 0 0 0 0,-1 0-1 0 0,0 4-23 0 0,-1 12 57 0 0,2-22-36 0 0,3-3 1 0 0,1-4 50 0 0,1 0 0 0 0,0 0 0 0 0,-1 0 0 0 0,-1-1 1 0 0,1 0-1 0 0,-1 0 0 0 0,0 0 0 0 0,0 0 1 0 0,-1-1-1 0 0,1-3-72 0 0,4-19 347 0 0,-2 0-1 0 0,0-3-346 0 0,-2 10 47 0 0,11-109-119 0 0,-13 103-71 0 0,0 0 1 0 0,-2 0-1 0 0,-4-17 143 0 0,5 38-32 0 0,-1 1-1 0 0,1 0 1 0 0,1-1-1 0 0,0 0 33 0 0,-1 3-15 0 0,1 0 0 0 0,-1 0 0 0 0,0 0 0 0 0,0 0 0 0 0,-1 1 0 0 0,1-1 0 0 0,-1 0 0 0 0,0 0 0 0 0,-1-1 15 0 0,1 3-7 0 0,-1 0 0 0 0,1 0 0 0 0,0 1 0 0 0,0-1 1 0 0,1 0-1 0 0,-1 0 0 0 0,0 0 0 0 0,1 0 0 0 0,0 0 0 0 0,0-1 7 0 0,0-4-2 0 0,-1-3 2 0 0,3 3-12 0 0,-2 6-48 0 0,2 1 0 0 0,9-5 48 0 0,3 4 33 0 0,-8 1 71 0 0,-1 1-1 0 0,1 0 0 0 0,0 0 0 0 0,-1 1 0 0 0,1 0 0 0 0,3 1-91 0 0,3 1 161 0 0,-8-2-120 0 0,0 0 1 0 0,0 0 0 0 0,0 0 0 0 0,1 1-1 0 0,-2-1 1 0 0,1 1 0 0 0,0 0-1 0 0,0 1 1 0 0,0 0-42 0 0,1 1 17 0 0,-1 1 1 0 0,0-1-1 0 0,0 2 0 0 0,0-1 0 0 0,-1 0 0 0 0,0 1 0 0 0,0-1 1 0 0,0 1-1 0 0,0 1-17 0 0,10 23 235 0 0,-2 1 1 0 0,-2 0-1 0 0,6 32-235 0 0,-3-16 420 0 0,-12-43-388 0 0,6 15 109 0 0,-2 1 0 0 0,-1 0 0 0 0,0 0 1 0 0,-2 0-1 0 0,0 11-141 0 0,-2-22 23 0 0,2-2 2 0 0,2 9-20 0 0,-1-8-48 0 0,-1-4 11 0 0,0 0 1 0 0,0 0-1 0 0,-1-1 1 0 0,0 1-1 0 0,0 0 1 0 0,0 0-1 0 0,0 1 32 0 0,-13-5-323 0 0,7 0 125 0 0,0-1 0 0 0,0 0 0 0 0,0 0-1 0 0,0 0 1 0 0,-1-1 0 0 0,2 0-1 0 0,-1 0 1 0 0,0 0 0 0 0,0-1-1 0 0,1 1 1 0 0,-5-4 198 0 0,-17-5-809 0 0,-3-2-142 0 0,10 1 169 0 0,0 1 0 0 0,-1 1 1 0 0,0 1-1 0 0,-1 0 0 0 0,-15-3 782 0 0,27 11 59 0 0,8 0 306 0 0,0 1 148 0 0,-19 0 1063 0 0,19 0-1124 0 0,2 0-4 0 0,0 0-26 0 0,0 0-113 0 0,0 0-48 0 0,0 0-6 0 0,0 0-28 0 0,0 0-97 0 0,0 0-39 0 0,0 0-10 0 0,0 0 2 0 0,0 0 12 0 0,0 0 7 0 0,2 0 2 0 0,17-5-14 0 0,-8 2-15 0 0,-1 1 0 0 0,1 0 0 0 0,-1 0-1 0 0,1 1 1 0 0,9 0-75 0 0,-1 1-134 0 0,1-1 0 0 0,-1-1-1 0 0,15-3 135 0 0,-27 3-345 0 0,0 0-1 0 0,1 0 1 0 0,-1 0-1 0 0,0-1 1 0 0,-1 0-1 0 0,6-4 346 0 0,6-3-1772 0 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6:25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10591 0 0,'0'0'819'0'0,"0"0"-262"0"0,0 0 883 0 0,0 0 442 0 0,0 0 86 0 0,0 0-223 0 0,0 0-996 0 0,0 0-438 0 0,0 0-88 0 0,2 1-54 0 0,18 9-138 0 0,-1 1 0 0 0,0 0 1 0 0,0 1-1 0 0,-2 1 0 0 0,0 1 0 0 0,0 0 1 0 0,-1 1-1 0 0,-1 1 0 0 0,4 6-31 0 0,21 29 570 0 0,-19-25 88 0 0,-2 0 0 0 0,0 1 0 0 0,8 17-658 0 0,-18-26 118 0 0,0 0 0 0 0,-2 0 0 0 0,0 1 1 0 0,0 0-1 0 0,-2 0 0 0 0,-1 0 0 0 0,2 11-118 0 0,-5-17 8 0 0,0 1 1 0 0,-1-1 0 0 0,0 1-1 0 0,-1-1 1 0 0,-1 0 0 0 0,0 1-1 0 0,-1-1 1 0 0,-1 2-9 0 0,-2 5 27 0 0,-1 0 0 0 0,-1-1 0 0 0,-1 0 0 0 0,-10 17-27 0 0,12-23 14 0 0,1 0 0 0 0,-4 12-14 0 0,7-14-84 0 0,-1-1 0 0 0,-1 0-1 0 0,0 0 1 0 0,-5 7 84 0 0,9-15-191 0 0,1-2-110 0 0,-7 7-987 0 0,5-6-5975 0 0,-5-7 819 0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6:25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19 23615 0 0,'-7'15'1083'0'0,"4"-12"-29"0"0,-5-3-610 0 0,6 0-77 0 0,2 0 38 0 0,0 0 10 0 0,0 0-164 0 0,0 0-695 0 0,0 0-306 0 0,0 0-60 0 0,2-18-4316 0 0,1 10-1325 0 0,2-3 357 0 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6:26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171 174 5983 0 0,'0'0'464'0'0,"-2"0"-305"0"0,-18 1 3633 0 0,18 0 481 0 0,2-1 219 0 0,0 0-536 0 0,0 0-2416 0 0,-12 4-756 0 0,6 4-1012 0 0,1 0 0 0 0,1 0-1 0 0,-1 0 1 0 0,1 0 0 0 0,1 1 0 0 0,0 0-1 0 0,-1 3 229 0 0,-1 0-246 0 0,-5 14 143 0 0,2 1 0 0 0,0-1 0 0 0,2 1 0 0 0,-2 15 103 0 0,2 8 317 0 0,1-6 618 0 0,-1 44-935 0 0,2 24 517 0 0,3-81-495 0 0,2-21 29 0 0,3 8 47 0 0,-4-14-18 0 0,0-4-80 0 0,0 0 1 0 0,0 0-1 0 0,0 0 0 0 0,0 0 1 0 0,0 0-1 0 0,0 0 0 0 0,0 1 1 0 0,0-1-1 0 0,0 0 0 0 0,0 0 1 0 0,0 0-1 0 0,0 0 0 0 0,0 0 1 0 0,0 0-1 0 0,0 0 0 0 0,0 1 1 0 0,0-1-1 0 0,0 0 0 0 0,-1 0 1 0 0,1 0-1 0 0,0 0 0 0 0,0 0 1 0 0,0 0-1 0 0,0 0 0 0 0,0 0 1 0 0,0 1-1 0 0,0-1 0 0 0,0 0 1 0 0,0 0-1 0 0,0 0 0 0 0,0 0 1 0 0,-1 0-1 0 0,1 0 0 0 0,0 0 1 0 0,0 0-1 0 0,0 0 0 0 0,0 0 1 0 0,0 0-1 0 0,0 0 0 0 0,0 0 1 0 0,-1 0-1 0 0,1 0 0 0 0,0 0 1 0 0,0 0-1 0 0,0 0 0 0 0,0 0 1 0 0,0 0-1 0 0,0 0 0 0 0,-5-5 4 0 0,-3-8-8 0 0,4 3 21 0 0,1-1 1 0 0,0 1-1 0 0,0-1 0 0 0,1 0 0 0 0,1 1 1 0 0,-1-11-18 0 0,1-16 147 0 0,2-14-147 0 0,0 29 16 0 0,1-24 25 0 0,0 22 1 0 0,-1 1 0 0 0,-2-23-42 0 0,-2 21-5 0 0,2 1-1 0 0,2-18 6 0 0,-1 22-28 0 0,-1 0 0 0 0,-1-7 28 0 0,0 13 0 0 0,1 0 1 0 0,1 0-1 0 0,0 0 1 0 0,1 0 0 0 0,0 1-1 0 0,1-2 0 0 0,1-1 16 0 0,-2 10 8 0 0,0 0-1 0 0,1 0 1 0 0,-1 1 0 0 0,1-1-1 0 0,0 0 1 0 0,0 1-1 0 0,2-2-23 0 0,3-6 112 0 0,1 0-1 0 0,1 1 1 0 0,1-2-112 0 0,-5 10 14 0 0,-1-1 1 0 0,0 1-1 0 0,1 0 1 0 0,0 0 0 0 0,0 1-1 0 0,1-1 1 0 0,-1 1-1 0 0,5-2-14 0 0,-6 3-7 0 0,0 0 0 0 0,0 1 0 0 0,0-1-1 0 0,1 1 1 0 0,-1 0 0 0 0,0 0 0 0 0,1 0 0 0 0,-1 1 0 0 0,0 0 0 0 0,3 0 7 0 0,1 1-22 0 0,0 0 0 0 0,0 0 0 0 0,0 1 0 0 0,0 0 0 0 0,2 2 22 0 0,1-1-18 0 0,0 2 0 0 0,1-1 1 0 0,-2 1-1 0 0,1 1 0 0 0,-1 0 1 0 0,0 1-1 0 0,0-1 0 0 0,0 2 1 0 0,-1 0-1 0 0,0 0 0 0 0,-1 0 1 0 0,0 1-1 0 0,0 0 0 0 0,-1 1 1 0 0,0 0-1 0 0,2 5 18 0 0,6 11 0 0 0,11 25 0 0 0,-22-43 0 0 0,-1 0 0 0 0,0 0 0 0 0,-1 0 0 0 0,0 0 0 0 0,0 0 0 0 0,-1 1 0 0 0,0-1 0 0 0,0 1 0 0 0,-1 1 0 0 0,-1-5-15 0 0,1 0-1 0 0,-1-1 1 0 0,-1 1 0 0 0,1 0-1 0 0,-1 0 1 0 0,0 0 0 0 0,0-1-1 0 0,0 1 1 0 0,-1-1-1 0 0,1 0 1 0 0,-1 0 0 0 0,0 0-1 0 0,0 0 1 0 0,-1 0 0 0 0,1 0-1 0 0,-1-1 1 0 0,0 0-1 0 0,-1 1 16 0 0,-5 4-85 0 0,-1-1 0 0 0,0 0-1 0 0,0 0 1 0 0,-1-1-1 0 0,0-1 1 0 0,-6 2 85 0 0,6-3-708 0 0,-1-2 0 0 0,0 0 0 0 0,0 0 0 0 0,0-1-1 0 0,0 0 1 0 0,0-2 0 0 0,0 1 0 0 0,-5-2 708 0 0,18 2-35 0 0,-5 0-456 0 0,0-1 0 0 0,0 0 0 0 0,1 0 1 0 0,-1 0-1 0 0,0 0 0 0 0,1 0 0 0 0,0-1 0 0 0,-1 0 1 0 0,-2-2 490 0 0,-15-11-2254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0:08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1190 41 455 0 0,'0'0'620'0'0,"0"0"52"0"0,0 0 28 0 0,0 0-86 0 0,0 0-380 0 0,0 0-154 0 0,0 0-1 0 0,0 0 61 0 0,0 0 27 0 0,0 0 7 0 0,0 0 45 0 0,0 0 178 0 0,0 0 78 0 0,0 0 18 0 0,0 0-1 0 0,0 0-17 0 0,0 0-10 0 0,0 0-1 0 0,0 0-4 0 0,0 0-17 0 0,0 0-10 0 0,0 0-1 0 0,0 0-24 0 0,0 0-101 0 0,0 0-47 0 0,0 0-11 0 0,-2-1-1 0 0,1 1-279 0 0,-27-6 1510 0 0,24 6-1348 0 0,-4-2-52 0 0,7 1-9 0 0,1 1 1 0 0,0 0-6 0 0,0 0-1 0 0,0 0 3 0 0,0 0 10 0 0,0 0 6 0 0,0 0 10 0 0,-1-2 30 0 0,0 0 0 0 0,0 0 0 0 0,0 0 0 0 0,0 1 0 0 0,0-1 0 0 0,0 0 0 0 0,0 0 0 0 0,0 1 0 0 0,-1-1 0 0 0,0 0-123 0 0,0-2-75 0 0,1 3 128 0 0,0 1-42 0 0,1 0-1 0 0,0 0 0 0 0,0 0 1 0 0,0 0-1 0 0,0 0 0 0 0,-1 1 0 0 0,1-1 1 0 0,0 0-1 0 0,0 0 0 0 0,0 0 1 0 0,-1 0-1 0 0,1 0 0 0 0,0 0 1 0 0,0 0-1 0 0,-1 0 0 0 0,1 0 1 0 0,0 0-1 0 0,0 0 0 0 0,0 0 0 0 0,-1-1 1 0 0,1 1-1 0 0,0 0 0 0 0,0 0 1 0 0,0 0-1 0 0,0 0 0 0 0,-1 0 1 0 0,1 0-1 0 0,0 0 0 0 0,0 0 1 0 0,0-1-1 0 0,0 1 0 0 0,-1 0 0 0 0,1 0 1 0 0,0 0-1 0 0,0 0 0 0 0,0-1-10 0 0,-8-2 554 0 0,7 3-539 0 0,0 0-1 0 0,0 1 1 0 0,1-1 0 0 0,-1 0 0 0 0,0 1 0 0 0,0-1 0 0 0,1 1 0 0 0,-1-1 0 0 0,0 0 0 0 0,1 1 0 0 0,-1 0 0 0 0,1-1 0 0 0,-1 1 0 0 0,1-1 0 0 0,-1 1-1 0 0,1 0 1 0 0,-1-1 0 0 0,1 1 0 0 0,-1 0-15 0 0,-17 33 304 0 0,17-32-240 0 0,-5 12 54 0 0,-8 25 52 0 0,11-29-159 0 0,2-5 32 0 0,-1 5-22 0 0,1-6 32 0 0,-7 70 75 0 0,7-69-104 0 0,0 0 1 0 0,-1 0-1 0 0,1 0 0 0 0,-1 0 0 0 0,0-1 0 0 0,-1 1 0 0 0,-1 2-24 0 0,-7 16 71 0 0,10-20-42 0 0,-1 1 0 0 0,1 0-1 0 0,-1-1 1 0 0,0 1 0 0 0,-1-1-1 0 0,1 0 1 0 0,-1 0 0 0 0,0 2-29 0 0,-21 25 170 0 0,17-20-99 0 0,3-4-47 0 0,0-1-1 0 0,1 1 1 0 0,-1 0 0 0 0,1 0 0 0 0,1 0 0 0 0,-1 1-24 0 0,-1 5 21 0 0,3-11-17 0 0,1 1-1 0 0,-1-1 1 0 0,1 0 0 0 0,-1 1 0 0 0,1-1-1 0 0,0 1 1 0 0,-1-1 0 0 0,1 1-1 0 0,0-1 1 0 0,0 0 0 0 0,0 1 0 0 0,0-1-1 0 0,0 1 1 0 0,1 0-4 0 0,0 3 1 0 0,-1 9-1 0 0,4-1 0 0 0,0-2 12 0 0,-3-9 47 0 0,-1-2 6 0 0,0 0-1 0 0,0 0 2 0 0,0 0 3 0 0,0 2-14 0 0,-1 8-45 0 0,-1 3-10 0 0,1 0 0 0 0,1 7 0 0 0,-4 11 0 0 0,1-13-2 0 0,1-14 8 0 0,-7 36 54 0 0,7-27-60 0 0,1 1 0 0 0,-2 6 0 0 0,2-7 0 0 0,2 5 0 0 0,-1-6 0 0 0,1 1 0 0 0,1 0 0 0 0,-1 1 0 0 0,-1-4 18 0 0,0-8 63 0 0,0-2-5 0 0,1 5-9 0 0,0-6-52 0 0,0 4-30 0 0,0 28-163 0 0,-1-18 178 0 0,-2 6 0 0 0,-1 0 0 0 0,7 25 0 0 0,-2-18 0 0 0,-5-1 0 0 0,0-8 0 0 0,-1-13 0 0 0,2-2 0 0 0,-19 26 0 0 0,15-20 0 0 0,5-7 0 0 0,0 1 0 0 0,1-1 0 0 0,-1 0 0 0 0,0 0 0 0 0,1 1 0 0 0,-1-1 0 0 0,1 1 0 0 0,-1-1 0 0 0,1 1 0 0 0,0-1 0 0 0,0 2 0 0 0,-9 30 0 0 0,7-26 0 0 0,1-1 0 0 0,0 1 0 0 0,0 0 0 0 0,0 0 0 0 0,1 6 0 0 0,0-11 0 0 0,-2 17 0 0 0,2-19 0 0 0,5 32 0 0 0,-3-19 0 0 0,1 0 0 0 0,1 0 0 0 0,-1-1 0 0 0,-5 0 0 0 0,1 5 0 0 0,-2-8 0 0 0,-2-1 0 0 0,4-4 0 0 0,-6 4 0 0 0,1-2 0 0 0,1 0 0 0 0,2-4 0 0 0,1 0 0 0 0,0 0 0 0 0,0 1 0 0 0,0-1 0 0 0,0 1 0 0 0,0-1 0 0 0,1 1 0 0 0,-1 1 0 0 0,-3 7 0 0 0,1 2 0 0 0,1 1 0 0 0,0-2 0 0 0,-1-1 0 0 0,3 0 0 0 0,2 7 0 0 0,-1-16 0 0 0,-5 14 0 0 0,3-3 0 0 0,2 3 0 0 0,2-12 0 0 0,0-1 0 0 0,-4 12 0 0 0,0-6 11 0 0,2-7 45 0 0,0-2 19 0 0,0 0-9 0 0,0 0-2 0 0,-19-6 224 0 0,17 5-263 0 0,0 1 1 0 0,1-1-1 0 0,-1 1 0 0 0,0-1 1 0 0,1 1-1 0 0,-1-1 0 0 0,1 0 0 0 0,-1 0 1 0 0,1 0-1 0 0,-1 0 0 0 0,1 0 0 0 0,0 0 1 0 0,-1 0-1 0 0,1 0 0 0 0,0-1 0 0 0,0 1 1 0 0,0 0-1 0 0,0-1 0 0 0,0 1-25 0 0,0-1 27 0 0,0 1 0 0 0,0 0-1 0 0,0 0 1 0 0,-1 0 0 0 0,1 0 0 0 0,0 1-1 0 0,0-1 1 0 0,0 0 0 0 0,-1 0-1 0 0,1 1 1 0 0,-1-1 0 0 0,1 1-27 0 0,-13-8 85 0 0,10 4-74 0 0,2 2-2 0 0,0 0 0 0 0,0 0 0 0 0,0 1 0 0 0,-1-1-1 0 0,1 0 1 0 0,-1 1 0 0 0,1 0 0 0 0,-3-1-9 0 0,-14-9 64 0 0,5-1-7 0 0,-4-5 14 0 0,10 10-5 0 0,-11-5 114 0 0,18 12-116 0 0,-1-2-8 0 0,1 0-47 0 0,-13-9 75 0 0,13 10-71 0 0,-1 0 1 0 0,1-1 0 0 0,-1 1-1 0 0,1 0 1 0 0,-1 0-1 0 0,0 0 1 0 0,0 0-1 0 0,0 0 1 0 0,0 0 0 0 0,1 1-1 0 0,-1-1 1 0 0,0 1-1 0 0,-1-1-13 0 0,-3 0 19 0 0,4 0-11 0 0,0 0 1 0 0,-1 1-1 0 0,1-1 1 0 0,0 1-1 0 0,0 0 1 0 0,-1-1 0 0 0,1 1-1 0 0,0 0 1 0 0,0 0-1 0 0,-1 0 1 0 0,1 1 0 0 0,0-1-1 0 0,0 0 1 0 0,0 1-1 0 0,-2 0-8 0 0,-5 2 14 0 0,-39 6 57 0 0,13-2-18 0 0,22-6-53 0 0,2 0 0 0 0,0-2 11 0 0,7 1-1 0 0,1-1 1 0 0,0 1-1 0 0,0-1 0 0 0,-1 0 1 0 0,1 0-1 0 0,0 0 1 0 0,0-1-1 0 0,-3-1-10 0 0,-7-1 45 0 0,-13 0 51 0 0,8 1-50 0 0,0 1 0 0 0,0 0 1 0 0,-2 2-47 0 0,10-1 10 0 0,-12 0-10 0 0,11-2 0 0 0,3-4 11 0 0,3 0 32 0 0,-3-9-35 0 0,4 11 48 0 0,-3 0-21 0 0,5 3-29 0 0,0 0 1 0 0,0 1 0 0 0,0-1-1 0 0,0 1 1 0 0,0 0-1 0 0,-1 0 1 0 0,1-1-1 0 0,0 1 1 0 0,-2 0-7 0 0,-10-4 52 0 0,8 1-49 0 0,-15-5 58 0 0,13 8-61 0 0,6 0 7 0 0,0 1-1 0 0,0 0 1 0 0,-1-1-1 0 0,1 0 0 0 0,0 0 1 0 0,0 0-1 0 0,0 0 0 0 0,0 0 1 0 0,0 0-1 0 0,-2-1-6 0 0,1 1 0 0 0,-1-1 0 0 0,-7-9 0 0 0,9 10 0 0 0,1 0 0 0 0,0 0 0 0 0,0 0 0 0 0,0-1 0 0 0,0 1 0 0 0,1 0 0 0 0,-1 0 0 0 0,0 0 0 0 0,0-1 0 0 0,1 1 0 0 0,-1 0 0 0 0,1-1 0 0 0,-1 1 0 0 0,1-1 0 0 0,-1-1 0 0 0,0-3 0 0 0,-1 3 0 0 0,-2-13 0 0 0,4 13 0 0 0,0-1 0 0 0,-6-10 0 0 0,-1 4 0 0 0,-10-9 0 0 0,14 16 0 0 0,2 2 0 0 0,-12-24 0 0 0,3 3 0 0 0,5 12 0 0 0,5-2 0 0 0,0 9 0 0 0,0-2 0 0 0,9-9 0 0 0,0 5 0 0 0,-7 7 0 0 0,0 1 0 0 0,-1-1 0 0 0,1 0 0 0 0,-1 1 0 0 0,1-1 0 0 0,-1 0 0 0 0,1 0 0 0 0,-1 0 0 0 0,0-1 0 0 0,0 1 0 0 0,0 0 0 0 0,0-1 0 0 0,4-6 0 0 0,-3 7 0 0 0,-1-1 0 0 0,0 0 0 0 0,1 0 0 0 0,-1 0 0 0 0,0 0 0 0 0,0 0 0 0 0,-1 0 0 0 0,1 0 0 0 0,0 0 0 0 0,-1 0 0 0 0,0-2 0 0 0,3-7 0 0 0,4 3 0 0 0,-2 5 0 0 0,-3 2 0 0 0,0 0 0 0 0,0 0 0 0 0,0 0 0 0 0,-1 0 0 0 0,1-1 0 0 0,-1 1 0 0 0,1 0 0 0 0,-1-1 0 0 0,0 1 0 0 0,1-3 0 0 0,15-22 0 0 0,-16 25 0 0 0,0 0 0 0 0,1 0 0 0 0,-1 0 0 0 0,1 1 0 0 0,-1-1 0 0 0,1 0 0 0 0,0 1 0 0 0,2-2 0 0 0,15-14 0 0 0,-17 14 0 0 0,0 1 0 0 0,0 0 0 0 0,1 0 0 0 0,-1 1 0 0 0,1-1 0 0 0,-1 0 0 0 0,1 1 0 0 0,29-22 0 0 0,18-13 0 0 0,-43 31 0 0 0,-3 2 0 0 0,0 0 0 0 0,0 0 0 0 0,0 0 0 0 0,-1-1 0 0 0,0 1 0 0 0,1-1 0 0 0,-1 0 0 0 0,-1 0 0 0 0,1 0 0 0 0,1-3 0 0 0,0-1 0 0 0,-3 6 0 0 0,0-1 0 0 0,0 0 0 0 0,1 0 0 0 0,-1 1 0 0 0,1-1 0 0 0,0 1 0 0 0,1-2 0 0 0,12-12 0 0 0,-12 13 0 0 0,-1-1 6 0 0,10-16 52 0 0,-6 10-58 0 0,3-5 0 0 0,-7 12 0 0 0,7-7 0 0 0,-1 2 0 0 0,6-2 0 0 0,-11 7 0 0 0,7-8 0 0 0,5-6 0 0 0,-1 0 0 0 0,0 0 0 0 0,-8 12 0 0 0,12-16 0 0 0,-11 11 0 0 0,-1 0 0 0 0,1-1 0 0 0,2-7 0 0 0,6-12 0 0 0,-2 9 54 0 0,-6 8-43 0 0,-7 13-11 0 0,22-20-1 0 0,-6 4 1 0 0,-7 10 0 0 0,0-1 0 0 0,0 1 0 0 0,5-1 0 0 0,-11 4 0 0 0,-1 1 0 0 0,11-5 0 0 0,-4 5 0 0 0,0 1 0 0 0,24-12 0 0 0,-30 12 0 0 0,15-10 0 0 0,-17 10-5 0 0,0 1 1 0 0,1-1-1 0 0,-1 0 0 0 0,0 0 1 0 0,1 1-1 0 0,-1-1 0 0 0,1 1 1 0 0,-1-1-1 0 0,1 1 0 0 0,-1 0 0 0 0,1-1 1 0 0,0 1 4 0 0,27-6-8 0 0,-17 3 8 0 0,-2 1 11 0 0,-6 0 32 0 0,-2 0-107 0 0,0 0 1 0 0,1 0-1 0 0,-1 0 1 0 0,-1-1-1 0 0,1 1 1 0 0,0-1 0 0 0,0 1-1 0 0,-1-1 1 0 0,1 0 63 0 0,2-5-575 0 0,5-8-725 0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6:26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0 16127 0 0,'-15'17'1426'0'0,"6"-6"-1128"0"0,-1 0 1 0 0,-4 9-299 0 0,10-14 876 0 0,1-1 1 0 0,0 1 0 0 0,0 0 0 0 0,-1 5-877 0 0,-25 80 4226 0 0,1-1-3633 0 0,-37 114-1623 0 0,51-166 1005 0 0,-4 17-129 0 0,-2 12 154 0 0,16-48-20 0 0,0-1 0 0 0,1 1 0 0 0,1 0 0 0 0,1 0 0 0 0,1 13 20 0 0,1-19-100 0 0,-1-1 0 0 0,2 0-1 0 0,0 1 1 0 0,0-1 0 0 0,1 0-1 0 0,1 0 1 0 0,3 7 100 0 0,-6-15-33 0 0,1-1-1 0 0,0 0 1 0 0,0 0-1 0 0,0 0 1 0 0,0 0-1 0 0,0 0 1 0 0,0 0-1 0 0,1 0 1 0 0,-1-1-1 0 0,1 1 1 0 0,0-1-1 0 0,0 0 1 0 0,0 0-1 0 0,0 0 1 0 0,0 0-1 0 0,1 0 1 0 0,-1-1-1 0 0,0 0 1 0 0,1 1-1 0 0,-1-1 1 0 0,1 0-1 0 0,-1-1 1 0 0,1 1-1 0 0,0-1 1 0 0,-1 1-1 0 0,1-1 1 0 0,0 0-1 0 0,0-1 34 0 0,2 1-225 0 0,-1-1 0 0 0,1 0 0 0 0,-1-1 1 0 0,1 1-1 0 0,-1-1 0 0 0,1 0 0 0 0,-1-1 0 0 0,0 1 0 0 0,0-1 0 0 0,0 0 0 0 0,0 0 0 0 0,0 0 0 0 0,0-2 225 0 0,8-6-1339 0 0,0-1 0 0 0,0-1 0 0 0,7-10 1339 0 0,1-4-1939 0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6:27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1839 0 0,'-1'2'134'0'0,"-6"11"-1424"0"0,5-8 4169 0 0,-1-1 0 0 0,1 1 0 0 0,1 0 0 0 0,-1 0 0 0 0,1 1 0 0 0,0-1-1 0 0,0 1-2878 0 0,1 14 2184 0 0,10 50-1701 0 0,-4-33-241 0 0,-1 1 0 0 0,-2 0 1 0 0,-2 0-1 0 0,-2 21-242 0 0,-1-12 609 0 0,2 14-609 0 0,1-19 182 0 0,-2-36 359 0 0,0-6-185 0 0,-2-12-39 0 0,-3-20-146 0 0,4 11-39 0 0,2 1 1 0 0,0-1-1 0 0,1 1 0 0 0,1-1 0 0 0,5-19-132 0 0,4-5 58 0 0,1 1-1 0 0,4-5-57 0 0,-11 36 41 0 0,0 0 0 0 0,1 0 1 0 0,1 0-1 0 0,0 1 0 0 0,0 0 0 0 0,1 1 0 0 0,1 0 0 0 0,0 0 0 0 0,0 0 1 0 0,1 1-1 0 0,1 1 0 0 0,0 0 0 0 0,0 0 0 0 0,3-1-41 0 0,-11 8 2 0 0,-1 1 0 0 0,0-1 0 0 0,1 1-1 0 0,0 0 1 0 0,-1-1 0 0 0,1 1 0 0 0,-1 0 0 0 0,1 1 0 0 0,0-1-1 0 0,0 0 1 0 0,0 1 0 0 0,-1 0 0 0 0,1 0 0 0 0,0-1-1 0 0,0 2 1 0 0,0-1 0 0 0,0 0 0 0 0,0 1 0 0 0,-1-1 0 0 0,1 1-1 0 0,0 0 1 0 0,0-1 0 0 0,-1 2 0 0 0,1-1 0 0 0,-1 0 0 0 0,1 0-1 0 0,2 2-1 0 0,3 5-18 0 0,1 0-1 0 0,-1 1 1 0 0,-1 0-1 0 0,1 0 1 0 0,-2 0-1 0 0,1 1 1 0 0,-1 0-1 0 0,-1 1 1 0 0,1-1-1 0 0,-2 1 0 0 0,1 2 19 0 0,-4-8-4 0 0,1 1-1 0 0,-1-1 0 0 0,-1 0 1 0 0,1 1-1 0 0,-1-1 0 0 0,0 1 0 0 0,-1-1 1 0 0,1 0-1 0 0,-1 1 0 0 0,0-1 1 0 0,0 0-1 0 0,0 0 0 0 0,-1 1 0 0 0,0-1 1 0 0,-2 4 4 0 0,0-1-6 0 0,0-1 1 0 0,0 0-1 0 0,-1 0 1 0 0,0-1-1 0 0,0 1 1 0 0,0-1-1 0 0,-1 0 1 0 0,0 0 0 0 0,0-1-1 0 0,-1 1 6 0 0,-4 4 0 0 0,9-8 0 0 0,0 1 0 0 0,-1-1 0 0 0,1 0 0 0 0,-1 1 0 0 0,1-1 0 0 0,-1-1 0 0 0,0 1 0 0 0,0 0 0 0 0,0-1 0 0 0,-2 2 0 0 0,4-3 0 0 0,1 0 0 0 0,-1 1 0 0 0,0-1 0 0 0,1 0 0 0 0,-1 0 0 0 0,0 1 0 0 0,1-1 0 0 0,-1 0 0 0 0,0 0 0 0 0,1 0 0 0 0,-1 0 0 0 0,0 0 0 0 0,1 0 0 0 0,-1 0 0 0 0,1 0 0 0 0,-1 0 0 0 0,0-1 1 0 0,0 1-1 0 0,0-1 1 0 0,0 0 0 0 0,0 0-1 0 0,0 1 1 0 0,0-1-1 0 0,0 0 1 0 0,0 0 0 0 0,1 0-1 0 0,-1 0 1 0 0,0 0 0 0 0,1 0-1 0 0,-1 0 1 0 0,1-1 0 0 0,-1 1-1 0 0,1 0 1 0 0,0 0-1 0 0,-1 0 1 0 0,1-1-1 0 0,0-10 48 0 0,6-9-36 0 0,-1 11-12 0 0,5 4 0 0 0,2 1 0 0 0,-1 1 0 0 0,1 4 0 0 0,2 7 0 0 0,-9-3 6 0 0,0 1 0 0 0,1 0 0 0 0,-2 1 0 0 0,1-1 0 0 0,0 1 0 0 0,-1 0 1 0 0,2 5-7 0 0,23 47 88 0 0,-3-5-19 0 0,-15-34 155 0 0,-1 1 0 0 0,7 18-224 0 0,-13-25 80 0 0,-5-1 0 0 0,0-9-75 0 0,0 0 1 0 0,0 0-1 0 0,0 1 0 0 0,0-1 1 0 0,-1 0-1 0 0,1 0 0 0 0,-1 0 1 0 0,0 0-1 0 0,0 0 0 0 0,0-1 1 0 0,0 1-1 0 0,0-1 0 0 0,0 1 1 0 0,-1-1-1 0 0,-2 2-5 0 0,-9 7-1 0 0,10-7-6 0 0,0-1-1 0 0,0 0 1 0 0,0 0 0 0 0,-1 0 0 0 0,1 0 0 0 0,-1-1 0 0 0,1 0 0 0 0,-1 0 0 0 0,0 0 0 0 0,-3 0 7 0 0,-5 1-43 0 0,9-3 16 0 0,0 1 0 0 0,0 0 0 0 0,-1 0 0 0 0,1 0-1 0 0,-2 2 28 0 0,2-1-74 0 0,0 0 0 0 0,0-1-1 0 0,0 0 1 0 0,0 1-1 0 0,0-1 1 0 0,0-1-1 0 0,0 1 1 0 0,0 0-1 0 0,0-1 1 0 0,0 0 0 0 0,-1 0-1 0 0,1 0 1 0 0,0-1-1 0 0,0 1 1 0 0,0-1-1 0 0,0 0 1 0 0,0 0-1 0 0,-3-2 75 0 0,-2 0-467 0 0,0 1-992 0 0,-1-1 0 0 0,1-1 0 0 0,-9-4 1459 0 0,3-2-8197 0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6:27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7367 0 0,'0'0'568'0'0,"2"-1"31"0"0,20-1 7079 0 0,3 1-4167 0 0,-4 0-2955 0 0,-16 0-507 0 0,0 1-12 0 0,16 5 93 0 0,-10-1-28 0 0,-1 0 0 0 0,1 1 0 0 0,-1 1 0 0 0,0 0-1 0 0,0 0 1 0 0,-1 1 0 0 0,0 0 0 0 0,0 1 0 0 0,-1-1 0 0 0,0 2-1 0 0,0-1 1 0 0,-1 1 0 0 0,0 1 0 0 0,1 0-102 0 0,7 15 609 0 0,0 0 1 0 0,-1 0-1 0 0,-2 1 1 0 0,0 1-1 0 0,-1 3-609 0 0,7 28 1298 0 0,9 52-1298 0 0,0-3 621 0 0,-3-7-13 0 0,-5 1 0 0 0,3 56-608 0 0,-19-128 19 0 0,-1 0 0 0 0,-2 0 1 0 0,0 0-1 0 0,-2 0 0 0 0,-2 0 0 0 0,0 0 0 0 0,-2-1 1 0 0,-1 0-1 0 0,-1 0 0 0 0,-6 12-19 0 0,11-32-12 0 0,-1-1 0 0 0,1 1 0 0 0,-1-1 0 0 0,-1 0 0 0 0,1 0 0 0 0,-1-1 0 0 0,0 1 0 0 0,0-1 0 0 0,-1 0 0 0 0,0 0 0 0 0,0-1 0 0 0,-5 3 12 0 0,10-7-81 0 0,0-1 0 0 0,0 1 0 0 0,0-1 0 0 0,-1 0-1 0 0,1 1 1 0 0,0-1 0 0 0,0 0 0 0 0,-1 0 0 0 0,1 1 0 0 0,0-1 0 0 0,-1 0 0 0 0,1 0 0 0 0,0-1-1 0 0,-1 1 1 0 0,1 0 0 0 0,0 0 0 0 0,0-1 0 0 0,-1 1 0 0 0,0-1 81 0 0,-14-7-1651 0 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7:42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140 166 10135 0 0,'0'0'231'0'0,"0"0"29"0"0,0 0 19 0 0,1-3-41 0 0,-1 3-245 0 0,7-11 786 0 0,-1-1 1 0 0,0-1 0 0 0,-1 1-1 0 0,0-1 1 0 0,2-11-780 0 0,-6 23 665 0 0,0-14 907 0 0,0 13-1384 0 0,-6-18 1759 0 0,-4 0-1487 0 0,8 18 28 0 0,1 2 21 0 0,-1-2-66 0 0,-5-7-294 0 0,-2 2-133 0 0,-4 8 56 0 0,4 2 299 0 0,6-2 117 0 0,1 1 21 0 0,-1 3-274 0 0,0-1-173 0 0,0 1 0 0 0,0-1 1 0 0,1 1-1 0 0,-1-1 0 0 0,1 1 0 0 0,0 3-62 0 0,-7 37 0 0 0,1 0 0 0 0,2 13 0 0 0,1-12 0 0 0,-3 1 0 0 0,-2 4 0 0 0,-8 12 0 0 0,-3 3 0 0 0,13-45 0 0 0,-12 63 0 0 0,13-55 0 0 0,2-16 0 0 0,3-3 0 0 0,8-11-133 0 0,-5 0-563 0 0,1-20-7085 0 0,-3 19 1343 0 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7:42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15 435 11975 0 0,'0'0'267'0'0,"-2"-1"42"0"0,-10-6 315 0 0,13-5-512 0 0,0-19 1144 0 0,-1 21-606 0 0,0 0 0 0 0,1 0-1 0 0,0 0 1 0 0,0 0-1 0 0,1 0-649 0 0,0-2 1077 0 0,-2 11-1048 0 0,0-1 0 0 0,1 0 1 0 0,-1 1-1 0 0,0-1 0 0 0,1 1 0 0 0,-1-1 0 0 0,1 1 1 0 0,0-1-1 0 0,-1 1 0 0 0,1-1 0 0 0,0 1 1 0 0,0-1-1 0 0,0 1 0 0 0,0 0 0 0 0,0 0 1 0 0,0-1-1 0 0,0 1 0 0 0,1 0 0 0 0,-1 0-29 0 0,18-21 830 0 0,2 1 1 0 0,0 1-1 0 0,16-11-830 0 0,-19 16 659 0 0,-13 11-473 0 0,0-1 0 0 0,0 1 0 0 0,0 0 0 0 0,1 1 0 0 0,2-2-186 0 0,60-33 459 0 0,-7 10-57 0 0,-23 10-1 0 0,0 2 0 0 0,0 1 0 0 0,27-5-401 0 0,-64 20 0 0 0,16-4 0 0 0,-1 0 0 0 0,1 2 0 0 0,0 0 0 0 0,9 0 0 0 0,-13 3 0 0 0,-12-1 0 0 0,-1 0 0 0 0,1 1 0 0 0,0-1 0 0 0,0 0 0 0 0,-1 1 0 0 0,1-1 0 0 0,0 1 0 0 0,0-1 0 0 0,-1 1 0 0 0,1-1 0 0 0,0 1 0 0 0,-1-1 0 0 0,1 1 0 0 0,-1 0 0 0 0,3 3 29 0 0,0 0 1 0 0,-1 1-1 0 0,0 0 0 0 0,0-1 0 0 0,0 1 0 0 0,-1 0 1 0 0,0 0-1 0 0,0 0 0 0 0,0 0 0 0 0,0 0 1 0 0,-1 0-1 0 0,0 0 0 0 0,0 0 0 0 0,0 0 0 0 0,0 0 1 0 0,-1 0-1 0 0,0 0 0 0 0,-1 4-29 0 0,-4 14 277 0 0,-1-1 1 0 0,-1 1-1 0 0,-5 9-277 0 0,8-20 82 0 0,-18 43 121 0 0,-2-1-1 0 0,-2-2 1 0 0,-14 18-203 0 0,31-52 9 0 0,8-15-14 0 0,1 1-1 0 0,-1 0 1 0 0,-1 0 0 0 0,1-1 0 0 0,0 1 0 0 0,-1-1-1 0 0,0 0 1 0 0,0 0 0 0 0,0 0 0 0 0,0 0 0 0 0,0 0-1 0 0,-1-1 1 0 0,1 1 0 0 0,-3 0 5 0 0,5-2-59 0 0,0-1-1 0 0,0 1 1 0 0,-1-1 0 0 0,1 0-1 0 0,0 1 1 0 0,0-1-1 0 0,-1 0 1 0 0,1 0 0 0 0,0 0-1 0 0,-1 0 1 0 0,1 0-1 0 0,0 0 1 0 0,0 0 0 0 0,-1 0-1 0 0,1 0 1 0 0,0-1 0 0 0,0 1-1 0 0,-1-1 1 0 0,1 1-1 0 0,0-1 1 0 0,0 1 0 0 0,0-1-1 0 0,0 1 1 0 0,0-1-1 0 0,0 0 1 0 0,0 0 0 0 0,0 0-1 0 0,0 1 1 0 0,0-1 0 0 0,-1-1 59 0 0,0-1-102 0 0,0 1 1 0 0,0-1 0 0 0,0 1 0 0 0,0-1 0 0 0,0 0-1 0 0,1 0 1 0 0,-1 0 0 0 0,1 0 0 0 0,0 0 0 0 0,-1-3 101 0 0,0-3-1073 0 0,1 0 1 0 0,0-1-1 0 0,1 1 1 0 0,-1-1-1 0 0,2 1 1 0 0,1-9 1072 0 0,4-15-5970 0 0,0 13 608 0 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7:43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24 10135 0 0,'0'0'231'0'0,"0"0"29"0"0,0 0 19 0 0,1-1-41 0 0,6-6-190 0 0,0-1 98 0 0,-6 7 600 0 0,-1 1 232 0 0,0 0 40 0 0,0 0-63 0 0,0 0-290 0 0,0 0-121 0 0,0 0-28 0 0,0 0-72 0 0,-1-1-289 0 0,-2-3-66 0 0,2 2 282 0 0,1 2 117 0 0,-2 1-295 0 0,1-1 0 0 0,-1 1 1 0 0,0-1-1 0 0,0 1 0 0 0,0 0 0 0 0,1 0 0 0 0,-1 0 1 0 0,1 0-1 0 0,-1 0 0 0 0,-1 0-193 0 0,-14 9 2920 0 0,-1-4-2523 0 0,0 0 0 0 0,-14 9-397 0 0,27-11 162 0 0,-1 0-1 0 0,1 0 1 0 0,0 0-1 0 0,0 1 1 0 0,1 0-1 0 0,-1 0 1 0 0,1 0-1 0 0,0 1 1 0 0,0-1-1 0 0,-2 6-161 0 0,-4 10 0 0 0,0 1 0 0 0,1 0 0 0 0,1 0 0 0 0,-4 20 0 0 0,7-27 0 0 0,-4 25 0 0 0,2-1 0 0 0,-3 35 0 0 0,-2 17 0 0 0,6-54 0 0 0,2 1 0 0 0,2-1 0 0 0,2 34 0 0 0,0-60 0 0 0,1-1 0 0 0,1 0 0 0 0,1 9 0 0 0,2-5 0 0 0,3-3 0 0 0,-1-6 0 0 0,-6-12-64 0 0,-1 5-273 0 0,-4 0-332 0 0,0-1 0 0 0,0 2 0 0 0,0-1 0 0 0,-1 1 1 0 0,1-1-1 0 0,-4 0 669 0 0,7 2-311 0 0,-10-3-2270 0 0,3 1-4241 0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7:44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163 161 6447 0 0,'0'0'298'0'0,"0"0"-10"0"0,-1-1-188 0 0,-5-1-19 0 0,5 2 284 0 0,-6-12 631 0 0,2 3-484 0 0,4 7 0 0 0,1 2 0 0 0,0 0 0 0 0,-1-2 68 0 0,-8-22 1276 0 0,8 22-836 0 0,0 0-730 0 0,0 1 0 0 0,0 0 0 0 0,0-1 0 0 0,0 1 0 0 0,0-1 0 0 0,0 1 0 0 0,0-1 0 0 0,1 1 0 0 0,-1-1 0 0 0,1 0 0 0 0,-1 1 0 0 0,1-1 0 0 0,0 0 0 0 0,-1 0-290 0 0,-1-4 1339 0 0,2 6-1301 0 0,0 0-1 0 0,0 1 1 0 0,0-1-1 0 0,-1 0 1 0 0,1 1 0 0 0,0-1-1 0 0,-1 0 1 0 0,1 1 0 0 0,0-1-1 0 0,0 0 1 0 0,-1 0 0 0 0,1 1-1 0 0,-1-1 1 0 0,1 0 0 0 0,0 0-1 0 0,-1 0 1 0 0,1 1-1 0 0,0-1 1 0 0,-1 0 0 0 0,1 0-1 0 0,-1 0 1 0 0,1 0-38 0 0,-1 0 60 0 0,0 1 1 0 0,0-1-1 0 0,1 0 1 0 0,-1 0-1 0 0,0 1 1 0 0,1-1-1 0 0,-1 0 1 0 0,0 1-1 0 0,1-1 1 0 0,-1 1-1 0 0,1-1 1 0 0,-1 1-1 0 0,1-1 1 0 0,-1 1-1 0 0,1-1 1 0 0,-1 1-1 0 0,1-1 1 0 0,-1 1-1 0 0,1 0-60 0 0,-6 30 4 0 0,2 0 0 0 0,2 0 0 0 0,0 0 0 0 0,3 23-4 0 0,-1 27 0 0 0,-1-58 0 0 0,0-4 0 0 0,0 1 0 0 0,3 9 0 0 0,0 13 0 0 0,-1-34 0 0 0,-1-15 0 0 0,-7-49 0 0 0,-2 0 0 0 0,-4-6 0 0 0,7 33 0 0 0,-1 3 0 0 0,4 14 0 0 0,1 1 0 0 0,-2-12 0 0 0,4 22 0 0 0,-1-11 0 0 0,0 1 0 0 0,-1 1 0 0 0,-1-1 0 0 0,0 0 0 0 0,0 0 0 0 0,-2-2 0 0 0,4 9 0 0 0,-8-14 0 0 0,3 10 0 0 0,6 8 0 0 0,0-1 0 0 0,0 1 0 0 0,-1 0 0 0 0,1 0 0 0 0,0 0 0 0 0,0-1 0 0 0,0 1 0 0 0,-1 0 0 0 0,1 0 0 0 0,0-1 0 0 0,0 1 0 0 0,0 0 0 0 0,0 0 0 0 0,0-1 0 0 0,0 1 0 0 0,-1 0 0 0 0,1-1 0 0 0,0 1 0 0 0,0 0 0 0 0,0-1 0 0 0,0 1 0 0 0,0 0 0 0 0,0 0 0 0 0,0-1 0 0 0,0 1 0 0 0,0 0 0 0 0,0-1 0 0 0,0 1 0 0 0,1 0 0 0 0,-1-1 0 0 0,0 1 0 0 0,0 0 0 0 0,0 0 0 0 0,0-1 0 0 0,0 1 0 0 0,1 0 0 0 0,-1 0 0 0 0,0-1 0 0 0,0 1 0 0 0,0 0 0 0 0,1 0 0 0 0,-1 0 0 0 0,0-1 0 0 0,0 1 0 0 0,1 0 0 0 0,-1 0 0 0 0,0 0 0 0 0,0 0 0 0 0,1-1 0 0 0,-1 1 0 0 0,0 0 0 0 0,0 0 0 0 0,1 0 0 0 0,-1 0 0 0 0,0 0 0 0 0,1 0 0 0 0,-1 0 0 0 0,0 0 0 0 0,1 0 0 0 0,-1 0 0 0 0,37-15 834 0 0,-19 8-228 0 0,-11 4-448 0 0,1 0-1 0 0,0 0 1 0 0,0 1-1 0 0,2 0-157 0 0,28-9-22 0 0,3-8 953 0 0,8 0-931 0 0,-46 19 509 0 0,-1-1-66 0 0,10 1-294 0 0,2 3-133 0 0,-3 7-16 0 0,0 5 0 0 0,-9-11 0 0 0,-2-2 0 0 0,0 0 0 0 0,1 0 0 0 0,-1 0 0 0 0,1 0 0 0 0,-1 0 0 0 0,1 0 0 0 0,0-1 0 0 0,0 1 0 0 0,0 0 0 0 0,0 0 0 0 0,0-1 0 0 0,1 1 0 0 0,13 25 0 0 0,-9-19 0 0 0,-4-6 0 0 0,0 1 0 0 0,0-1 0 0 0,-1 1 0 0 0,1-1 0 0 0,-1 1 0 0 0,1 0 0 0 0,-1 0 0 0 0,0 0 0 0 0,0-1 0 0 0,1 3 0 0 0,0 2 0 0 0,1 1 0 0 0,-1-1 0 0 0,-1 0 0 0 0,1 1 0 0 0,-1-1 0 0 0,0 1 0 0 0,-1 0 0 0 0,0-1 0 0 0,0 1 0 0 0,-1-1 0 0 0,0 1 0 0 0,0 0 0 0 0,-1-1 0 0 0,-2 8 0 0 0,-2 13 0 0 0,3-13 0 0 0,-1 1 0 0 0,-1-1 0 0 0,0 0 0 0 0,-5 10 0 0 0,-17 42 0 0 0,6-19 0 0 0,17-36 0 0 0,1 1 0 0 0,4 0 0 0 0,1-1 0 0 0,-2 0 0 0 0,-1 0 0 0 0,-3 0 0 0 0,-1-1 0 0 0,-1-3-64 0 0,6-9 10 0 0,-1 1 0 0 0,0-1 0 0 0,1 1 0 0 0,-1 0-1 0 0,0-1 1 0 0,1 1 0 0 0,-1-1 0 0 0,1 1 0 0 0,-1-1 0 0 0,1 0 0 0 0,-1 1 0 0 0,1-1-1 0 0,-1 1 1 0 0,1-1 0 0 0,-1 0 54 0 0,0-4-279 0 0,-1 1 0 0 0,1 0 0 0 0,0-1 0 0 0,0 1 0 0 0,0-1 0 0 0,1 0 0 0 0,-1 1 0 0 0,1-1 0 0 0,0 0 0 0 0,1-3 279 0 0,-1-14-1174 0 0,2-10-619 0 0,-2 25 1176 0 0,1 0 0 0 0,0 0 0 0 0,-1 0 1 0 0,-1 0-1 0 0,1 0 617 0 0,-6-31-2036 0 0,0 4-11 0 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7:45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10135 0 0,'0'0'464'0'0,"0"0"-9"0"0,2 0-155 0 0,5 0 505 0 0,-1-1 0 0 0,0 0 0 0 0,1 0 0 0 0,-1-1 0 0 0,0 1 1 0 0,0-1-1 0 0,0-1 0 0 0,2 0-805 0 0,50-28 3344 0 0,-23 12-1580 0 0,-18 15-1131 0 0,-4 2-650 0 0,8-5 17 0 0,-15 8 0 0 0,0 1 0 0 0,32 4 0 0 0,1-3 0 0 0,32 0 0 0 0,-53-3 0 0 0,6-3-43 0 0,-22 2-47 0 0,0 0-138 0 0,0 1 1 0 0,-1-1 0 0 0,1 0-1 0 0,0 0 1 0 0,-1 0 0 0 0,1-1-1 0 0,-1 1 1 0 0,0 0 0 0 0,1 0-1 0 0,-1-1 1 0 0,0 1 0 0 0,0-1-1 0 0,0 1 1 0 0,0-1 0 0 0,0 1-1 0 0,0-1 1 0 0,0 0 227 0 0,4-6-4612 0 0,-4 7-1826 0 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7:46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5 8287 0 0,'0'0'191'0'0,"0"0"26"0"0,0 0 9 0 0,0 0 42 0 0,0 0 158 0 0,0 0 72 0 0,0 0 12 0 0,0 0 2 0 0,0 0 0 0 0,0 0 0 0 0,0 0 0 0 0,0 0 0 0 0,0 0 0 0 0,0 0 0 0 0,0 0 0 0 0,0 0 0 0 0,0 0 0 0 0,0 0 0 0 0,0 0 0 0 0,0 0 0 0 0,0 0 0 0 0,0 0 0 0 0,0 0 0 0 0,0 0 0 0 0,0 0 0 0 0,0 0 0 0 0,-1 0 0 0 0,-3-1-356 0 0,0 0 1 0 0,0 0-1 0 0,0 0 0 0 0,0 1 0 0 0,1 0 1 0 0,-1 0-1 0 0,0 0 0 0 0,0 0 0 0 0,0 0 1 0 0,0 1-1 0 0,0 0 0 0 0,0 0 0 0 0,0 0 0 0 0,1 0 1 0 0,-1 1-1 0 0,0-1 0 0 0,0 2-156 0 0,-73 45 0 0 0,73-46 0 0 0,-1 1 0 0 0,1 0 0 0 0,0 1 0 0 0,0-1 0 0 0,0 1 0 0 0,1-1 0 0 0,-1 1 0 0 0,-1 2 0 0 0,-11 14 613 0 0,10-14-374 0 0,1 0 1 0 0,1 0-1 0 0,-1 0 0 0 0,1 1 0 0 0,0-1 0 0 0,-1 4-239 0 0,2-7 0 0 0,2-2 0 0 0,1 0 0 0 0,-1 0 0 0 0,0 1 0 0 0,0-1 0 0 0,1 0 0 0 0,-1 1 0 0 0,0-1 0 0 0,1 0 0 0 0,0 1 0 0 0,-1-1 0 0 0,1 0 0 0 0,0 1 0 0 0,-1 0 0 0 0,-3 26 0 0 0,6-13 0 0 0,0-4 0 0 0,2-1 0 0 0,-1 1 0 0 0,2-1 0 0 0,2 6 0 0 0,2-6 0 0 0,1-2 0 0 0,3-1 0 0 0,-6-4 0 0 0,1 0 0 0 0,-1 0 0 0 0,1-1 0 0 0,6 1 0 0 0,-12-3 0 0 0,-1 0 0 0 0,0 0 0 0 0,1 0 0 0 0,-1 0 0 0 0,1 0 0 0 0,-1 0 0 0 0,0 0 0 0 0,1 0 0 0 0,-1-1 0 0 0,0 1 0 0 0,1-1 0 0 0,-1 1 0 0 0,0-1 0 0 0,1 1 0 0 0,-1-1 0 0 0,0 0 0 0 0,27-20-64 0 0,-26 20-273 0 0,-1-2-138 0 0,0 2 48 0 0,4-5 656 0 0,-4 1-4780 0 0,-2 2 2519 0 0,-6-16-15 0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7:48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109 434 8287 0 0,'0'0'191'0'0,"0"0"26"0"0,0 0 9 0 0,0 0 42 0 0,0 0 158 0 0,0 0 72 0 0,0 0 12 0 0,0 0 2 0 0,0 0 0 0 0,0 0 0 0 0,0 0 0 0 0,0 0 0 0 0,0 0 0 0 0,0 0 0 0 0,0 0 0 0 0,0 0 0 0 0,0 0 0 0 0,0 0 0 0 0,0 0 0 0 0,0 0-69 0 0,-2 0-294 0 0,-15 4-61 0 0,15-4 283 0 0,2 0 117 0 0,0 0 21 0 0,-1 1-66 0 0,-23 17-278 0 0,17-14-93 0 0,6-3 299 0 0,1-1 117 0 0,-1 2 21 0 0,1 1-320 0 0,-1-1-162 0 0,1-1 1 0 0,-1 1 0 0 0,1 0 0 0 0,-1-1 0 0 0,0 1 0 0 0,0-1 0 0 0,0 1 0 0 0,0 0 0 0 0,0-1 0 0 0,0 0 0 0 0,0 1 0 0 0,0-1 0 0 0,0 0 0 0 0,-1 0 0 0 0,1 1-28 0 0,0-1 122 0 0,-6 4 1788 0 0,1-4-1894 0 0,-2-4-16 0 0,7 2 69 0 0,0-1 0 0 0,-1 1-1 0 0,1 0 1 0 0,0-1 0 0 0,0 1 0 0 0,0 0-1 0 0,0-1 1 0 0,1 1 0 0 0,-1-1 0 0 0,0 0-1 0 0,0-1-68 0 0,-2-1 1127 0 0,3 2-978 0 0,0 1-148 0 0,-1 0 1 0 0,1 0-1 0 0,0-1 0 0 0,-1 1 1 0 0,1 0-1 0 0,0 0 0 0 0,0 0 1 0 0,0 0-1 0 0,0 0 0 0 0,0 0 1 0 0,0 0-1 0 0,1 0 0 0 0,-1 0 1 0 0,0 0-1 0 0,0-1-1 0 0,1 1 0 0 0,0-1-1 0 0,-1 1 1 0 0,1 0 0 0 0,-1 0 0 0 0,0-1-1 0 0,1 1 1 0 0,-1 0 0 0 0,0-1-1 0 0,0 1 1 0 0,0 0 0 0 0,0-1-1 0 0,0 1 1 0 0,0-1 0 0 0,0-23 0 0 0,-1 1 0 0 0,0-25 443 0 0,0 46-238 0 0,1-1 0 0 0,1 1 0 0 0,-1 0 0 0 0,0-1 0 0 0,1 1 0 0 0,0 0 1 0 0,0-2-206 0 0,2-8 153 0 0,10-40-137 0 0,-10 40-16 0 0,1 0 0 0 0,1 0 0 0 0,0 0 0 0 0,1 0 0 0 0,0 1 0 0 0,3-5 0 0 0,-4 9 0 0 0,14-22 0 0 0,-15 19 0 0 0,9-5 0 0 0,-10 13 0 0 0,5-8 0 0 0,0 2 0 0 0,3 3 0 0 0,-1-4 0 0 0,1 4 0 0 0,-3 2 0 0 0,-5 3 0 0 0,0-1 0 0 0,0 1 0 0 0,0 0 0 0 0,0-1 0 0 0,0 1 0 0 0,0 1 0 0 0,3-1 0 0 0,1 0 0 0 0,0 0 0 0 0,10-10 0 0 0,-7 4 0 0 0,2 3 0 0 0,0 5 0 0 0,-1 1 0 0 0,-11-2 0 0 0,0 0 0 0 0,1 0 0 0 0,-1 0 0 0 0,0 0 0 0 0,1 0 0 0 0,-1 0 0 0 0,0 0 0 0 0,1 0 0 0 0,-1 0 0 0 0,0 0 0 0 0,1 0 0 0 0,-1 0 0 0 0,0 0 0 0 0,1 0 0 0 0,-1 0 0 0 0,0 0 0 0 0,0 1 0 0 0,1-1 0 0 0,-1 0 0 0 0,0 0 0 0 0,0 0 0 0 0,1 1 0 0 0,-1-1 0 0 0,0 0 0 0 0,0 0 0 0 0,1 1 0 0 0,-1-1 0 0 0,0 0 0 0 0,10 12 0 0 0,9 7 0 0 0,-10-9 0 0 0,-1 2 0 0 0,-7-11 0 0 0,8 21 0 0 0,-3 1 0 0 0,-2-11 0 0 0,-1 1 0 0 0,0-1 0 0 0,-1 1 0 0 0,-1 0 0 0 0,0 6 0 0 0,-1 18 0 0 0,-3 13 0 0 0,-1 2 0 0 0,4-38 0 0 0,-1 1 0 0 0,2-5-64 0 0,-1-8-273 0 0,0-2-138 0 0,9-13-1478 0 0,34-62-5562 0 0,-30 54 5979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0:11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15 455 0 0,'0'0'480'0'0,"0"0"35"0"0,0 0 18 0 0,0 0-51 0 0,0 0-230 0 0,0 0-100 0 0,0 0-22 0 0,0 0 2 0 0,0 0 16 0 0,0 0 4 0 0,0 0 0 0 0,0 0 24 0 0,0 0 102 0 0,0 0 46 0 0,0 0 10 0 0,0 0 6 0 0,0 0 18 0 0,0 0 8 0 0,0 0 2 0 0,0 0-2 0 0,0 0-12 0 0,0 0-2 0 0,0 0 0 0 0,0 0-21 0 0,0 0-90 0 0,0 0-38 0 0,0 0-10 0 0,-8-5 731 0 0,0 5-798 0 0,6 0 8 0 0,2 0 2 0 0,0 0-4 0 0,-1 0-161 0 0,-4 0 367 0 0,1 0 1 0 0,-1 1-1 0 0,0-1 1 0 0,1 1-1 0 0,-1 0 1 0 0,1 0-1 0 0,-1 1 1 0 0,0 0-339 0 0,4-2 55 0 0,1 0 14 0 0,0 0-4 0 0,0 0-1 0 0,0 0 6 0 0,0 0 20 0 0,0 0 6 0 0,0 0 0 0 0,-1 0-60 0 0,0 0 0 0 0,0 0-1 0 0,0 0 1 0 0,0 0 0 0 0,0 0 0 0 0,0 0-1 0 0,0 0 1 0 0,1-1 0 0 0,-1 1 0 0 0,0 0-1 0 0,0-1 1 0 0,0 1 0 0 0,0-1 0 0 0,0 1-1 0 0,1-1 1 0 0,-1 1 0 0 0,0-1-1 0 0,0 1 1 0 0,1-1 0 0 0,-1 0-36 0 0,-2 0 43 0 0,-6-1-26 0 0,5 2 17 0 0,-12 4-11 0 0,-3-3-23 0 0,17-1 5 0 0,2 0-3 0 0,0 0 1 0 0,-1 0-1 0 0,1 0 0 0 0,-1 0 0 0 0,1-1 1 0 0,0 1-1 0 0,-1 0 0 0 0,1 0 1 0 0,-1 0-1 0 0,1 1 0 0 0,-1-1 1 0 0,1 0-1 0 0,0 0 0 0 0,-1 0 1 0 0,1 0-1 0 0,-1 0 0 0 0,1 0 1 0 0,0 1-1 0 0,-1-1 0 0 0,1 0 1 0 0,-1 0-3 0 0,-5 6 10 0 0,0 2-10 0 0,1 0 11 0 0,5-7 42 0 0,1 1 11 0 0,3 5 2 0 0,-3-5 6 0 0,-1-2 4 0 0,2 2-8 0 0,5 6-10 0 0,-1 3-34 0 0,1 9 89 0 0,-7-17-88 0 0,0 1 2 0 0,0-1 0 0 0,0 0 0 0 0,-1 0 0 0 0,1 0 0 0 0,-1 0 0 0 0,0 0 0 0 0,0 0 0 0 0,0 0 0 0 0,-1 3-27 0 0,0-1 55 0 0,1-1 9 0 0,-6 9-3 0 0,6-10-60 0 0,-3 16 84 0 0,-4 3-32 0 0,8-20-53 0 0,-1 1 7 0 0,0 1 0 0 0,-1 0 0 0 0,1-1 0 0 0,-1 1 0 0 0,0-1 0 0 0,1 0 0 0 0,-2 0 0 0 0,1 0-1 0 0,0 0 1 0 0,0 0 0 0 0,-1 0-7 0 0,1-1 62 0 0,1-1 3 0 0,-2 7-40 0 0,2-4 23 0 0,-1 3-24 0 0,0-3 24 0 0,-6 20-35 0 0,3 2-14 0 0,0-2 1 0 0,0-13 0 0 0,1 1 0 0 0,-4 5-2 0 0,-2 1 58 0 0,-6 15-46 0 0,12-23-10 0 0,1 2 0 0 0,-3 6 0 0 0,5-11 0 0 0,1 8 0 0 0,1-10 0 0 0,0-3 0 0 0,-1-1 0 0 0,0 1 0 0 0,1-1 0 0 0,-1 1 0 0 0,0-1 0 0 0,0 1 0 0 0,0-1 0 0 0,0 1 0 0 0,0 0 0 0 0,-1-1 0 0 0,1 1 0 0 0,0-1 0 0 0,-1 1 0 0 0,-2 11 0 0 0,-3 6 0 0 0,1 13 0 0 0,-8 7 0 0 0,-12 34 0 0 0,18-34 0 0 0,6-33 0 0 0,0 0 0 0 0,-1-1 0 0 0,0 1 0 0 0,-2 5 0 0 0,-11 28 0 0 0,13-33 1 0 0,1-3 1 0 0,0 0-1 0 0,-1 0 0 0 0,1 0 1 0 0,-1 0-1 0 0,0 0 1 0 0,0 0-1 0 0,-1 1-1 0 0,0 2 13 0 0,0 1 0 0 0,0-1 0 0 0,0 1-1 0 0,1 1-12 0 0,-1 1 2 0 0,2-6-2 0 0,-4 11 0 0 0,1 4 0 0 0,1-6 0 0 0,-3 20 0 0 0,4-23 0 0 0,1 0 0 0 0,-1 0 0 0 0,1 8 0 0 0,0 9 0 0 0,-2 0 0 0 0,-1 1 0 0 0,0-7 0 0 0,2 1 0 0 0,-1 9 0 0 0,3-18 0 0 0,1 1 0 0 0,2 1 0 0 0,5-2 0 0 0,2-2 0 0 0,2-5 0 0 0,1-3 0 0 0,1-1 0 0 0,27 1 0 0 0,-27 1 0 0 0,10 2 0 0 0,-10-1 0 0 0,1 3 0 0 0,22 10 0 0 0,-26-12 0 0 0,3 0 0 0 0,7 1 0 0 0,1-3 0 0 0,20 7 0 0 0,-32-8 0 0 0,0 0 0 0 0,0 0 0 0 0,1-1 0 0 0,0 0 0 0 0,-3-1 0 0 0,0 0 0 0 0,0-1 0 0 0,0 0 0 0 0,0 0 0 0 0,6-3 0 0 0,10 0 0 0 0,43-9 0 0 0,-54 12 0 0 0,1 2 0 0 0,-1-1 0 0 0,2 0 0 0 0,8 1 0 0 0,-16-1 0 0 0,9-3 0 0 0,7-1 0 0 0,-1-1 0 0 0,1-2 0 0 0,-1 0 0 0 0,0-1 0 0 0,-1-1 0 0 0,8-5 0 0 0,57-37 0 0 0,-63 39 0 0 0,-6 2 0 0 0,1 1 0 0 0,14-4 0 0 0,-14 6 0 0 0,0-1 0 0 0,14-9 0 0 0,-3 3 0 0 0,21-9 0 0 0,-39 18 0 0 0,2 1 0 0 0,5 0 0 0 0,-15 3 0 0 0,16-7 0 0 0,-6 1 0 0 0,1-1 0 0 0,-1 0 0 0 0,-1-1 0 0 0,0 0 0 0 0,0-1 0 0 0,-1 0 0 0 0,7-8 0 0 0,-12 12 0 0 0,-1 0 0 0 0,1-1 0 0 0,-1 0 0 0 0,0 0 0 0 0,-1-1 0 0 0,0 0 0 0 0,0 1 0 0 0,2-6 0 0 0,1-8 0 0 0,-1 0 0 0 0,3-18 0 0 0,-8 36 1 0 0,-1 0 0 0 0,1 0 0 0 0,0-1 0 0 0,-1 1 0 0 0,0 0 0 0 0,0-1 1 0 0,0 1-1 0 0,0 0 0 0 0,0-1 0 0 0,-1 1 0 0 0,0-1-1 0 0,0-8 42 0 0,2-2 22 0 0,0 0 1 0 0,2 0-1 0 0,0 1 1 0 0,0-1-1 0 0,1 1 1 0 0,1 0-1 0 0,0 0 1 0 0,2-2-65 0 0,1-4 130 0 0,-1 0 0 0 0,0-1 0 0 0,-1-2-130 0 0,-3 8 74 0 0,-1-1 0 0 0,0 0 0 0 0,-2 0 0 0 0,1 0-1 0 0,-2 0 1 0 0,0 0 0 0 0,0 0 0 0 0,-2 1 0 0 0,0-1 0 0 0,0 0 0 0 0,-1 1-1 0 0,-1 0 1 0 0,-6-12-74 0 0,-26-52 367 0 0,17 38 244 0 0,-4-14-611 0 0,19 43 107 0 0,0 0 0 0 0,-1 1 0 0 0,-2-5-107 0 0,6 13 21 0 0,1 1-1 0 0,0 0 1 0 0,0 0 0 0 0,-1-1 0 0 0,1 1 0 0 0,-1 0-1 0 0,1 1 1 0 0,-1-1 0 0 0,1 0 0 0 0,-1 0 0 0 0,0 0-21 0 0,-5-2 56 0 0,-9-9 23 0 0,-1 1 1 0 0,0 1-1 0 0,0 1 0 0 0,-1 0 0 0 0,-1 1 1 0 0,1 1-1 0 0,-6-1-79 0 0,6 4 32 0 0,8 1-18 0 0,-1 0 0 0 0,0 1 0 0 0,1 0 0 0 0,-1 1-1 0 0,0 1 1 0 0,0-1 0 0 0,0 2-14 0 0,-47 0 69 0 0,39-2-51 0 0,0 2 1 0 0,-1 0-1 0 0,-6 3-18 0 0,6-1 0 0 0,11-2 0 0 0,0 1 0 0 0,0 0 0 0 0,0 0 0 0 0,0 1 0 0 0,1 0 0 0 0,-7 3 0 0 0,-10 7-1 0 0,17-10 0 0 0,0 1 0 0 0,0 0 0 0 0,1 0 0 0 0,-1 1-1 0 0,1 0 1 0 0,0 0 0 0 0,1 1 0 0 0,-7 6 1 0 0,8-1 1 0 0,6-9-3421 0 0,13 4-2711 0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7:49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75 10135 0 0,'0'0'464'0'0,"0"0"-9"0"0,0 0-155 0 0,0 0 443 0 0,0 0 227 0 0,0 0 44 0 0,0 0-61 0 0,0 0-288 0 0,0 0-121 0 0,0 0-28 0 0,0 0-4 0 0,0 0 0 0 0,0 0 0 0 0,0 0 0 0 0,0 0 0 0 0,-1 1 0 0 0,1 1-320 0 0,-1 0 0 0 0,1 1 0 0 0,-1-1 0 0 0,1 0 0 0 0,0 0 0 0 0,0 0 0 0 0,0 0 0 0 0,0 1-192 0 0,0-1 512 0 0,0-2 0 0 0,0 3 0 0 0,1 15-177 0 0,1 0-1 0 0,1 6-334 0 0,0-8-13 0 0,-1 0 0 0 0,-1 0-1 0 0,0 1 1 0 0,-1-1 13 0 0,-5 28 1547 0 0,-4 9-1547 0 0,-1 14 485 0 0,-8 31-469 0 0,15-85-16 0 0,-3-3 0 0 0,1-1 0 0 0,-3-2 0 0 0,7-7 0 0 0,1 0 0 0 0,-1 0 0 0 0,1 0 0 0 0,-1 0 0 0 0,1 0 0 0 0,-1 0 0 0 0,1 0 0 0 0,-1 0 0 0 0,1 0 0 0 0,-1 0 0 0 0,1 0 0 0 0,-1 0 0 0 0,1 0 0 0 0,0 0 0 0 0,-1-1 0 0 0,1 1 0 0 0,-1 0 0 0 0,1 0 0 0 0,-1-1 0 0 0,0 0 0 0 0,0-1 0 0 0,0 1 0 0 0,0-1 0 0 0,0 1 0 0 0,0-1 0 0 0,0 0 0 0 0,0 0 0 0 0,1 1 0 0 0,-1-1 0 0 0,1 0 0 0 0,-1 0 0 0 0,1 0 0 0 0,0 0 0 0 0,0 0 0 0 0,0 0 0 0 0,-1-1 0 0 0,1 1 0 0 0,0-1 0 0 0,0 1 0 0 0,0-1 0 0 0,0 1 0 0 0,0-1 0 0 0,1 1 0 0 0,-1-1 0 0 0,1 1 0 0 0,0-1 0 0 0,0 0 0 0 0,2-7 0 0 0,4-30 0 0 0,3 0 0 0 0,12-34 0 0 0,2-4 0 0 0,-19 56 0 0 0,-1 0 0 0 0,-1 0 0 0 0,-1 0 0 0 0,-1-20 0 0 0,-3 28 0 0 0,2 14 0 0 0,0-1 0 0 0,0 1 0 0 0,-1-1 0 0 0,1 1 0 0 0,0-1 0 0 0,-1 1 0 0 0,1-1 0 0 0,0 1 0 0 0,-1-1 0 0 0,1 1 0 0 0,-1-1 0 0 0,1 1 0 0 0,-1 0 0 0 0,1-1 0 0 0,-1 1 0 0 0,0-1 0 0 0,1 1 0 0 0,-15-7 0 0 0,-1 4 0 0 0,16 3 0 0 0,0 0 0 0 0,1 0 0 0 0,-1 0 0 0 0,0-1 0 0 0,0 1 0 0 0,1 0 0 0 0,-1 0 0 0 0,0 0 0 0 0,0 0 0 0 0,0 0 0 0 0,1 0 0 0 0,-1-1 0 0 0,0 1 0 0 0,0 0 0 0 0,1 0 0 0 0,-1 0 0 0 0,0 0 0 0 0,0-1 0 0 0,0 1 0 0 0,0 0 0 0 0,0 0 0 0 0,1-1 0 0 0,-1 1 0 0 0,0 0 0 0 0,0 0 0 0 0,0-1 0 0 0,0 1 0 0 0,0 0 0 0 0,0 0 0 0 0,0-1 0 0 0,0 1 0 0 0,0 0 0 0 0,0 0 0 0 0,0-1 0 0 0,0 1 0 0 0,0 0 0 0 0,0 0 0 0 0,0-1 0 0 0,0 1 0 0 0,0 0 0 0 0,0-1 0 0 0,0 1 0 0 0,0 0 0 0 0,-1 0 0 0 0,1 0 0 0 0,0-1 0 0 0,0 1 0 0 0,0 0 0 0 0,0 0 0 0 0,0-1 0 0 0,-1 1 0 0 0,1 0 0 0 0,0 0 0 0 0,0 0 0 0 0,0 0 0 0 0,-1-1 0 0 0,1 1 0 0 0,0 0 0 0 0,0 0 0 0 0,-1 0 0 0 0,1 0 0 0 0,0 0 0 0 0,0 0 0 0 0,-1 0 0 0 0,1 0 0 0 0,0 0 0 0 0,0 0 0 0 0,-1 0 0 0 0,1 0 0 0 0,4-3 72 0 0,0 1-1 0 0,1 0 1 0 0,-1 0-1 0 0,0 0 1 0 0,4-1-72 0 0,20-9 573 0 0,-20 7-394 0 0,1 1 1 0 0,0 0 0 0 0,1 0-1 0 0,-1 1 1 0 0,1 0-180 0 0,19-7 219 0 0,-23 8-219 0 0,-1 0 0 0 0,1 1 0 0 0,0 0 0 0 0,0 1 0 0 0,0-1 0 0 0,0 1 0 0 0,-1 0 0 0 0,6 1 0 0 0,7-1 0 0 0,-15 0 0 0 0,-1 0 0 0 0,1 0 0 0 0,0 1 0 0 0,-1-1 0 0 0,1 1 0 0 0,0-1 0 0 0,1 2 0 0 0,5 4 0 0 0,-7-2 0 0 0,1-2 0 0 0,-2-1 0 0 0,0 0 0 0 0,0 0 0 0 0,0 0 0 0 0,-1 0 0 0 0,1 0 0 0 0,0 0 0 0 0,-1 0 0 0 0,1 0 0 0 0,-1 0 0 0 0,1 0 0 0 0,-1 0 0 0 0,1 1 0 0 0,7 19 0 0 0,-5-18 0 0 0,0 1 0 0 0,0 13 0 0 0,-2-5 0 0 0,-1 1 0 0 0,-1-1 0 0 0,0 1 0 0 0,-1-1 0 0 0,0 0 0 0 0,-1 1 0 0 0,0-1 0 0 0,-1 0 0 0 0,0-1 0 0 0,-2 3 0 0 0,-2 2 0 0 0,4-13 0 0 0,0-2 0 0 0,-4 8 0 0 0,5-6 0 0 0,1 1 0 0 0,-1-1 0 0 0,0-1 0 0 0,0 1 0 0 0,0 0 0 0 0,-4 2 0 0 0,5-3 0 0 0,-2 2 0 0 0,-14 1 0 0 0,15-5 0 0 0,0 1 0 0 0,0-1 0 0 0,0 0 0 0 0,0 0 0 0 0,0 0 0 0 0,0 0 0 0 0,-2-1 0 0 0,-3-1 0 0 0,2-4 0 0 0,4-4 0 0 0,5 0 0 0 0,2-1 0 0 0,5 3 0 0 0,23-8 0 0 0,-30 13 0 0 0,1 1 0 0 0,14 0 0 0 0,9 3 0 0 0,-16 4 0 0 0,-6-1 0 0 0,0 0 0 0 0,1-1 0 0 0,-1 1 0 0 0,-1 0 0 0 0,1 1 0 0 0,0-1 0 0 0,-1 1 0 0 0,0 0 0 0 0,0 0 0 0 0,-1 1 0 0 0,11 15 0 0 0,7 16 0 0 0,-11-18 0 0 0,-6-11 103 0 0,0 0 1 0 0,-1-1-1 0 0,0 1 1 0 0,0 1-1 0 0,-1-1 1 0 0,0 0-1 0 0,-1 0 0 0 0,1 1 1 0 0,-1 4-104 0 0,-2-10 19 0 0,1 0 1 0 0,0-1-1 0 0,-1 1 1 0 0,0 0-1 0 0,1-1 1 0 0,-1 1-1 0 0,0 0 1 0 0,-1-1-1 0 0,1 1 1 0 0,0-1-1 0 0,-1 0 1 0 0,1 1-1 0 0,-1-1 1 0 0,0 0-20 0 0,-2 3-143 0 0,0 0 0 0 0,-1-1 1 0 0,1 1-1 0 0,-1-1 1 0 0,-2 1 142 0 0,3-2 111 0 0,-1 0 0 0 0,0 1 0 0 0,0-2 1 0 0,0 1-1 0 0,0 0 0 0 0,0-1 0 0 0,-1 0 1 0 0,1 0-1 0 0,-1-1 0 0 0,1 0 0 0 0,-1 0 1 0 0,0 0-1 0 0,1 0 0 0 0,-3-1-111 0 0,1 0 0 0 0,0 0 0 0 0,0 1 0 0 0,-1 0 0 0 0,1 0 0 0 0,1 0 0 0 0,1 0 0 0 0,-1 0 0 0 0,0-1 0 0 0,0 0 0 0 0,0 0 0 0 0,-3-1 0 0 0,-4-1-27 0 0,0-1 1 0 0,1 0-1 0 0,-1-1 0 0 0,0-1 1 0 0,-1-1 26 0 0,13 6-696 0 0,1 0-258 0 0,0 0-56 0 0,10-11-1037 0 0,16-10-1366 0 0,-11 10-4438 0 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7:50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11975 0 0,'0'0'267'0'0,"0"0"42"0"0,0 0 17 0 0,0 0-28 0 0,0 0-58 0 0,0 0 491 0 0,0 0 238 0 0,0 0 45 0 0,0 0-61 0 0,0 0-288 0 0,0 0-121 0 0,2 1-28 0 0,4 4 112 0 0,-1 0 0 0 0,1-1 0 0 0,-1 2 0 0 0,0-1-1 0 0,0 1 1 0 0,-1-1 0 0 0,1 1 0 0 0,1 4-628 0 0,8 10 609 0 0,4 4-323 0 0,-2 1 0 0 0,0 0 0 0 0,-2 1 0 0 0,-1 0 0 0 0,-1 1 0 0 0,7 27-286 0 0,-3-2 487 0 0,-3 2-1 0 0,-2-1 1 0 0,0 16-487 0 0,-8-46 118 0 0,-2 0 1 0 0,0-1-1 0 0,-1 1 1 0 0,-1 0-1 0 0,-2 3-118 0 0,1-11 106 0 0,-1-1 0 0 0,0 0 0 0 0,-1 0 0 0 0,0-1 0 0 0,-1 1 0 0 0,-1-1 0 0 0,0 0 0 0 0,-6 8-106 0 0,0 0 285 0 0,8-14-220 0 0,0 0-1 0 0,0 0 1 0 0,-1 0 0 0 0,0-1-1 0 0,-4 4-64 0 0,-3 4 0 0 0,10-10 0 0 0,-1-1 0 0 0,0 0 0 0 0,1 0 0 0 0,-1-1 0 0 0,0 1 0 0 0,-1-1 0 0 0,1 1 0 0 0,0-1 0 0 0,-1 0 0 0 0,0 0 0 0 0,1 0 0 0 0,-1-1 0 0 0,0 0 0 0 0,-3 2 0 0 0,4-2 0 0 0,0 0 0 0 0,0-1 0 0 0,0 1 0 0 0,0 0 0 0 0,-1-1 0 0 0,1 0 0 0 0,0 0 0 0 0,0 0 0 0 0,0 0 0 0 0,0 0 0 0 0,-1 0 0 0 0,1-1 0 0 0,0 0 0 0 0,0 0 0 0 0,0 0 0 0 0,0 0 0 0 0,0 0 0 0 0,0 0 0 0 0,1-1 0 0 0,-1 1 0 0 0,-1-2 0 0 0,-2-5 0 0 0,3-1-64 0 0,2 8-273 0 0,0-1-138 0 0,-1 0 208 0 0,1 0-1 0 0,0 0 0 0 0,0 0 1 0 0,0 0-1 0 0,0 0 1 0 0,0 0-1 0 0,1 0 1 0 0,-1 0-1 0 0,1 0 1 0 0,-1 0-1 0 0,1-1 0 0 0,0 1 1 0 0,-1 0-1 0 0,1 0 1 0 0,1 0-1 0 0,-1-1 1 0 0,0 1-1 0 0,0 0 1 0 0,1 0-1 0 0,-1 0 0 0 0,1 0 1 0 0,0 0-1 0 0,0 0 1 0 0,-1 0-1 0 0,1 0 1 0 0,1 0-1 0 0,-1 0 1 0 0,0 0-1 0 0,0 0 0 0 0,1 1 1 0 0,-1-1-1 0 0,1 0 1 0 0,0 0 267 0 0,13-12-2047 0 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7:55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56 8287 0 0,'0'0'382'0'0,"0"0"-8"0"0,0 0-102 0 0,0 0 463 0 0,0 0 234 0 0,0 0 45 0 0,0 0 8 0 0,0 0 2 0 0,0 0 0 0 0,0 0 0 0 0,0 0-137 0 0,0 0-508 0 0,-2 0 37 0 0,-2-2 5028 0 0,15 1-4603 0 0,16-3-485 0 0,-25 3-289 0 0,1-1 48 0 0,1 0 0 0 0,0 1 0 0 0,-1-1 0 0 0,1 1 0 0 0,0 0-1 0 0,0 0 1 0 0,0 0 0 0 0,0 1 0 0 0,0-1-115 0 0,3 1 5 0 0,0-2 0 0 0,1 1 0 0 0,-1-1 0 0 0,1 0-5 0 0,-1 0-1 0 0,0 0 0 0 0,0 0 0 0 0,0 1 0 0 0,3 0 1 0 0,-6 1 0 0 0,1 0 0 0 0,-1 0 0 0 0,1-1 0 0 0,-1 0 0 0 0,1 0 0 0 0,-1 0 0 0 0,1 0 0 0 0,-1-1 0 0 0,0 1 0 0 0,0-1 0 0 0,2-1 0 0 0,4-3 0 0 0,2 4 0 0 0,-1 3 0 0 0,-3 3-201 0 0,-6-3-850 0 0,-2-1-385 0 0,-1 3-806 0 0,-6 8-3078 0 0,-1 1-1318 0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7:55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13823 0 0,'0'0'315'0'0,"0"0"45"0"0,0 0 21 0 0,0 0-49 0 0,2 0-220 0 0,4-1 400 0 0,0 0 0 0 0,0 0 0 0 0,0 0 0 0 0,-1-1 0 0 0,1 1 0 0 0,-1-1 0 0 0,5-3-512 0 0,3 0 888 0 0,4-1 415 0 0,16-2 712 0 0,37 3-1609 0 0,-67 4-406 0 0,13 3 0 0 0,6 2 0 0 0,-14-3 0 0 0,12 1 0 0 0,14 1 0 0 0,-30-3-577 0 0,-1-1 0 0 0,0 1 0 0 0,0-1-1 0 0,0 0 1 0 0,0 1 0 0 0,0-1 0 0 0,0-1 0 0 0,2 0 577 0 0,-3 1-643 0 0,0 0-6177 0 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7:56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7 11975 0 0,'0'0'267'0'0,"0"0"42"0"0,0 0 17 0 0,1-1-28 0 0,5-4-58 0 0,-5 4 491 0 0,-1 1 238 0 0,0 0 45 0 0,0 0-61 0 0,0 0-288 0 0,0 0-121 0 0,0 0-28 0 0,0 0-4 0 0,0 0 0 0 0,0 0 0 0 0,0 0 0 0 0,-7 8-224 0 0,0 0-1 0 0,1 0 1 0 0,0 1-1 0 0,1-1 1 0 0,-1 1-1 0 0,2 1 1 0 0,-1-1-1 0 0,1 0 1 0 0,1 1-1 0 0,-3 9-287 0 0,-1 14 28 0 0,1 0 0 0 0,-1 23-28 0 0,3-28 664 0 0,-24 214 453 0 0,23-193-1117 0 0,1-8 0 0 0,-5 15 0 0 0,6-30-401 0 0,1-27 21 0 0,0 1 0 0 0,0-1 0 0 0,0 0 0 0 0,0 1 1 0 0,0-1-1 0 0,0 0 0 0 0,0 0 0 0 0,0 0 0 0 0,-1-1 380 0 0,-5-5-1827 0 0,1 0 0 0 0,0 0 0 0 0,0 0 0 0 0,-3-6 1827 0 0,3 2-5456 0 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7:56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42 287 11975 0 0,'-1'-1'547'0'0,"-21"-22"344"0"0,20 20 51 0 0,-1 1 0 0 0,2-1 1 0 0,-1 1-1 0 0,0-1 1 0 0,1 0-1 0 0,-1 0 0 0 0,1 0 1 0 0,-1-2-943 0 0,1 2 149 0 0,1 1 1 0 0,-1-1 0 0 0,1 1 0 0 0,-1 0-1 0 0,1-1 1 0 0,0 1 0 0 0,0-1-1 0 0,0 1 1 0 0,1-1 0 0 0,-1 1 0 0 0,0-1-1 0 0,1 1 1 0 0,0 0 0 0 0,-1-1-1 0 0,1 1 1 0 0,1-2-150 0 0,2-2 121 0 0,0 1 0 0 0,0 0-1 0 0,0-1 1 0 0,1 2 0 0 0,0-1 0 0 0,0 0 0 0 0,0 1-1 0 0,0 0 1 0 0,1 0 0 0 0,-1 0 0 0 0,3 0-121 0 0,13-10 726 0 0,13-10-173 0 0,0 2 0 0 0,2 2 1 0 0,0 1-1 0 0,26-9-553 0 0,-56 25 0 0 0,-4 2 0 0 0,1 0 0 0 0,0 1 0 0 0,0-1 0 0 0,0 0 0 0 0,0 1 0 0 0,0-1 0 0 0,0 1 0 0 0,0 0 0 0 0,2 0 0 0 0,0 0 0 0 0,-4-1 0 0 0,1 1 0 0 0,-1 0 0 0 0,0 0 0 0 0,0 0 0 0 0,0 0 0 0 0,1 0 0 0 0,-1 0 0 0 0,0 0 0 0 0,0 1 0 0 0,0-1 0 0 0,0 0 0 0 0,1 1 0 0 0,-1-1 0 0 0,0 1 0 0 0,0-1 0 0 0,0 1 0 0 0,0-1 0 0 0,0 1 0 0 0,0 0 0 0 0,0 0 0 0 0,0 0 0 0 0,5 3 0 0 0,0 0 0 0 0,-1 1 0 0 0,1 0 0 0 0,-1 1 0 0 0,0-1 0 0 0,-1 1 0 0 0,1 0 0 0 0,-1 0 0 0 0,0 0 0 0 0,0 0 0 0 0,-1 1 0 0 0,0 0 0 0 0,1 3 0 0 0,1 4 0 0 0,-1 1 0 0 0,0 0 0 0 0,-1-1 0 0 0,-1 1 0 0 0,0 0 0 0 0,-1 3 0 0 0,-1-13 0 0 0,0 0 0 0 0,0 1 0 0 0,-1-1 0 0 0,0 0 0 0 0,0 0 0 0 0,-1 0 0 0 0,0 0 0 0 0,1 0 0 0 0,-1 0 0 0 0,-1 0 0 0 0,1 0 0 0 0,-1-1 0 0 0,0 0 0 0 0,0 1 0 0 0,0-1 0 0 0,-3 3 0 0 0,-2 1 0 0 0,0 0 0 0 0,-1 0 0 0 0,0-1 0 0 0,0 0 0 0 0,0-1 0 0 0,-1 0 0 0 0,-3 1 0 0 0,4-2-57 0 0,0 0-1 0 0,0-2 1 0 0,0 1 0 0 0,-1-1-1 0 0,1 0 1 0 0,-1-1 0 0 0,-2 0 57 0 0,10-2-79 0 0,1 0 0 0 0,-1 0 1 0 0,1 0-1 0 0,-1 0 0 0 0,1-1 1 0 0,-1 1-1 0 0,1-1 0 0 0,0 1 1 0 0,-1-1-1 0 0,1 1 0 0 0,0-1 1 0 0,-1 0-1 0 0,1 0 0 0 0,0 0 1 0 0,0 0-1 0 0,0 0 0 0 0,-1 0 1 0 0,1 0-1 0 0,0 0 79 0 0,0 0-512 0 0,0-2 0 0 0,-4-19-512 0 0,5 20 512 0 0,0 2 0 0 0,1-1 434 0 0,0 1-1 0 0,0-1 1 0 0,0 0-1 0 0,0 0 1 0 0,0 1-1 0 0,0-1 1 0 0,-1 0-1 0 0,1 0 1 0 0,0 0-1 0 0,-1 0 1 0 0,1 0-1 0 0,0 0 79 0 0,1-2-218 0 0,0 0-30 0 0,5-5-974 0 0,0 0-1 0 0,0 1 0 0 0,1-1 1 0 0,2 0 1222 0 0,8-6-6142 0 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7:57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6 13823 0 0,'0'0'315'0'0,"0"0"45"0"0,0 0 21 0 0,2-1-49 0 0,4-2-149 0 0,-4 2 194 0 0,-2 1 110 0 0,0 0 22 0 0,0 0 71 0 0,0 0 286 0 0,0 0 124 0 0,0 0 30 0 0,0 0-133 0 0,0 0-508 0 0,0 0 37 0 0,0 0 79 0 0,-11 11 608 0 0,-28 41-690 0 0,2 3 0 0 0,3 0 0 0 0,2 2-1 0 0,3 2 1 0 0,-6 21-413 0 0,24-52 0 0 0,3-8 0 0 0,0-1 0 0 0,1 1 0 0 0,1 1 0 0 0,1-1 0 0 0,-2 21 0 0 0,7-37-33 0 0,0 0 1 0 0,0-1-1 0 0,0 1 0 0 0,0 0 0 0 0,1 0 1 0 0,-1-1-1 0 0,1 1 0 0 0,0 0 0 0 0,0-1 1 0 0,0 1-1 0 0,1 0 0 0 0,-1-1 0 0 0,1 0 1 0 0,0 1-1 0 0,0-1 0 0 0,0 0 0 0 0,1 0 1 0 0,-1 0-1 0 0,1 0 0 0 0,-1-1 0 0 0,1 1 1 0 0,0 0-1 0 0,0-1 0 0 0,0 0 33 0 0,1 0-59 0 0,0 0-1 0 0,0 0 1 0 0,0 0 0 0 0,0 0-1 0 0,0-1 1 0 0,0 0 0 0 0,0 1-1 0 0,0-2 1 0 0,1 1 0 0 0,-1 0-1 0 0,0-1 1 0 0,1 0 0 0 0,-1 0-1 0 0,0 0 1 0 0,1-1 0 0 0,-1 1-1 0 0,0-1 1 0 0,1 0 0 0 0,-1-1-1 0 0,0 1 1 0 0,0-1 59 0 0,2 0-753 0 0,0 0-1 0 0,-1-1 1 0 0,1 0-1 0 0,-1 0 1 0 0,0-1-1 0 0,0 1 1 0 0,1-2 753 0 0,12-12-6822 0 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7:57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38 13823 0 0,'0'0'315'0'0,"0"0"45"0"0,0 0 21 0 0,0 0-49 0 0,1 1-220 0 0,4 3-29 0 0,-3-3 282 0 0,-2-1 122 0 0,0 0 22 0 0,0 0 3 0 0,0 0 0 0 0,0 0 0 0 0,3 24 1024 0 0,-4 4-789 0 0,0 0-1 0 0,-2 0 0 0 0,-1 0 1 0 0,-2 0-1 0 0,-3 11-746 0 0,-5 27-52 0 0,-7 63 52 0 0,20-122 0 0 0,1-12 0 0 0,1 0 0 0 0,-1 0 0 0 0,1 0 0 0 0,0 1 0 0 0,1-1 0 0 0,-1 0 0 0 0,1 0 0 0 0,0 1 0 0 0,5-16 0 0 0,32-163 0 0 0,-19 84 0 0 0,-14 74 0 0 0,2 1 0 0 0,8-19 0 0 0,-16 43 0 0 0,1-1 0 0 0,-1 0 0 0 0,0 0 0 0 0,1 0 0 0 0,-1 0 0 0 0,1 0 0 0 0,-1 0 0 0 0,1 1 0 0 0,0-1 0 0 0,-1 0 0 0 0,1 0 0 0 0,0 1 0 0 0,-1-1 0 0 0,1 0 0 0 0,5 1 0 0 0,-6 1 0 0 0,10-2 0 0 0,0 1 58 0 0,0 1 0 0 0,0 0 0 0 0,0 0 0 0 0,0 1 0 0 0,8 2-58 0 0,9 2 1150 0 0,-7-4-542 0 0,-10 1-608 0 0,-2 4 0 0 0,-4 0 0 0 0,-1 0 0 0 0,0 1 0 0 0,0-1 0 0 0,-1 1 0 0 0,0 0 0 0 0,-1-1 0 0 0,1 1 0 0 0,-1 0 0 0 0,-1 0 0 0 0,1 0 0 0 0,-2 4 0 0 0,2 13 0 0 0,0 5 0 0 0,-3 0 0 0 0,0 0 0 0 0,-2 0 0 0 0,-4 16 0 0 0,-2 12 0 0 0,5-20 0 0 0,0 6 0 0 0,-5 11 0 0 0,6-46 0 0 0,-2-5 0 0 0,4-4-10 0 0,1 1 0 0 0,-1-1 0 0 0,1 0 0 0 0,-1-1 0 0 0,1 1 0 0 0,-1 0-1 0 0,0 0 1 0 0,1-1 0 0 0,-1 1 0 0 0,1-1 0 0 0,-1 1 0 0 0,1-1 0 0 0,0 1 0 0 0,-1-1 0 0 0,1 0 0 0 0,0 0-1 0 0,-1 0 1 0 0,1 0 0 0 0,0 0 0 0 0,0 0 0 0 0,0 0 0 0 0,0 0 0 0 0,0 0 0 0 0,0-1 0 0 0,0 1 0 0 0,0 0-1 0 0,0-1 1 0 0,1 1 0 0 0,-1-1 0 0 0,0 1 0 0 0,1-1 10 0 0,-3-5-112 0 0,0 0-1 0 0,1-1 0 0 0,-1 1 1 0 0,2-1-1 0 0,-2-5 113 0 0,0-11-767 0 0,0 1 0 0 0,-2 0 0 0 0,-1 0 0 0 0,-5-11 767 0 0,9 28-236 0 0,-1 1 0 0 0,1-1 0 0 0,-1 1 0 0 0,0 0 0 0 0,0 0 0 0 0,0 0 0 0 0,-3-3 236 0 0,4 7-16 0 0,1 0 1 0 0,0-1 0 0 0,0 1 0 0 0,-1 0-1 0 0,1 0 1 0 0,-1 0 0 0 0,1 0 0 0 0,-1 1-1 0 0,1-1 1 0 0,-1 0 0 0 0,0 1-1 0 0,1-1 1 0 0,-1 1 0 0 0,0-1 0 0 0,0 1-1 0 0,1 0 1 0 0,-1 0 0 0 0,0 0 0 0 0,0 0-1 0 0,1 0 1 0 0,-1 0 0 0 0,0 0 0 0 0,0 1-1 0 0,1-1 1 0 0,-1 0 0 0 0,0 1-1 0 0,1 0 1 0 0,-1 0 15 0 0,-8 1 300 0 0,8-1-199 0 0,-1-1 0 0 0,1 1-1 0 0,0-1 1 0 0,-1 1 0 0 0,1 0 0 0 0,0 0-1 0 0,0 0 1 0 0,0 0 0 0 0,0 1 0 0 0,0-1-1 0 0,0 0 1 0 0,0 1 0 0 0,0 0 0 0 0,0-1-1 0 0,1 1 1 0 0,-1 0-101 0 0,-3 4 88 0 0,4-4 283 0 0,1-2-322 0 0,0 1 0 0 0,0-1 0 0 0,1 0 0 0 0,-1 1 0 0 0,0-1 0 0 0,0 1 0 0 0,1-1 0 0 0,-1 1 0 0 0,0-1 0 0 0,1 0 0 0 0,-1 1 0 0 0,0-1 1 0 0,1 0-1 0 0,-1 1 0 0 0,1-1 0 0 0,-1 0 0 0 0,1 0 0 0 0,-1 1 0 0 0,0-1 0 0 0,1 0 0 0 0,-1 0 0 0 0,1 0 0 0 0,-1 0 0 0 0,1 0 0 0 0,-1 1 0 0 0,1-1 0 0 0,0 0-49 0 0,13 1 265 0 0,3 0-252 0 0,-13 0 61 0 0,0-1 0 0 0,1 0 1 0 0,-1 0-1 0 0,0 0 0 0 0,0-1 1 0 0,3 0-75 0 0,26-7 650 0 0,0-2 0 0 0,16-7-650 0 0,-23 6-8239 0 0,23-12 8239 0 0,-30 11-6480 0 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7:58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48 13823 0 0,'0'0'630'0'0,"0"0"-13"0"0,7 0-429 0 0,-4-1 5921 0 0,-2-20-3957 0 0,-1 20-2139 0 0,0-1 1 0 0,0 1-1 0 0,-1 0 0 0 0,1 0 1 0 0,0-1-1 0 0,-1 1 0 0 0,1 0 1 0 0,-1 0-1 0 0,0 0 0 0 0,1 0 1 0 0,-1 0-1 0 0,0 0 0 0 0,0 0 1 0 0,1 0-1 0 0,-1 0 0 0 0,0 0 1 0 0,0 0-1 0 0,0 0 0 0 0,0 0 1 0 0,0 1-1 0 0,0-1 0 0 0,0 0 1 0 0,-2 0-14 0 0,2 1 45 0 0,-1 0 1 0 0,0 0-1 0 0,0 0 0 0 0,1-1 1 0 0,-1 2-1 0 0,0-1 1 0 0,0 0-1 0 0,0 0 1 0 0,1 0-1 0 0,-1 1 0 0 0,0-1 1 0 0,1 1-1 0 0,-1 0 1 0 0,0-1-1 0 0,0 1-45 0 0,-7 5 211 0 0,-1-1 1 0 0,1 1-1 0 0,1 0 0 0 0,-1 1 1 0 0,0 1-212 0 0,7-6 3 0 0,-8 6 202 0 0,1 1 0 0 0,0 1-1 0 0,0 0 1 0 0,1 0 0 0 0,0 0 0 0 0,1 1 0 0 0,0 0-1 0 0,1 1 1 0 0,0-1 0 0 0,0 3-205 0 0,4-8 0 0 0,0 0 0 0 0,1-1 0 0 0,0 1 0 0 0,0 0 0 0 0,0 0 0 0 0,1-1 0 0 0,0 1 0 0 0,0 1 0 0 0,3 5 0 0 0,-2-10 1 0 0,0 0 0 0 0,0 1 0 0 0,0-1 0 0 0,0 0 1 0 0,0 0-1 0 0,1 0 0 0 0,-1 0 0 0 0,1-1 0 0 0,-1 1 0 0 0,1 0 0 0 0,0-1 0 0 0,0 1 0 0 0,-1-1 0 0 0,1 1 0 0 0,0-1 0 0 0,0 0 1 0 0,1 0-1 0 0,-1 0 0 0 0,0 0 0 0 0,0 0 0 0 0,0 0 0 0 0,1-1 0 0 0,-1 1 0 0 0,0-1 0 0 0,1 1 0 0 0,-1-1 0 0 0,0 0 0 0 0,1 0 1 0 0,1 0-2 0 0,7-2-15 0 0,1 0 0 0 0,-1 0 0 0 0,-1-1 0 0 0,1 0 0 0 0,10-5 15 0 0,0 1-90 0 0,29-9-2039 0 0,30-9-1877 0 0,-28 6-1664 0 0,-51 18-128 0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7:58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53 10135 0 0,'0'0'231'0'0,"0"0"29"0"0,0 0 19 0 0,3-8 7 0 0,-1 5 258 0 0,-1 0 0 0 0,-1 0 0 0 0,1 1 0 0 0,0-1 0 0 0,-1 0 0 0 0,1 0 0 0 0,-1 0 0 0 0,0 0 0 0 0,0 0 0 0 0,0 0 0 0 0,0 0 0 0 0,-1 0 0 0 0,1 0 0 0 0,-1 0-544 0 0,1 2 512 0 0,0 1 0 0 0,0 0 0 0 0,0 0 0 0 0,0 0 0 0 0,0 0 0 0 0,0 0 0 0 0,0 0 0 0 0,-3 2-245 0 0,1 0-1 0 0,-1 0 0 0 0,1 0 1 0 0,0 1-1 0 0,0-1 1 0 0,0 0-1 0 0,0 1 0 0 0,0-1 1 0 0,1 1-1 0 0,-2 2-266 0 0,-24 83 1430 0 0,-11 69-1430 0 0,15-61 453 0 0,-36 116-288 0 0,52-185-161 0 0,-7 31-72 0 0,-3 37 68 0 0,17-93-337 0 0,1-4 175 0 0,0 0 0 0 0,-1 0 0 0 0,1 0 0 0 0,0 0 0 0 0,0 0 0 0 0,1 0 1 0 0,-1 0-1 0 0,0 0 0 0 0,1 0 162 0 0,-2 2-106 0 0,90-135-9683 0 0,-67 97 7742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14:01:07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328 121 8287 0 0,'0'0'191'0'0,"0"0"26"0"0,0 0 9 0 0,0 0 42 0 0,0 0 158 0 0,0 0 72 0 0,0 0 12 0 0,0 0 2 0 0,0 0 0 0 0,0 0 0 0 0,0 0 0 0 0,0 0-69 0 0,0-1-294 0 0,-2 0-78 0 0,1 0 0 0 0,0-1 0 0 0,0 1 0 0 0,1-1 0 0 0,-1 1-1 0 0,0-1 1 0 0,0 1 0 0 0,1-1 0 0 0,-1 0 0 0 0,1 1 0 0 0,-1-1 0 0 0,1 0-1 0 0,0 1 1 0 0,0-1 0 0 0,-1 0 0 0 0,1 0 0 0 0,0 1 0 0 0,1-1-1 0 0,-1 0 1 0 0,0 1 0 0 0,0-1 0 0 0,1 0 0 0 0,-1 1 0 0 0,1-1-71 0 0,1-11 363 0 0,1-11-363 0 0,0-13 0 0 0,-3 37 0 0 0,0 0 0 0 0,0 0 0 0 0,0-1 0 0 0,0 1 0 0 0,0 0 0 0 0,0 0 0 0 0,0 0 0 0 0,0-1 0 0 0,0 1 0 0 0,0 0 0 0 0,0 0 0 0 0,0 0 0 0 0,0-1 0 0 0,0 1 0 0 0,0 0 0 0 0,0 0 0 0 0,0 0 0 0 0,0-1 0 0 0,0 1 0 0 0,-1 0 0 0 0,1 0 0 0 0,0 0 0 0 0,0 0 0 0 0,0-1 0 0 0,0 1 0 0 0,0 0 0 0 0,-1 0 0 0 0,1 0 0 0 0,0 0 0 0 0,0 0 0 0 0,0 0 0 0 0,-1 0 0 0 0,1 0 0 0 0,0-1 0 0 0,0 1 0 0 0,0 0 0 0 0,-1 0 0 0 0,1 0 0 0 0,0 0 0 0 0,0 0 0 0 0,0 0 0 0 0,-1 0 0 0 0,1 0 0 0 0,0 0 0 0 0,0 0 0 0 0,0 0 0 0 0,-1 0 0 0 0,1 0 0 0 0,0 1 0 0 0,0-1 0 0 0,0 0 0 0 0,-1 0 0 0 0,1 0 0 0 0,0 0 0 0 0,0 0 0 0 0,0 0 0 0 0,-1 0 0 0 0,-11 8 0 0 0,11-6 0 0 0,-4 2 52 0 0,-1 0-1 0 0,1 1 1 0 0,1 0 0 0 0,-1 0-1 0 0,1 0 1 0 0,0 0 0 0 0,0 1-1 0 0,1 0 1 0 0,-3 4-52 0 0,-7 17 797 0 0,-6 19-797 0 0,10-25 178 0 0,-46 114 496 0 0,-83 184 1308 0 0,136-315-1982 0 0,-5 15 0 0 0,7-16 0 0 0,-1 0 0 0 0,-11 15 0 0 0,7-12 0 0 0,31-48-4202 0 0,-17 28 2668 0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7:59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13823 0 0,'0'0'630'0'0,"0"0"-13"0"0,16-2 1257 0 0,-7 4 5621 0 0,-6 6-7393 0 0,0 1 0 0 0,-1 0-1 0 0,0 0 1 0 0,0 0 0 0 0,-1 0 0 0 0,0 0-1 0 0,-1 0 1 0 0,0 0 0 0 0,0 0-1 0 0,-2 5-101 0 0,1 18 111 0 0,0 3 58 0 0,-2 0 0 0 0,-4 13-169 0 0,2-13 296 0 0,1 0 1 0 0,1 14-297 0 0,3-48 144 0 0,0-5 28 0 0,-1-13 196 0 0,0-27 65 0 0,5-50-433 0 0,-4 45 0 0 0,4-17 0 0 0,3-6 0 0 0,4-31 0 0 0,-10 89 0 0 0,-1 10 0 0 0,0 0 0 0 0,0 1 0 0 0,1-1 0 0 0,0 1 0 0 0,-1-1 0 0 0,1 1 0 0 0,1-1 0 0 0,0-1 0 0 0,-1 3 0 0 0,-1 0 0 0 0,1 0 0 0 0,0 0 0 0 0,0 0 0 0 0,0 0 0 0 0,1 1 0 0 0,-1-1 0 0 0,0 0 0 0 0,1 1 0 0 0,-1-1 0 0 0,1 1 0 0 0,-1 0 0 0 0,1-1 0 0 0,0 1 0 0 0,-1 0 0 0 0,3-2 0 0 0,0 0 0 0 0,-1 0 0 0 0,1 1 0 0 0,0-1 0 0 0,0 1 0 0 0,1 0 0 0 0,-1 0 0 0 0,0 1 0 0 0,1-1 0 0 0,-1 1 0 0 0,1 0 0 0 0,-1 0 0 0 0,1 0 0 0 0,0 1 0 0 0,-1 0 0 0 0,1 0 0 0 0,0 0 0 0 0,1 0 0 0 0,13 0 0 0 0,-12 0 42 0 0,0 0 1 0 0,0 1-1 0 0,1 0 1 0 0,-1 0-1 0 0,0 1 1 0 0,0-1-1 0 0,0 2 0 0 0,2 0-42 0 0,-5-2 43 0 0,0 1-1 0 0,0 0 0 0 0,0 0 0 0 0,-1 0 1 0 0,1 0-1 0 0,-1 1 0 0 0,1-1 0 0 0,-1 1 1 0 0,0 0-1 0 0,0 0 0 0 0,0 0 0 0 0,0 0 0 0 0,0 1 1 0 0,-1 0-43 0 0,0 0 101 0 0,0 0 1 0 0,0 1-1 0 0,-1 0 1 0 0,0-1 0 0 0,0 1-1 0 0,0 0 1 0 0,0-1-1 0 0,-1 1 1 0 0,0 0-1 0 0,0 0 1 0 0,0 1-102 0 0,-1-1 0 0 0,1 1 0 0 0,-1-1 0 0 0,-1 0 0 0 0,1 0 0 0 0,0 0 0 0 0,-1 0 0 0 0,0 0 0 0 0,-1 0 0 0 0,0 1 0 0 0,-4 6 0 0 0,-1 0 0 0 0,-7 7 0 0 0,-1 2 0 0 0,9-9 0 0 0,5-9 0 0 0,0 1 0 0 0,-1 0 0 0 0,1-1 0 0 0,-1 0 0 0 0,0 1 0 0 0,0-1 0 0 0,0 0 0 0 0,0 0 0 0 0,0-1 0 0 0,-1 1 0 0 0,1-1 0 0 0,-3 2 0 0 0,-3-2 0 0 0,1-2 0 0 0,0-4 0 0 0,3-1 0 0 0,3-4 0 0 0,3 7 0 0 0,0-1 0 0 0,0 0 0 0 0,0 0 0 0 0,0 1 0 0 0,1-1 0 0 0,-1 1 0 0 0,1-1 0 0 0,-1 1 0 0 0,1 0 0 0 0,0 0 0 0 0,0-1 0 0 0,0 1 0 0 0,0 0 0 0 0,0 1 0 0 0,1-1 0 0 0,-1 0 0 0 0,1 1 0 0 0,-1-1 0 0 0,1 1 0 0 0,-1 0 0 0 0,1 0 0 0 0,0 0 0 0 0,0 0 0 0 0,1 0 0 0 0,-1 0 0 0 0,1 0 0 0 0,-1 1 0 0 0,1-1 0 0 0,-1 1 0 0 0,1 0 0 0 0,1 0 0 0 0,-2 0 0 0 0,-2 0 0 0 0,0 0 0 0 0,1 0 0 0 0,-1 0 0 0 0,0 0 0 0 0,0 0 0 0 0,1 1 0 0 0,-1-1 0 0 0,0 0 0 0 0,0 1 0 0 0,0-1 0 0 0,0 1 0 0 0,1-1 0 0 0,-1 1 0 0 0,0-1 0 0 0,0 1 0 0 0,0 0 0 0 0,0 0 0 0 0,0-1 0 0 0,0 1 0 0 0,0 0 0 0 0,-1 0 0 0 0,1 0 0 0 0,0 0 0 0 0,0 0 0 0 0,-1 0 0 0 0,1 0 0 0 0,2 3 0 0 0,4 5 0 0 0,0 0 0 0 0,-1 1 0 0 0,0 0 0 0 0,0 0 0 0 0,-1 0 0 0 0,0 0 0 0 0,-1 1 0 0 0,0 0 0 0 0,-1 0 0 0 0,0 0 0 0 0,0 3 0 0 0,-1 0 0 0 0,0 0 0 0 0,-1 0 0 0 0,-1 0 0 0 0,0 0 0 0 0,-1 0 0 0 0,0 0 0 0 0,-1 0 0 0 0,-1 0 0 0 0,0 0 0 0 0,1-10 0 0 0,0 1 0 0 0,0-1 0 0 0,0 0 0 0 0,0 1 0 0 0,-1-1 0 0 0,1-1 0 0 0,-1 1 0 0 0,0 0 0 0 0,-2 2 0 0 0,-7 9 0 0 0,10-14-49 0 0,1 0 0 0 0,0 0 1 0 0,-1 1-1 0 0,1-1 0 0 0,-1 0 0 0 0,0 0 1 0 0,1 0-1 0 0,-1-1 0 0 0,0 1 0 0 0,1 0 0 0 0,-1-1 1 0 0,0 1-1 0 0,0-1 0 0 0,0 1 0 0 0,1-1 1 0 0,-1 0-1 0 0,-1 0 49 0 0,1-1-340 0 0,-1 0 1 0 0,0-1 0 0 0,1 1-1 0 0,-1-1 1 0 0,1 1-1 0 0,-1-1 1 0 0,1 0 0 0 0,0 0-1 0 0,0-1 1 0 0,0 1-1 0 0,0 0 1 0 0,0 0 0 0 0,0-1-1 0 0,1 0 1 0 0,-1 1 0 0 0,1-1-1 0 0,-1 0 1 0 0,1 1-1 0 0,0-1 1 0 0,0 0 0 0 0,1 0-1 0 0,-1-3 340 0 0,-1-13-1888 0 0,1 0 0 0 0,1 0 0 0 0,1 0 0 0 0,2-15 1888 0 0,7-16-2048 0 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8:00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29 15663 0 0,'0'0'356'0'0,"0"0"50"0"0,1-2 20 0 0,-1 1-395 0 0,0 0 0 0 0,1 1-1 0 0,-1-1 1 0 0,0 0 0 0 0,1 0 0 0 0,-1 0 0 0 0,1 1-1 0 0,0-1 1 0 0,-1 0 0 0 0,1 0 0 0 0,-1 1-1 0 0,1-1 1 0 0,0 0 0 0 0,0 1 0 0 0,0-1-31 0 0,24-11 506 0 0,-23 11-313 0 0,0 0 0 0 0,1 1 0 0 0,-1 0 0 0 0,0-1 0 0 0,0 1 0 0 0,0 0 0 0 0,0 0 0 0 0,0 0 0 0 0,0 1 0 0 0,0-1 0 0 0,0 0 0 0 0,1 1 0 0 0,-1-1 0 0 0,0 1 0 0 0,0 0 0 0 0,-1 0 0 0 0,1 0 0 0 0,0 0 0 0 0,0 0 0 0 0,0 0 0 0 0,0 0 0 0 0,-1 1 0 0 0,1-1-193 0 0,4 4 540 0 0,0 0 0 0 0,-1 1 0 0 0,0-1 1 0 0,0 1-1 0 0,3 6-540 0 0,-3-5 112 0 0,-1 0 0 0 0,0 1-1 0 0,-1 0 1 0 0,1 0 0 0 0,-2 0 0 0 0,1 0-1 0 0,-1 1 1 0 0,0-1 0 0 0,-1 1-112 0 0,2 15 742 0 0,-1-1 1 0 0,-1 18-743 0 0,-3-4 84 0 0,-1-1 0 0 0,-3 5-84 0 0,0 10-3 0 0,-1 5 3 0 0,-11 43 0 0 0,12-75 0 0 0,0-1 0 0 0,-2-1 0 0 0,0 0 0 0 0,-2 0 0 0 0,-7 11 0 0 0,-9 10 16 0 0,23-40-24 0 0,1 0 0 0 0,-1 0 0 0 0,0 0 0 0 0,1 0 0 0 0,-1 0 0 0 0,-1-1 0 0 0,1 0 0 0 0,0 1 0 0 0,0-1 0 0 0,-4 1 8 0 0,6-2-73 0 0,0-1 1 0 0,1 0-1 0 0,-1 0 0 0 0,0 1 1 0 0,0-1-1 0 0,0 0 0 0 0,0 0 0 0 0,0 0 1 0 0,0 0-1 0 0,0 0 0 0 0,1-1 1 0 0,-1 1-1 0 0,0 0 0 0 0,0 0 1 0 0,0 0-1 0 0,0-1 0 0 0,1 1 0 0 0,-1 0 1 0 0,0-1-1 0 0,0 1 0 0 0,0-1 1 0 0,1 1-1 0 0,-1-1 0 0 0,0 1 0 0 0,1-1 1 0 0,-1 0-1 0 0,1 1 0 0 0,-1-1 1 0 0,0 0-1 0 0,1 1 73 0 0,-2-2-473 0 0,1 0 1 0 0,0 0-1 0 0,0 0 0 0 0,0 0 1 0 0,0 0-1 0 0,0 0 1 0 0,0 0-1 0 0,1-1 0 0 0,-1 1 1 0 0,1 0-1 0 0,-1 0 473 0 0,0-14-7508 0 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8:00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21191 0 0,'0'0'480'0'0,"0"0"67"0"0,0 0 31 0 0,0 0-56 0 0,0 0-201 0 0,0 0 424 0 0,0 0 226 0 0,0 0 42 0 0,0 0-59 0 0,0 0-289 0 0,0 0-121 0 0,0 0-28 0 0,0-2-72 0 0,0 1-424 0 0,0-11 142 0 0,6-20-236 0 0,-5 31-263 0 0,-1 1-138 0 0,2 0 256 0 0,1 0 0 0 0,-1 1 0 0 0,1-1 1 0 0,-1 0-1 0 0,1 0 0 0 0,-1-1 0 0 0,1 1 219 0 0,-1 0-78 0 0,-1 0 0 0 0,0 0 0 0 0,1 0 1 0 0,-1 0-1 0 0,0 0 0 0 0,0 0 0 0 0,1 1 0 0 0,-1-1 0 0 0,0 0 0 0 0,0 1 1 0 0,1 0 77 0 0,13 1-7450 0 0,-6-4-708 0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8:00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10 11975 0 0,'0'0'267'0'0,"0"0"42"0"0,0 0 17 0 0,0 0-28 0 0,0 0-58 0 0,0 0 491 0 0,0 0 238 0 0,0 0 45 0 0,-1-1-61 0 0,-3-6-288 0 0,3 6-121 0 0,1 1-28 0 0,0 0-4 0 0,0 0 0 0 0,-14 7 1024 0 0,7 1-1203 0 0,1 0 0 0 0,1 1 1 0 0,-1-1-1 0 0,1 1 0 0 0,1 1 0 0 0,0-1 0 0 0,-2 5-333 0 0,-4 19-322 0 0,-4 21 322 0 0,2-6 214 0 0,-10 28 278 0 0,-27 105 992 0 0,32-90-1617 0 0,34-142-5418 0 0,-12 3 236 0 0,-4 29 2025 0 0,2-8-1621 0 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8:01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46 164 10135 0 0,'0'0'464'0'0,"-1"0"-9"0"0,-1 0-323 0 0,0 0-1 0 0,0-1 1 0 0,0 1 0 0 0,0 0 0 0 0,0-1-1 0 0,0 1 1 0 0,0-1 0 0 0,0 1 0 0 0,-2-2-132 0 0,-4-4 5891 0 0,7 5-4835 0 0,0 0-731 0 0,0 0 1 0 0,-1-1-1 0 0,1 0 0 0 0,0 1 0 0 0,0-1 1 0 0,0 0-1 0 0,0 0 0 0 0,0 1 0 0 0,1-1 0 0 0,-1 0 1 0 0,0 0-1 0 0,1 0 0 0 0,-1 0-325 0 0,1 0 88 0 0,0 0 0 0 0,0 0-1 0 0,0 1 1 0 0,0-1 0 0 0,0 0 0 0 0,0 1-1 0 0,0-1 1 0 0,1 0 0 0 0,-1 1 0 0 0,1-1-1 0 0,-1 0 1 0 0,1 1 0 0 0,-1-1 0 0 0,1 1-1 0 0,0-1 1 0 0,0 1 0 0 0,0-1 0 0 0,0 1-1 0 0,0 0 1 0 0,0-1 0 0 0,0 1 0 0 0,0 0-1 0 0,1 0 1 0 0,-1 0 0 0 0,0 0-1 0 0,2-1-87 0 0,5-3 302 0 0,0 0 0 0 0,0 0 0 0 0,1 1 0 0 0,3-2-302 0 0,-3 2 546 0 0,6-2-468 0 0,2 0 0 0 0,5-1-78 0 0,-7 2 5 0 0,1 0-1 0 0,11-7-4 0 0,-20 9 0 0 0,0 0 0 0 0,0 1 0 0 0,-1 0 0 0 0,2 0 0 0 0,-1 1 0 0 0,0-1 0 0 0,0 2 0 0 0,0-1 0 0 0,4 1 0 0 0,5 0 0 0 0,1 2 0 0 0,-1 0 0 0 0,11 2 0 0 0,-23-3 0 0 0,-1 0 0 0 0,1 0 0 0 0,0 1 0 0 0,-1-1 0 0 0,1 1 0 0 0,-1 0 0 0 0,0 0 0 0 0,1 0 0 0 0,-1 0 0 0 0,0 0 0 0 0,0 1 0 0 0,0-1 0 0 0,-1 1 0 0 0,1 0 0 0 0,0 0 0 0 0,-1 0 0 0 0,0 0 0 0 0,0 0 0 0 0,0 1 0 0 0,0-1 0 0 0,0 1 0 0 0,-1-1 0 0 0,0 1 0 0 0,1 2 0 0 0,1 3 0 0 0,-1 0 0 0 0,-1 0 0 0 0,0 1 0 0 0,0-1 0 0 0,0 1 0 0 0,-1-1 0 0 0,-1 1 0 0 0,0-1 0 0 0,-1 4 0 0 0,1-4 0 0 0,0-1 0 0 0,-1 1 0 0 0,-1-1 0 0 0,1 0 0 0 0,-1 0 0 0 0,0 0 0 0 0,-1 0 0 0 0,0 0 0 0 0,0-1 0 0 0,-1 0 0 0 0,0 0 0 0 0,0 0 0 0 0,-1 0 0 0 0,0-1 0 0 0,0 0 0 0 0,0 0 0 0 0,-3 1 0 0 0,-2 2-141 0 0,0-1 0 0 0,-1 0 0 0 0,0-1 0 0 0,-3 1 141 0 0,11-6-58 0 0,-1 0-1 0 0,1 0 0 0 0,-1-1 1 0 0,1 1-1 0 0,-1-1 1 0 0,0 0-1 0 0,1 0 1 0 0,-1-1-1 0 0,0 1 0 0 0,0-1 1 0 0,0 0-1 0 0,1-1 1 0 0,-1 1-1 0 0,0-1 59 0 0,2 0-263 0 0,0 0 0 0 0,0 0 0 0 0,1 0 0 0 0,-1 0 0 0 0,0-1 1 0 0,1 1-1 0 0,-1-1 0 0 0,1 1 0 0 0,-1-1 0 0 0,1 0 263 0 0,0 0-921 0 0,1 1 1 0 0,-1-1-1 0 0,1 1 1 0 0,0-1-1 0 0,-1 0 0 0 0,1 1 1 0 0,0-1-1 0 0,0 0 1 0 0,0 0 920 0 0,-2-9-6638 0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8:01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0 15663 0 0,'0'0'356'0'0,"0"0"50"0"0,0 0 20 0 0,0 0-42 0 0,0 0-180 0 0,0 0 176 0 0,0 0 107 0 0,0 0 22 0 0,0 0 3 0 0,0 0 0 0 0,0 0 0 0 0,0 0 0 0 0,0 0 0 0 0,0 0 0 0 0,0 0 0 0 0,0 0 0 0 0,0 0-69 0 0,3 7-206 0 0,-3-3-50 0 0,0 1-1 0 0,0-1 1 0 0,0 1-1 0 0,0-1 1 0 0,-1 1-1 0 0,0-1 1 0 0,0 1-1 0 0,0-1 1 0 0,-1 3-187 0 0,-18 42 400 0 0,14-35-431 0 0,-29 74 1019 0 0,4 2 0 0 0,-15 76-988 0 0,42-148 5 0 0,0 1 1 0 0,2-1-1 0 0,0 10-5 0 0,1-23-6 0 0,1 1 1 0 0,0-1-1 0 0,0 0 0 0 0,1 0 1 0 0,-1 0-1 0 0,1 1 0 0 0,1-1 0 0 0,-1 0 1 0 0,1 0-1 0 0,-1 0 0 0 0,1-1 1 0 0,1 1-1 0 0,-1 0 0 0 0,2 2 6 0 0,-3-7-51 0 0,0 1 0 0 0,-1-1 0 0 0,1 1 0 0 0,0-1 0 0 0,0 1-1 0 0,0-1 1 0 0,0 0 0 0 0,-1 1 0 0 0,1-1 0 0 0,0 0 0 0 0,0 1 0 0 0,0-1 0 0 0,0 0 0 0 0,0 0-1 0 0,0 0 1 0 0,0 0 0 0 0,0 0 0 0 0,0 0 0 0 0,0 0 0 0 0,-1-1 0 0 0,1 1 0 0 0,1 0 51 0 0,18-7-776 0 0,-1-5-1728 0 0,18-20-6676 0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8:02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135 123 17503 0 0,'0'0'1352'0'0,"0"0"-873"0"0,0 0-246 0 0,-2 1 497 0 0,-4 3-300 0 0,-1 1 1 0 0,1 0-1 0 0,0 0 1 0 0,0 0-1 0 0,1 0 1 0 0,-1 1-1 0 0,1 0 1 0 0,0 0-1 0 0,1 1 1 0 0,0-1-1 0 0,0 1 1 0 0,0 0-1 0 0,1 0 1 0 0,0 1-1 0 0,0-1 1 0 0,1 0-1 0 0,-2 8-430 0 0,-3 15 0 0 0,-9 41 0 0 0,1 16 0 0 0,11-64 0 0 0,1-11 0 0 0,1 1 0 0 0,1-1 0 0 0,0 2 0 0 0,9-83 1024 0 0,3 0 0 0 0,18-61-1024 0 0,-18 95 0 0 0,2 0 0 0 0,1 0 0 0 0,19-31 0 0 0,-15 24 0 0 0,-17 40 0 0 0,-1 1 0 0 0,1 0 0 0 0,0-1 0 0 0,-1 1 0 0 0,1 0 0 0 0,0 0 0 0 0,0-1 0 0 0,0 1 0 0 0,0 0 0 0 0,0 0 0 0 0,0 0 0 0 0,1 0 0 0 0,-1 0 0 0 0,0 1 0 0 0,0-1 0 0 0,1 0 0 0 0,-1 1 0 0 0,0-1 0 0 0,1 0 0 0 0,-1 1 0 0 0,1 0 0 0 0,-1-1 0 0 0,1 1 0 0 0,-1 0 0 0 0,1 0 0 0 0,-1 0 0 0 0,1 0 0 0 0,-1 0 0 0 0,1 0 0 0 0,-1 0 0 0 0,1 0 0 0 0,-2 0 0 0 0,50 6 0 0 0,-42-5 0 0 0,0 1 0 0 0,-1 0 0 0 0,1 0 0 0 0,-1 0 0 0 0,1 1 0 0 0,-1 1 0 0 0,0-1 0 0 0,0 1 0 0 0,0 0 0 0 0,0 0 0 0 0,-1 0 0 0 0,1 1 0 0 0,-1 0 0 0 0,-1 0 0 0 0,1 0 0 0 0,-1 0 0 0 0,0 1 0 0 0,4 6 0 0 0,-7-10 0 0 0,0 0 0 0 0,0 1 0 0 0,-1-1 0 0 0,0 1 0 0 0,1-1 0 0 0,-1 1 0 0 0,0 0 0 0 0,0-1 0 0 0,0 1 0 0 0,-1 0 0 0 0,1 0 0 0 0,-1 0 0 0 0,0 0 0 0 0,1 0 0 0 0,-1-1 0 0 0,0 1 0 0 0,-1 0 0 0 0,1 0 0 0 0,-1 0 0 0 0,1 0 0 0 0,-1 0 0 0 0,0-1 0 0 0,0 1 0 0 0,0 1 0 0 0,-2 1 0 0 0,-1 1 0 0 0,1 0 0 0 0,-1-1 0 0 0,0 0 0 0 0,-1 0 0 0 0,1 0 0 0 0,-1 0 0 0 0,-5 3 0 0 0,-6 4 0 0 0,0-1 0 0 0,-7 3 0 0 0,-1 0 0 0 0,19-12 0 0 0,0 0 0 0 0,0 0 0 0 0,0-1 0 0 0,0 1 0 0 0,0-1 0 0 0,0 0 0 0 0,0-1 0 0 0,-1 1 0 0 0,1-1 0 0 0,0 0 0 0 0,-1 0 0 0 0,1-1 0 0 0,0 0 0 0 0,0 0 0 0 0,0 0 0 0 0,-1 0 0 0 0,-1-3 0 0 0,1-1 0 0 0,2-2 0 0 0,5 5 0 0 0,-1 1 0 0 0,0-1 0 0 0,1 1 0 0 0,0 0 0 0 0,-1-1 0 0 0,1 1 0 0 0,0 0 0 0 0,0-1 0 0 0,0 1 0 0 0,0 0 0 0 0,0 0 0 0 0,0 0 0 0 0,0 0 0 0 0,0 0 0 0 0,0 0 0 0 0,0 0 0 0 0,1 0 0 0 0,-1 0 0 0 0,0 0 0 0 0,1 1 0 0 0,2-3 0 0 0,1 1 0 0 0,-1-1 0 0 0,1 1 0 0 0,0 1 0 0 0,3-2 0 0 0,-4 2 0 0 0,0 0 0 0 0,0 1 0 0 0,0-1 0 0 0,-1 1 0 0 0,1 0 0 0 0,0 0 0 0 0,0 0 0 0 0,0 1 0 0 0,0-1 0 0 0,-1 1 0 0 0,1 0 0 0 0,0 0 0 0 0,0 0 0 0 0,-1 1 0 0 0,4 1 0 0 0,-3-1 0 0 0,1 1 0 0 0,-1 0 0 0 0,0 1 0 0 0,0-1 0 0 0,0 1 0 0 0,-1 0 0 0 0,1 0 0 0 0,-1 0 0 0 0,0 0 0 0 0,2 3 0 0 0,5 11 0 0 0,-1 0 0 0 0,-1 1 0 0 0,-1-1 0 0 0,-1 1 0 0 0,2 10 0 0 0,-7-24 0 0 0,1 2 0 0 0,0 0 0 0 0,0 1 0 0 0,-1 0 0 0 0,0-1 0 0 0,0 1 0 0 0,-1 0 0 0 0,0-1 0 0 0,-1 1 0 0 0,0 0 0 0 0,-1 5 0 0 0,1-9 0 0 0,0-1 0 0 0,0 0 0 0 0,0 0 0 0 0,0 0 0 0 0,-1 0 0 0 0,0 0 0 0 0,1 0 0 0 0,-1 0 0 0 0,0 0 0 0 0,-1-1 0 0 0,1 1 0 0 0,0-1 0 0 0,-1 1 0 0 0,1-1 0 0 0,-1 0 0 0 0,0 0 0 0 0,0 0 0 0 0,0-1 0 0 0,0 1 0 0 0,0-1 0 0 0,0 1 0 0 0,0-1 0 0 0,0 0 0 0 0,0 0 0 0 0,-2 0 0 0 0,2 0-217 0 0,-1-1 1 0 0,0 1-1 0 0,0-1 1 0 0,0 0-1 0 0,1 0 1 0 0,-1 0-1 0 0,0 0 0 0 0,0-1 1 0 0,0 1-1 0 0,1-1 1 0 0,-1 0-1 0 0,0 0 1 0 0,1-1-1 0 0,-1 1 0 0 0,1-1 1 0 0,-3-1 216 0 0,0-1-753 0 0,-1 0-1 0 0,1-1 1 0 0,0 0 0 0 0,1 0 0 0 0,-1 0 0 0 0,1-1 0 0 0,0 0 0 0 0,0-1 753 0 0,-6-8-7510 0 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8:02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17503 0 0,'0'0'399'0'0,"2"1"60"0"0,11 0 142 0 0,-1 0 0 0 0,8 0-601 0 0,-17-2 451 0 0,0 0-1 0 0,0 1 1 0 0,0 0-1 0 0,0 0 1 0 0,1 0-1 0 0,-1 0 1 0 0,0 0 0 0 0,0 0-1 0 0,0 1 1 0 0,0 0-1 0 0,0 0 1 0 0,2 0-451 0 0,-2 1 51 0 0,-1-1 1 0 0,1 1-1 0 0,-1-1 1 0 0,1 1-1 0 0,-1 0 1 0 0,0 0-1 0 0,0 0 1 0 0,1 0-1 0 0,-1 1 1 0 0,-1-1-1 0 0,1 1 1 0 0,0-1-1 0 0,0 2-51 0 0,6 11 209 0 0,0 1 0 0 0,0 0 0 0 0,-2 0 0 0 0,0 0 1 0 0,-1 1-1 0 0,-1 0 0 0 0,0 0 0 0 0,-1 0 0 0 0,-1 1 0 0 0,-1-1 0 0 0,-1 9-209 0 0,-1 23 569 0 0,-3 0 1 0 0,-2 0-1 0 0,-7 22-569 0 0,1-11 5 0 0,-3-1 1 0 0,-3-1-1 0 0,-5 7-5 0 0,14-41-1283 0 0,-2-1-1 0 0,-11 20 1284 0 0,21-42-6661 0 0,1-1-2127 0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8:24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0 397 10135 0 0,'0'0'231'0'0,"0"0"29"0"0,0 0 19 0 0,0 0 37 0 0,0 0 125 0 0,0 0 58 0 0,0 0 11 0 0,0 0 2 0 0,0 0 0 0 0,0 0 0 0 0,0 0 0 0 0,0 0 0 0 0,0 0 0 0 0,0 0 0 0 0,1-2 0 0 0,34-39 2144 0 0,-33 39-2656 0 0,3-6 0 0 0,5-11 0 0 0,-3 3 744 0 0,0 0 0 0 0,-1 0 0 0 0,0 0 0 0 0,-1-3-744 0 0,23-54 1120 0 0,-25 65-1120 0 0,6-19 0 0 0,-5 12 862 0 0,-1 1 0 0 0,0-9-862 0 0,1-4 324 0 0,1 4-324 0 0,-3 19 0 0 0,-1-23 0 0 0,-3 77 0 0 0,-7 29 0 0 0,-26 133 0 0 0,23-162 0 0 0,-8 21 0 0 0,-5 17 0 0 0,12-50 0 0 0,8-26 0 0 0,1 1 0 0 0,0 0 0 0 0,0-1 0 0 0,0 12 0 0 0,4-23 0 0 0,0 0 0 0 0,-1 0 0 0 0,1 0 0 0 0,0 0 0 0 0,0 0 0 0 0,0 1 0 0 0,1-1 0 0 0,-1 0 0 0 0,0 0 0 0 0,0 0 0 0 0,1 0 0 0 0,-1 0 0 0 0,0 0 0 0 0,1-1 0 0 0,-1 1 0 0 0,0-1 0 0 0,1 1 0 0 0,-1-1 0 0 0,0 1 0 0 0,1-1 0 0 0,-1 0 0 0 0,1 1 0 0 0,-1-1 0 0 0,1 1 0 0 0,-1-1 0 0 0,1 0 0 0 0,0 1 0 0 0,-1-1 0 0 0,1 0 0 0 0,-1 0 0 0 0,1 0 0 0 0,0 1 0 0 0,12-1 0 0 0,0-3 0 0 0,-9 0-56 0 0,1 0 0 0 0,-1 0 0 0 0,0-1 1 0 0,-1 1-1 0 0,1-1 0 0 0,-1 0 0 0 0,1 0 0 0 0,-1 0 0 0 0,0 0 0 0 0,1-2 56 0 0,23-47-819 0 0,-26 52 813 0 0,0-2-480 0 0,0 0-1 0 0,1 0 1 0 0,-1-1-1 0 0,-1 1 1 0 0,1 0-1 0 0,0-1 0 0 0,-1 1 1 0 0,1-1-1 0 0,-1 1 1 0 0,0-1 486 0 0,0-7-1535 0 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8:25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0,'0'0'267'0'0,"0"0"42"0"0,0 0 17 0 0,0 0-28 0 0,0 0-58 0 0,0 0 491 0 0,0 0 238 0 0,0 0 45 0 0,0 0 8 0 0,2 2 2 0 0,3 2-285 0 0,0-1 0 0 0,1 1 0 0 0,-1-1 0 0 0,1 0-1 0 0,0 0 1 0 0,0-1 0 0 0,6 2-739 0 0,-10-3 17 0 0,1-1-1 0 0,-1 0 1 0 0,0 1 0 0 0,0-1-1 0 0,1 0 1 0 0,-1 0 0 0 0,0-1-1 0 0,0 1 1 0 0,1 0 0 0 0,0-1-17 0 0,5 0 5 0 0,24-3-5 0 0,-11 1 3 0 0,-16 5 17 0 0,0 0 29 0 0,6-2 343 0 0,0 0 0 0 0,1 0 0 0 0,-1-1 0 0 0,0 0 0 0 0,10-3-392 0 0,-2 1 19 0 0,-15 4-19 0 0,1 0-3 0 0,4-1 3 0 0,-5-1 0 0 0,-1 1 0 0 0,1 0 0 0 0,0-1 0 0 0,-1 2 0 0 0,1-1 0 0 0,-1 0 0 0 0,3 1 0 0 0,22 7 0 0 0,-6 0-64 0 0,-20-7-273 0 0,-2-1-138 0 0,0 0-33 0 0,14-18-2833 0 0,-7 10 760 0 0,-1 0-4241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14:01:08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8287 0 0,'0'0'191'0'0,"0"0"26"0"0,0 0 9 0 0,0 0 42 0 0,0 0 158 0 0,0 0 72 0 0,-10 8 1036 0 0,4-4-851 0 0,-1 0 0 0 0,1 1-1 0 0,0-1 1 0 0,1 1 0 0 0,-1 1-1 0 0,-3 3-682 0 0,8-7 512 0 0,1-2-454 0 0,-1 0 0 0 0,0 1-1 0 0,1-1 1 0 0,-1 1 0 0 0,1-1 0 0 0,-1 1-1 0 0,1-1 1 0 0,-1 1 0 0 0,1-1-1 0 0,-1 1 1 0 0,1 0 0 0 0,-1-1-1 0 0,1 1 1 0 0,0-1 0 0 0,0 1 0 0 0,-1 0-1 0 0,1-1 1 0 0,0 1 0 0 0,0 1-58 0 0,-6 8 951 0 0,2-5-756 0 0,1 1 0 0 0,-1 0 0 0 0,1 0 0 0 0,1 0 1 0 0,-1 0-1 0 0,1 0 0 0 0,0 0 0 0 0,0 1 0 0 0,1-1 0 0 0,-1 1 0 0 0,1 4-195 0 0,-1 17 595 0 0,1 0-1 0 0,1 6-594 0 0,0-13-167 0 0,1 2 167 0 0,1 0 0 0 0,1-1 0 0 0,3 11 0 0 0,-6-32 0 0 0,3 11 0 0 0,-2-11 0 0 0,-1-1 0 0 0,0 1 0 0 0,0-1 0 0 0,1 1 0 0 0,-1-1 0 0 0,0 1 0 0 0,1-1 0 0 0,-1 0 0 0 0,1 1 0 0 0,-1-1 0 0 0,0 1 0 0 0,1-1 0 0 0,-1 0 0 0 0,1 0 0 0 0,-1 1 0 0 0,1-1 0 0 0,-1 0 0 0 0,1 0 0 0 0,1 1 0 0 0,0-1 0 0 0,-1 0 0 0 0,1 0 0 0 0,0 0 0 0 0,0-1 0 0 0,-1 1 0 0 0,1 0 0 0 0,0-1 0 0 0,0 1 0 0 0,-1-1 0 0 0,1 0 0 0 0,-1 1 0 0 0,1-1 0 0 0,0 0 0 0 0,-1 0 0 0 0,1 0 0 0 0,-1 0 0 0 0,0 0 0 0 0,1 0 0 0 0,-1 0 0 0 0,0-1 0 0 0,1 0 0 0 0,5-6 0 0 0,0 0 0 0 0,-1 0 0 0 0,2-2 0 0 0,132-186 2048 0 0,-124 170-2048 0 0,-11 17 0 0 0,1-1 0 0 0,0 1 0 0 0,1 0 0 0 0,0 0 0 0 0,6-6 0 0 0,-6 10 0 0 0,-4 8 0 0 0,-4 3 0 0 0,-1 14 0 0 0,-1 0 0 0 0,-5 17 0 0 0,3-15 0 0 0,0 0 0 0 0,2 4 0 0 0,1-9 0 0 0,1-3 0 0 0,0 0 0 0 0,-1 0 0 0 0,-1 0 0 0 0,-4 12 0 0 0,-19 70 0 0 0,-15 38 0 0 0,40-129 0 0 0,-1-1 0 0 0,1 0 0 0 0,1 1 0 0 0,-1-1 0 0 0,1 0 0 0 0,0 1 0 0 0,0-1 0 0 0,0 1 0 0 0,-1 8 0 0 0,-2-1 0 0 0,-1 0 0 0 0,4-11 0 0 0,0 0 0 0 0,0-1 0 0 0,0 1 0 0 0,0 0 0 0 0,0-1 0 0 0,0 1 0 0 0,0 0 0 0 0,0-1 0 0 0,0 1 0 0 0,0 0 0 0 0,0-1 0 0 0,0 1 0 0 0,0 0 0 0 0,0-1 0 0 0,1 2 0 0 0,7-1-64 0 0,-6-1-273 0 0,2-4-13 0 0,-1 2-931 0 0,-2 0-2936 0 0,-1 2 2682 0 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8:25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72 10135 0 0,'0'0'231'0'0,"0"0"29"0"0,0 0 19 0 0,1-2-41 0 0,20-39-44 0 0,-19 34-1390 0 0,2-9 7139 0 0,-3 10 145 0 0,-4 16-4741 0 0,-8 23-1347 0 0,6-18 0 0 0,0 0 0 0 0,0 7 0 0 0,-43 170 0 0 0,26-114 0 0 0,-5 10 0 0 0,11-28 0 0 0,15-47 0 0 0,3-5 0 0 0,1-9 0 0 0,1-5 0 0 0,8-17-1015 0 0,-5 9-541 0 0,0 0 0 0 0,-1-1-1 0 0,0 0 1557 0 0,7-36-4021 0 0,-5 26 1974 0 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8:26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46 191 11975 0 0,'0'0'267'0'0,"0"0"42"0"0,0 0 17 0 0,0 0-28 0 0,-2-1-196 0 0,-6-3-92 0 0,6 4 31 0 0,0-1 0 0 0,1 0 0 0 0,-1 0 0 0 0,1 0 0 0 0,-1 1 0 0 0,1-1 0 0 0,-1-1 0 0 0,1 1 0 0 0,0 0 0 0 0,-1 0 1 0 0,1 0-1 0 0,0-1 0 0 0,0 1 0 0 0,0-1 0 0 0,-1 0-41 0 0,0-2 307 0 0,1 2 202 0 0,-3-5 383 0 0,3 7-678 0 0,1-1 1 0 0,-1 0-1 0 0,1 1 1 0 0,-1-1-1 0 0,1 0 1 0 0,0 1-1 0 0,-1-1 1 0 0,1 0 0 0 0,0 0-1 0 0,-1 1 1 0 0,1-1-1 0 0,0 0 1 0 0,0 0-1 0 0,0 1 1 0 0,0-1-1 0 0,0 0 1 0 0,0 0-215 0 0,3-7 149 0 0,3 0-61 0 0,2-2 798 0 0,-6 7-645 0 0,1-1 1 0 0,0 0-1 0 0,0 1 0 0 0,0 0 1 0 0,0 0-1 0 0,1 0 1 0 0,-1 0-1 0 0,1 0 1 0 0,0 1-1 0 0,0-1 0 0 0,0 1 1 0 0,0 0-1 0 0,1 0-241 0 0,41-16-20 0 0,-20 6 1480 0 0,24-5-1460 0 0,-27 10 190 0 0,-5 1-86 0 0,0 1 1 0 0,0 1 0 0 0,0 1-1 0 0,8 0-104 0 0,-22 3 0 0 0,0 0 0 0 0,0 0 0 0 0,0 1 0 0 0,0-1 0 0 0,0 1 0 0 0,0 0 0 0 0,0 0 0 0 0,0 1 0 0 0,0-1 0 0 0,0 1 0 0 0,-1 0 0 0 0,1 0 0 0 0,-1 0 0 0 0,1 0 0 0 0,-1 1 0 0 0,0-1 0 0 0,-1 0 0 0 0,1 0 0 0 0,-1 0 0 0 0,1 1 0 0 0,-1-1 0 0 0,0 1 0 0 0,0 0 0 0 0,0 0 0 0 0,-1-1 0 0 0,1 1 0 0 0,-1 0 0 0 0,1 0 0 0 0,-1 1 0 0 0,0-1 0 0 0,0 0 0 0 0,-1 0 0 0 0,1 1 0 0 0,0 1 0 0 0,-1 10 158 0 0,-1 0-1 0 0,0-1 1 0 0,0 1-1 0 0,-2 0 1 0 0,0-1-1 0 0,0 0 1 0 0,-2 0-1 0 0,0 0 1 0 0,0 0-1 0 0,-1-1 1 0 0,-1 1 0 0 0,0-2-1 0 0,-9 13-157 0 0,11-19-73 0 0,-1 1 0 0 0,0-1 0 0 0,0-1 0 0 0,-1 1 0 0 0,0-1 0 0 0,0 0 0 0 0,0-1 0 0 0,0 1 0 0 0,-1-2 0 0 0,0 1 0 0 0,0-1 0 0 0,0 0 73 0 0,3-1-89 0 0,0-2-1 0 0,0 1 0 0 0,0 0 1 0 0,-1-1-1 0 0,1 0 1 0 0,0 0-1 0 0,0-1 1 0 0,0 1-1 0 0,0-1 1 0 0,0 0-1 0 0,0-1 90 0 0,1 1-229 0 0,0 0-1 0 0,0 0 1 0 0,0-1 0 0 0,0 1 0 0 0,0-1 0 0 0,0 0-1 0 0,1 0 1 0 0,-1 0 0 0 0,1-1 0 0 0,-1 1-1 0 0,1-1 1 0 0,0 0 0 0 0,-2-2 229 0 0,4 3-244 0 0,0 0 0 0 0,0 0 0 0 0,0 1 0 0 0,0-1 0 0 0,1 0 0 0 0,-1 0 1 0 0,1 0-1 0 0,-1 0 0 0 0,1 0 0 0 0,0 0 0 0 0,0-1 0 0 0,-1 1 0 0 0,2 0 0 0 0,-1 0 0 0 0,0 0 244 0 0,1-3-1127 0 0,-1 0 0 0 0,1 1 0 0 0,0-1 0 0 0,1 1 0 0 0,-1 0 0 0 0,2-2 1127 0 0,6-10-5362 0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8:26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7 11975 0 0,'0'0'267'0'0,"0"0"42"0"0,0 0 17 0 0,0 0-28 0 0,0 0-126 0 0,0 0 204 0 0,0 0 111 0 0,0 0 22 0 0,0 0 3 0 0,0 0 0 0 0,0-1-404 0 0,0 1 0 0 0,0 0 0 0 0,-1-1-1 0 0,1 1 1 0 0,0-1 0 0 0,0 1 0 0 0,-1 0 0 0 0,1-1-1 0 0,0 1 1 0 0,-1 0 0 0 0,1 0 0 0 0,0-1 0 0 0,-1 1-1 0 0,1 0 1 0 0,0 0 0 0 0,-1-1 0 0 0,1 1-1 0 0,-1 0 1 0 0,1 0-108 0 0,-6 1 373 0 0,0 0-1 0 0,0 1 0 0 0,0 0 1 0 0,1 0-1 0 0,-1 0 0 0 0,0 1 1 0 0,1 0-1 0 0,0 0 0 0 0,0 1 1 0 0,0-1-1 0 0,-1 2-372 0 0,-7 4 163 0 0,0 1 1 0 0,1 0-1 0 0,0 0 0 0 0,1 1 0 0 0,0 1 0 0 0,1 0 1 0 0,0 0-1 0 0,1 1 0 0 0,0 1 0 0 0,-6 12-163 0 0,12-18 0 0 0,-12 25 0 0 0,1 1 0 0 0,2 3 0 0 0,-4 9 0 0 0,5-13 0 0 0,-5 27 0 0 0,13-46 144 0 0,1 0 0 0 0,1 0 0 0 0,0 0 0 0 0,0 0 0 0 0,1 0 0 0 0,1 0 0 0 0,1 0 0 0 0,0 0 0 0 0,1 0 0 0 0,3 10-144 0 0,39 126 544 0 0,-44-146-1006 0 0,-1-2 447 0 0,8 8-1697 0 0,-7-10 1261 0 0,1-1 1 0 0,-1 1 0 0 0,0-1-1 0 0,0 1 1 0 0,1-1-1 0 0,-1 0 1 0 0,0 1-1 0 0,0-1 1 0 0,0 0-1 0 0,1 0 1 0 0,-1 0 0 0 0,0-1 450 0 0,6-5-2046 0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8:28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107 114 10135 0 0,'0'0'231'0'0,"0"0"29"0"0,0 0 19 0 0,0 0 37 0 0,0 0 125 0 0,0 0 58 0 0,0 0 11 0 0,0 0 2 0 0,0 0 0 0 0,0 0 0 0 0,0 0 0 0 0,0 0 0 0 0,0 0 0 0 0,0 0 0 0 0,0 0 0 0 0,0 0-69 0 0,-1 2-294 0 0,0 5 132 0 0,0-1-1 0 0,0 1 1 0 0,-1-1-1 0 0,0 1 1 0 0,-1-1 0 0 0,1 1-1 0 0,-3 2-280 0 0,-3 9 100 0 0,-14 42-100 0 0,3 1 0 0 0,3 0 0 0 0,0 10 0 0 0,10-30 0 0 0,4-32 410 0 0,4-18 708 0 0,2-16-598 0 0,10-82-520 0 0,-6 36 0 0 0,15-53 0 0 0,-7 70 0 0 0,-9 35 0 0 0,-1-1 0 0 0,1-11 0 0 0,-7 30 0 0 0,1 0 0 0 0,-1 0-1 0 0,0 0 1 0 0,1 0 0 0 0,-1 0-1 0 0,0 1 1 0 0,0-1 0 0 0,0 0-1 0 0,0 0 1 0 0,0 0 0 0 0,0 0-1 0 0,0 0 1 0 0,0 0 0 0 0,0 0-1 0 0,-1 0 1 0 0,1 0 0 0 0,0 1-1 0 0,-1-2 1 0 0,-3-8 78 0 0,4 8 293 0 0,0 2 117 0 0,0 0 21 0 0,0 0-66 0 0,19-1-278 0 0,61 4-165 0 0,-75-3 0 0 0,23 0 0 0 0,0 1 0 0 0,0 2 0 0 0,2 1 0 0 0,-19-2 0 0 0,-3 3 0 0 0,-7-3 53 0 0,0 1 1 0 0,1-1-1 0 0,-1 0 0 0 0,0 1 0 0 0,0-1 1 0 0,0 1-1 0 0,0 0 0 0 0,-1-1 0 0 0,1 1 1 0 0,-1 0-1 0 0,1-1 0 0 0,-1 1 1 0 0,0 0-1 0 0,0-1 0 0 0,0 1 0 0 0,0 0 1 0 0,-1-1-54 0 0,-1 12 553 0 0,0-1 1 0 0,-4 12-554 0 0,4-19 35 0 0,-11 39-25 0 0,-4 9-9 0 0,16-48-12 0 0,0 0 1 0 0,0 0-1 0 0,0 1 0 0 0,1-1 1 0 0,0 0-1 0 0,0 0 0 0 0,1 5 11 0 0,0-3-4 0 0,0 1 0 0 0,-1-1 0 0 0,0 0-1 0 0,0 0 1 0 0,-1 0 0 0 0,0 0 0 0 0,-1 0 0 0 0,0 0-1 0 0,0 1 5 0 0,-7 17 34 0 0,-1 0 0 0 0,-1 2-34 0 0,-13 32 34 0 0,21-53-24 0 0,2-6-16 0 0,0 1-1 0 0,0 0 1 0 0,0 0 0 0 0,1 0 0 0 0,-1 0 0 0 0,1 0 0 0 0,0 0 0 0 0,-1 0-1 0 0,1 0 1 0 0,0 0 0 0 0,0 1 0 0 0,1-1 6 0 0,-1 0-337 0 0,0-2-138 0 0,0 0-33 0 0,7-7-84 0 0,-6 4 501 0 0,0 0 0 0 0,0 0 0 0 0,0 0 0 0 0,0-1 0 0 0,0 1 0 0 0,-1 0 0 0 0,0 0 0 0 0,1-1 0 0 0,-1 1 0 0 0,0 0 0 0 0,-1 0 0 0 0,1-1 0 0 0,-1 1 0 0 0,1 0 0 0 0,-1 0 0 0 0,-1-3 91 0 0,-3-5-1063 0 0,-1 0 0 0 0,0 0-1 0 0,0 1 1 0 0,-1 0 0 0 0,-1 0 0 0 0,0 1 0 0 0,0 0-1 0 0,0 0 1 0 0,-2 1 0 0 0,1 0 0 0 0,-1 0 0 0 0,0 1-1 0 0,0 0 1 0 0,-9-4 1063 0 0,8 6-56 0 0,4 1 614 0 0,1 0 0 0 0,-1 1 1 0 0,0 0-1 0 0,-1 0 0 0 0,-6-1-558 0 0,13 3 953 0 0,1 1-288 0 0,0 0-121 0 0,0 0-28 0 0,0 0 66 0 0,0 0 288 0 0,0 0 122 0 0,0 0 28 0 0,29-10 1660 0 0,3 5-1906 0 0,1 1-1 0 0,15 1-773 0 0,1 3 1022 0 0,-15-1-927 0 0,24-3-95 0 0,-29 4-829 0 0,-27 0-124 0 0,-2 0-1150 0 0,0 0-4380 0 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8:28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58 174 11975 0 0,'0'0'267'0'0,"0"-1"42"0"0,6-12-64 0 0,0 1 1 0 0,-1-1-1 0 0,-1 1 0 0 0,3-12-245 0 0,4-16 1187 0 0,-6 28-689 0 0,9-33 2076 0 0,-13 43-2062 0 0,-1 2 0 0 0,0 0 0 0 0,0 0 0 0 0,0 0 0 0 0,0 0 0 0 0,0 0 0 0 0,0 0 0 0 0,0 0 0 0 0,0 0 0 0 0,0 0-69 0 0,-2 9-384 0 0,1 0 1 0 0,0-1-1 0 0,0 7-59 0 0,-2 23-13 0 0,-10 37 21 0 0,8-40 300 0 0,-2 0-1 0 0,-1 0 1 0 0,-7 17-308 0 0,4-22 186 0 0,-2 3 125 0 0,1 1-1 0 0,2 0 0 0 0,-4 31-310 0 0,13-54 0 0 0,1-3-133 0 0,18-21-2527 0 0,-14 8 1863 0 0,-1 0 0 0 0,1 0 0 0 0,-1-1 0 0 0,0 1 0 0 0,-1-1 0 0 0,3-5 797 0 0,-2 3-721 0 0,5-9-815 0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8:29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128 185 15663 0 0,'0'0'356'0'0,"0"0"50"0"0,0 0 20 0 0,0 0-42 0 0,0 0-180 0 0,0 0 176 0 0,0 0 107 0 0,0 0 22 0 0,0 0 3 0 0,-7 9 1024 0 0,4-2-1069 0 0,-1 0-1 0 0,1 0 1 0 0,-1 0 0 0 0,-1-1-1 0 0,-1 2-466 0 0,-15 26 323 0 0,3 2-329 0 0,-1 7 6 0 0,14-29 19 0 0,1 0 1 0 0,0 0 0 0 0,0 1-1 0 0,0 14-19 0 0,-5 52 1960 0 0,7-70-1944 0 0,3-17-16 0 0,-1 1 0 0 0,-1 0 0 0 0,1 0 0 0 0,-1-1 0 0 0,0-1 0 0 0,-1-5 0 0 0,1 1 0 0 0,1-1 0 0 0,0-9 0 0 0,4-12 63 0 0,3 0 1 0 0,0 1-1 0 0,2 0 0 0 0,1 0 0 0 0,2 1 1 0 0,1 1-1 0 0,7-12-63 0 0,-12 28 83 0 0,0 1 1 0 0,1-1-1 0 0,1 1 1 0 0,0 1-1 0 0,0 0 1 0 0,2 0-1 0 0,-1 1 1 0 0,1 1-1 0 0,1-1 1 0 0,0 2-1 0 0,2-1-83 0 0,-8 6 32 0 0,0 0-1 0 0,0 0 0 0 0,0 1 0 0 0,0 0 0 0 0,1 0 1 0 0,0 0-1 0 0,-1 1 0 0 0,1 1 0 0 0,0-1 1 0 0,0 1-1 0 0,0 1 0 0 0,0-1 0 0 0,0 1 0 0 0,0 1 1 0 0,0-1-1 0 0,0 1 0 0 0,0 1 0 0 0,0 0 0 0 0,0 0 1 0 0,0 0-1 0 0,-1 1 0 0 0,7 3-31 0 0,-10-4 0 0 0,1 1 0 0 0,-1 0 0 0 0,0 0 0 0 0,0 0 0 0 0,0 0 0 0 0,0 0 0 0 0,-1 1 0 0 0,1 0 0 0 0,-1 0 0 0 0,0 0 0 0 0,0 0 0 0 0,0 0 0 0 0,-1 1 0 0 0,0-1 0 0 0,1 1 0 0 0,-1-1 0 0 0,-1 1 0 0 0,1 0 0 0 0,0 4 0 0 0,2 2 0 0 0,-3-7 0 0 0,0-1 0 0 0,1 1 0 0 0,-2 0 0 0 0,1 0 0 0 0,0 0 0 0 0,-1 0 0 0 0,1 0 0 0 0,-1 0 0 0 0,0 0 0 0 0,0 0 0 0 0,-1 0 0 0 0,1 0 0 0 0,-1-1 0 0 0,0 2 0 0 0,0-1 0 0 0,0 0 0 0 0,-1-1 0 0 0,1 1 0 0 0,-1-1 0 0 0,0 0 0 0 0,0 1 0 0 0,0-1 0 0 0,0 0 0 0 0,0 0 0 0 0,-1 0 0 0 0,1 0 0 0 0,-1-1 0 0 0,0 1 0 0 0,0-1 0 0 0,-1 2 0 0 0,-1-1 0 0 0,1 0 0 0 0,-1 0 0 0 0,0-1 0 0 0,0 1 0 0 0,0-1 0 0 0,0 0 0 0 0,-1 0 0 0 0,1-1 0 0 0,-1 0 0 0 0,0 1 0 0 0,4-2 0 0 0,1 0 0 0 0,0 0 0 0 0,-1 0 0 0 0,1 0 0 0 0,0 0 0 0 0,-1 0 0 0 0,1 0 0 0 0,0-1 0 0 0,-1 1 0 0 0,1 0 0 0 0,0-1 0 0 0,0 1 0 0 0,-1-1 0 0 0,-21-14 0 0 0,21 14 0 0 0,-6-9 0 0 0,29 38 0 0 0,2 15 0 0 0,-8-16 0 0 0,-1 1 0 0 0,7 20 0 0 0,-18-40 0 0 0,-1 0 0 0 0,0 0 0 0 0,0 0 0 0 0,0 0 0 0 0,-1 1 0 0 0,0-1 0 0 0,-1 1 0 0 0,0-1 0 0 0,0 0 0 0 0,-1 1 0 0 0,0-1 0 0 0,0 1 0 0 0,-5 10 0 0 0,-1-8 0 0 0,2-10 0 0 0,4-1 0 0 0,-6 2 0 0 0,0 0 0 0 0,0-1 0 0 0,0 0 0 0 0,-1 0 0 0 0,1 0 0 0 0,0-1 0 0 0,0 0 0 0 0,0 0 0 0 0,-1-1 0 0 0,1 1 0 0 0,0-2 0 0 0,0 1 0 0 0,-4-2 0 0 0,-7-3 0 0 0,1-1 0 0 0,0 0 0 0 0,0-2 0 0 0,-10-6 0 0 0,19 10-169 0 0,-16-10-1445 0 0,24 14 604 0 0,1-3 114 0 0,1 0-1 0 0,-1 0 1 0 0,1 0 0 0 0,1 1 0 0 0,-1-1 0 0 0,0 1-1 0 0,1-1 1 0 0,0 1 0 0 0,1-2 896 0 0,-3 4-254 0 0,16-14-2305 0 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8:30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 10135 0 0,'0'0'231'0'0,"0"0"29"0"0,4-1 19 0 0,10-3 105 0 0,-11 3 410 0 0,-3 1 184 0 0,0 0 40 0 0,0 0-63 0 0,0 0-290 0 0,0 0-121 0 0,0 0-28 0 0,0 0-4 0 0,0 0 0 0 0,0 0 0 0 0,0 0 0 0 0,0 0 0 0 0,1 5 16 0 0,0 1 0 0 0,0-1 0 0 0,1 1 0 0 0,-1-1 0 0 0,1 1 0 0 0,0-1 0 0 0,2 2-528 0 0,3 10 487 0 0,19 59 1631 0 0,1 12-2118 0 0,-20-58 346 0 0,-1 0 1 0 0,-2 0 0 0 0,0 0 0 0 0,-2 22-347 0 0,-3 26 0 0 0,-4-1 0 0 0,-4-1 0 0 0,-13 56 0 0 0,0-39 608 0 0,21-85-608 0 0,-1 0 0 0 0,1-1 0 0 0,-2 0 0 0 0,1 1 0 0 0,-1-1 0 0 0,0 0 0 0 0,0 0 0 0 0,-1 0 0 0 0,0-1 0 0 0,0 1 0 0 0,-1-1 0 0 0,0 0 0 0 0,0 0 0 0 0,0-1 0 0 0,-1 1 0 0 0,1-1 0 0 0,-2 0 0 0 0,0 0-133 0 0,6-5-563 0 0,-9-14-8211 0 0,4 6 1195 0 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8:09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6447 0 0,'0'0'298'0'0,"0"0"-10"0"0,0 0-118 0 0,0 0 206 0 0,0 0 111 0 0,0 0 22 0 0,0 0 3 0 0,0 0 0 0 0,0 0 0 0 0,0 0 0 0 0,0 0 0 0 0,0 0 0 0 0,0 0 0 0 0,0 0 0 0 0,0 0 0 0 0,0 0 0 0 0,-2 0 0 0 0,-5 0 0 0 0,5 0 0 0 0,2 0 0 0 0,0 0 0 0 0,0 0 0 0 0,-2 1 0 0 0,0 1-330 0 0,-17 6 1852 0 0,16-5-1917 0 0,-15 1 1814 0 0,16-4-1560 0 0,2 0 117 0 0,0 0 21 0 0,0 0-66 0 0,0 0-222 0 0,0 0 166 0 0,0 0 101 0 0,0 0 21 0 0,0 0-66 0 0,1 1-294 0 0,2 0-147 0 0,0 1 0 0 0,0-1-1 0 0,-1 0 1 0 0,1 0 0 0 0,0 0-1 0 0,0 0 1 0 0,0 0 0 0 0,0 0 0 0 0,1-1-1 0 0,-1 0-1 0 0,2 1-1 0 0,6 0 1 0 0,-1 0 0 0 0,1-1 0 0 0,0 0 0 0 0,10-1 0 0 0,7-1 0 0 0,103-3 0 0 0,-116 6 0 0 0,-1 2 0 0 0,-14-3 0 0 0,35 9-755 0 0,-16-11-393 0 0,-17 2 1087 0 0,11-4-1434 0 0,-5 1-2132 0 0,-4 2-3987 0 0,-4 1 2890 0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8:10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4607 0 0,'-9'6'352'0'0,"5"-3"-293"0"0,-20 9 10 0 0,9-5 2695 0 0,-1 1 0 0 0,-8 6-2764 0 0,22-13 512 0 0,0 0 0 0 0,-2 0-78 0 0,0 0-1 0 0,0 0 1 0 0,0 1-1 0 0,0 0 1 0 0,0-1-1 0 0,0 2 1 0 0,0-1-1 0 0,0 1-433 0 0,3-2 1020 0 0,1-1-65 0 0,0 0-290 0 0,0 0-121 0 0,0 0-28 0 0,0 0-4 0 0,0 0 0 0 0,0 0 0 0 0,0 0 0 0 0,0 0 0 0 0,0 0 0 0 0,0 0 0 0 0,0 0 0 0 0,0 0-68 0 0,1 2-289 0 0,0-1-153 0 0,-1 0 0 0 0,1 1 0 0 0,0-1 0 0 0,0 0 0 0 0,0 0-1 0 0,0 0 1 0 0,1 0 0 0 0,-1 0 0 0 0,0 0 0 0 0,0 0 0 0 0,1 0 0 0 0,-1 0 0 0 0,0 0 0 0 0,1-1 0 0 0,-1 1 0 0 0,1 0 0 0 0,0-1-2 0 0,2 1 56 0 0,-3 0 315 0 0,12 2 626 0 0,14 3-405 0 0,-13-5-576 0 0,27-2-16 0 0,-33 2 0 0 0,9-1 0 0 0,-6-1 0 0 0,25-6 0 0 0,20-7 0 0 0,-47 11 0 0 0,-6 1 0 0 0,0 1 0 0 0,0 0 0 0 0,1 0 0 0 0,-1 0 0 0 0,0 0 0 0 0,0 1 0 0 0,1-1 0 0 0,-1 1 0 0 0,1 0 0 0 0,9 1 0 0 0,-12-1 0 0 0,-1 0 0 0 0,1 0 0 0 0,0 0 0 0 0,-1 1 0 0 0,1-1 0 0 0,-1 0 0 0 0,1 0 0 0 0,-1 1 0 0 0,1-1 0 0 0,-1 0 0 0 0,1 1 0 0 0,-1-1 0 0 0,1 0 0 0 0,-1 1 0 0 0,1-1 0 0 0,-1 1 0 0 0,1-1 0 0 0,-1 1 0 0 0,0-1 0 0 0,0 1 0 0 0,0 0 0 0 0,0-1 0 0 0,0 1 0 0 0,0-1 0 0 0,0 1 0 0 0,0 0 0 0 0,0-1 0 0 0,0 1 0 0 0,0-1 0 0 0,-1 1 0 0 0,1-1 0 0 0,0 1 0 0 0,0 0 0 0 0,-1 0 0 0 0,-7 17-1937 0 0,-8 8-5300 0 0,15-25 155 0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8:42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157 121 8287 0 0,'0'0'382'0'0,"0"0"-8"0"0,1-11 2230 0 0,0 4-2092 0 0,-1 5 0 0 0,0 0 0 0 0,1-2 49 0 0,0 1-1 0 0,0 0 0 0 0,1-1 1 0 0,-1 1-1 0 0,1 0 1 0 0,-1 0-1 0 0,1 0 0 0 0,2-3-560 0 0,4-2 586 0 0,-1 1 0 0 0,1 0-1 0 0,8-5-585 0 0,-8 6 72 0 0,-6 5 299 0 0,-2 1 117 0 0,0 0 21 0 0,1-2-66 0 0,7-4-294 0 0,0-2-133 0 0,-4 0 56 0 0,-3 6 299 0 0,-1 2 117 0 0,0 0 21 0 0,0 0-66 0 0,0 4-305 0 0,-2 1-116 0 0,-4 8-17 0 0,-68 120-5 0 0,42-79 0 0 0,2 2 0 0 0,3 2 0 0 0,-1 8 0 0 0,17-33 0 0 0,1-1 0 0 0,2 2 0 0 0,-4 30 0 0 0,10-40 0 0 0,0 0 0 0 0,1-1 0 0 0,1 1 0 0 0,2 0 0 0 0,0 0 0 0 0,2 1 0 0 0,-2-16 0 0 0,1 0-1 0 0,0 1 1 0 0,1-1-1 0 0,0 0 1 0 0,0 0-1 0 0,1-1 1 0 0,0 1-1 0 0,0-1 1 0 0,1 0-1 0 0,0-1 1 0 0,1 1-1 0 0,-1-1 1 0 0,3 1 0 0 0,4 4 13 0 0,2 0 0 0 0,0-1 0 0 0,0 0 0 0 0,1-1 0 0 0,0-1 0 0 0,8 3-13 0 0,-16-8 288 0 0,-6-3-141 0 0,0 0-1 0 0,1 0 0 0 0,-1 0 0 0 0,0 1 0 0 0,0-1 0 0 0,0 1 1 0 0,0 0-1 0 0,0-1 0 0 0,0 1 0 0 0,-1 0 0 0 0,2 1-146 0 0,-3-2-59 0 0,1-1 0 0 0,-1 0 0 0 0,0 1 0 0 0,1-1 0 0 0,-1 0 0 0 0,0 1-1 0 0,1-1 1 0 0,-1 1 0 0 0,0-1 0 0 0,0 0 0 0 0,1 1 0 0 0,-1-1 0 0 0,0 1 0 0 0,0-1 0 0 0,0 1-1 0 0,0-1 1 0 0,1 1 0 0 0,-1-1 0 0 0,0 1 0 0 0,0-1 0 0 0,0 1 0 0 0,0-1 0 0 0,0 0 0 0 0,0 1 0 0 0,0-1-1 0 0,-1 1 1 0 0,1-1 0 0 0,0 1 0 0 0,0-1 0 0 0,0 1 0 0 0,0-1 0 0 0,-1 1 59 0 0,1 0-154 0 0,-1 0 0 0 0,0 0 0 0 0,0 0 0 0 0,0 0 0 0 0,0-1 0 0 0,0 1-1 0 0,0 0 1 0 0,0 0 0 0 0,-1-1 0 0 0,1 1 0 0 0,0-1 0 0 0,-1 1 154 0 0,-9 3-2248 0 0,0-3-4916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14:01:10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1 615 8287 0 0,'0'0'191'0'0,"0"0"26"0"0,0 0 9 0 0,0 0 42 0 0,0 0 158 0 0,0 0 72 0 0,0 0 12 0 0,0 0 2 0 0,0 0 0 0 0,0 0 0 0 0,0 0 0 0 0,0 0 68 0 0,0 0 286 0 0,0 0 124 0 0,0 0 30 0 0,0 0-133 0 0,0 0-508 0 0,0 0 37 0 0,-1-1 80 0 0,1-2-278 0 0,0 0-1 0 0,0 0 1 0 0,0 0 0 0 0,1 0 0 0 0,-1 0 0 0 0,1 0 0 0 0,-1 0 0 0 0,1 0-218 0 0,3-18 815 0 0,-2 6-612 0 0,1 0 0 0 0,0 0-1 0 0,3-7-202 0 0,-2 5 222 0 0,0 0-1 0 0,0-6-221 0 0,1 7 662 0 0,6-13 265 0 0,-8 22-911 0 0,-2 16-16 0 0,-6 29 0 0 0,4 7 0 0 0,1-31 0 0 0,-1 1 0 0 0,-1 9 0 0 0,-10 50 0 0 0,11-69 0 0 0,-1 17 0 0 0,2-8 0 0 0,2-2 0 0 0,-2-11 0 0 0,1 0 0 0 0,-1-1 0 0 0,1 1 0 0 0,0 0 0 0 0,-1-1 0 0 0,1 1 0 0 0,-1-1 0 0 0,1 1 0 0 0,0-1 0 0 0,-1 1 0 0 0,1-1 0 0 0,0 0 0 0 0,-1 1 0 0 0,1-1 0 0 0,0 0 0 0 0,1 1 0 0 0,0-1 0 0 0,0 1 0 0 0,1-1 0 0 0,-1 0 0 0 0,0 0 0 0 0,0 0 0 0 0,0 0 0 0 0,1 0 0 0 0,-1 0 0 0 0,0-1 0 0 0,0 1 0 0 0,0-1 0 0 0,0 1 0 0 0,0-1 0 0 0,1 0 0 0 0,-1 0 0 0 0,-1 0 0 0 0,1 0 0 0 0,0 0 0 0 0,0 0 0 0 0,0-1 0 0 0,0 0 0 0 0,7-5 0 0 0,-1-1 0 0 0,1 0 0 0 0,5-8 0 0 0,-2 3 0 0 0,14-17 0 0 0,-1-2 0 0 0,15-26 0 0 0,-31 44 0 0 0,0 1 0 0 0,-1-2 0 0 0,-1 1 0 0 0,2-9 0 0 0,-6 12 0 0 0,-3 5 0 0 0,-4 10 0 0 0,-4 8 0 0 0,-6 23 0 0 0,-9 34 0 0 0,22-66 0 0 0,-1 2 0 0 0,-1 14 0 0 0,1-5 0 0 0,1-10 0 0 0,1 19 0 0 0,2-10 0 0 0,0 1 0 0 0,2-1 0 0 0,4-2 0 0 0,2-4 0 0 0,2-2 0 0 0,1-2 0 0 0,5-2 0 0 0,-13-3 0 0 0,-2 1 0 0 0,10-3 0 0 0,0-1 0 0 0,0-1 0 0 0,-9 4 0 0 0,0-1 0 0 0,0 1 0 0 0,0-1 0 0 0,0 0 0 0 0,0 0 0 0 0,-1 0 0 0 0,1-1 0 0 0,-1 1 0 0 0,1-2 0 0 0,6-7 0 0 0,2-2 0 0 0,0-1 0 0 0,-2 0 0 0 0,1 0 0 0 0,-2-1 0 0 0,2-4 0 0 0,15-25 0 0 0,-19 33 0 0 0,0-1 0 0 0,0 0 0 0 0,-1 0 0 0 0,-1 0 0 0 0,0-1 0 0 0,-1 1 0 0 0,2-13 0 0 0,1-1 0 0 0,1 2 0 0 0,9-23 0 0 0,4-8 0 0 0,-10 29 0 0 0,-8 20 0 0 0,0 1 0 0 0,-1-1 0 0 0,1 0 0 0 0,-1 0 0 0 0,0-6 0 0 0,-3 0 0 0 0,1 13 0 0 0,0 0 0 0 0,0-1 0 0 0,-1 1 0 0 0,1 0 0 0 0,0-1 0 0 0,0 1 0 0 0,-1 0 0 0 0,1 0 0 0 0,0-1 0 0 0,0 1 0 0 0,-1 0 0 0 0,1 0 0 0 0,0-1 0 0 0,-1 1 0 0 0,1 0 0 0 0,0 0 0 0 0,-1 0 0 0 0,1 0 0 0 0,-1 0 0 0 0,1 0 0 0 0,0 0 0 0 0,-1 0 0 0 0,1-1 0 0 0,-1 1 0 0 0,0 1 0 0 0,-1-1 0 0 0,0 1 0 0 0,1-1 0 0 0,-1 1 0 0 0,0 0 0 0 0,1-1 0 0 0,-1 1 0 0 0,1 0 0 0 0,0 0 0 0 0,-1 0 0 0 0,1 0 0 0 0,0 0 0 0 0,-1 0 0 0 0,0 1 0 0 0,-16 19 0 0 0,11-9 0 0 0,0-1 0 0 0,1 1 0 0 0,0 0 0 0 0,1 1 0 0 0,-4 12 0 0 0,-4 9 0 0 0,-3 11 0 0 0,1 1 0 0 0,-1 15 0 0 0,6-12 0 0 0,2 0 0 0 0,2 0 0 0 0,1 21 0 0 0,5-66 0 0 0,0-1 0 0 0,0 0 0 0 0,1 1 0 0 0,-1-1 0 0 0,1 0 0 0 0,-1 1 0 0 0,1-1 0 0 0,1 1 0 0 0,5 14 0 0 0,-3-15 0 0 0,-1-1 0 0 0,8 7 0 0 0,8 0 0 0 0,-13-9 0 0 0,-2 0 0 0 0,3 0 0 0 0,0-1 0 0 0,0 0 0 0 0,0 0 0 0 0,0 0 0 0 0,0-1 0 0 0,0 0 0 0 0,0 0 0 0 0,0 0 0 0 0,-1-1 0 0 0,1 0 0 0 0,-1-1 0 0 0,4-2 0 0 0,13-9 0 0 0,-1-2 0 0 0,15-13 0 0 0,-14 11 0 0 0,-2-1 0 0 0,0 0 0 0 0,-2-1 0 0 0,0-1 0 0 0,-1 0 0 0 0,-1-2 0 0 0,-2 0 0 0 0,0-1 0 0 0,6-15 0 0 0,15-41 0 0 0,-3-1 0 0 0,0-10 0 0 0,-29 78 508 0 0,0-1 0 0 0,0 0 0 0 0,-2 0 0 0 0,1-7-508 0 0,-4 15 16 0 0,-4 3-16 0 0,-3 5 0 0 0,0 1 0 0 0,8-2 0 0 0,-1 1 0 0 0,0-1 0 0 0,1 0 0 0 0,-1 0 0 0 0,0 1 0 0 0,1-1 0 0 0,-1 0 0 0 0,1 1 0 0 0,-1-1 0 0 0,0 1 0 0 0,1-1 0 0 0,-1 1 0 0 0,1-1 0 0 0,-1 1 0 0 0,1-1 0 0 0,0 1 0 0 0,-1-1 0 0 0,1 1 0 0 0,-1 0 0 0 0,1-1 0 0 0,0 1 0 0 0,0-1 0 0 0,-1 2 0 0 0,1 0 0 0 0,-4 4 0 0 0,0 0 0 0 0,1 1 0 0 0,0-1 0 0 0,1 1 0 0 0,-1 0 0 0 0,1-1 0 0 0,1 1 0 0 0,-1 5 0 0 0,-2 15 0 0 0,0 17 0 0 0,3-34 0 0 0,-33 288 0 0 0,13-156 0 0 0,20-166 0 0 0,-1 0 0 0 0,-5-21 0 0 0,5 37 0 0 0,1 1 0 0 0,-1 0 0 0 0,-1 0 0 0 0,1 0 0 0 0,-1 0 0 0 0,0 0 0 0 0,-1 0 0 0 0,0 0 0 0 0,-1 4 0 0 0,0 6 0 0 0,3 5 0 0 0,2-3-29 0 0,0-1 1 0 0,1 0-1 0 0,0 1 0 0 0,0-1 1 0 0,0 0-1 0 0,0 0 0 0 0,0 0 1 0 0,1 0-1 0 0,0 0 0 0 0,0 0 1 0 0,0 0-1 0 0,0 0 0 0 0,1-1 1 0 0,2 4 28 0 0,-4-6 4 0 0,0 1 0 0 0,1-1 0 0 0,0 1 0 0 0,-1-1 0 0 0,1 1 0 0 0,0-1 0 0 0,-1 0 0 0 0,1 1 0 0 0,0-1 0 0 0,0 0 0 0 0,0-1 0 0 0,0 1 0 0 0,0 0 0 0 0,0 0 0 0 0,1-1 0 0 0,-1 1 0 0 0,0-1 0 0 0,0 0 0 0 0,0 0 0 0 0,0 0-1 0 0,1 0 1 0 0,-1 0 0 0 0,2 0-4 0 0,1-1 39 0 0,0 0 0 0 0,1 0 0 0 0,-1-1-1 0 0,0 1 1 0 0,0-1 0 0 0,0 0-1 0 0,0 0 1 0 0,2-2-39 0 0,11-8 0 0 0,-1 0 0 0 0,0-1 0 0 0,6-7 0 0 0,25-20 0 0 0,-48 40 0 0 0,0 1 0 0 0,0-1 0 0 0,0 0 0 0 0,-1 0 0 0 0,1 0 0 0 0,0 0 0 0 0,0 1 0 0 0,0-1 0 0 0,0 0 0 0 0,0 0 0 0 0,0 0 0 0 0,0 0 0 0 0,0 1 0 0 0,0-1 0 0 0,0 0 0 0 0,0 0 0 0 0,0 0 0 0 0,0 0 0 0 0,0 1 0 0 0,0-1 0 0 0,0 0 0 0 0,0 0 0 0 0,0 0 0 0 0,1 0 0 0 0,-1 1 0 0 0,0-1 0 0 0,0 0 0 0 0,0 0 0 0 0,0 0 0 0 0,0 0 0 0 0,0 0 0 0 0,0 1 0 0 0,0-1 0 0 0,1 0 0 0 0,-1 0 0 0 0,0 0 0 0 0,0 0 0 0 0,0 0 0 0 0,0 0 0 0 0,0 0 0 0 0,1 0 0 0 0,-1 0 0 0 0,0 1 0 0 0,0-1 0 0 0,0 0 0 0 0,0 0 0 0 0,1 0 0 0 0,-1 0 0 0 0,0 0 0 0 0,0 0 0 0 0,0 0 0 0 0,1 0 0 0 0,-1 0 0 0 0,0 0 0 0 0,0 0 0 0 0,0 0 0 0 0,0-1 0 0 0,1 1 0 0 0,-1 0 0 0 0,0 0 0 0 0,0 0 0 0 0,0 0 0 0 0,0 0 0 0 0,0 0 0 0 0,1 0 0 0 0,-1 0 0 0 0,0 0 0 0 0,0-1 0 0 0,0 1 0 0 0,-3 14 0 0 0,3-14 0 0 0,-10 38 0 0 0,2 1 0 0 0,2 0 0 0 0,1 0 0 0 0,1 25 0 0 0,4-62 0 0 0,-3 27 0 0 0,1-18 0 0 0,0-2 0 0 0,-3-3-133 0 0,4-6 38 0 0,1 0 0 0 0,-1 0 1 0 0,0 0-1 0 0,1-1 0 0 0,-1 1 0 0 0,0 0 1 0 0,0 0-1 0 0,1-1 0 0 0,-1 1 1 0 0,0 0-1 0 0,1-1 0 0 0,-1 1 1 0 0,1 0-1 0 0,-1-1 0 0 0,0 1 0 0 0,1-1 95 0 0,-1 1-134 0 0,-1-2-306 0 0,0 0 0 0 0,0 0 0 0 0,0 0 0 0 0,0 0 0 0 0,0 0 0 0 0,1 0-1 0 0,-1-1 1 0 0,1 1 0 0 0,-1 0 0 0 0,1-1 0 0 0,0 1 0 0 0,0-1 0 0 0,0 0-1 0 0,0 1 1 0 0,0-1 0 0 0,1 0 0 0 0,-1 0 0 0 0,1 0 440 0 0,-2-10-2047 0 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8:42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1 162 6447 0 0,'0'0'142'0'0,"2"-1"22"0"0,3-2-68 0 0,6-3-70 0 0,-1 0 0 0 0,1-1 0 0 0,-1 0 0 0 0,0 0 0 0 0,-1-1 0 0 0,0 0 0 0 0,0-1 0 0 0,0-1-26 0 0,-2 1-711 0 0,0 0 1 0 0,-1 0 0 0 0,-1-1-1 0 0,5-8 711 0 0,-9 16-512 0 0,-2-13-96 0 0,0 6 608 0 0,-2 1 0 0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8:43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71 6447 0 0,'0'0'142'0'0,"0"0"22"0"0,0 0 13 0 0,-1-1-20 0 0,-7-7-374 0 0,7 6 319 0 0,-1 1 0 0 0,1-1 0 0 0,0 1-1 0 0,0 0 1 0 0,-1 0 0 0 0,1 0 0 0 0,-1 0 0 0 0,1 0-1 0 0,-2 0-101 0 0,0 0 245 0 0,0 0 0 0 0,0 1 0 0 0,-1-1 0 0 0,1 1 0 0 0,0 0-1 0 0,-3 0-244 0 0,4 0 371 0 0,2 0 117 0 0,0 0 21 0 0,-2-1 3 0 0,-1-2-708 0 0,2 3 509 0 0,1-1 0 0 0,-1 1-1 0 0,1-1 1 0 0,0 0 0 0 0,-1 1 0 0 0,1-1 0 0 0,0 1 0 0 0,-1-1 0 0 0,1 0 0 0 0,0 1 0 0 0,0-1-1 0 0,0 0 1 0 0,0 1 0 0 0,0-1 0 0 0,-1 0 0 0 0,1 1 0 0 0,0-1-313 0 0,0-1 509 0 0,0 2 3 0 0,0 0 0 0 0,-2-6 227 0 0,2 2-635 0 0,-9-9 757 0 0,8 12-490 0 0,1 1 117 0 0,0 0 21 0 0,0 0-66 0 0,-6-5 1754 0 0,30 19-149 0 0,-14-9-2032 0 0,-2 5-16 0 0,7 10 0 0 0,-14-18 0 0 0,0-1 0 0 0,0 1 0 0 0,0-1 0 0 0,0 1 0 0 0,0-1 0 0 0,-1 1 0 0 0,1-1 0 0 0,0 1 0 0 0,-1 0 0 0 0,0-1 0 0 0,1 1 0 0 0,-1 1 0 0 0,2 3 0 0 0,4 23 531 0 0,-1-1 1 0 0,0 13-532 0 0,-2-10 492 0 0,2 0 1 0 0,1 1-493 0 0,16 42 0 0 0,-13-48 0 0 0,-2 0 0 0 0,0 1 0 0 0,-2 0 0 0 0,-1 0 0 0 0,-1 3 0 0 0,4 175 0 0 0,-7-189 0 0 0,0 38 0 0 0,-5 25 0 0 0,2 0 0 0 0,2-47 0 0 0,-1 0 0 0 0,-1 2 0 0 0,0-9 0 0 0,2 0 0 0 0,1 9 0 0 0,0-24 0 0 0,-1-3 0 0 0,-1 1 0 0 0,1-1 0 0 0,-2 1 0 0 0,1-1 0 0 0,-1 1 0 0 0,0-1 0 0 0,0 0 0 0 0,-1 0 0 0 0,0-1 0 0 0,0 1 0 0 0,0-1 0 0 0,-1 0 0 0 0,-3 4 0 0 0,-7 3 0 0 0,1-2 0 0 0,4-4 0 0 0,-1-4 0 0 0,11-3 0 0 0,-1 0 0 0 0,1 0 0 0 0,-1-1 0 0 0,1 1 0 0 0,0 0 0 0 0,-1 0 0 0 0,1 0 0 0 0,-1-1 0 0 0,1 1 0 0 0,-1 0 0 0 0,1-1 0 0 0,0 1 0 0 0,-1 0 0 0 0,1-1 0 0 0,-1 1 0 0 0,1 0 0 0 0,0-1 0 0 0,0 1 0 0 0,-1-1 0 0 0,1 1 0 0 0,-3-12 0 0 0,3 10 0 0 0,0 1 0 0 0,0 0 0 0 0,0 0 0 0 0,-1-1 0 0 0,1 1 0 0 0,1 0 0 0 0,-1-1 0 0 0,0 1 0 0 0,0 0 0 0 0,0 0 0 0 0,1-1 0 0 0,-1 1 0 0 0,0 0 0 0 0,1 0 0 0 0,-1 0 0 0 0,1 0 0 0 0,0-1 0 0 0,-1 1 0 0 0,1 0 0 0 0,0 0 0 0 0,0 0 0 0 0,0 0 0 0 0,0 1 0 0 0,0-2 0 0 0,2 0 0 0 0,2-3-104 0 0,0 0-1 0 0,0 1 1 0 0,1 0 0 0 0,5-3 104 0 0,11-9-835 0 0,20-15-3446 0 0,-25 19-3906 0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8:44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79 17503 0 0,'0'0'399'0'0,"0"0"60"0"0,0 0 21 0 0,0 0-59 0 0,0 0-136 0 0,0 0 457 0 0,-1-2 228 0 0,-3-6 1902 0 0,1 2-2383 0 0,1 1-1 0 0,0 0 1 0 0,0-1-1 0 0,0 1 1 0 0,1-1-1 0 0,-1 0 1 0 0,1-4-489 0 0,0 8-337 0 0,1 2-138 0 0,0 0-33 0 0,2-7-875 0 0,-1 3-2099 0 0,4-2 1947 0 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8:45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166 282 10135 0 0,'0'0'231'0'0,"1"-1"29"0"0,25-38 237 0 0,-18 26 981 0 0,1 0 0 0 0,7-8-1478 0 0,-15 20 143 0 0,-1 1-1 0 0,1-1 0 0 0,-1 0 1 0 0,1 0-1 0 0,-1 1 0 0 0,1-1 1 0 0,-1 0-1 0 0,1 0 1 0 0,-1 1-1 0 0,0-1 0 0 0,1 0 1 0 0,-1 0-1 0 0,0 0 0 0 0,0 0 1 0 0,0 1-1 0 0,0-1 0 0 0,0 0 1 0 0,0 0-1 0 0,0 0 1 0 0,0 0-1 0 0,0 0 0 0 0,0 0 1 0 0,0 1-1 0 0,0-1 0 0 0,0 0 1 0 0,-1 0-1 0 0,1 0 0 0 0,0 0 1 0 0,-1 1-1 0 0,1-1 0 0 0,-1 0 1 0 0,1 0-1 0 0,-1 1 1 0 0,1-1-1 0 0,-1 0 0 0 0,1 1 1 0 0,-1-1-1 0 0,0 1 0 0 0,1-1 1 0 0,-1 0-1 0 0,0 1 0 0 0,1-1 1 0 0,-1 1-1 0 0,0 0-142 0 0,0-1 512 0 0,1 1 0 0 0,-17 9 1024 0 0,15-8-1491 0 0,0 1 0 0 0,0 0 0 0 0,0 0 0 0 0,0 0 0 0 0,0 1 0 0 0,1-1 0 0 0,-1 0 0 0 0,1 1 0 0 0,0-1 0 0 0,0 1 0 0 0,0-1 0 0 0,0 1 0 0 0,0 0 0 0 0,0-1 0 0 0,0 2-45 0 0,-1 9-56 0 0,0 0 0 0 0,0 11 56 0 0,1-8 53 0 0,-11 56-53 0 0,8-35 720 0 0,-1 0 0 0 0,-8 26-720 0 0,-8 53 608 0 0,13-81-608 0 0,4-18 0 0 0,0-1 0 0 0,0 1 0 0 0,-2-1 0 0 0,0 0 0 0 0,-2 2 0 0 0,6-14 7 0 0,-2 2-1 0 0,-20 5-83 0 0,22-11-260 0 0,2 0-138 0 0,-9-14-625 0 0,7 10 1021 0 0,1-1 0 0 0,0 1 0 0 0,0 0 0 0 0,0 0 0 0 0,0-1 1 0 0,1 1-1 0 0,0 0 0 0 0,0-1 0 0 0,0 1 0 0 0,0-3 79 0 0,10-47-2735 0 0,-4 20 1347 0 0,-2 9 569 0 0,1-4-291 0 0,-1 0 0 0 0,-1 0 0 0 0,-2-1 1 0 0,-2-20 1109 0 0,-2 17-202 0 0,1 8 762 0 0,-1 1 0 0 0,-2-7-560 0 0,4 24 588 0 0,-1 1 0 0 0,0-1 1 0 0,0 1-1 0 0,-1 0 1 0 0,1 0-1 0 0,-1 0 1 0 0,-1 0-1 0 0,1 0 1 0 0,-1 1-1 0 0,-3-4-588 0 0,6 7 168 0 0,-1 0-1 0 0,0 0 1 0 0,1 0-1 0 0,0 0 1 0 0,0 0-1 0 0,-1 0 1 0 0,1 0-1 0 0,0 0 1 0 0,1-1-1 0 0,-1 1 1 0 0,0-1-1 0 0,1 1 1 0 0,-1 0-1 0 0,1-1 1 0 0,0 1-1 0 0,0-1 1 0 0,0 1-1 0 0,0-2-167 0 0,1-2 173 0 0,0 1 0 0 0,0-1 1 0 0,1 1-1 0 0,0-1 0 0 0,0 1 0 0 0,0 0 0 0 0,2-4-173 0 0,0 2 213 0 0,0 0 0 0 0,0 0 0 0 0,1 0 0 0 0,-1 0 0 0 0,2 1 0 0 0,-1 0 1 0 0,1 0-1 0 0,0 0 0 0 0,0 1 0 0 0,0 0 0 0 0,1 0 0 0 0,3-2-213 0 0,4-3 264 0 0,-10 7-207 0 0,1 0 1 0 0,-1 0-1 0 0,1 0 0 0 0,0 1 1 0 0,0 0-1 0 0,4-2-57 0 0,18-5 0 0 0,-18 6 0 0 0,1-1 0 0 0,-1 2 0 0 0,1-1 0 0 0,0 2 0 0 0,0-1 0 0 0,0 1 0 0 0,0 0 0 0 0,-3 2 0 0 0,-1-1 0 0 0,0 1 0 0 0,0 0 0 0 0,0 0 0 0 0,0 0 0 0 0,0 1 0 0 0,0 0 0 0 0,0 0 0 0 0,0 1 0 0 0,0-1 0 0 0,-1 1 0 0 0,0 1 0 0 0,1-1 0 0 0,3 4 0 0 0,-2-1 0 0 0,-1 0 0 0 0,0 1 0 0 0,0-1 0 0 0,0 2 0 0 0,-1-1 0 0 0,0 0 0 0 0,0 1 0 0 0,-1 0 0 0 0,0 0 0 0 0,0 1 0 0 0,1 2 0 0 0,-1-1 0 0 0,-1 1 0 0 0,0 0 0 0 0,0 1 0 0 0,-1-1 0 0 0,-1 0 0 0 0,0 1 0 0 0,0-1 0 0 0,-1 1 0 0 0,-1-1 0 0 0,0 1 0 0 0,0-1 0 0 0,-1 1 0 0 0,-1-1 0 0 0,1 0 0 0 0,-4 5 0 0 0,4-11-49 0 0,-1 0-1 0 0,1 0 1 0 0,-1-1-1 0 0,-1 1 1 0 0,1-1 0 0 0,-1 0-1 0 0,1 0 1 0 0,-1 0-1 0 0,0 0 1 0 0,-1-1 0 0 0,1 0-1 0 0,0 0 1 0 0,-4 2 49 0 0,-2 1-228 0 0,-1-1 0 0 0,-1 0 0 0 0,1-1 0 0 0,-1 0-1 0 0,-6 1 229 0 0,11-3-543 0 0,-1-1-1 0 0,0 0 1 0 0,0 0-1 0 0,0-1 0 0 0,0 0 1 0 0,-5-1 543 0 0,8 1-474 0 0,-1-1 1 0 0,1 0-1 0 0,0 0 1 0 0,0 0-1 0 0,-1-1 0 0 0,1 0 1 0 0,0 0-1 0 0,0 0 1 0 0,1-1-1 0 0,-2 0 474 0 0,5 2-287 0 0,0 0 0 0 0,-1 0 0 0 0,1-1-1 0 0,0 1 1 0 0,-1-1 0 0 0,1 1 0 0 0,0-1-1 0 0,0 0 1 0 0,0 1 0 0 0,0-1 0 0 0,1 0-1 0 0,-1 0 1 0 0,0 0 0 0 0,1-1 287 0 0,-4-14-2047 0 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8:45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0 17503 0 0,'0'0'399'0'0,"0"0"60"0"0,0 0 21 0 0,0 0-59 0 0,-4 9 183 0 0,-18 16 765 0 0,2 1 0 0 0,0 0 0 0 0,-3 11-1369 0 0,13-24 477 0 0,-17 33 9 0 0,1 1 0 0 0,2 2-486 0 0,-2 3 145 0 0,3-4-145 0 0,2 1 0 0 0,2 1 0 0 0,-7 32 0 0 0,21-64 5 0 0,1 0 1 0 0,1 1-1 0 0,0 0-5 0 0,3-13-8 0 0,-1 0 0 0 0,1 1 0 0 0,1-1 0 0 0,-1 1 0 0 0,1-1 0 0 0,0 1 0 0 0,0-1 0 0 0,1 0 0 0 0,0 1 0 0 0,0 0 8 0 0,-1-7-41 0 0,-1 1 0 0 0,0-1 0 0 0,1 1 0 0 0,-1-1 0 0 0,1 1 0 0 0,-1-1 0 0 0,1 0 0 0 0,-1 1 0 0 0,1-1 0 0 0,-1 0-1 0 0,1 1 1 0 0,-1-1 0 0 0,1 0 0 0 0,-1 0 0 0 0,1 0 0 0 0,0 1 0 0 0,-1-1 0 0 0,1 0 0 0 0,-1 0 0 0 0,1 0 0 0 0,0 0 0 0 0,-1 0 0 0 0,1 0 0 0 0,-1 0 0 0 0,1 0 0 0 0,0 0-1 0 0,-1-1 42 0 0,17-2-785 0 0,-16 3 643 0 0,6-3-652 0 0,0 1 0 0 0,0-1 0 0 0,-1 0 1 0 0,0 0-1 0 0,1-1 0 0 0,-1 0 0 0 0,2-2 794 0 0,13-9-2047 0 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8:46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19351 0 0,'0'0'439'0'0,"0"0"62"0"0,-7 5 502 0 0,6-4-987 0 0,0 0 1 0 0,0 1-1 0 0,0-1 0 0 0,0 0 1 0 0,0 1-1 0 0,0-1 0 0 0,0 1 1 0 0,0-1-1 0 0,0 1 1 0 0,1-1-1 0 0,-1 1-16 0 0,-2 4 69 0 0,-2 2 276 0 0,1 0-1 0 0,0 0 0 0 0,0 0 0 0 0,0 1 1 0 0,1-1-1 0 0,0 4-344 0 0,-12 56 1958 0 0,0 24-1958 0 0,-8 39 0 0 0,22-128 0 0 0,0 1 0 0 0,1-1 0 0 0,0 0 0 0 0,-1 0 0 0 0,1 1 0 0 0,1 2 0 0 0,-1 15 0 0 0,0-21 0 0 0,0 0 0 0 0,0 0 0 0 0,0 0 0 0 0,0 0 0 0 0,0 1 0 0 0,0-1 0 0 0,0 0 0 0 0,0 0 0 0 0,0 0 0 0 0,0 0 0 0 0,0 0 0 0 0,0 1 0 0 0,0-1 0 0 0,0 0 0 0 0,0 0 0 0 0,0 0 0 0 0,0 0 0 0 0,0 0 0 0 0,0 1 0 0 0,0-1 0 0 0,0 0 0 0 0,0 0 0 0 0,0 0 0 0 0,0 0 0 0 0,0 0 0 0 0,0 0 0 0 0,-1 1 0 0 0,1-1 0 0 0,0 0 0 0 0,0 0 0 0 0,0 0 0 0 0,0 0 0 0 0,0 0 0 0 0,0 0 0 0 0,0 0 0 0 0,-1 0 0 0 0,1 0 0 0 0,0 0 0 0 0,0 1 0 0 0,0-1 0 0 0,0 0 0 0 0,-5-5 0 0 0,-3-9 0 0 0,5 6 0 0 0,1-1 0 0 0,-1 1 0 0 0,1-1 0 0 0,1 0 0 0 0,0 0 0 0 0,0 0 0 0 0,1 1 0 0 0,0-10 0 0 0,2-14 0 0 0,7-27 0 0 0,-6 39 0 0 0,-1 6 171 0 0,1 1-1 0 0,1-1 1 0 0,0 1 0 0 0,1-1-1 0 0,0 1 1 0 0,3-3-171 0 0,-4 8 114 0 0,1 0 0 0 0,0 0-1 0 0,0 0 1 0 0,1 0 0 0 0,0 1 0 0 0,0 0 0 0 0,1 1-1 0 0,0-1 1 0 0,6-4-114 0 0,-8 8 0 0 0,1 0 0 0 0,-1 0 0 0 0,1 0 0 0 0,0 0 0 0 0,0 1 0 0 0,0 0 0 0 0,0 1 0 0 0,0-1 0 0 0,1 1 0 0 0,-1 0 0 0 0,3 0 0 0 0,0 1 0 0 0,0 0 0 0 0,0 0 0 0 0,1 1 0 0 0,-1 0 0 0 0,0 1 0 0 0,0 0 0 0 0,4 1 0 0 0,-10-2 0 0 0,0 0 0 0 0,-1 0 0 0 0,1 0 0 0 0,0 0 0 0 0,-1 1 0 0 0,1-1 0 0 0,-1 1 0 0 0,0-1 0 0 0,1 1 0 0 0,-1 0 0 0 0,0 0 0 0 0,0 0 0 0 0,0 0 0 0 0,0 1 0 0 0,0-1 0 0 0,-1 0 0 0 0,1 1 0 0 0,0 1 0 0 0,-1-1 0 0 0,1 1 0 0 0,-1 0 0 0 0,0-1 0 0 0,0 1 0 0 0,-1 0 0 0 0,1 0 0 0 0,-1 0 0 0 0,0 0 0 0 0,0-1 0 0 0,0 1 0 0 0,0 0 0 0 0,-1 3 0 0 0,-1 1 0 0 0,0-1 0 0 0,0 1 0 0 0,0-1 0 0 0,-1 0 0 0 0,0 0 0 0 0,-1 0 0 0 0,1 0 0 0 0,-1 0 0 0 0,-1-1 0 0 0,1 0 0 0 0,-1 0 0 0 0,0 0 0 0 0,-4 3 0 0 0,2-2 0 0 0,-1-1 0 0 0,1 0 0 0 0,-1-1 0 0 0,0 1 0 0 0,0-2 0 0 0,-1 1 0 0 0,1-1 0 0 0,-1 0 0 0 0,0-1 0 0 0,-1 0 0 0 0,10-2 0 0 0,-1-1 0 0 0,1 0 0 0 0,-1 1 0 0 0,0-1 0 0 0,1 0 0 0 0,-1 0 0 0 0,1 0 0 0 0,-1 1 0 0 0,1-1 0 0 0,-1 0 0 0 0,1 0 0 0 0,-1 0 0 0 0,0 0 0 0 0,1 0 0 0 0,-1 0 0 0 0,1 0 0 0 0,-1 0 0 0 0,0 0 0 0 0,1 0 0 0 0,-1-1 0 0 0,1 1 0 0 0,-1 0 0 0 0,1 0 0 0 0,-1-1 0 0 0,-1 0 0 0 0,1 1 0 0 0,1 0 0 0 0,-1-1 0 0 0,0 1 0 0 0,1 0 0 0 0,-1-1 0 0 0,0 1 0 0 0,1 0 0 0 0,-1-1 0 0 0,1 1 0 0 0,-1-1 0 0 0,1 1 0 0 0,-1-1 0 0 0,1 1 0 0 0,-1-1 0 0 0,1 0 0 0 0,-1 1 0 0 0,1-1 0 0 0,0 0 0 0 0,-1 1 0 0 0,1-1 0 0 0,0 0 0 0 0,0 1 0 0 0,0-1 0 0 0,-1 0 0 0 0,1 1 0 0 0,0-1 0 0 0,0 0 0 0 0,0 0 0 0 0,0 1 0 0 0,0-1 0 0 0,0 0 0 0 0,0 0 0 0 0,0 1 0 0 0,1-1 0 0 0,-1 0 0 0 0,0 1 0 0 0,0-1 0 0 0,1 0 0 0 0,-1-1 0 0 0,0 1 0 0 0,0 0 0 0 0,0 1 0 0 0,1-1 0 0 0,-1 0 0 0 0,0 0 0 0 0,0 0 0 0 0,0 1 0 0 0,1-1 0 0 0,-1 0 0 0 0,0 0 0 0 0,1 1 0 0 0,-1-1 0 0 0,1 0 0 0 0,-1 1 0 0 0,1-1 0 0 0,-1 0 0 0 0,1 1 0 0 0,-1-1 0 0 0,1 1 0 0 0,0-1 0 0 0,-1 1 0 0 0,1-1 0 0 0,0 1 0 0 0,-1 0 0 0 0,1-1 0 0 0,0 1 0 0 0,0 0 0 0 0,0-1 0 0 0,-1 1 0 0 0,1 0 0 0 0,1 0 0 0 0,0-1 0 0 0,8-4 0 0 0,-5 2 0 0 0,0 1 0 0 0,0 0 0 0 0,1 0 0 0 0,-1 0 0 0 0,1 0 0 0 0,-1 1 0 0 0,1 0 0 0 0,-1 0 0 0 0,1 0 0 0 0,5 1 0 0 0,-7-1 0 0 0,-2 1 0 0 0,-1 0 0 0 0,0 0 0 0 0,1 0 0 0 0,-1 0 0 0 0,0 0 0 0 0,1 0 0 0 0,-1 0 0 0 0,0 0 0 0 0,1 1 0 0 0,-1-1 0 0 0,0 1 0 0 0,0-1 0 0 0,1 1 0 0 0,-1-1 0 0 0,0 1 0 0 0,0 0 0 0 0,0-1 0 0 0,0 1 0 0 0,1 1 0 0 0,1 0 0 0 0,0 0 0 0 0,-1 0 0 0 0,1 1 0 0 0,-1-1 0 0 0,0 1 0 0 0,0 0 0 0 0,0-1 0 0 0,0 1 0 0 0,0 0 0 0 0,-1 0 0 0 0,1 0 0 0 0,-1 0 0 0 0,0 1 0 0 0,0-1 0 0 0,1 3 0 0 0,2 10 0 0 0,-1 0 0 0 0,1 12 0 0 0,-3-18 0 0 0,3 12-188 0 0,-2 1 0 0 0,-1-1 0 0 0,-1 20 188 0 0,0-35-58 0 0,-1 0-1 0 0,0 0 0 0 0,0 0 1 0 0,-1 0-1 0 0,0 0 1 0 0,0-1-1 0 0,-1 1 1 0 0,1-1-1 0 0,-1 1 0 0 0,-1-1 1 0 0,1 0-1 0 0,-1 0 1 0 0,0 0-1 0 0,-2 1 59 0 0,4-5-216 0 0,1-1 0 0 0,-1 1 0 0 0,0-1 1 0 0,0 0-1 0 0,1 1 0 0 0,-1-1 0 0 0,0 0 0 0 0,0 0 0 0 0,0-1 0 0 0,0 1 1 0 0,0 0-1 0 0,0 0 0 0 0,-2-1 216 0 0,-10-1-7032 0 0,5-3-50 0 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8:46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 15663 0 0,'0'0'356'0'0,"0"0"50"0"0,0 0 20 0 0,0 0-42 0 0,0 2-250 0 0,-5 84 3360 0 0,5-76-3119 0 0,0-1 62 0 0,0 1 0 0 0,1-1 0 0 0,0 1 0 0 0,0-1 0 0 0,1 2-437 0 0,5 22 240 0 0,-1 0 0 0 0,-2 0 0 0 0,-2 0 0 0 0,-1 0 0 0 0,-1 2-240 0 0,-4 39 944 0 0,-11 53-944 0 0,12-108 0 0 0,-1 1 0 0 0,-1-1 0 0 0,0 0 0 0 0,-2 0 0 0 0,0-1 0 0 0,-9 16 0 0 0,10-23 0 0 0,0-1 0 0 0,0 0 0 0 0,-1-1 0 0 0,-1 1 0 0 0,1-1 0 0 0,-1 0 0 0 0,-1-1 0 0 0,0 0 0 0 0,0 0 0 0 0,-1-1 0 0 0,1 0 0 0 0,-3 0 0 0 0,-13 3 0 0 0,-5-4 0 0 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8:49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10135 0 0,'0'0'231'0'0,"0"0"29"0"0,0 0 19 0 0,0 0 105 0 0,0 0 410 0 0,0 0 184 0 0,0 0 40 0 0,0 0-63 0 0,2 0-290 0 0,6 0-121 0 0,-5 0-28 0 0,-1 0-4 0 0,13-1 616 0 0,36-2 339 0 0,-27 2 73 0 0,-1-2 1 0 0,12-2-1541 0 0,25-2 572 0 0,11 5-636 0 0,-69 2-273 0 0,-2 0-138 0 0,0 0-33 0 0,0 0-140 0 0,0 0-572 0 0,-2 1-253 0 0,-4 5-972 0 0,4-5-3697 0 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8:50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11975 0 0,'0'0'267'0'0,"0"0"42"0"0,0 0 17 0 0,0 0-28 0 0,0 0 12 0 0,0 0 778 0 0,0 0 356 0 0,0 0 76 0 0,0 0-123 0 0,0 0-574 0 0,0 0-250 0 0,0 0-49 0 0,2 1-11 0 0,6 6-1 0 0,-7-6 0 0 0,-1-1 0 0 0,2 1 0 0 0,3 1-181 0 0,-2-1-57 0 0,0 1 0 0 0,1-1 0 0 0,0 1 0 0 0,-1-1 1 0 0,1 0-1 0 0,0 0 0 0 0,-1-1 0 0 0,1 1 0 0 0,0-1 0 0 0,1 0-274 0 0,2-1 276 0 0,-4 1-183 0 0,0 0-1 0 0,0-1 1 0 0,0 2 0 0 0,0-1 0 0 0,0 0-1 0 0,0 1 1 0 0,0-1 0 0 0,0 1 0 0 0,0 0-93 0 0,6 1 17 0 0,-6-1-17 0 0,0-1 0 0 0,-1 1 0 0 0,1-1 0 0 0,0 0 0 0 0,-1 0 0 0 0,1 0 0 0 0,0 0 0 0 0,0 0 0 0 0,-1-1 0 0 0,1 1 0 0 0,0-1 0 0 0,-1 0 0 0 0,1 1 0 0 0,0-2 0 0 0,20-2 0 0 0,-14 8 0 0 0,11 4 0 0 0,-10-5-133 0 0,-7-2-563 0 0,-1-1 172 0 0,0 1 1 0 0,0 0-1 0 0,0 0 1 0 0,1 0-1 0 0,-1 1 0 0 0,0-1 1 0 0,0 1-1 0 0,1 0 524 0 0,-1 0-666 0 0,-1-1-1319 0 0,-1-1-51 0 0,0 0-11 0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9:23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29 10135 0 0,'0'0'231'0'0,"0"0"29"0"0,0 0 19 0 0,1 3-41 0 0,0 12-190 0 0,-1-15 8 0 0,0 1-1 0 0,0-1 0 0 0,0 1 1 0 0,-1-1-1 0 0,1 1 1 0 0,0-1-1 0 0,0 1 0 0 0,-1-1 1 0 0,1 1-1 0 0,0-1 1 0 0,-1 0-1 0 0,1 1 0 0 0,-1-1 1 0 0,1 0-1 0 0,0 1 0 0 0,-1-1 1 0 0,1 0-1 0 0,-1 1 1 0 0,1-1-1 0 0,-1 0 0 0 0,1 0 1 0 0,-1 0-1 0 0,1 1 1 0 0,-1-1-1 0 0,1 0 0 0 0,-1 0 1 0 0,0 0-1 0 0,1 0 0 0 0,-1 0 1 0 0,1 0-1 0 0,-1 0 1 0 0,1 0-1 0 0,-1 0 0 0 0,1 0 1 0 0,-1 0-1 0 0,1-1 1 0 0,-1 1-1 0 0,1 0 0 0 0,-1 0-55 0 0,0-1 371 0 0,1 1 117 0 0,0 0 21 0 0,0 0-66 0 0,0 0-222 0 0,0 0 166 0 0,0 0 101 0 0,0 0 21 0 0,0 0-66 0 0,0 0-222 0 0,0 0 166 0 0,0 0 101 0 0,0 0 21 0 0,0 0-66 0 0,1-1-294 0 0,1-7-133 0 0,0 4 311 0 0,-1 1 0 0 0,0 0 0 0 0,0-1 1 0 0,-1 1-1 0 0,1-1 0 0 0,-1 0 0 0 0,1 1 0 0 0,-1-4-327 0 0,0 4-126 0 0,0 1 614 0 0,0 2 21 0 0,0 0-66 0 0,-1-1-294 0 0,0-2-133 0 0,1 13-16 0 0,1 4 0 0 0,5 26 0 0 0,-6-36 0 0 0,1 0 0 0 0,0 0 0 0 0,-1 0 0 0 0,0 0 0 0 0,0 0 0 0 0,0 0 0 0 0,0 0 0 0 0,-1 0 0 0 0,0 0 0 0 0,1 0 0 0 0,-1 0 0 0 0,-1 0 0 0 0,1-1 0 0 0,-1 1 0 0 0,-1 3 0 0 0,-1 4 0 0 0,-1 0 0 0 0,-1 1 0 0 0,0-2 0 0 0,0 1 0 0 0,-1-1 0 0 0,-8 9 0 0 0,0 1 0 0 0,13-16 0 0 0,-19 21 0 0 0,14-19-64 0 0,6-5-273 0 0,1-1-138 0 0,0 0-33 0 0,1-3 239 0 0,0 1 0 0 0,0-1 0 0 0,0 1 1 0 0,0 0-1 0 0,0-1 0 0 0,1 1 0 0 0,-1 0 0 0 0,1 0 0 0 0,0 0 0 0 0,-1 0 0 0 0,1 0 0 0 0,2-1 269 0 0,0-1-1321 0 0,7-8-5163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14:01:10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 15663 0 0,'0'0'356'0'0,"0"0"50"0"0,0 0 20 0 0,0 0-42 0 0,0 0-112 0 0,0 0 463 0 0,0 0 234 0 0,0 0 45 0 0,0 0-61 0 0,0 0-288 0 0,-3-6 364 0 0,3 4-8992 0 0,0 2 1525 0 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9:24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 6447 0 0,'0'0'298'0'0,"0"0"-10"0"0,0 0-50 0 0,0 0 493 0 0,0 0 238 0 0,0 0 45 0 0,0 0 8 0 0,0 0 2 0 0,0 0 0 0 0,0 0 0 0 0,0 0-69 0 0,0 0-290 0 0,0 0-121 0 0,0 0-28 0 0,0 0-4 0 0,0 0 0 0 0,0 0 0 0 0,0 0 0 0 0,0 0-68 0 0,0 0-217 0 0,0 0 161 0 0,1-1 100 0 0,7 0 21 0 0,-6 1-66 0 0,-3 2-294 0 0,-3 6-133 0 0,-9 26-16 0 0,2-6 0 0 0,-9 16 0 0 0,-4 9 0 0 0,8-15 386 0 0,5-16-2766 0 0,4-9-183 0 0,7-13-3576 0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9:25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226 137 11975 0 0,'0'0'267'0'0,"0"0"42"0"0,0 0 17 0 0,0 0-28 0 0,1 1-253 0 0,-1-1 0 0 0,0 0 0 0 0,1 0 0 0 0,-1 0 0 0 0,0 0 0 0 0,1 0 0 0 0,-1 0 0 0 0,0 0 0 0 0,1 0 0 0 0,-1 0 0 0 0,1 0 0 0 0,-1 0 0 0 0,0 0 0 0 0,1 0 0 0 0,-1-1 0 0 0,0 1 0 0 0,1 0 0 0 0,-1 0 0 0 0,0 0 0 0 0,1 0 0 0 0,-1-1 0 0 0,0 1 0 0 0,1 0-45 0 0,-2 0 90 0 0,1 0 1 0 0,0 0-1 0 0,0 0 0 0 0,0 0 1 0 0,0 0-1 0 0,0 0 0 0 0,0 1 0 0 0,-1-1 1 0 0,1 0-1 0 0,0 0 0 0 0,0 0 1 0 0,0 0-1 0 0,0 0 0 0 0,0 0 1 0 0,-1 0-1 0 0,1 0 0 0 0,0 0 1 0 0,0 0-1 0 0,0 0 0 0 0,0 0 0 0 0,0 0 1 0 0,-1 0-1 0 0,1 0 0 0 0,0 0 1 0 0,0-1-1 0 0,0 1 0 0 0,0 0 1 0 0,0 0-1 0 0,0 0 0 0 0,-1 0 1 0 0,1 0-1 0 0,0 0 0 0 0,0 0 1 0 0,0 0-1 0 0,0 0 0 0 0,0 0 0 0 0,0-1 1 0 0,0 1-1 0 0,0 0 0 0 0,-1 0 1 0 0,1 0-1 0 0,0 0 0 0 0,0 0 1 0 0,0 0-1 0 0,0-1 0 0 0,0 1 1 0 0,0 0-1 0 0,0 0 0 0 0,0 0 1 0 0,0 0-1 0 0,0 0 0 0 0,0-1 0 0 0,0 1 1 0 0,0 0-1 0 0,0 0 0 0 0,0 0 1 0 0,0 0-1 0 0,0 0 0 0 0,0-1 1 0 0,0 1-1 0 0,0 0-90 0 0,-12 4 1587 0 0,10-2-1438 0 0,-5 16-131 0 0,5-13-19 0 0,0 1 1 0 0,-1-1 0 0 0,1 1-1 0 0,-4 3 1 0 0,3-3 0 0 0,-1 0 0 0 0,2 0 0 0 0,-1 1 0 0 0,1-1 0 0 0,0 0 0 0 0,-1 4 0 0 0,-3 12 0 0 0,-12 27 0 0 0,-4 13 0 0 0,-18 36 0 0 0,-4-8 0 0 0,29-53-64 0 0,10-30-782 0 0,1-8-1266 0 0,-3-16 554 0 0,7 16 1656 0 0,-4-18-707 0 0,0-1 0 0 0,2 0 0 0 0,0 0 0 0 0,1 0 0 0 0,1 0 0 0 0,2-9 609 0 0,0-2 1003 0 0,2-1 0 0 0,0 1 0 0 0,2-1 0 0 0,4-7-1003 0 0,-4 20 2000 0 0,1 0 0 0 0,1 0 0 0 0,3-4-2000 0 0,-9 20 155 0 0,24-32 349 0 0,-23 29-330 0 0,1 0-1 0 0,0 1 1 0 0,1-1-1 0 0,-1 1 0 0 0,1 0 1 0 0,0 1-1 0 0,0-1 1 0 0,1 1-1 0 0,4-3-173 0 0,26-20 0 0 0,-28 20 0 0 0,2 0 0 0 0,-1 0 0 0 0,1 1 0 0 0,0 0 0 0 0,0 0 0 0 0,0 1 0 0 0,8-2 0 0 0,-5 2 0 0 0,1-1 0 0 0,1 3 0 0 0,5-1 0 0 0,-15 6 0 0 0,-1 0 0 0 0,10 4 0 0 0,-10-4 72 0 0,-1 1 0 0 0,0 0-1 0 0,0 0 1 0 0,0 0 0 0 0,-1 1-1 0 0,1-1 1 0 0,-1 0 0 0 0,0 1 0 0 0,1 0-1 0 0,-2 0 1 0 0,1 0 0 0 0,0 0-1 0 0,-1 0 1 0 0,1 1-72 0 0,2 12 514 0 0,0-1 0 0 0,2 16-514 0 0,-5-29 2 0 0,-1 1 0 0 0,1-1 0 0 0,-1 1 1 0 0,1-1-1 0 0,-1 1 0 0 0,0-1 0 0 0,0 1 0 0 0,-1-1 0 0 0,0 2-2 0 0,0 5-3 0 0,1-5-77 0 0,-1 0 1 0 0,0 0-1 0 0,0 0 0 0 0,0 0 1 0 0,-1-1-1 0 0,0 1 0 0 0,0 0 1 0 0,0-1-1 0 0,0 1 0 0 0,-1-1 1 0 0,1 0-1 0 0,-1 0 0 0 0,0 0 1 0 0,-1 0-1 0 0,1 0 0 0 0,0-1 1 0 0,-1 1-1 0 0,0-1 0 0 0,0 0 0 0 0,0 0 1 0 0,0-1-1 0 0,-1 1 0 0 0,1-1 1 0 0,-1 0-1 0 0,-1 1 80 0 0,-2 0-111 0 0,0-1 1 0 0,0 2-1 0 0,0-1 0 0 0,-6 6 111 0 0,11-8-148 0 0,-1 0 0 0 0,1 0-1 0 0,0 0 1 0 0,-1 0 0 0 0,1 0 0 0 0,-1-1-1 0 0,1 0 1 0 0,-1 1 0 0 0,1-1-1 0 0,0-1 1 0 0,-1 1 148 0 0,-14 0-1234 0 0,-22 0-2932 0 0,17-1-808 0 0,21 1 3438 0 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9:25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13823 0 0,'0'0'630'0'0,"0"0"-13"0"0,0 0-320 0 0,0 0 105 0 0,0 0 87 0 0,0 0 20 0 0,0 0 3 0 0,0 0 0 0 0,0 0 0 0 0,0 0 0 0 0,-1 1 0 0 0,-4 12-83 0 0,1 0 1 0 0,0 0-1 0 0,1 0 0 0 0,0 0 0 0 0,0 12-429 0 0,-6 23-2 0 0,-9 15 2 0 0,-24 58 0 0 0,40-117 0 0 0,-17 39 17 0 0,12-29-617 0 0,1 0 0 0 0,0 1 1 0 0,1 0 599 0 0,3-8-386 0 0,0-4-295 0 0,1 1 0 0 0,0-1 0 0 0,0 0 0 0 0,0 0 1 0 0,1 1-1 0 0,-1-1 0 0 0,1 0 0 0 0,-1 1 0 0 0,1 1 681 0 0,0-5-1536 0 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9:26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47 13823 0 0,'0'0'315'0'0,"0"0"45"0"0,0 0 21 0 0,-1 1-49 0 0,-2 1-252 0 0,1-1-71 0 0,1 1 1 0 0,0-1-1 0 0,-1 0 1 0 0,1 1 0 0 0,0-1-1 0 0,0 1 1 0 0,-1-1 0 0 0,1 1-1 0 0,0-1 1 0 0,1 1-1 0 0,-1 0 1 0 0,0 1-10 0 0,0-1 365 0 0,0-1 122 0 0,0 2-220 0 0,0 0 1 0 0,1-1 0 0 0,-1 1-1 0 0,1 0 1 0 0,0 0-1 0 0,0-1 1 0 0,0 1 0 0 0,0 0-1 0 0,0 0 1 0 0,1-1-1 0 0,-1 1 1 0 0,1 0-1 0 0,0-1 1 0 0,0 2-268 0 0,1 1 289 0 0,-1 1-1 0 0,0-1 1 0 0,-1 0 0 0 0,1 1-1 0 0,-1 2-288 0 0,-1 3 0 0 0,-1 0 0 0 0,-1 1 0 0 0,0-1 0 0 0,0 0 0 0 0,-1 0 0 0 0,0-1 0 0 0,-3 5 0 0 0,-1 5 0 0 0,6-14 0 0 0,-1 0 0 0 0,1 0 0 0 0,-1 0 0 0 0,-1 0 0 0 0,1 0 0 0 0,-1 0 0 0 0,-1 1 0 0 0,-19 23 0 0 0,16-25 0 0 0,8-5 0 0 0,-1 0 0 0 0,1 0 0 0 0,0 0 0 0 0,0 0 0 0 0,-1-1 0 0 0,1 1 0 0 0,0 0 0 0 0,-1 0 0 0 0,1 0 0 0 0,0 0 0 0 0,0-1 0 0 0,-1 1 0 0 0,1 0 0 0 0,0 0 0 0 0,0 0 0 0 0,-1-1 0 0 0,1 1 0 0 0,0 0 0 0 0,0 0 0 0 0,0-1 0 0 0,0 1 0 0 0,-1 0 0 0 0,1-1 0 0 0,0 1 0 0 0,0 0 0 0 0,0 0 0 0 0,0-1 0 0 0,0-2 0 0 0,0 1 0 0 0,1-1 0 0 0,-1 0 0 0 0,1 0 0 0 0,0 0 0 0 0,0 1 0 0 0,0-1 0 0 0,0 1 0 0 0,0-1 0 0 0,1 1 0 0 0,0-3 0 0 0,3-3 0 0 0,24-52 0 0 0,-11 24 0 0 0,-2-1 0 0 0,0-4 0 0 0,-6 14 0 0 0,1 0 0 0 0,2 0 0 0 0,0 0 0 0 0,-8 18 75 0 0,-4 7 308 0 0,-1 2 112 0 0,0 0 16 0 0,0 0-68 0 0,14 2-278 0 0,-8-2-159 0 0,1 2-1 0 0,-1-1 1 0 0,0 1-1 0 0,5 2-5 0 0,-10-4 42 0 0,1 1 0 0 0,-1-1 0 0 0,1 1 0 0 0,0-1 0 0 0,-1 1 0 0 0,1-1 1 0 0,0 0-1 0 0,-1 0 0 0 0,1 0 0 0 0,0 0-42 0 0,8 0 267 0 0,-1-1 1 0 0,0 0-1 0 0,0-1 1 0 0,0 1 0 0 0,1-2-1 0 0,4-1-267 0 0,-10 2 0 0 0,16-1 0 0 0,-2 1 0 0 0,-14 3 0 0 0,-1 0 0 0 0,7 4 0 0 0,-3 3 0 0 0,-5-5 0 0 0,1 1 0 0 0,-4 16 0 0 0,-2-3 0 0 0,-1 0 0 0 0,-1 0 0 0 0,0 0 0 0 0,-4 6 0 0 0,-11 38 0 0 0,4-12 0 0 0,11-35 0 0 0,1-1 0 0 0,0 1 0 0 0,1 0 0 0 0,-1 12 0 0 0,2-10-56 0 0,1-8-156 0 0,0 1-1 0 0,1 0 1 0 0,1 6 212 0 0,-1-11-69 0 0,1-1 0 0 0,-1 1 0 0 0,1-1 0 0 0,0 1 0 0 0,1-1 0 0 0,-1 1-1 0 0,1-1 1 0 0,-1 0 0 0 0,1 1 0 0 0,1 0 69 0 0,0-1-443 0 0,-2-2 436 0 0,0 0 0 0 0,1 0 0 0 0,-1 0 0 0 0,1 0-1 0 0,-1-1 1 0 0,1 1 0 0 0,-1 0 0 0 0,1-1-1 0 0,-1 1 1 0 0,1-1 0 0 0,-1 0 0 0 0,1 1-1 0 0,0-1 1 0 0,-1 0 0 0 0,1 0 0 0 0,0 0 0 0 0,-1 0-1 0 0,1 0 1 0 0,0 0 0 0 0,-1-1 0 0 0,1 1-1 0 0,0-1 1 0 0,-1 1 0 0 0,1-1 7 0 0,1 0-8 0 0,1-1 0 0 0,-1 0 0 0 0,0 1 0 0 0,0-1 0 0 0,0-1 0 0 0,-1 1 0 0 0,1 0 0 0 0,0-2 8 0 0,1 1-129 0 0,-1-1 1 0 0,1 0-1 0 0,-1 0 0 0 0,-1 0 0 0 0,1-1 1 0 0,-1 1-1 0 0,1-1 0 0 0,-1 1 0 0 0,0-1 1 0 0,-1 0-1 0 0,1 0 0 0 0,-1 0 0 0 0,0 0 1 0 0,0 0-1 0 0,-1 0 0 0 0,1 0 0 0 0,-1 0 1 0 0,0 0-1 0 0,-1 0 0 0 0,1 0 0 0 0,-1 0 1 0 0,0 0-1 0 0,0 0 0 0 0,-2-3 129 0 0,2 3-135 0 0,-1 0-1 0 0,0 0 1 0 0,-1 0-1 0 0,1 0 0 0 0,-1 0 1 0 0,0 1-1 0 0,0-1 1 0 0,-1 1-1 0 0,1 0 1 0 0,-1 0-1 0 0,0 0 1 0 0,0 1-1 0 0,0-1 1 0 0,-1 1-1 0 0,1 0 1 0 0,-1 0-1 0 0,0 0 0 0 0,0 1 1 0 0,0 0-1 0 0,0 0 1 0 0,0 0-1 0 0,-3-1 136 0 0,-6 1 0 0 0,0-1 0 0 0,0 2 0 0 0,0 0 0 0 0,-7 0 0 0 0,13 2 0 0 0,0 1 64 0 0,7-1 274 0 0,1-1 136 0 0,13 0 546 0 0,13-2-429 0 0,0 0 0 0 0,0-1 0 0 0,0-2 0 0 0,12-4-591 0 0,-17 5 708 0 0,-19 3-196 0 0,-2 1-69 0 0,0 0-427 0 0,0 0-696 0 0,0 0-273 0 0,4 9-5875 0 0,-3-7 390 0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9:27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 13823 0 0,'0'0'315'0'0,"0"0"45"0"0,0 0 21 0 0,0 0-49 0 0,2 0-220 0 0,5-2 39 0 0,-5 2 82 0 0,-1 0 0 0 0,1 0 0 0 0,-1 1 0 0 0,1-1 0 0 0,-1 0 0 0 0,1 1 0 0 0,-1-1 0 0 0,1 1 0 0 0,-1 0 0 0 0,0-1 0 0 0,1 1 0 0 0,-1 0 0 0 0,0 0 0 0 0,1 0-233 0 0,0 0 394 0 0,2 2-161 0 0,-1 1 0 0 0,1-1 0 0 0,-1 0 0 0 0,0 1 0 0 0,0 0 0 0 0,0 0 0 0 0,-1 0-1 0 0,1 0 1 0 0,-1 0 0 0 0,0 0 0 0 0,0 1 0 0 0,-1-1 0 0 0,1 1 0 0 0,-1 1-233 0 0,9 20 854 0 0,-6-17-513 0 0,-1 0 0 0 0,-1-1 1 0 0,1 1-1 0 0,-1 0 0 0 0,0 8-341 0 0,8 45 416 0 0,-6-40-316 0 0,-1 1 0 0 0,0 2-100 0 0,-2 3-73 0 0,-1 1 1 0 0,-1-1-1 0 0,-2 0 0 0 0,-6 26 73 0 0,7-41-87 0 0,-2 0-1 0 0,0 0 1 0 0,0 0 0 0 0,-1 0-1 0 0,-1-1 1 0 0,0 0 0 0 0,0 0-1 0 0,-1 0 1 0 0,-1-1-1 0 0,0 0 1 0 0,-3 2 87 0 0,10-11-328 0 0,-1 0 0 0 0,0-1 1 0 0,0 1-1 0 0,0 0 0 0 0,0-1 0 0 0,-1 1 0 0 0,1-1 0 0 0,0 0 1 0 0,-3 2 327 0 0,-8-2-1534 0 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9:30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190 171 6447 0 0,'0'0'142'0'0,"0"0"22"0"0,0 0 13 0 0,0 0 55 0 0,0 0 181 0 0,0 0 78 0 0,0 0 18 0 0,0 0 3 0 0,0 0 0 0 0,-1-8 210 0 0,1 4 7260 0 0,0-3-7470 0 0,0 5 0 0 0,0 2 0 0 0,0 0 0 0 0,0-2 0 0 0,1-1-347 0 0,3-17 262 0 0,1-13-411 0 0,0-11 1424 0 0,-5 42-997 0 0,5-10-278 0 0,-1 0-165 0 0,-1 1 0 0 0,1 0 0 0 0,-23 60 0 0 0,-8 35 0 0 0,-16 40 0 0 0,23-77-201 0 0,-3 0 1 0 0,-18 26 200 0 0,25-50-761 0 0,11-18 549 0 0,0 2 0 0 0,1-1 0 0 0,0 1 0 0 0,0-1 0 0 0,1 1 0 0 0,-2 3 212 0 0,5-8-488 0 0,0-2-22 0 0,0 0-70 0 0,0 0-285 0 0,0 0-126 0 0,0 0-29 0 0,0 0-4 0 0,0 0 0 0 0,1-1 0 0 0,7-6 0 0 0,2-1 0 0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9:31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25 266 10135 0 0,'0'0'231'0'0,"0"0"29"0"0,-1-2 19 0 0,-3-21 7 0 0,-10-19 3557 0 0,14 41-3178 0 0,0 1-121 0 0,0 0-28 0 0,-2-7 295 0 0,1 7-649 0 0,1-1 1 0 0,0 0-1 0 0,-1 1 0 0 0,1-1 0 0 0,0 0 0 0 0,-1 1 0 0 0,1-1 0 0 0,0 0 0 0 0,0 0 1 0 0,0 1-1 0 0,0-1 0 0 0,0 0 0 0 0,0 0 0 0 0,0 1 0 0 0,0-1 0 0 0,0 0 0 0 0,0 0 1 0 0,0 0-1 0 0,0 1 0 0 0,0-1 0 0 0,1 0 0 0 0,-1 1 0 0 0,0-1-162 0 0,8-10 278 0 0,0 1-1 0 0,1 0 1 0 0,-1 1-1 0 0,2 0 1 0 0,0 0-1 0 0,0 1 1 0 0,0 0-1 0 0,12-6-277 0 0,17-9 465 0 0,1 1 1 0 0,30-10-466 0 0,-65 30 121 0 0,-1 0 1 0 0,1 1 0 0 0,0 0-1 0 0,0 0 1 0 0,0 0 0 0 0,0 1-1 0 0,0-1 1 0 0,0 1 0 0 0,2 1-122 0 0,-1-1 22 0 0,8 1-22 0 0,1 6 0 0 0,-13-4 0 0 0,1-1 0 0 0,0 0 0 0 0,-1 1 0 0 0,0 0 0 0 0,1-1 0 0 0,-1 1 0 0 0,0 0 0 0 0,1 3 0 0 0,3 8 0 0 0,-5-6 0 0 0,0 0 0 0 0,0 0 0 0 0,-1 0 0 0 0,0 0 0 0 0,-1 0 0 0 0,0 0 0 0 0,0 0 0 0 0,-1 0 0 0 0,1 0 0 0 0,-2 1 0 0 0,-7 40 0 0 0,10-42 0 0 0,-2-1 0 0 0,1 1 0 0 0,-1-1 0 0 0,0 0 0 0 0,0 0 0 0 0,-1 0 0 0 0,1 0 0 0 0,-1 0 0 0 0,-1 0 0 0 0,1-1 0 0 0,-10 12 0 0 0,0 0 0 0 0,-6 6 0 0 0,6-8 0 0 0,-15 14-508 0 0,19-21 140 0 0,8-7-140 0 0,-1-1-211 0 0,1 0 617 0 0,1 0 0 0 0,-1 0-1 0 0,1 0 1 0 0,0 1 0 0 0,-1-1 0 0 0,1 0-1 0 0,-1 0 1 0 0,1 0 0 0 0,0 0 0 0 0,-1-1-1 0 0,1 1 1 0 0,-1 0 0 0 0,1 0 0 0 0,0 0-1 0 0,-1 0 1 0 0,1 0 0 0 0,-1 0 0 0 0,1-1-1 0 0,0 1 1 0 0,-1 0 102 0 0,1-1-278 0 0,-1 0 0 0 0,1 1 1 0 0,-1-1-1 0 0,1 0 0 0 0,-1 0 0 0 0,1 1 0 0 0,0-1 0 0 0,-1 0 0 0 0,1 0 1 0 0,0 0-1 0 0,0 0 0 0 0,0 0 0 0 0,-1 1 0 0 0,1-1 0 0 0,0 0 0 0 0,0 0 1 0 0,0 0-1 0 0,0 0 0 0 0,1 0 0 0 0,-1 0 278 0 0,4-12-2047 0 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9:31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 11975 0 0,'0'0'267'0'0,"0"0"42"0"0,0 0 17 0 0,0 0-28 0 0,0 0-126 0 0,0 0 204 0 0,0 0 111 0 0,0 0 22 0 0,0 0 3 0 0,0 0 0 0 0,0 0 0 0 0,0 0 0 0 0,0 0 0 0 0,-2 1 0 0 0,-35 30 1192 0 0,28-21-1414 0 0,0 1 0 0 0,1 0 1 0 0,0 0-1 0 0,1 1 0 0 0,0 0 0 0 0,1 0 0 0 0,-1 4-290 0 0,-11 19-55 0 0,-10 18 55 0 0,-16 47 0 0 0,31-67 0 0 0,2 1 0 0 0,1 0 0 0 0,-3 27 0 0 0,7-17-133 0 0,1 23 133 0 0,6-31-2660 0 0,-1-35 1569 0 0,1 1-286 0 0,6 8-1658 0 0,-7-10 1499 0 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9:32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87 13823 0 0,'0'0'315'0'0,"0"0"45"0"0,0 0 21 0 0,0 0-49 0 0,0 0-149 0 0,0 0 194 0 0,0 0 110 0 0,0 0 22 0 0,0 0 3 0 0,0 0 0 0 0,0 0 0 0 0,0 0 0 0 0,0 0-69 0 0,-1 3-294 0 0,-1 4 40 0 0,0 0-1 0 0,0 0 1 0 0,1 0-1 0 0,0 1 1 0 0,0 3-189 0 0,0-8 159 0 0,1 1 0 0 0,0-1 1 0 0,-1 1-1 0 0,0-1 1 0 0,0 1-1 0 0,-1 2-159 0 0,-68 178 165 0 0,47-127-229 0 0,22-55-273 0 0,1-2-138 0 0,0 0-33 0 0,0 0 66 0 0,-1-1 292 0 0,-1-1 174 0 0,0 0 0 0 0,0-1-1 0 0,0 1 1 0 0,1-1 0 0 0,-1 1-1 0 0,1-1 1 0 0,-1 0 0 0 0,1 0 0 0 0,0 1-1 0 0,0-1 1 0 0,1 0 0 0 0,-1 0-1 0 0,0 0 1 0 0,1 0 0 0 0,0 0 0 0 0,0 0-1 0 0,0 0 1 0 0,0 0 0 0 0,0-1-1 0 0,0 1-23 0 0,2-11 372 0 0,-1 1-1 0 0,2 0 1 0 0,0-1-1 0 0,1 1-371 0 0,2-5 20 0 0,1 1 0 0 0,1 0 0 0 0,1 1 0 0 0,0 0-1 0 0,1 0 1 0 0,1 1 0 0 0,7-8-20 0 0,0-1 880 0 0,0-2 0 0 0,-1-2-880 0 0,1 4 167 0 0,-7 11-169 0 0,-8 7 2 0 0,0-1 0 0 0,-3 7 0 0 0,0-1 0 0 0,1 1 0 0 0,-1-1 0 0 0,0 1 0 0 0,0-1 0 0 0,1 1 0 0 0,-1-1 0 0 0,0 1 0 0 0,1-1 0 0 0,-1 1 0 0 0,1-1 0 0 0,-1 1 0 0 0,0 0 0 0 0,1-1 0 0 0,-1 1 0 0 0,1 0 0 0 0,-1 0 0 0 0,1-1 0 0 0,-1 1 0 0 0,1 0 0 0 0,-1 0 0 0 0,1-1 0 0 0,0 1 0 0 0,-1 0 0 0 0,1 0 0 0 0,-1 0 0 0 0,1 0 0 0 0,-1 0 0 0 0,1 0 0 0 0,0 0 0 0 0,-1 0 0 0 0,1 0 0 0 0,-1 0 0 0 0,1 0 0 0 0,0 1 0 0 0,2-1 0 0 0,16-3 0 0 0,-8 1 0 0 0,0 2 0 0 0,0-1 0 0 0,-1 1 0 0 0,1 1 0 0 0,0 0 0 0 0,0 1 0 0 0,-1 0 0 0 0,6 2 0 0 0,7 0 0 0 0,-21-4 2 0 0,-1 1-1 0 0,0-1 1 0 0,0 0-1 0 0,1 1 1 0 0,-1-1-1 0 0,0 0 1 0 0,0 1-1 0 0,0 0 1 0 0,1-1-1 0 0,-1 1 1 0 0,0 0-1 0 0,0-1 1 0 0,0 1-1 0 0,0 1-1 0 0,0-2 53 0 0,-1 0-1 0 0,0 0 1 0 0,0 1-1 0 0,0-1 1 0 0,0 0 0 0 0,1 0-1 0 0,-1 0 1 0 0,0 0-1 0 0,0 1 1 0 0,0-1-1 0 0,1 0 1 0 0,-1 0-1 0 0,0 0 1 0 0,0 0-1 0 0,0 0 1 0 0,1 0 0 0 0,-1 0-1 0 0,0 0 1 0 0,0 0-1 0 0,1 0 1 0 0,-1 0-1 0 0,0 0 1 0 0,0 0-1 0 0,1 0 1 0 0,-1 0 0 0 0,0 0-1 0 0,0 0-52 0 0,2 11 592 0 0,-2-1-589 0 0,0-1 0 0 0,-1 0-1 0 0,0 1 1 0 0,0-1 0 0 0,-1 0 0 0 0,0 0-1 0 0,0 1-2 0 0,-8 18-1 0 0,-7 15 1 0 0,1-1-2 0 0,8-20 2 0 0,1-6 0 0 0,2-1 0 0 0,0 1 0 0 0,1 0 0 0 0,1 0 0 0 0,-1 4 0 0 0,2-8-347 0 0,1-9 250 0 0,0-1 0 0 0,1 1 1 0 0,0 0-1 0 0,-1 0 0 0 0,1-1 0 0 0,0 1 1 0 0,0 0-1 0 0,0 0 0 0 0,1-1 0 0 0,-1 1 1 0 0,1 0-1 0 0,-1-1 0 0 0,1 1 0 0 0,0 0 1 0 0,0-1-1 0 0,0 1 0 0 0,1 0 97 0 0,4 9-72 0 0,-5-10-299 0 0,-1-2-117 0 0,0 0-21 0 0,0 0-3 0 0,0 0 0 0 0,0 0 0 0 0,0-1 365 0 0,0-1 0 0 0,-1 0 0 0 0,1 1-1 0 0,0-1 1 0 0,-1 0 0 0 0,1 1 0 0 0,-1-1 0 0 0,0 1-1 0 0,1-1 1 0 0,-1 1 0 0 0,0-1 0 0 0,0 1 0 0 0,0 0-1 0 0,0-1 1 0 0,0 1 147 0 0,-21-20-2530 0 0,3 4-157 0 0,-23-31-1819 0 0,17 21 189 0 0,-6-10 4317 0 0,26 30-266 0 0,0 0 0 0 0,-1 1 0 0 0,0-1 0 0 0,0 1 0 0 0,0 1 0 0 0,-3-2 266 0 0,8 6 1890 0 0,1 1 124 0 0,0 0-107 0 0,0 0-572 0 0,0 0-250 0 0,0 0-49 0 0,0 0-79 0 0,0 0-286 0 0,0 0-126 0 0,0 0-29 0 0,0 0-4 0 0,19-5 1024 0 0,-8 4-787 0 0,0 0-1 0 0,0 1 1 0 0,0 1-1 0 0,0 0 1 0 0,0 0-1 0 0,4 2-748 0 0,-2-1 49 0 0,0-1 1 0 0,0 1-1 0 0,0-2 0 0 0,3 0-49 0 0,-4 1 6 0 0,-9 0-26 0 0,0-1 1 0 0,1 1 0 0 0,-1-1 0 0 0,0 0-1 0 0,1 0 1 0 0,-1 0 0 0 0,2 0 19 0 0,10-2-2640 0 0,-7 1 1617 0 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9:33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2 13823 0 0,'0'0'315'0'0,"0"0"45"0"0,0 0 21 0 0,0 0-49 0 0,0 0-81 0 0,0 0 481 0 0,0 0 237 0 0,0 0 45 0 0,0 0-61 0 0,0 0-288 0 0,0 0-121 0 0,0 0-28 0 0,0 0-4 0 0,0 0 0 0 0,-9-1 512 0 0,6 1-981 0 0,-1 1 1 0 0,1 0-1 0 0,-1 0 0 0 0,1 0 1 0 0,0 0-1 0 0,0 1 0 0 0,-1-1 1 0 0,1 1-1 0 0,0 0 0 0 0,0-1 0 0 0,0 1 1 0 0,1 1-1 0 0,-1-1 0 0 0,-1 2-43 0 0,-17 11 10 0 0,17-12-10 0 0,0 0 0 0 0,0 1 0 0 0,1-1 0 0 0,-1 1 0 0 0,1 0 0 0 0,-1 1 0 0 0,-14 14 0 0 0,6-7 207 0 0,0 1 0 0 0,1 1 0 0 0,1 0 0 0 0,0 0 1 0 0,1 1-1 0 0,-6 12-207 0 0,8-13 572 0 0,5-11-717 0 0,1 0 0 0 0,0 0 0 0 0,-1 1 0 0 0,1-1 1 0 0,0 0-1 0 0,1 1 0 0 0,-1-1 0 0 0,1 1 0 0 0,-1-1 0 0 0,1 1 0 0 0,0 2 145 0 0,0-6-8 0 0,1 1-1 0 0,-1-1 1 0 0,0 1-1 0 0,1-1 1 0 0,-1 1-1 0 0,0-1 1 0 0,1 1-1 0 0,-1-1 1 0 0,0 1-1 0 0,1-1 1 0 0,-1 1-1 0 0,1-1 1 0 0,-1 0-1 0 0,1 1 1 0 0,-1-1-1 0 0,1 0 1 0 0,-1 1-1 0 0,1-1 9 0 0,1 1-12 0 0,2 2-111 0 0,1 0 0 0 0,0 0 0 0 0,0 0 0 0 0,0 0 0 0 0,0-1 0 0 0,1 0 0 0 0,-1 0-1 0 0,1-1 1 0 0,-1 1 0 0 0,1-1 0 0 0,0 0 0 0 0,-1-1 0 0 0,1 1 0 0 0,0-1 0 0 0,-1 0 0 0 0,1-1 0 0 0,0 1-1 0 0,-1-1 1 0 0,1 0 0 0 0,1-1 123 0 0,14-4-1472 0 0,0-1-1 0 0,0 0 1 0 0,-1-2-1 0 0,12-6 1473 0 0,-1 0-1536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4:18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66 300 15663 0 0,'-6'-1'52'0'0,"-11"-4"988"0"0,14 3-912 0 0,0-1 0 0 0,0 0 0 0 0,0 0-1 0 0,0 0 1 0 0,0 0 0 0 0,1-1-128 0 0,-2-1 597 0 0,2 3-259 0 0,0 0 1 0 0,0 0 0 0 0,0 0-1 0 0,1 0 1 0 0,-1-1-1 0 0,1 1 1 0 0,-1 0-1 0 0,1-1 1 0 0,0 1 0 0 0,0-1-1 0 0,0-2-338 0 0,1 1 139 0 0,0 1 0 0 0,1-1 0 0 0,0 0 0 0 0,0 0 0 0 0,0 0 0 0 0,1 1-1 0 0,-1-1 1 0 0,1 0 0 0 0,0 1 0 0 0,-1 0 0 0 0,2-1 0 0 0,-1 1 0 0 0,1 0-139 0 0,6-10 282 0 0,2 2 1 0 0,6-7-283 0 0,-14 15 236 0 0,10-11 216 0 0,0 1 0 0 0,1 1 0 0 0,1 0 1 0 0,0 1-1 0 0,0 1 0 0 0,1 0 0 0 0,14-6-452 0 0,-9 7 0 0 0,1 0 0 0 0,1 1 0 0 0,17-3 0 0 0,-29 9 0 0 0,0 0 0 0 0,0 0 0 0 0,0 1 0 0 0,0 1 0 0 0,1 0 0 0 0,-1 0 0 0 0,0 1 0 0 0,0 1 0 0 0,2 0 0 0 0,-9-1 0 0 0,0 0 0 0 0,1 1 0 0 0,-1-1 0 0 0,-1 1 0 0 0,1 0 0 0 0,0 0 0 0 0,0 0 0 0 0,-1 1 0 0 0,1-1 0 0 0,-1 1 0 0 0,0 0 0 0 0,0 0 0 0 0,0 0 0 0 0,0 0 0 0 0,1 3 0 0 0,0-1 0 0 0,0 1 0 0 0,-1-1 0 0 0,0 1 0 0 0,0 0 0 0 0,-1 0 0 0 0,0 0 0 0 0,0 0 0 0 0,0 1 0 0 0,0 4 0 0 0,0 1 0 0 0,0-1 0 0 0,-1 1 0 0 0,-1-1 0 0 0,0 1 0 0 0,0-1 0 0 0,-1 0 0 0 0,-1 1 0 0 0,0-1 0 0 0,-2 7 0 0 0,0-7 0 0 0,0 0 0 0 0,0-1 0 0 0,-1 0 0 0 0,-1 0 0 0 0,1 0 0 0 0,-2 0 0 0 0,1-1 0 0 0,-1 0 0 0 0,-1-1 0 0 0,0 1 0 0 0,0-1 0 0 0,0-1 0 0 0,-1 0 0 0 0,0 0 0 0 0,-1 0 0 0 0,-1 0 0 0 0,-15 8-57 0 0,0-1-1 0 0,0-1 1 0 0,-1-2 0 0 0,-1 0-1 0 0,0-2 1 0 0,0-1 0 0 0,-8 0 57 0 0,17-6-220 0 0,12-2-2857 0 0,2 0-1906 0 0,5 0-2184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14:01:11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74 10135 0 0,'0'0'464'0'0,"0"0"-9"0"0,-2-5 262 0 0,2 3 2546 0 0,1-1 1028 0 0,-2 11-3882 0 0,0 12-277 0 0,2 18 307 0 0,-2 1-1 0 0,-1-1 1 0 0,-3 0 0 0 0,0 1-439 0 0,-35 151-281 0 0,19-101 412 0 0,19-81-131 0 0,-3 16 0 0 0,-1 1 0 0 0,-1-1 0 0 0,-10 22 0 0 0,17-46 0 0 0,0 1 0 0 0,0-1 0 0 0,0 0 0 0 0,0 0 0 0 0,0 0 0 0 0,0 1 0 0 0,0-1 0 0 0,0 0 0 0 0,0 0 0 0 0,0 0 0 0 0,0 1 0 0 0,-1-1 0 0 0,1 0 0 0 0,0 0 0 0 0,0 0 0 0 0,0 0 0 0 0,0 0 0 0 0,0 1 0 0 0,0-1 0 0 0,-1 0 0 0 0,1 0 0 0 0,0 0 0 0 0,0 0 0 0 0,0 0 0 0 0,0 0 0 0 0,-1 1 0 0 0,1-1 0 0 0,0 0 0 0 0,0 0 0 0 0,0 0 0 0 0,-1 0 0 0 0,1 0 0 0 0,0 0 0 0 0,0 0 0 0 0,0 0 0 0 0,-1 0 0 0 0,1 0 0 0 0,0 0 0 0 0,0 0 0 0 0,0 0 0 0 0,-1 0 0 0 0,1 0 0 0 0,0 0 0 0 0,0 0 0 0 0,0 0 0 0 0,0 0 0 0 0,-1-1 0 0 0,1 1 0 0 0,0 0 0 0 0,0 0 0 0 0,0 0 0 0 0,0 0 0 0 0,-1 0 0 0 0,1 0 0 0 0,0-1 0 0 0,0 1 0 0 0,0 0 0 0 0,0 0 0 0 0,0 0 0 0 0,-1 0 0 0 0,-4-10 0 0 0,5 9 0 0 0,-1-2 117 0 0,0 0-1 0 0,1 0 1 0 0,-1-1 0 0 0,0 1-1 0 0,1 0 1 0 0,0-1-1 0 0,0 1 1 0 0,0-1-1 0 0,0 1 1 0 0,1-1-117 0 0,-1-16 717 0 0,-3-3-316 0 0,2 1 0 0 0,1-1 1 0 0,1 1-1 0 0,3-23-401 0 0,10-80 608 0 0,-10 99-608 0 0,0 0 0 0 0,2 1 0 0 0,1-1 0 0 0,3-4 0 0 0,4-6 0 0 0,20-34 0 0 0,-26 54 0 0 0,2 1 0 0 0,0 0 0 0 0,0 1 0 0 0,2 0 0 0 0,6-6 0 0 0,-1 6 0 0 0,-15 13 0 0 0,0-1 0 0 0,1 0 0 0 0,-1 0 0 0 0,1 1 0 0 0,0-1 0 0 0,0 1 0 0 0,2-2 0 0 0,-4 3 0 0 0,0-1 0 0 0,1 0 0 0 0,-1 1 0 0 0,0 0 0 0 0,0-1 0 0 0,1 1 0 0 0,-1 0 0 0 0,0-1 0 0 0,1 1 0 0 0,-1 0 0 0 0,0 0 0 0 0,1 0 0 0 0,-1 0 0 0 0,0 1 0 0 0,1-1 0 0 0,-1 0 0 0 0,0 0 0 0 0,0 1 0 0 0,1-1 0 0 0,0 1 0 0 0,2 1 0 0 0,2 0 2 0 0,1 0 0 0 0,0 1-1 0 0,-1 0 1 0 0,0 1 0 0 0,0-1 0 0 0,0 1-1 0 0,0 0 1 0 0,-1 1 0 0 0,1-1 0 0 0,-1 1-1 0 0,0 0 1 0 0,0 1 0 0 0,-1-1 0 0 0,0 1-1 0 0,0 0 1 0 0,0 0-2 0 0,1 3 3 0 0,0 0 0 0 0,0 1 0 0 0,-1 0-1 0 0,0 0 1 0 0,-1 0 0 0 0,0 0 0 0 0,-1 0 0 0 0,0 1-1 0 0,-1-1 1 0 0,0 5-3 0 0,0-10 0 0 0,0 0 0 0 0,-1 1 0 0 0,0-1 0 0 0,0 1 0 0 0,-1-1 0 0 0,1 0 0 0 0,-1 1 0 0 0,0-1 0 0 0,-1 0 0 0 0,1 0 0 0 0,-1 0 0 0 0,0 0 0 0 0,0 0 0 0 0,-1 0 0 0 0,0 0 0 0 0,1-1 0 0 0,-2 1 0 0 0,0 0 0 0 0,0 1-275 0 0,-1-1-1 0 0,0 0 1 0 0,0 0 0 0 0,-1 0-1 0 0,1-1 1 0 0,-1 0 0 0 0,0 0-1 0 0,0 0 1 0 0,-1-1 0 0 0,1 1-1 0 0,-4-1 276 0 0,5-1-253 0 0,0 0 1 0 0,0-1-1 0 0,-1 1 0 0 0,1-1 1 0 0,-1-1-1 0 0,1 1 0 0 0,-1-1 0 0 0,1 0 1 0 0,-1 0-1 0 0,1-1 0 0 0,-1 1 0 0 0,1-1 1 0 0,0 0-1 0 0,-1-1 0 0 0,1 0 253 0 0,-1 0-687 0 0,-10-4-5076 0 0,8 0 401 0 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9:33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11975 0 0,'0'0'547'0'0,"0"0"-11"0"0,2 0-344 0 0,10 2 709 0 0,8 3 4564 0 0,-8-2-3714 0 0,-9-2-1523 0 0,0 1-1 0 0,0 0 1 0 0,0 0-1 0 0,0 1 0 0 0,-1-1 1 0 0,1 0-1 0 0,-1 1 1 0 0,1-1-1 0 0,0 3-227 0 0,0-2 88 0 0,-1-1-36 0 0,0 1 0 0 0,1-1-1 0 0,-1 1 1 0 0,0-1 0 0 0,-1 1 0 0 0,1 0 0 0 0,0 0 0 0 0,-1 0 0 0 0,0 0-1 0 0,0 0 1 0 0,1 2-52 0 0,2 6 378 0 0,5 10-207 0 0,-2 1 0 0 0,0 0 0 0 0,-1 0 0 0 0,1 16-171 0 0,0 12 433 0 0,-1 30-433 0 0,-6-48 0 0 0,-1 0 0 0 0,-2 0 0 0 0,-2 6 0 0 0,5-35 0 0 0,-2 8-141 0 0,0-1-1 0 0,-1 0 1 0 0,0 1-1 0 0,-1-1 1 0 0,0-1-1 0 0,0 1 1 0 0,-1-1-1 0 0,-1 1 1 0 0,1-1-1 0 0,-1-1 1 0 0,-1 1 0 0 0,0-1-1 0 0,0 0 1 0 0,0-1-1 0 0,-1 1 1 0 0,0-2-1 0 0,-1 1 1 0 0,1-1-1 0 0,-1 0 1 0 0,-2 0 141 0 0,-38 16-3239 0 0,24-14-3925 0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9:34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17503 0 0,'0'0'399'0'0,"0"0"60"0"0,0 0 21 0 0,3-2-59 0 0,0 0-339 0 0,0 1 1 0 0,0-1 0 0 0,0 0-1 0 0,0-1 1 0 0,0 1 0 0 0,0 0-1 0 0,-1-1 1 0 0,1 0-1 0 0,0-1-82 0 0,1-1 349 0 0,-3 4 160 0 0,-1 0-494 0 0,0 1-1 0 0,0 0 1 0 0,0-1 0 0 0,0 1-1 0 0,0 0 1 0 0,0-1-1 0 0,0 1 1 0 0,0-1 0 0 0,0 1-1 0 0,0 0 1 0 0,0-1-1 0 0,-1 1 1 0 0,1 0 0 0 0,0-1-1 0 0,0 1 1 0 0,0 0-1 0 0,-1-1 1 0 0,1 1 0 0 0,0 0-1 0 0,0-1 1 0 0,-1 1-1 0 0,1 0 1 0 0,0 0 0 0 0,0-1-1 0 0,-1 1 1 0 0,1 0-1 0 0,0 0 1 0 0,-1 0 0 0 0,1-1-1 0 0,0 1 1 0 0,-1 0-1 0 0,1 0 1 0 0,-1 0 0 0 0,1 0-1 0 0,0 0 1 0 0,-1 0-1 0 0,1 0-14 0 0,-1-1-666 0 0,-1 1-6840 0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9:34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171 130 10135 0 0,'4'-12'770'0'0,"6"-17"-475"0"0,-8 22-249 0 0,1-1-1 0 0,0 1 1 0 0,3-6-46 0 0,-5 11 299 0 0,0 0 1 0 0,-1 0-1 0 0,1 0 1 0 0,0 0-1 0 0,-1 0 0 0 0,1 0 1 0 0,-1-1-1 0 0,1-1-299 0 0,1-6 1371 0 0,-1 8-347 0 0,-1 2 0 0 0,2-11 3124 0 0,0 4-3921 0 0,-2 5 161 0 0,0 2 100 0 0,0 0 21 0 0,0 0-66 0 0,-1 1-294 0 0,-1 0-138 0 0,-9 15-6 0 0,8-8-5 0 0,0 0 0 0 0,0 0 0 0 0,1 0 0 0 0,0 1 0 0 0,0-1 0 0 0,0 6 0 0 0,0 0 0 0 0,-4 16 0 0 0,-1 0 0 0 0,-11 28 0 0 0,13-39 0 0 0,0-1 0 0 0,1 1 0 0 0,-1 12 0 0 0,3-15 0 0 0,0-1 0 0 0,-2 1 0 0 0,0-1 0 0 0,0 0 0 0 0,-7 13 0 0 0,0-6 0 0 0,-1-1 0 0 0,-2 0 0 0 0,-12 15 0 0 0,-6 8 0 0 0,27-37-133 0 0,4-6-563 0 0,1-1-257 0 0,4-13-5875 0 0,1-1 390 0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9:35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91 248 10135 0 0,'-4'0'255'0'0,"-1"-1"0"0"0,1 1 0 0 0,0-1-1 0 0,-1 0 1 0 0,1 0 0 0 0,0-1 0 0 0,0 0-1 0 0,0 1 1 0 0,0-1 0 0 0,0 0 0 0 0,1-1 0 0 0,-1 1-1 0 0,1-1 1 0 0,-1 0 0 0 0,1 1 0 0 0,0-2-1 0 0,0 1 1 0 0,0 0 0 0 0,0 0 0 0 0,1-1-1 0 0,-1 0 1 0 0,1 1 0 0 0,0-1 0 0 0,0 0-1 0 0,0 0 1 0 0,0-4-255 0 0,2 4 469 0 0,-1 0 0 0 0,2 0 0 0 0,-1 0-1 0 0,0 0 1 0 0,1 0 0 0 0,0 0 0 0 0,0 0 0 0 0,0 0-1 0 0,0 1 1 0 0,1-2-469 0 0,1-3 245 0 0,0 1 1 0 0,0 0-1 0 0,1 0 0 0 0,0 0 1 0 0,0 0-1 0 0,0 1 0 0 0,1-1-245 0 0,-1 3 163 0 0,-1 1 1 0 0,1-1-1 0 0,0 1 0 0 0,0-1 0 0 0,0 1 0 0 0,0 0 0 0 0,1 1 1 0 0,0-1-1 0 0,-1 1 0 0 0,1 0 0 0 0,0 0-163 0 0,-4 2 2 0 0,26-11 142 0 0,0 2-1 0 0,1 1 1 0 0,18-3-144 0 0,-37 10 13 0 0,1 0 1 0 0,-1 0-1 0 0,0 1 1 0 0,0 0-1 0 0,0 0 1 0 0,0 1-1 0 0,1 1 1 0 0,-1-1-1 0 0,0 2 1 0 0,-1-1-1 0 0,1 1 1 0 0,0 0-1 0 0,4 3-13 0 0,-5-2 10 0 0,0 1 1 0 0,0-1-1 0 0,0 1 0 0 0,0 1 1 0 0,-1-1-1 0 0,0 1 0 0 0,6 7-10 0 0,-7-7 379 0 0,0 1 1 0 0,0 0-1 0 0,-1 0 0 0 0,4 8-379 0 0,-7-12-71 0 0,-1 0 0 0 0,0 0-1 0 0,1 0 1 0 0,-1 1 0 0 0,0-1 0 0 0,-1 0-1 0 0,1 1 1 0 0,-1-1 0 0 0,1 1 0 0 0,-1-1-1 0 0,0 1 1 0 0,0-1 0 0 0,-1 4 71 0 0,-1 4 124 0 0,0 0 1 0 0,0 0-1 0 0,-1 0 1 0 0,-1 0-1 0 0,0-1 1 0 0,-2 6-125 0 0,3-11-96 0 0,0-1 1 0 0,1 1-1 0 0,-1-1 1 0 0,-1 1-1 0 0,1-1 1 0 0,-1 0-1 0 0,0 0 0 0 0,1-1 1 0 0,-2 1-1 0 0,1-1 1 0 0,0 1-1 0 0,-1-2 1 0 0,1 1-1 0 0,-3 1 96 0 0,-20 8-406 0 0,-1 0 0 0 0,-9 1 406 0 0,26-10-996 0 0,0 0-1 0 0,-1-1 1 0 0,0 0 0 0 0,-6 0 996 0 0,15-2-456 0 0,0 0 0 0 0,-1 0 0 0 0,1 0 0 0 0,0-1 0 0 0,0 1 0 0 0,0-1 0 0 0,0 0 0 0 0,0 0 0 0 0,0 0 0 0 0,0 0 0 0 0,-1-1 456 0 0,2 1-2015 0 0,2 1-29 0 0,0 0-4 0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9:35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1 10999 0 0,'0'0'499'0'0,"0"0"-4"0"0,-2 0-317 0 0,-18 3-309 0 0,7-1 1960 0 0,0 0-1 0 0,0 2 1 0 0,0 0 0 0 0,1 0-1 0 0,-6 3-1828 0 0,13-4 339 0 0,0 1-1 0 0,0-1 1 0 0,0 1-1 0 0,0 0 1 0 0,1 1-1 0 0,0-1 1 0 0,-1 1-339 0 0,-9 10 554 0 0,-2 1-346 0 0,2 1-1 0 0,0 0 1 0 0,1 1-1 0 0,-2 5-207 0 0,-17 23 222 0 0,0 2-46 0 0,-7 14-176 0 0,26-40 40 0 0,7-11-13 0 0,0 1-1 0 0,1 0 1 0 0,0 0 0 0 0,0 0 0 0 0,2 1-1 0 0,-1 0 1 0 0,1 4-27 0 0,-2 19-55 0 0,-1 33 55 0 0,6-67-4 0 0,0 6-119 0 0,0 0 0 0 0,0 0 0 0 0,0 0-1 0 0,1 0 1 0 0,0 1 123 0 0,0-6-101 0 0,0 0-1 0 0,0 0 1 0 0,0 0 0 0 0,0 0-1 0 0,0 0 1 0 0,1-1 0 0 0,-1 1-1 0 0,1 0 1 0 0,0-1 0 0 0,0 1-1 0 0,0-1 1 0 0,1 1 101 0 0,-2-2-48 0 0,-1 0 0 0 0,1-1 0 0 0,0 1 0 0 0,-1-1 0 0 0,1 1 0 0 0,0-1 0 0 0,0 0 0 0 0,-1 1 0 0 0,1-1 0 0 0,0 0 0 0 0,0 1 0 0 0,0-1 0 0 0,0 0 0 0 0,-1 0 0 0 0,1 0 0 0 0,0 0 0 0 0,0 0 0 0 0,0 0 48 0 0,3 1-160 0 0,13 2-1436 0 0,0-3-3470 0 0,2-3-1816 0 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9:36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63 11055 0 0,'0'0'852'0'0,"0"0"-440"0"0,0 0 238 0 0,0 0 159 0 0,0 0 30 0 0,0 0 21 0 0,0 0 58 0 0,0 0 30 0 0,0 0 4 0 0,-1 2-60 0 0,-1 6-252 0 0,1-5-109 0 0,1-1-19 0 0,-1 4-170 0 0,1 6-13 0 0,-2 0-1 0 0,0 0 0 0 0,0 0 1 0 0,-1-1-1 0 0,-1 1 1 0 0,0-1-1 0 0,-2 4-328 0 0,-1 3 0 0 0,0 0 0 0 0,1 1 0 0 0,1 0 0 0 0,-1 10 0 0 0,-5 17 0 0 0,6-26 5 0 0,6-16-15 0 0,-1 1 17 0 0,-10 23 64 0 0,9-26 305 0 0,1-2 114 0 0,0 0 19 0 0,0 0-66 0 0,-3-5-298 0 0,0 3-122 0 0,-3-11-26 0 0,4 7 1 0 0,1-1 0 0 0,-1 1-1 0 0,2 0 1 0 0,-1 0 0 0 0,1-1 0 0 0,0 1 0 0 0,0 0-1 0 0,1-5 3 0 0,2-12 63 0 0,6-17-63 0 0,-7 31 27 0 0,2-4 169 0 0,1-1 0 0 0,1 1-1 0 0,0 0 1 0 0,1 1 0 0 0,0 0-1 0 0,1 0 1 0 0,0 0 0 0 0,1 1-196 0 0,4-9 245 0 0,-1 3-166 0 0,1 0 0 0 0,9-9-79 0 0,-18 21 1 0 0,1 1 0 0 0,-1 0-1 0 0,1 0 1 0 0,0 0 0 0 0,0 1-1 0 0,0 0 1 0 0,1 0 0 0 0,-1 0-1 0 0,1 0 1 0 0,5-1-1 0 0,-7 2 0 0 0,3 1 0 0 0,12 4 0 0 0,-16-2 0 0 0,1 0 0 0 0,0 0 0 0 0,-1 1 0 0 0,1-1 0 0 0,-1 1 0 0 0,0 0 0 0 0,3 1 0 0 0,0 2 0 0 0,0 0 0 0 0,0 0 0 0 0,-1 1 0 0 0,5 5 0 0 0,4 6 7 0 0,0 2-1 0 0,-1-1 1 0 0,-1 1 0 0 0,3 8-7 0 0,-13-24 4 0 0,-1 1 0 0 0,1-1-1 0 0,-1 1 1 0 0,0 0 0 0 0,0 0 0 0 0,0 0 0 0 0,-1-1 0 0 0,0 1 0 0 0,1 0 0 0 0,-1 0-1 0 0,0 1-3 0 0,-1-2 1 0 0,1-1-1 0 0,0 0 0 0 0,-1 1 0 0 0,1-1 0 0 0,-1 0 0 0 0,0 1 0 0 0,0-1 1 0 0,0 0-1 0 0,0 0 0 0 0,0 0 0 0 0,-1 0 0 0 0,1 0 0 0 0,0 0 0 0 0,-1 0 1 0 0,0 0-1 0 0,1 0 0 0 0,-1-1 0 0 0,0 1 0 0 0,-1 0 0 0 0,-3 3 0 0 0,-1-1 0 0 0,1 0 0 0 0,-1 0 0 0 0,0 0 0 0 0,-1-1 0 0 0,1 0 0 0 0,-1 0 0 0 0,1-1 0 0 0,-1 0 0 0 0,0-1 0 0 0,0 1 0 0 0,0-1 0 0 0,0-1 0 0 0,0 0 0 0 0,0 0 0 0 0,-3 0 0 0 0,2-1 0 0 0,0 0 0 0 0,1 0 0 0 0,-1 0 0 0 0,1-1 0 0 0,0 0 0 0 0,0-1 0 0 0,-1 0 0 0 0,2 0 0 0 0,-1-1 0 0 0,-5-3 0 0 0,1-2 0 0 0,11 4 0 0 0,0 2 0 0 0,1 3 0 0 0,0-1 0 0 0,0 1 0 0 0,-1-1 0 0 0,1 0 0 0 0,0 0 0 0 0,0 1 0 0 0,0-1 0 0 0,0 0 0 0 0,0 1 0 0 0,0-1 0 0 0,0 0 0 0 0,0 1 0 0 0,1-1 0 0 0,-1 0 0 0 0,0 1 0 0 0,0-1 0 0 0,0 0 0 0 0,1 1 0 0 0,-1-1 0 0 0,0 0 0 0 0,1 1 0 0 0,-1-1 0 0 0,1 1 0 0 0,-1-1 0 0 0,1 0 0 0 0,11-9 0 0 0,-11 9 0 0 0,4-1 0 0 0,1-1 0 0 0,-1 1 0 0 0,0-1 0 0 0,1 2 0 0 0,-1-1 0 0 0,1 0 0 0 0,0 1 0 0 0,-1 0 0 0 0,3 1 0 0 0,5-3 0 0 0,4 1 0 0 0,-13 4 0 0 0,-1 0 0 0 0,0-3 0 0 0,15 7 0 0 0,-12-2 0 0 0,0-1 0 0 0,0 1 0 0 0,0 0 0 0 0,-1 1 0 0 0,1-1 0 0 0,-1 1 0 0 0,0 0 0 0 0,2 3 0 0 0,-5-5 0 0 0,0-1 0 0 0,0 0 0 0 0,0 1 0 0 0,0-1 0 0 0,0 1 0 0 0,-1 0 0 0 0,1 0 0 0 0,-1-1 0 0 0,0 1 0 0 0,0 0 0 0 0,0 0 0 0 0,0 0 0 0 0,0 2 0 0 0,2 4 0 0 0,1 5 0 0 0,-1 0 0 0 0,0-1 0 0 0,-1 1 0 0 0,-1 1 0 0 0,0-1 0 0 0,0 0 0 0 0,-2 9 0 0 0,0-14 0 0 0,0-1 0 0 0,0 1 0 0 0,-1-1 0 0 0,0 1 0 0 0,0-1 0 0 0,-1 0 0 0 0,0 0 0 0 0,0 0 0 0 0,-1-1 0 0 0,0 1 0 0 0,-1-1 0 0 0,1 0 0 0 0,-2 1 0 0 0,3-5-66 0 0,-1 0 0 0 0,1 0 0 0 0,-1 0 0 0 0,1 0-1 0 0,-1-1 1 0 0,0 1 0 0 0,0-1 0 0 0,0 0 0 0 0,0-1 0 0 0,0 1 0 0 0,0-1-1 0 0,-1 1 1 0 0,1-1 0 0 0,0-1 0 0 0,-1 1 0 0 0,1 0 0 0 0,-1-1 0 0 0,1 0-1 0 0,-1 0 1 0 0,1-1 0 0 0,-1 1 0 0 0,1-1 0 0 0,-1 0 0 0 0,1 0 0 0 0,0 0-1 0 0,0-1 1 0 0,-1 1 0 0 0,0-2 66 0 0,-10-4-1916 0 0,0-2-4124 0 0,0 0-1672 0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9:36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13559 0 0,'0'0'622'0'0,"2"0"-13"0"0,9 0-392 0 0,99 0 7204 0 0,-107 1-7263 0 0,0 0-1 0 0,0 0 0 0 0,-1 0 0 0 0,1 0 0 0 0,0 0 0 0 0,-1 1 0 0 0,1-1 1 0 0,0 1-1 0 0,-1 0 0 0 0,0 0 0 0 0,1-1 0 0 0,-1 1 0 0 0,0 1 0 0 0,0-1 1 0 0,0 0-1 0 0,0 1-157 0 0,-2-3 8 0 0,5 6 137 0 0,-1 0 1 0 0,0 0-1 0 0,0 0 1 0 0,-1 1-1 0 0,0 0 0 0 0,0 0 1 0 0,0-1-1 0 0,-1 1 0 0 0,0 1 1 0 0,0-1-1 0 0,0 4-145 0 0,1 8 176 0 0,-1 1 0 0 0,-1-1 0 0 0,-1 16-176 0 0,-5 26 248 0 0,-2 0 1 0 0,-3 0-1 0 0,-12 37-248 0 0,-24 54 224 0 0,31-109-220 0 0,8-22 14 0 0,-2 0 0 0 0,0-1-1 0 0,-1 0 1 0 0,-2-1 0 0 0,0 0-1 0 0,0 0 1 0 0,-10 9-18 0 0,5-5 24 0 0,15-18-290 0 0,-2 0 0 0 0,1 0 0 0 0,-1-1 0 0 0,1 1 0 0 0,-1-1 0 0 0,0 0 0 0 0,-1 0 0 0 0,-2 2 266 0 0,3-4-6384 0 0,-5 1-2088 0 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9:48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64 13823 0 0,'0'0'315'0'0,"0"0"45"0"0,0 0 21 0 0,-1-1-49 0 0,-3-7-220 0 0,2 5-32 0 0,0 1 0 0 0,1-1 0 0 0,-1 0 0 0 0,1 0 0 0 0,0 0 0 0 0,0 0 0 0 0,0-1-80 0 0,-2-3 375 0 0,3 6 134 0 0,-3-8 560 0 0,0-1 182 0 0,0 7 2573 0 0,-8 3-3232 0 0,9 0-591 0 0,1 1 0 0 0,-1-1 0 0 0,0 1 0 0 0,1-1 0 0 0,-1 1 0 0 0,0 0 0 0 0,1 0 0 0 0,-1 0 0 0 0,1 0 0 0 0,-1 0 0 0 0,1 0 0 0 0,-1 0 0 0 0,1 0 0 0 0,0 0 0 0 0,-2 2-1 0 0,0 1 1 0 0,-2 1 88 0 0,1 0 0 0 0,0 0 0 0 0,0 0 0 0 0,0 1 0 0 0,0-1 0 0 0,1 1 0 0 0,0 0 0 0 0,0 0 0 0 0,-1 4-89 0 0,-3 13 442 0 0,0 0 0 0 0,2 1-442 0 0,-5 16-1022 0 0,-13 48 1329 0 0,13-42 232 0 0,-3-1 0 0 0,-3 5-539 0 0,-11 24 0 0 0,-19 51 0 0 0,36-103-64 0 0,9-20-273 0 0,-2 0-356 0 0,3-2 646 0 0,0 1 0 0 0,-1-1-1 0 0,1 1 1 0 0,0-1 0 0 0,-1 1 0 0 0,1-1 0 0 0,0 1 0 0 0,-1-1-1 0 0,1 1 1 0 0,-1-1 0 0 0,1 1 0 0 0,-1-1 0 0 0,1 0 0 0 0,-1 1-1 0 0,0-1 1 0 0,1 0 0 0 0,-1 0 0 0 0,1 1 0 0 0,-1-1-1 0 0,0 0 1 0 0,1 0 0 0 0,-1 0 47 0 0,0 1-725 0 0,1-1-246 0 0,0 0-815 0 0,0 0-3258 0 0,0 0-1394 0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9:49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188 146 11975 0 0,'-5'2'118'0'0,"-1"0"0"0"0,1 0 0 0 0,-1-1 0 0 0,1 0-1 0 0,-1 0 1 0 0,0 0 0 0 0,1 0 0 0 0,-1-1 0 0 0,0 0-1 0 0,0 0 1 0 0,-3-1-118 0 0,-6 1 729 0 0,1 0-1 0 0,-12 3-728 0 0,-13 0 1527 0 0,37-3-1015 0 0,-11-2 512 0 0,5 0 682 0 0,9-2-49 0 0,-1 2-1948 0 0,1 1 803 0 0,0 0-441 0 0,0 1 1 0 0,0-1-1 0 0,0 1 0 0 0,0-1 1 0 0,-1 1-1 0 0,1-1 0 0 0,0 1 0 0 0,0-1 1 0 0,0 0-1 0 0,-1 1 0 0 0,1-1 1 0 0,0 0-72 0 0,3-3 168 0 0,25-15 149 0 0,1 1 0 0 0,1 2 0 0 0,1 0-1 0 0,0 2 1 0 0,0 2 0 0 0,2 1 0 0 0,-1 1 0 0 0,2 2-1 0 0,-1 2 1 0 0,24-2-317 0 0,-40 7 0 0 0,0 1 0 0 0,-1 1 0 0 0,1 1 0 0 0,0 0 0 0 0,0 1 0 0 0,8 3 0 0 0,-4 0 0 0 0,-18-3 0 0 0,0 0 0 0 0,6 6 0 0 0,-6 3 0 0 0,-3-9 0 0 0,-2 2 0 0 0,-6 11 0 0 0,-11 23-876 0 0,17-37 368 0 0,1-2-72 0 0,0 0-285 0 0,-1 2-126 0 0,-3 6-29 0 0,3-6-72 0 0,0 0-285 0 0,1 0 862 0 0,-1 9-2789 0 0,1 1-2152 0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9:50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1 592 11975 0 0,'0'0'267'0'0,"0"0"42"0"0,0 0 17 0 0,0 0-28 0 0,0 0-58 0 0,0 0 491 0 0,0 0 238 0 0,0 0 45 0 0,5-6 604 0 0,19-46 466 0 0,23-32 476 0 0,-11 29 8 0 0,24-51-2568 0 0,-58 101 124 0 0,-4 4-9 0 0,-6 7 78 0 0,-12 17-17 0 0,8-3-176 0 0,2 1 0 0 0,0 0 0 0 0,1 0 0 0 0,2 0 0 0 0,0 1 0 0 0,1 1 0 0 0,1-1 0 0 0,0 6 0 0 0,5-24 0 0 0,0-1 0 0 0,0 1 0 0 0,1 0 0 0 0,-1 0 0 0 0,1 0 0 0 0,0-1 0 0 0,0 1 0 0 0,0 0 0 0 0,1-1 0 0 0,-1 1 0 0 0,1-1 0 0 0,0 1 0 0 0,0-1 0 0 0,0 0 0 0 0,0 0 0 0 0,1 0 0 0 0,-1 0 0 0 0,1 0 0 0 0,0 0 0 0 0,0-1 0 0 0,0 1 0 0 0,0-1 0 0 0,0 0 0 0 0,0 0 0 0 0,1 0 0 0 0,-1-1 0 0 0,1 1 0 0 0,-1-1 0 0 0,1 1 0 0 0,0-1 0 0 0,-1 0 0 0 0,1-1 0 0 0,0 1 0 0 0,0-1 0 0 0,0 1 0 0 0,0-1 0 0 0,-1 0 0 0 0,1-1 0 0 0,0 1 0 0 0,0-1 0 0 0,10-2 0 0 0,-1-1 0 0 0,1-1 0 0 0,-1 0 0 0 0,0-1 0 0 0,-1 0 0 0 0,6-4 0 0 0,1 0 0 0 0,8-5 0 0 0,-2-1 0 0 0,0-2 0 0 0,9-8 0 0 0,-16 9 0 0 0,0 0 0 0 0,-2-2 0 0 0,0 0 0 0 0,-1 0 0 0 0,10-19 0 0 0,5-6 0 0 0,-17 27 35 0 0,-1-2 0 0 0,-1 1 0 0 0,7-18-35 0 0,-13 26 43 0 0,-2 0-1 0 0,1 0 0 0 0,-1-1 0 0 0,0 1 0 0 0,-1-1 0 0 0,-1 0 1 0 0,0 0-1 0 0,0-6-42 0 0,-1 1 236 0 0,1 6-8 0 0,-1 0 0 0 0,-1-1 0 0 0,1 1 1 0 0,-2 0-1 0 0,0 0 0 0 0,0-2-228 0 0,-3 0 0 0 0,-2 4 0 0 0,-5 5 0 0 0,1 5 0 0 0,8-1 0 0 0,0 1 0 0 0,0 0 0 0 0,0 0 0 0 0,1 0 0 0 0,-1 1 0 0 0,0-1 0 0 0,1 1 0 0 0,0-1 0 0 0,0 1 0 0 0,0 0 0 0 0,0 0 0 0 0,0 0 0 0 0,0 0 0 0 0,1 0 0 0 0,-1 0 0 0 0,1 0 0 0 0,-1 2 0 0 0,-3 12 0 0 0,1-1 0 0 0,0 0 0 0 0,1 4 0 0 0,0-3 0 0 0,-9 56 0 0 0,3 1 0 0 0,3 2 0 0 0,1 150 0 0 0,5-214 0 0 0,1 0 0 0 0,0 1 0 0 0,1 1 0 0 0,1-2 0 0 0,5-1 0 0 0,5-4 0 0 0,-10-7 0 0 0,1 1 0 0 0,0 0 0 0 0,-1-1 0 0 0,1 0 0 0 0,0 0 0 0 0,0 0 0 0 0,-1 0 0 0 0,1-1 0 0 0,0 1 0 0 0,0-1 0 0 0,-1 0 0 0 0,1 0 0 0 0,-1 0 0 0 0,1-1 0 0 0,-1 1 0 0 0,1-1 0 0 0,-1 0 0 0 0,0 0 0 0 0,0 0 0 0 0,0 0 0 0 0,2-2 0 0 0,6-5 0 0 0,-1 0 0 0 0,0-1 0 0 0,-1 0 0 0 0,0 0 0 0 0,2-5 0 0 0,117-164 0 0 0,-109 158 0 0 0,-16 20 0 0 0,-3 6 0 0 0,-1 11 0 0 0,-1-6 0 0 0,3 8 0 0 0,1-1 0 0 0,0 1 0 0 0,1-1 0 0 0,1 3 0 0 0,0 15 0 0 0,-4-28 0 0 0,1 0 0 0 0,0-1 0 0 0,0 1 0 0 0,0-1 0 0 0,1 0 0 0 0,1 6 0 0 0,1-2 0 0 0,0-1 0 0 0,0 0 0 0 0,1-1 0 0 0,0 1 0 0 0,0-1 0 0 0,1 0 0 0 0,0 0 0 0 0,-6-4 0 0 0,-6-6 0 0 0,-12-8 0 0 0,13 7 0 0 0,-9-3-689 0 0,1 0-1 0 0,-1 1 1 0 0,0 0-1 0 0,0 1 1 0 0,0 1-1 0 0,-1 0 1 0 0,1 1-1 0 0,-1 0 1 0 0,-7 1 689 0 0,7 1-7851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14:01:12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0 614 15663 0 0,'0'0'356'0'0,"2"-2"50"0"0,7-16 290 0 0,0 0 1 0 0,-1 0 0 0 0,-1-1-1 0 0,3-12-696 0 0,62-181 5228 0 0,-43 129-4803 0 0,-19 57-284 0 0,-1 0-1 0 0,-1-1 1 0 0,-1 0 0 0 0,-1-1-1 0 0,1-17-140 0 0,-7 44 51 0 0,0 0 0 0 0,1 0 0 0 0,-1 0 0 0 0,0-1 0 0 0,0 1-1 0 0,0 0 1 0 0,-1 0 0 0 0,1 0 0 0 0,0 0 0 0 0,0-1 0 0 0,0 1 0 0 0,-1 0 0 0 0,1 0-1 0 0,-1 0 1 0 0,1 0 0 0 0,-1 0 0 0 0,1 0 0 0 0,-1 0 0 0 0,0 0 0 0 0,1 0 0 0 0,-1 0 0 0 0,0 0-1 0 0,0 0 1 0 0,0 0 0 0 0,0 1 0 0 0,0-1 0 0 0,0 0 0 0 0,0 1 0 0 0,0-1 0 0 0,0 0-1 0 0,0 1 1 0 0,0-1 0 0 0,0 1 0 0 0,0 0 0 0 0,0-1 0 0 0,0 1 0 0 0,-1 0-51 0 0,1 0 13 0 0,0 1 0 0 0,-1-1-1 0 0,1 1 1 0 0,-1 0 0 0 0,1-1 0 0 0,0 1 0 0 0,0 0 0 0 0,-1 0 0 0 0,1 0 0 0 0,0 0-1 0 0,0 0 1 0 0,0 0 0 0 0,0 1-13 0 0,-2 0-2 0 0,-5 6 2 0 0,-1 0 0 0 0,2 1 0 0 0,-1 0 0 0 0,1 0 0 0 0,0 1 0 0 0,1 0 0 0 0,1 0 0 0 0,-1 0 0 0 0,1 1 0 0 0,1 0 0 0 0,0 0 0 0 0,1 0 0 0 0,-1 1 0 0 0,-4 27 0 0 0,1 1 0 0 0,1 1 0 0 0,3 3 0 0 0,2-36 0 0 0,-8 221 3 0 0,7-143-70 0 0,2-78-184 0 0,0 1 0 0 0,0-1 1 0 0,1 0-1 0 0,1 4 251 0 0,14 43-925 0 0,-16-54 925 0 0,3 9 0 0 0,3-3 0 0 0,-5-6 0 0 0,0-1 0 0 0,0 1 0 0 0,0-1 0 0 0,0 0 0 0 0,0 1 0 0 0,0-1 0 0 0,0 0 0 0 0,0 0 0 0 0,0 0 0 0 0,0 0 0 0 0,0 0 0 0 0,0 0 0 0 0,0 0 0 0 0,0 0 0 0 0,0 0 0 0 0,0 0 0 0 0,0 0 0 0 0,0-1 0 0 0,0 1 0 0 0,0 0 0 0 0,2-2 0 0 0,-1 1 0 0 0,1 0 0 0 0,-1-1 0 0 0,1 1 0 0 0,-1-1 0 0 0,0 0 0 0 0,2-2 0 0 0,3-2 0 0 0,-1-1 0 0 0,0 0 0 0 0,0-1 0 0 0,1-2 0 0 0,8-11 0 0 0,1 1 0 0 0,3-2 0 0 0,15-20 0 0 0,-20 23 11 0 0,53-65 379 0 0,-44 60 1036 0 0,-20 36-1261 0 0,-3 2-165 0 0,0-1 0 0 0,-1 0 0 0 0,0 0 0 0 0,-1 0 0 0 0,-3 10 0 0 0,2-4 0 0 0,0-1 0 0 0,0 9 0 0 0,3-17-26 0 0,-1 1-168 0 0,1 0 0 0 0,0 0 0 0 0,0 0 0 0 0,1 0 0 0 0,0 0 0 0 0,1 0 0 0 0,2 6 194 0 0,-2-13-443 0 0,-1-3 439 0 0,-1-1 0 0 0,1 1 0 0 0,-1 0 0 0 0,1 0 0 0 0,0-1 0 0 0,0 1-1 0 0,-1-1 1 0 0,1 1 0 0 0,0 0 0 0 0,0-1 0 0 0,0 1 0 0 0,0-1-1 0 0,0 0 1 0 0,0 1 0 0 0,0-1 0 0 0,0 0 0 0 0,0 0 0 0 0,0 1-1 0 0,0-1 1 0 0,-1 0 0 0 0,1 0 0 0 0,0 0 0 0 0,0 0 0 0 0,0 0 0 0 0,0 0-1 0 0,0-1 1 0 0,0 1 0 0 0,0 0 0 0 0,0 0 0 0 0,0-1 0 0 0,0 1-1 0 0,0-1 1 0 0,0 1 0 0 0,0-1 0 0 0,0 1 0 0 0,-1-1 0 0 0,1 1 0 0 0,0-1-1 0 0,0 0 1 0 0,-1 1 4 0 0,3-2 1 0 0,5-3-333 0 0,0 0 0 0 0,0-1 0 0 0,-1 0 1 0 0,0 0-1 0 0,0-1 0 0 0,0 0 0 0 0,3-5 332 0 0,3-5-1672 0 0,-1 0 1 0 0,8-16 1671 0 0,-7 10-2046 0 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9:50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64 13823 0 0,'-9'0'460'0'0,"1"0"-1"0"0,0-1 0 0 0,-1 0 1 0 0,-3-2-460 0 0,10 3 229 0 0,-1-1 1 0 0,1 1 0 0 0,0-1-1 0 0,0 0 1 0 0,0 0 0 0 0,0 0 0 0 0,0 0-1 0 0,0 0 1 0 0,0 0 0 0 0,0 0-1 0 0,0-1 1 0 0,0 1 0 0 0,1-1-1 0 0,-1 0 1 0 0,1 1 0 0 0,-1-1 0 0 0,1 0-1 0 0,-1-1-229 0 0,1 2 544 0 0,1 1-28 0 0,0-1-470 0 0,0 1-1 0 0,-1 0 0 0 0,1 0 1 0 0,0 0-1 0 0,0-1 0 0 0,0 1 1 0 0,-1 0-1 0 0,1 0 0 0 0,0-1 1 0 0,0 1-1 0 0,0 0 0 0 0,0 0 1 0 0,0-1-1 0 0,-1 1 0 0 0,1 0 1 0 0,0-1-1 0 0,0 1 1 0 0,0 0-1 0 0,0-1 0 0 0,0 1 1 0 0,0 0-1 0 0,0 0 0 0 0,0-1 1 0 0,0 1-1 0 0,0 0 0 0 0,0-1 1 0 0,0 1-1 0 0,0 0 0 0 0,1-1 1 0 0,-1 1-1 0 0,0 0 1 0 0,0 0-1 0 0,0-1 0 0 0,0 1 1 0 0,0 0-1 0 0,1 0 0 0 0,-1-1 1 0 0,0 1-1 0 0,0 0 0 0 0,0 0 1 0 0,1-1-1 0 0,-1 1-45 0 0,8-11 759 0 0,0 5-759 0 0,4 2-3018 0 0,-8 6 569 0 0,-4-2 1448 0 0,2 0-6315 0 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9:52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58 368 8287 0 0,'0'0'191'0'0,"0"0"26"0"0,0 0 9 0 0,-2-1-34 0 0,0 0 200 0 0,-1 0 0 0 0,1 0 0 0 0,0-1 0 0 0,0 1 0 0 0,-1-1 0 0 0,1 0 0 0 0,0 1 0 0 0,0-1 0 0 0,0 0 0 0 0,1 0 0 0 0,-1 0 0 0 0,0-1 0 0 0,1 1 0 0 0,0 0 0 0 0,-1-1-392 0 0,0-1 476 0 0,1-1 1 0 0,0 1 0 0 0,0-1 0 0 0,0 0 0 0 0,1 1 0 0 0,-1-1-1 0 0,1 0 1 0 0,0-3-477 0 0,2-20 891 0 0,1 0-1 0 0,1 1 1 0 0,2-1 0 0 0,0 1-1 0 0,6-11-890 0 0,11-48 259 0 0,-22 76-187 0 0,-1 8 299 0 0,0 2 117 0 0,-9 4 464 0 0,7-2-940 0 0,-1 0 0 0 0,1 1-1 0 0,0-1 1 0 0,0 0 0 0 0,0 1 0 0 0,0-1 0 0 0,0 1 0 0 0,1-1 0 0 0,-1 1 0 0 0,1 0-1 0 0,0 0 1 0 0,-1 0 0 0 0,1 0-12 0 0,-11 42 12 0 0,11-39-13 0 0,-1 3 1 0 0,-7 29-49 0 0,2 0 1 0 0,-1 30 48 0 0,7-56-28 0 0,1-1 0 0 0,0 1 1 0 0,1-1-1 0 0,0 1 0 0 0,1-1 1 0 0,0 1-1 0 0,1-1 1 0 0,0 0-1 0 0,0 0 0 0 0,2 0 1 0 0,2 6 27 0 0,-6-16-48 0 0,0 1 0 0 0,0-1-1 0 0,0 0 1 0 0,0 1 0 0 0,0-1 0 0 0,0 1 0 0 0,0-1 0 0 0,0 0 0 0 0,1 0 0 0 0,-1 0 0 0 0,0 0 0 0 0,1 0-1 0 0,-1 0 1 0 0,1 0 0 0 0,-1 0 0 0 0,1-1 0 0 0,-1 1 0 0 0,1 0 0 0 0,0-1 0 0 0,-1 0 0 0 0,1 1 48 0 0,2-1 51 0 0,-1 0 1 0 0,0 0 0 0 0,0 0 0 0 0,0 0 0 0 0,0-1-1 0 0,0 1 1 0 0,0-1 0 0 0,0 0 0 0 0,0 0 0 0 0,-1 0-1 0 0,3-1-51 0 0,4-2-90 0 0,0-1-1 0 0,-1 0 1 0 0,0-1-1 0 0,0 0 0 0 0,0 0 1 0 0,6-7 90 0 0,-7 4 112 0 0,1 0 0 0 0,-1 0 0 0 0,-1-1 0 0 0,0 0 0 0 0,0 0 0 0 0,-1 0 0 0 0,3-10-112 0 0,5-9 436 0 0,-7 16-426 0 0,-1 1-1 0 0,-1 0 1 0 0,0-1 0 0 0,0 0-1 0 0,-2 0 1 0 0,1 0 0 0 0,-2 0 0 0 0,0 0-1 0 0,0-1 1 0 0,-1 1 0 0 0,-1 0-1 0 0,0-1 1 0 0,-1 1 0 0 0,0 0 0 0 0,-1 0-1 0 0,-1 0 1 0 0,-1-3-10 0 0,5 14 29 0 0,-1 1 1 0 0,1 0-1 0 0,-1 0 0 0 0,1 0 0 0 0,-1 0 1 0 0,0 0-1 0 0,1 0 0 0 0,-1 0 0 0 0,0 0 1 0 0,0 0-1 0 0,0 0 0 0 0,0 0 0 0 0,1 0 1 0 0,-1 0-1 0 0,0 1 0 0 0,-1-1 0 0 0,1 0 1 0 0,0 1-1 0 0,0-1 0 0 0,0 1 1 0 0,0-1-1 0 0,0 1 0 0 0,-1-1 0 0 0,1 1 1 0 0,0 0-1 0 0,0 0 0 0 0,0 0 0 0 0,-1-1 1 0 0,1 1-1 0 0,0 1 0 0 0,0-1 0 0 0,-1 0 1 0 0,1 0-1 0 0,0 0 0 0 0,-1 1-29 0 0,-1-1 57 0 0,1 1 0 0 0,0 0 0 0 0,0 0 0 0 0,-1 0 0 0 0,1 0-1 0 0,0 1 1 0 0,0-1 0 0 0,0 1 0 0 0,0-1 0 0 0,0 1 0 0 0,1-1 0 0 0,-1 1 0 0 0,0 0 0 0 0,1 0-1 0 0,0 0 1 0 0,-1 0 0 0 0,1 0 0 0 0,-1 1-57 0 0,0 3-77 0 0,-1 0 1 0 0,1 0-1 0 0,0 0 1 0 0,1 0-1 0 0,0 0 0 0 0,-1 1 1 0 0,2-1-1 0 0,-1 0 1 0 0,1 1-1 0 0,0-1 0 0 0,0 0 1 0 0,1 1-1 0 0,1 3 77 0 0,-2-7-34 0 0,1 0-1 0 0,0 0 1 0 0,0 0 0 0 0,0 0-1 0 0,1 0 1 0 0,-1-1 0 0 0,0 1-1 0 0,1-1 1 0 0,0 1 0 0 0,0-1-1 0 0,0 1 1 0 0,0-1 0 0 0,0 0-1 0 0,0 0 1 0 0,0 0 0 0 0,1 0-1 0 0,-1 0 1 0 0,1-1 0 0 0,-1 1-1 0 0,1-1 1 0 0,0 0 0 0 0,0 0-1 0 0,0 1 1 0 0,-1-2-1 0 0,1 1 1 0 0,0 0 0 0 0,0-1-1 0 0,0 1 1 0 0,3-1 34 0 0,3 0 0 0 0,0 0 0 0 0,0 0 0 0 0,0-1 0 0 0,0 0 0 0 0,1-1 0 0 0,-2 0 0 0 0,1 0 0 0 0,0-1 0 0 0,0 0 0 0 0,3-2 0 0 0,29-9 0 0 0,-30 11 0 0 0,1 0 0 0 0,-1-1 0 0 0,9-5 0 0 0,0-1 175 0 0,-1-1 1 0 0,0 0-1 0 0,0-2 0 0 0,-1 0 0 0 0,9-10-175 0 0,-25 21 508 0 0,-1 0-65 0 0,-1 2-440 0 0,0 0 0 0 0,0-1 0 0 0,0 1 0 0 0,0 0 0 0 0,0-1 0 0 0,0 1 0 0 0,0 0 0 0 0,0-1 0 0 0,0 1 0 0 0,0 0 0 0 0,0-1 0 0 0,0 1 0 0 0,0 0 0 0 0,0-1 0 0 0,0 1 0 0 0,0 0 0 0 0,-1-1 0 0 0,1 1 0 0 0,0 0 0 0 0,0-1 0 0 0,0 1 0 0 0,0 0 0 0 0,-1-1 0 0 0,1 1 0 0 0,0 0 0 0 0,0 0 0 0 0,-1-1 0 0 0,1 1 0 0 0,0 0 0 0 0,-1 0 0 0 0,1-1 0 0 0,0 1 0 0 0,0 0 0 0 0,-1 0 0 0 0,1 0 0 0 0,0 0 0 0 0,-1 0 0 0 0,1-1 0 0 0,-1 1 0 0 0,1 0 0 0 0,0 0 0 0 0,-1 0 0 0 0,1 0 0 0 0,0 0 0 0 0,-1 0 0 0 0,1 0 0 0 0,0 0 0 0 0,-1 0 0 0 0,1 0 0 0 0,0 1 0 0 0,-1-1 0 0 0,1 0 0 0 0,0 0 0 0 0,-1 0 0 0 0,1 0-3 0 0,0 0 0 0 0,-6 1 0 0 0,0 0 0 0 0,0 1 0 0 0,0-1 0 0 0,0 1 0 0 0,0 0 0 0 0,1 0 0 0 0,-1 1 0 0 0,1 0 0 0 0,0 0 0 0 0,-1 0 0 0 0,1 1 0 0 0,-2 1 0 0 0,-11 11 0 0 0,0 0 0 0 0,-8 10 0 0 0,22-22 0 0 0,-13 15 0 0 0,0 1 0 0 0,1 1 0 0 0,1 0 0 0 0,0 1 0 0 0,0 4 0 0 0,7-10 0 0 0,0 0 0 0 0,1 0 0 0 0,1 1 0 0 0,1 0 0 0 0,0 0 0 0 0,1 0 0 0 0,1 1 0 0 0,0 0 0 0 0,3-13 0 0 0,-1 1 0 0 0,1-1 0 0 0,0 1 0 0 0,1-1 0 0 0,-1 1 0 0 0,1-1 0 0 0,1 2 0 0 0,-2-5 0 0 0,1 1 0 0 0,0-1 0 0 0,0 0 0 0 0,0 0 0 0 0,0 0 0 0 0,0 1 0 0 0,0-1 0 0 0,0-1 0 0 0,1 1 0 0 0,-1 0 0 0 0,1 0 0 0 0,0 0 0 0 0,-1-1 0 0 0,1 1 0 0 0,0-1 0 0 0,0 1 0 0 0,2 0 0 0 0,9 4 0 0 0,-9-5 0 0 0,1-1 0 0 0,-1 1 0 0 0,0-1 0 0 0,0 0 0 0 0,0 0 0 0 0,1 0 0 0 0,-1-1 0 0 0,0 1 0 0 0,0-1 0 0 0,0 0 0 0 0,0 0 0 0 0,0-1 0 0 0,0 1 0 0 0,0-1 0 0 0,0 0 0 0 0,-1 0 0 0 0,1 0 0 0 0,0-1 0 0 0,11-7 0 0 0,0-1 0 0 0,0-1 0 0 0,6-6 0 0 0,-17 13 0 0 0,10-7 0 0 0,-2 0 0 0 0,0-1 0 0 0,0-1 0 0 0,-1 0 0 0 0,-1 0 0 0 0,0-1 0 0 0,-1-1 0 0 0,-1 0 0 0 0,0 0 0 0 0,-1 0 0 0 0,-1-1 0 0 0,1-4 0 0 0,-7 17 0 0 0,1 0 0 0 0,0 0 0 0 0,-1 1 0 0 0,0-1 0 0 0,0 0 0 0 0,0 1 0 0 0,0-1 0 0 0,-1 0 0 0 0,1 0 0 0 0,-1 1 0 0 0,0-1 0 0 0,0 0 0 0 0,0 1 0 0 0,-1-1 0 0 0,-1-2 0 0 0,2 5 0 0 0,0-1 0 0 0,0 1 0 0 0,0-1 0 0 0,0 1 0 0 0,0 0 0 0 0,0-1 0 0 0,-1 1 0 0 0,1 0 0 0 0,-1 0 0 0 0,1 0 0 0 0,-1 0 0 0 0,1 0 0 0 0,-1 0 0 0 0,1 0 0 0 0,-1 1 0 0 0,0-1 0 0 0,1 1 0 0 0,-1-1 0 0 0,0 1 0 0 0,0-1 0 0 0,0 1 0 0 0,1 0 0 0 0,-1 0 0 0 0,0 0 0 0 0,0 0 0 0 0,0 0 0 0 0,1 0 0 0 0,-1 1 0 0 0,0-1 0 0 0,0 1 0 0 0,1-1 0 0 0,-2 1 0 0 0,-2 1 0 0 0,-1 1 0 0 0,1-1 0 0 0,0 1 0 0 0,1 0 0 0 0,-1 0 0 0 0,0 1 0 0 0,1 0 0 0 0,0-1 0 0 0,0 1 0 0 0,0 1 0 0 0,0-1 0 0 0,-1 3 0 0 0,-5 6 0 0 0,2 0 0 0 0,0 1 0 0 0,-6 14 0 0 0,8-16 0 0 0,1 0 0 0 0,0 0 0 0 0,1 1 0 0 0,1-1 0 0 0,0 1 0 0 0,1 0 0 0 0,0 0 0 0 0,1 8 0 0 0,1-17 0 0 0,0 0 0 0 0,1 0 0 0 0,0 0 0 0 0,0 0 0 0 0,0 0 0 0 0,0 0 0 0 0,0 0 0 0 0,1-1 0 0 0,0 1 0 0 0,0-1 0 0 0,0 1 0 0 0,0-1 0 0 0,0 0 0 0 0,1 0 0 0 0,0 1 0 0 0,-1-2 0 0 0,1 1 0 0 0,0 0 0 0 0,2 1 0 0 0,0-1 0 0 0,-1 0 0 0 0,1 0 0 0 0,0 0 0 0 0,0 0 0 0 0,0-1 0 0 0,0 0 0 0 0,0 0 0 0 0,0 0 0 0 0,0-1 0 0 0,1 1 0 0 0,-1-1 0 0 0,1-1 0 0 0,4 1 0 0 0,-2-1 0 0 0,0-1 0 0 0,0 0 0 0 0,-1-1 0 0 0,1 1 0 0 0,0-1 0 0 0,-1-1 0 0 0,1 0 0 0 0,-1 0 0 0 0,2-1 0 0 0,15-9 0 0 0,-1 0 0 0 0,1-3 0 0 0,-15 10 0 0 0,7-6 0 0 0,0-1 0 0 0,-1-1 0 0 0,-1 0 0 0 0,0-1 0 0 0,-1-1 0 0 0,-1 0 0 0 0,0 0 0 0 0,-1-1 0 0 0,-1-1 0 0 0,8-16 0 0 0,-10 15 0 0 0,-1 0 0 0 0,-1-1 0 0 0,0 0 0 0 0,-1 0 0 0 0,1-16 0 0 0,-6 35 4 0 0,0 1 0 0 0,0-1 0 0 0,0 1 0 0 0,0-1 0 0 0,0 0 0 0 0,0 1 0 0 0,0-1 0 0 0,0 1 0 0 0,0-1 0 0 0,0 1 0 0 0,0-1 0 0 0,0 1 0 0 0,-1-1 0 0 0,1 1 0 0 0,0-1 0 0 0,0 1 0 0 0,0-1 0 0 0,-1 1-4 0 0,1-1 15 0 0,-1 1 0 0 0,1-1-1 0 0,-1 1 1 0 0,1 0 0 0 0,-1-1 0 0 0,1 1 0 0 0,-1 0-1 0 0,1-1 1 0 0,-1 1 0 0 0,1 0 0 0 0,-1 0-1 0 0,1 0 1 0 0,-1 0 0 0 0,1-1 0 0 0,-1 1 0 0 0,1 0-1 0 0,-1 0 1 0 0,0 0 0 0 0,1 0 0 0 0,-1 0-1 0 0,1 0 1 0 0,-1 0 0 0 0,1 1 0 0 0,-1-1 0 0 0,0 0-15 0 0,-1 1 74 0 0,1-1 1 0 0,0 1 0 0 0,-1 0-1 0 0,1 0 1 0 0,-1 0 0 0 0,1 0 0 0 0,0 0-1 0 0,0 0 1 0 0,-2 1-75 0 0,0 2 156 0 0,0-1-1 0 0,1 1 1 0 0,-1 0 0 0 0,1 0-1 0 0,-1 0 1 0 0,0 3-156 0 0,1-3-71 0 0,1 1 1 0 0,0-1-1 0 0,0 1 1 0 0,0-1-1 0 0,0 1 1 0 0,1-1-1 0 0,0 1 0 0 0,0-1 1 0 0,0 1-1 0 0,1 0 1 0 0,-1-1-1 0 0,1 1 1 0 0,0-1-1 0 0,0 0 0 0 0,1 1 1 0 0,-1-1-1 0 0,1 0 1 0 0,0 0-1 0 0,0 0 1 0 0,0 0-1 0 0,1 0 1 0 0,0 0-1 0 0,-1 0 0 0 0,1-1 1 0 0,1 0-1 0 0,-1 1 1 0 0,0-1-1 0 0,3 1 71 0 0,9 6-14 0 0,-11-10 36 0 0,-1 1 18 0 0,-1-1 43 0 0,0 0 1 0 0,0 1-1 0 0,0-1 0 0 0,0 0 0 0 0,0 0 0 0 0,0 0 1 0 0,0 0-1 0 0,0-1 0 0 0,-1 1 0 0 0,1 0 1 0 0,0-1-1 0 0,0 1 0 0 0,0-1 0 0 0,0 0 1 0 0,0 0-84 0 0,19-4 244 0 0,5-2-1636 0 0,-24 8 1243 0 0,9 6 133 0 0,-10-5 33 0 0,0 0 0 0 0,0 0 0 0 0,0 0-1 0 0,0 0 1 0 0,0 0 0 0 0,0 0 0 0 0,0 1 0 0 0,-1-1 0 0 0,1 0 0 0 0,-1 0-1 0 0,0 0 1 0 0,0 1 0 0 0,1-1 0 0 0,-1 0 0 0 0,-1 0 0 0 0,1 1-1 0 0,0-1 1 0 0,-1 2-17 0 0,-1 7 185 0 0,0 0 0 0 0,-1-1-1 0 0,-2 3-184 0 0,5-12 19 0 0,-8 21 172 0 0,-2-1 0 0 0,-5 10-191 0 0,5-12-125 0 0,1 0 1 0 0,1 1 0 0 0,0 3 124 0 0,0 4 874 0 0,8-25-1076 0 0,0-2-248 0 0,0 3-261 0 0,0-3 684 0 0,0 1 0 0 0,-1 0-1 0 0,1 0 1 0 0,0-1 0 0 0,0 1 0 0 0,0 0 0 0 0,0 0 0 0 0,1-1 0 0 0,-1 1 0 0 0,0 0-1 0 0,0-1 1 0 0,0 1 0 0 0,0 0 0 0 0,1 0 27 0 0,7 6-16 0 0,4-3 16 0 0,-7-4 0 0 0,-1 0 0 0 0,1-1 0 0 0,0 0 0 0 0,-1 0 0 0 0,1 0 0 0 0,-1 0 0 0 0,0-1 0 0 0,1 0 0 0 0,-1 0 0 0 0,0 0 0 0 0,0 0 0 0 0,2-2 0 0 0,11-8 0 0 0,0-1 0 0 0,3-3 0 0 0,-7 6 0 0 0,9-8-761 0 0,1-2 1 0 0,-2 1-1 0 0,-1-2 0 0 0,0-1 0 0 0,1-5 761 0 0,-12 12-5988 0 0,-4 1-1724 0 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9:5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255 255 8287 0 0,'0'0'382'0'0,"0"0"-8"0"0,1-2-240 0 0,0-4 779 0 0,1 1 1 0 0,-1-1 0 0 0,0 0 0 0 0,0 1-1 0 0,0-1 1 0 0,-1 0 0 0 0,0 0 0 0 0,0 1-1 0 0,-1-1-913 0 0,2-31 1919 0 0,0 27-1325 0 0,-1 0 0 0 0,0 0 0 0 0,0 1 0 0 0,-1-1 0 0 0,-1 0-594 0 0,-1-31 1213 0 0,4 38-1202 0 0,0-1-6 0 0,-5-10-4 0 0,4 12 15 0 0,-1 0-1 0 0,0-1 0 0 0,1 1 1 0 0,-1 0-1 0 0,0 0 1 0 0,0 0-1 0 0,0 0 1 0 0,0 0-1 0 0,-1 0 1 0 0,1 0-1 0 0,0 0 0 0 0,-1 0 1 0 0,0 1-1 0 0,0-2-15 0 0,-1 0 227 0 0,1 2 261 0 0,-8-2 613 0 0,9 3-1100 0 0,-1 0 0 0 0,0 1 0 0 0,0-1 1 0 0,0 0-1 0 0,0 1 0 0 0,0 0 0 0 0,1-1 0 0 0,-1 1 0 0 0,0 0 0 0 0,0 0 0 0 0,1 0 0 0 0,-1 0 1 0 0,1 0-1 0 0,-1 0 0 0 0,1 0 0 0 0,-1 1-1 0 0,-3 3-2 0 0,-3 1 2 0 0,1 1 0 0 0,0 0 0 0 0,0 0 0 0 0,1 0 0 0 0,0 1 0 0 0,0 0 0 0 0,-31 52 0 0 0,28-45 0 0 0,-15 30 0 0 0,-3 11 0 0 0,2-6 0 0 0,22-43 0 0 0,0 0 0 0 0,0 0 0 0 0,0 0 0 0 0,1 1 0 0 0,0-1 0 0 0,1 1 0 0 0,-1-1 0 0 0,2 1 0 0 0,-1-1 0 0 0,1 6 0 0 0,3 0 0 0 0,3-1 0 0 0,5-2 0 0 0,-7-8 0 0 0,1 0 0 0 0,-1-1 0 0 0,1 0 0 0 0,-1 1 0 0 0,1-1 0 0 0,0-1 0 0 0,0 1 0 0 0,-1-1 0 0 0,1 0 0 0 0,0 0 0 0 0,0 0 0 0 0,-1-1 0 0 0,1 1 0 0 0,0-1 0 0 0,-1 0 0 0 0,1-1 0 0 0,0 1 0 0 0,-1-1 0 0 0,3-1 0 0 0,12-6 0 0 0,0 0 0 0 0,-1-2 0 0 0,14-10 0 0 0,-27 18 0 0 0,10-8 0 0 0,1 0 0 0 0,-1-1 0 0 0,-1-1 0 0 0,0 0 0 0 0,-1-1 0 0 0,-1-1 0 0 0,0 0 0 0 0,-1-1 0 0 0,0 0 0 0 0,-1-1 0 0 0,-8 14-10 0 0,-1 2 15 0 0,0 0 0 0 0,-1 0 0 0 0,1 0 0 0 0,0 0 0 0 0,-1 0 0 0 0,0 0 1 0 0,1-1-1 0 0,-1 1 0 0 0,0 0 0 0 0,1 0 0 0 0,-1 0 0 0 0,0-1 1 0 0,0 1-1 0 0,0 0 0 0 0,0 0 0 0 0,0-1-5 0 0,0 0 371 0 0,0 1-272 0 0,0 0 0 0 0,0 1 1 0 0,0-1-1 0 0,0 0 0 0 0,0 1 1 0 0,0-1-1 0 0,0 0 0 0 0,-1 0 1 0 0,1 1-1 0 0,0-1 0 0 0,0 0 1 0 0,-1 1-1 0 0,1-1 0 0 0,0 0 1 0 0,-1 1-1 0 0,1-1-99 0 0,-3 2 1 0 0,0 1 0 0 0,0-1 0 0 0,0 1 1 0 0,0 0-1 0 0,1 0 0 0 0,-1 0 0 0 0,1 0 0 0 0,-1 0 0 0 0,1 1 0 0 0,0-1 0 0 0,0 1 0 0 0,0-1 1 0 0,0 1-1 0 0,1 0 0 0 0,-1 0 0 0 0,1 0 0 0 0,-1 0 0 0 0,1 1-1 0 0,-6 12-2 0 0,2 0 0 0 0,-4 16 2 0 0,8-30 0 0 0,-2 8 0 0 0,1 1 0 0 0,-1-1 0 0 0,2 1 0 0 0,-1 0 0 0 0,2-1 0 0 0,-1 1 0 0 0,2 0 0 0 0,-1 0 0 0 0,1 0 0 0 0,1-1 0 0 0,1 8 0 0 0,2-4 0 0 0,3-3 0 0 0,-7-10 0 0 0,0 1 0 0 0,1-1 0 0 0,-1 0 0 0 0,1 0 0 0 0,0 0 0 0 0,-1 0 0 0 0,1 0 0 0 0,0 0 0 0 0,0 0 0 0 0,-1 0 0 0 0,1-1 0 0 0,0 1 0 0 0,0-1 0 0 0,0 1 0 0 0,0-1 0 0 0,0 0 0 0 0,0 0 0 0 0,1 0 0 0 0,1 0 0 0 0,-1 0 0 0 0,0-1 0 0 0,0 0 0 0 0,0 0 0 0 0,0 0 0 0 0,0 0 0 0 0,0 0 0 0 0,0-1 0 0 0,0 1 0 0 0,0-1 0 0 0,0 0 0 0 0,5-4 0 0 0,1-1 0 0 0,-1-1 0 0 0,0 1 0 0 0,-1-1 0 0 0,1 0 0 0 0,1-5 0 0 0,37-50 0 0 0,25-50 0 0 0,-107 166 0 0 0,24-31 0 0 0,1 0 0 0 0,1 0 0 0 0,0 2 0 0 0,7-13 0 0 0,-1-1 0 0 0,2 0 0 0 0,-1 1 0 0 0,2-1 0 0 0,-1 1 0 0 0,1-1 0 0 0,1 1 0 0 0,0 4 0 0 0,5 4 0 0 0,-1-10 0 0 0,5-5 0 0 0,-6-4 0 0 0,0 0 0 0 0,0 0 0 0 0,0 0 0 0 0,0-1 0 0 0,0 1 0 0 0,0-1 0 0 0,0 0 0 0 0,0 0 0 0 0,-1 0 0 0 0,1 0 0 0 0,0 0 0 0 0,0-1 0 0 0,-1 1 0 0 0,1-1 0 0 0,-1 0 0 0 0,1 0 0 0 0,8-7 0 0 0,0-1 0 0 0,8-8 0 0 0,-13 12 0 0 0,121-132 443 0 0,-57 71 1162 0 0,-62 62-1605 0 0,-5 10 0 0 0,-3 6 0 0 0,0-11 0 0 0,0 15 0 0 0,1 0 0 0 0,0 0 0 0 0,1 1 0 0 0,0-1 0 0 0,1 0 0 0 0,-2-11 0 0 0,0 1 0 0 0,1-1 0 0 0,-1 0 0 0 0,1 0 0 0 0,0-1 0 0 0,0 1 0 0 0,0 0 0 0 0,0-1 0 0 0,1 1 0 0 0,-1-1 0 0 0,1 0 0 0 0,0 1 0 0 0,0-1 0 0 0,0-1 0 0 0,1 1 0 0 0,-1 0 0 0 0,1-1 0 0 0,-1 0 0 0 0,1 0 0 0 0,1 1 0 0 0,-3-2-115 0 0,0 0 0 0 0,0-1-1 0 0,0 1 1 0 0,0-1 0 0 0,0 1 0 0 0,0-1 0 0 0,1 0-1 0 0,-1 1 1 0 0,0-1 0 0 0,0 0 0 0 0,0 0 0 0 0,0-1-1 0 0,0 1 1 0 0,0 0 0 0 0,1-1 0 0 0,-1 1-1 0 0,0-1 1 0 0,0 0 0 0 0,0 0 0 0 0,-1 0 0 0 0,1 0-1 0 0,0 0 1 0 0,0 0 0 0 0,0 0 0 0 0,-1-1 0 0 0,1 1-1 0 0,0-1 116 0 0,4-4-727 0 0,0-1 1 0 0,-1 1-1 0 0,0-1 0 0 0,0-1 0 0 0,-1 1 0 0 0,1-1 727 0 0,-3 4-185 0 0,3-4-1862 0 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9:53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234 461 15663 0 0,'11'-7'270'0'0,"-1"0"-1"0"0,1-1 1 0 0,-1 0-1 0 0,-1-1 1 0 0,0 0-1 0 0,0-1 1 0 0,0 0-1 0 0,0-2-269 0 0,-8 10 184 0 0,1-1-1 0 0,-1 0 1 0 0,1 1-1 0 0,-1-1 1 0 0,0 0-1 0 0,0 0 1 0 0,-1 0-1 0 0,1 0 1 0 0,-1 0-1 0 0,1 0 1 0 0,-1 0-1 0 0,0 0 1 0 0,0 0-1 0 0,0 0 1 0 0,0 0-1 0 0,-1 0 1 0 0,1 0-1 0 0,-1 0 1 0 0,0 0-184 0 0,1 2 12 0 0,0 0 1 0 0,-1 0-1 0 0,1 0 1 0 0,-1 0-1 0 0,1 0 1 0 0,-1 1-1 0 0,0-1 0 0 0,1 0 1 0 0,-1 0-1 0 0,0 1 1 0 0,1-1-1 0 0,-1 0 1 0 0,0 1-1 0 0,0-1 1 0 0,0 1-1 0 0,1-1 0 0 0,-1 1 1 0 0,0-1-1 0 0,0 1 1 0 0,0-1-1 0 0,0 1 1 0 0,0 0-1 0 0,0 0 1 0 0,0-1-1 0 0,0 1 0 0 0,0 0 1 0 0,0 0-1 0 0,0 0 1 0 0,0 0-1 0 0,0 0 1 0 0,0 0-1 0 0,0 1 1 0 0,0-1-1 0 0,-1 0-12 0 0,0 1 185 0 0,-5 0-36 0 0,0 0 1 0 0,0 1-1 0 0,1 0 1 0 0,-1 0-1 0 0,1 0 0 0 0,-1 1 1 0 0,1 0-1 0 0,0 1 1 0 0,0-1-1 0 0,1 1 1 0 0,-1 0-1 0 0,1 0 0 0 0,-5 6-149 0 0,-8 6 571 0 0,2 2-1 0 0,1 0 0 0 0,-5 7-570 0 0,1-1 0 0 0,1 1 0 0 0,2 0 0 0 0,0 1 0 0 0,1 1 0 0 0,2 0 0 0 0,-3 10 0 0 0,12-26 0 0 0,0 1 0 0 0,0-1 0 0 0,0 1 0 0 0,1 0 0 0 0,1 0 0 0 0,0 5 0 0 0,1-15 0 0 0,1 0 0 0 0,0 1 0 0 0,0-1 0 0 0,0 0 0 0 0,0 0 0 0 0,0 0 0 0 0,1 1 0 0 0,-1-1 0 0 0,1 0 0 0 0,-1 0 0 0 0,1 0 0 0 0,0 0 0 0 0,0 0 0 0 0,0 0 0 0 0,0 0 0 0 0,0 0 0 0 0,0 0 0 0 0,0 0 0 0 0,1 0 0 0 0,-1-1 0 0 0,1 1 0 0 0,-1-1 0 0 0,1 1 0 0 0,0-1 0 0 0,-1 1 0 0 0,1-1 0 0 0,0 0 0 0 0,0 0 0 0 0,0 0 0 0 0,0 0 0 0 0,2 1 0 0 0,-1-2 0 0 0,-1 0 0 0 0,0 1 0 0 0,1-1 0 0 0,-1 0 0 0 0,1 0 0 0 0,-1 0 0 0 0,0 0 0 0 0,1-1 0 0 0,-1 1 0 0 0,0-1 0 0 0,2 0 0 0 0,28-10 0 0 0,-25 8 0 0 0,4-2-3 0 0,-1 0 0 0 0,1-1 0 0 0,-1 0 0 0 0,-1-1 0 0 0,1 0 0 0 0,1-2 3 0 0,18-17 65 0 0,5-7-65 0 0,-26 25 25 0 0,5-5 189 0 0,-1-2-1 0 0,0 0 1 0 0,-1 0-1 0 0,2-6-213 0 0,-12 20 5 0 0,41-68 625 0 0,-2-2-1 0 0,-4-2 1 0 0,-3-1 0 0 0,-3-2 0 0 0,10-43-630 0 0,-35 103 5 0 0,-1 0 1 0 0,-1 0-1 0 0,1-8-5 0 0,-4 24 0 0 0,0 0 0 0 0,0 0 0 0 0,0 0 0 0 0,-1 1 0 0 0,1-1 0 0 0,0 0 0 0 0,0 0 0 0 0,0 0 0 0 0,0 0 0 0 0,-1 0 0 0 0,1 0 0 0 0,0 0 0 0 0,0 0 0 0 0,0 1 0 0 0,0-1 0 0 0,-1 0 0 0 0,1 0 0 0 0,0 0 0 0 0,0 0 0 0 0,0 0 0 0 0,-1 0 0 0 0,1 0 0 0 0,0 0 0 0 0,0 0 0 0 0,0 0 0 0 0,-1 0 0 0 0,1-1 0 0 0,0 1 0 0 0,0 0 0 0 0,0 0 0 0 0,0 0 0 0 0,-1 0 0 0 0,1 0 0 0 0,0 0 0 0 0,0 0 0 0 0,0 0 0 0 0,0 0 0 0 0,-1-1 0 0 0,1 1 0 0 0,0 0 0 0 0,0 0 0 0 0,0 0 0 0 0,0 0 0 0 0,0 0 0 0 0,0-1 0 0 0,-1 1 0 0 0,1 0 0 0 0,0 0 0 0 0,0 0 0 0 0,0-1 0 0 0,0 1 0 0 0,0 0 0 0 0,0 0 0 0 0,0 0 0 0 0,0-1 0 0 0,0 1 0 0 0,0 0 0 0 0,0 0 0 0 0,0 0 0 0 0,0-1 0 0 0,0 1 0 0 0,0 0 0 0 0,0 0 0 0 0,0 0 0 0 0,0 0 0 0 0,0-1 0 0 0,-4 5 0 0 0,-1 0 0 0 0,1 1 0 0 0,0-1 0 0 0,0 1 0 0 0,0 0 0 0 0,0 0 0 0 0,1 0 0 0 0,0 0 0 0 0,-1 3 0 0 0,-7 15 0 0 0,-5 16 0 0 0,12-30 0 0 0,-12 39 0 0 0,1 0 0 0 0,-6 39 0 0 0,-11 102 0 0 0,24-130 0 0 0,1 17 0 0 0,6-56 0 0 0,1 0 0 0 0,1 0 0 0 0,1 1 0 0 0,0-1 0 0 0,4 13 0 0 0,-4-29 0 0 0,-1 1 0 0 0,0 0 0 0 0,1-1 0 0 0,0 1 0 0 0,0-1 0 0 0,0 0 0 0 0,1 0 0 0 0,0 0 0 0 0,-1 0 0 0 0,1 0 0 0 0,1 0 0 0 0,-1-1 0 0 0,0 1 0 0 0,1-1 0 0 0,-1-1 0 0 0,0 0 0 0 0,0 0 0 0 0,0-1 0 0 0,0 1 0 0 0,0-1 0 0 0,0 1 0 0 0,0-1 0 0 0,1 0 0 0 0,-1-1 0 0 0,0 1 0 0 0,1 0 0 0 0,-1-1 0 0 0,0 0 0 0 0,1 0 0 0 0,-1 0 0 0 0,0 0 0 0 0,1 0 0 0 0,-1-1 0 0 0,1 0 0 0 0,-1 1 0 0 0,13-5 0 0 0,-1 0 0 0 0,0 0 0 0 0,-1-2 0 0 0,1 0 0 0 0,5-4 0 0 0,68-45 0 0 0,-75 47 0 0 0,-2 2 0 0 0,42-31 0 0 0,-48 33 0 0 0,1 0 0 0 0,-1 0 0 0 0,0 0 0 0 0,0-1 0 0 0,-1 0 0 0 0,1 0 0 0 0,1-3 0 0 0,-4 1 0 0 0,-5 2 0 0 0,0 6-5 0 0,0 0 0 0 0,0 0 0 0 0,0 0 0 0 0,0 0 1 0 0,0 0-1 0 0,0 1 0 0 0,0-1 0 0 0,0 1 0 0 0,0 0 0 0 0,0 0 0 0 0,0 0 0 0 0,-1 0 5 0 0,1 1-74 0 0,-20 6-601 0 0,5-2-1821 0 0,6-2-4498 0 0,3-2-1356 0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9:55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0 356 11975 0 0,'25'-12'267'0'0,"-19"10"42"0"0,-6 2 17 0 0,0 0-28 0 0,4-13-186 0 0,-1 7 256 0 0,0 1 0 0 0,0 0 0 0 0,0 0-1 0 0,0 0 1 0 0,1 1 0 0 0,0-1 0 0 0,0 1-1 0 0,0 0 1 0 0,0 0-368 0 0,43-34 3199 0 0,-44 36-3164 0 0,13-9 629 0 0,-12 8-433 0 0,0 0-1 0 0,0 1 1 0 0,0-1 0 0 0,0-1-1 0 0,0 1 1 0 0,2-4-231 0 0,3-3 538 0 0,1-1 0 0 0,1 2 0 0 0,2-3-538 0 0,22-21 26 0 0,-31 29-119 0 0,6-6 447 0 0,-2 1 1 0 0,1-2-1 0 0,-1 1 0 0 0,-1-1 0 0 0,0 0 0 0 0,3-7-354 0 0,-8 16 16 0 0,0-3-13 0 0,-3-11-6 0 0,-2 4 3 0 0,-3 4 0 0 0,5 6 0 0 0,-4 0 0 0 0,-13 3 0 0 0,12 1 0 0 0,0-1 0 0 0,0 1 0 0 0,0 1 0 0 0,0-1 0 0 0,0 1 0 0 0,0 0 0 0 0,0 0 0 0 0,1 1 0 0 0,0-1 0 0 0,0 1 0 0 0,0 1 0 0 0,0-1 0 0 0,0 1 0 0 0,1-1 0 0 0,0 2 0 0 0,-9 9 0 0 0,2 0 0 0 0,0 1 0 0 0,1 1 0 0 0,-3 8 0 0 0,10-20 0 0 0,-12 24 0 0 0,1 1 0 0 0,0 3 0 0 0,11-25 0 0 0,1 0 0 0 0,-1 1 0 0 0,1-1 0 0 0,0 1 0 0 0,1 0 0 0 0,0 0 0 0 0,1 0 0 0 0,0 0 0 0 0,0-1 0 0 0,1 3 0 0 0,2 4 0 0 0,4-2 0 0 0,-3-10 0 0 0,0 0 0 0 0,0 0 0 0 0,0 0 0 0 0,1 0 0 0 0,-1-1 0 0 0,1 1 0 0 0,-1-1 0 0 0,1-1 0 0 0,0 1 0 0 0,0 0 0 0 0,0-1 0 0 0,0 0 0 0 0,0 0 0 0 0,0-1 0 0 0,0 0 0 0 0,0 1 0 0 0,0-2 0 0 0,0 1 0 0 0,2-1 0 0 0,8 0 0 0 0,0-2 0 0 0,0 0 0 0 0,0 0 0 0 0,0-1 0 0 0,12-6 0 0 0,3-2-1142 0 0,10-7 1142 0 0,-31 15-275 0 0,-1-1 0 0 0,1 0 0 0 0,-1-1-1 0 0,0 0 1 0 0,-1 0 0 0 0,6-6 275 0 0,-5 1-1023 0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9:58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165 188 11975 0 0,'0'0'267'0'0,"0"0"42"0"0,-2-12 417 0 0,1 9-1061 0 0,0-6 1508 0 0,0 1 0 0 0,0-1 0 0 0,1 0 0 0 0,0 0 0 0 0,1-4-1173 0 0,-1 11 512 0 0,0 2 0 0 0,1-6 262 0 0,-1 5 4171 0 0,-14 52-4939 0 0,3 0 1 0 0,2 1-1 0 0,-1 44-6 0 0,0-11-2 0 0,7-64 2 0 0,-1-1 0 0 0,-1 0 0 0 0,0 0 0 0 0,-3 3 0 0 0,8-23 0 0 0,0 1 0 0 0,0-1 0 0 0,0 0 0 0 0,0 1 0 0 0,0-1 0 0 0,0 0 0 0 0,0 1 0 0 0,0-1 0 0 0,0 1 0 0 0,-1-1 0 0 0,1 0 0 0 0,0 1 0 0 0,0-1 0 0 0,0 0 0 0 0,-1 0 0 0 0,1 1 0 0 0,0-1 0 0 0,0 0 0 0 0,-1 1 0 0 0,1-1 0 0 0,0 0 0 0 0,0 0 0 0 0,-1 1 0 0 0,1-1 0 0 0,0 0 0 0 0,-1 0 0 0 0,1 0 0 0 0,0 0 0 0 0,-1 1 0 0 0,1-1 0 0 0,0 0 0 0 0,-1 0 0 0 0,1 0 0 0 0,0 0 0 0 0,-1 0 0 0 0,1 0 0 0 0,-1 0 0 0 0,1 0 0 0 0,0 0 0 0 0,-1 0 0 0 0,1 0 0 0 0,0 0 0 0 0,-1 0 0 0 0,1 0 0 0 0,-9-8 0 0 0,8 7 0 0 0,-3-3 0 0 0,0-1 0 0 0,1 1 0 0 0,-1-1 0 0 0,1 0 0 0 0,-3-4 0 0 0,1-11 0 0 0,0 0 0 0 0,1-1 0 0 0,1 1 0 0 0,1-1 0 0 0,1 0 0 0 0,1-4 0 0 0,-2-21 0 0 0,-8-45 0 0 0,9 84 0 0 0,-1-18 0 0 0,1 21 0 0 0,1 3 0 0 0,0 0 0 0 0,0 0 0 0 0,0 0 0 0 0,0 0 0 0 0,0-1 0 0 0,0 1 0 0 0,0 0 0 0 0,0 0 0 0 0,0 0 0 0 0,0 0 0 0 0,1 0 0 0 0,-1 0 0 0 0,0-1 0 0 0,1 1 0 0 0,-1 0 0 0 0,1-1 0 0 0,2-4 82 0 0,0-1 0 0 0,0 0 0 0 0,0 1 0 0 0,1 0 0 0 0,-1 0 0 0 0,2 0 0 0 0,-1 0 0 0 0,1 0 0 0 0,0 1 0 0 0,0 0 0 0 0,0 0 0 0 0,4-2-82 0 0,13-10 530 0 0,0 2 0 0 0,17-9-530 0 0,-34 22 4 0 0,8-5-4 0 0,0 0 0 0 0,1 1 0 0 0,0 1 0 0 0,0 1 0 0 0,8-2 0 0 0,-9 4 0 0 0,1 2 0 0 0,0 3 0 0 0,-12-1 0 0 0,1-1 0 0 0,-1 1 0 0 0,0 0 0 0 0,-1 0 0 0 0,1 0 0 0 0,0 1 0 0 0,-1-1 0 0 0,1 0 0 0 0,-1 0 0 0 0,1 1 0 0 0,-1-1 0 0 0,0 1 0 0 0,0 0 0 0 0,-1-1 0 0 0,2 3 0 0 0,-1-2 0 0 0,0 0 0 0 0,0 0 0 0 0,0 0 0 0 0,0 0 0 0 0,0 0 0 0 0,0 1 0 0 0,-1-1 0 0 0,0 0 0 0 0,0 0 0 0 0,0 0 0 0 0,0 1 0 0 0,0-1 0 0 0,-1 3 0 0 0,-1 4 0 0 0,-7 57 0 0 0,1-16 0 0 0,7-46 0 0 0,0 1 0 0 0,-1-1 0 0 0,0 0 0 0 0,0 0 0 0 0,0 1 0 0 0,0-1 0 0 0,-1-1 0 0 0,0 1 0 0 0,-1 1 0 0 0,-3 5 0 0 0,1 0 0 0 0,-3-2 0 0 0,-1-3 0 0 0,-3-3 0 0 0,1-4 0 0 0,-4-4 0 0 0,12 1 0 0 0,3 2 0 0 0,-7-7 0 0 0,8 9 0 0 0,0 0 0 0 0,-1-1 0 0 0,1 1 0 0 0,0 0 0 0 0,0-1 0 0 0,-1 1 0 0 0,1-1 0 0 0,0 1 0 0 0,0 0 0 0 0,0-1 0 0 0,0 1 0 0 0,0-1 0 0 0,0 1 0 0 0,0-1 0 0 0,0 1 0 0 0,0 0 0 0 0,0-1 0 0 0,0 1 0 0 0,0-1 0 0 0,0 1 0 0 0,0-1 0 0 0,0 1 0 0 0,1 0 0 0 0,-1-1 0 0 0,0 1 0 0 0,1 0 0 0 0,-1-1 0 0 0,0 1 0 0 0,1 0 0 0 0,-1 0 0 0 0,1 0 0 0 0,-1-1 0 0 0,1 1 0 0 0,-1 0 0 0 0,1 0 0 0 0,-1 0 0 0 0,0 0 0 0 0,1 0 0 0 0,-1 0 0 0 0,1 0 0 0 0,-1 0 0 0 0,1 0 0 0 0,0 0 0 0 0,-1 0 0 0 0,1 0 0 0 0,0 0 0 0 0,-1 0 0 0 0,1 0 0 0 0,0 0 0 0 0,-1 0 0 0 0,1 0 0 0 0,0 0 0 0 0,-1 1 0 0 0,1-1 0 0 0,0 0 0 0 0,-1 0 0 0 0,1 1 0 0 0,-1-1 0 0 0,1 0 0 0 0,0 1 0 0 0,-1-1 0 0 0,1 1 0 0 0,21 13 0 0 0,-15-9 0 0 0,-1-1 0 0 0,0 1 0 0 0,0 1 0 0 0,0-1 0 0 0,0 1 0 0 0,-1 0 0 0 0,2 3 0 0 0,32 49 0 0 0,-26-39 0 0 0,11 20 0 0 0,11 28 0 0 0,-33-63 0 0 0,0 0 0 0 0,0 1 0 0 0,-1-1 0 0 0,0 1 0 0 0,0-1 0 0 0,0 0 0 0 0,-1 1 0 0 0,1 0 0 0 0,-1-1 0 0 0,0 1 0 0 0,0-1 0 0 0,-1 1 0 0 0,1-1 0 0 0,-1 1 0 0 0,0-1 0 0 0,0 1 0 0 0,-1-1 0 0 0,1 0 0 0 0,-1 0 0 0 0,0 1 0 0 0,0-1 0 0 0,-1 0 0 0 0,1-1 0 0 0,-1 1 0 0 0,0 0 0 0 0,0-1 0 0 0,0 1 0 0 0,-1 0 0 0 0,-1-1-178 0 0,0 1-1 0 0,0-1 1 0 0,-1 0 0 0 0,1 0-1 0 0,-1 0 1 0 0,0-1 0 0 0,1 0-1 0 0,-1 0 1 0 0,0-1 0 0 0,0 1-1 0 0,-1-1 1 0 0,1-1-1 0 0,0 1 1 0 0,0-1 0 0 0,0 0-1 0 0,-1 0 1 0 0,1-1 0 0 0,0 0-1 0 0,0 0 1 0 0,0 0 0 0 0,0-1-1 0 0,0 0 1 0 0,0 0 0 0 0,1-1-1 0 0,-1 1 1 0 0,1-1 0 0 0,-1 0-1 0 0,1-1 1 0 0,0 1-1 0 0,0-1 1 0 0,0 0 0 0 0,1 0-1 0 0,-1-1 1 0 0,1 1 0 0 0,0-1-1 0 0,1 0 1 0 0,-1 0 0 0 0,1-1-1 0 0,0 1 1 0 0,0-1 0 0 0,0 1-1 0 0,1-1 1 0 0,-1-4 178 0 0,-2-10-2036 0 0,2 2-11 0 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59:59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62 10135 0 0,'0'0'231'0'0,"2"-1"29"0"0,8-7-72 0 0,1 1 1 0 0,-1 0-1 0 0,2 1-188 0 0,3-3 827 0 0,-13 6 858 0 0,0-2-285 0 0,-2 5-1269 0 0,1-1 0 0 0,-1 1 0 0 0,0 0 0 0 0,0 0 0 0 0,1 0 1 0 0,-1-1-1 0 0,0 1 0 0 0,0 0 0 0 0,1 0 0 0 0,-1-1 0 0 0,0 1 0 0 0,0 0 0 0 0,0 0 0 0 0,0-1 0 0 0,1 1 0 0 0,-1 0 0 0 0,0-1 0 0 0,0 1 0 0 0,0 0 0 0 0,0 0 0 0 0,0-1 0 0 0,0 1 0 0 0,0 0 0 0 0,0-1 0 0 0,0 1 0 0 0,0 0 0 0 0,0-1 0 0 0,0 1 0 0 0,0 0 0 0 0,0-1 0 0 0,0 1 1 0 0,0 0-1 0 0,-1-1 0 0 0,1 1 0 0 0,0 0-131 0 0,-11-5 1280 0 0,7 5-1128 0 0,0-1-1 0 0,0 1 1 0 0,0 0-1 0 0,1 0 1 0 0,-1 1-1 0 0,-1-1-151 0 0,-30 11 986 0 0,1 0 0 0 0,-14 9-986 0 0,33-13 286 0 0,0 0 0 0 0,1 2 0 0 0,0 0 0 0 0,0 0 0 0 0,1 1 0 0 0,-5 5-286 0 0,13-10 50 0 0,1 1 1 0 0,-1-1-1 0 0,1 1 0 0 0,0 0 0 0 0,0-1 1 0 0,1 2-1 0 0,-1-1 0 0 0,1 0 0 0 0,1 1 0 0 0,-1-1 1 0 0,1 1-1 0 0,0 0 0 0 0,1 0 0 0 0,-1 3-50 0 0,2-7 14 0 0,-1 0 0 0 0,1 0 0 0 0,0 0 0 0 0,0 0 0 0 0,0 0 0 0 0,1 0 0 0 0,-1 0 0 0 0,1 0 0 0 0,0 0 0 0 0,-1 0 0 0 0,1 0-1 0 0,1 0 1 0 0,-1 0 0 0 0,0 0 0 0 0,1 0 0 0 0,-1-1 0 0 0,1 1 0 0 0,0-1 0 0 0,0 1 0 0 0,0-1 0 0 0,0 0 0 0 0,0 0 0 0 0,1 0 0 0 0,-1 0-1 0 0,0 0 1 0 0,1 0 0 0 0,0 0 0 0 0,-1-1 0 0 0,1 0 0 0 0,0 1 0 0 0,0-1 0 0 0,0 0 0 0 0,1 0-14 0 0,11 3-204 0 0,-1-1 0 0 0,1-1 1 0 0,0 0-1 0 0,1-1 0 0 0,-1 0 0 0 0,0-2 1 0 0,0 1-1 0 0,0-2 0 0 0,0 0 0 0 0,7-3 204 0 0,-3 0-1482 0 0,-1-2-4265 0 0,-1 1-1773 0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9:00:01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215 252 8287 0 0,'0'0'191'0'0,"0"0"26"0"0,0 0 9 0 0,0-2-34 0 0,0-3-141 0 0,0 0 1 0 0,0 0-1 0 0,0 0 0 0 0,0 1 1 0 0,1-1-1 0 0,0 0 1 0 0,1-2-52 0 0,-2 4 142 0 0,1 2 356 0 0,0-2 12 0 0,3-9 144 0 0,-1 4 588 0 0,0 0-1 0 0,0 0 1 0 0,1 0-1 0 0,1-1-1241 0 0,-4 5 453 0 0,1 1 0 0 0,-1-1 0 0 0,0 0 0 0 0,0 1 0 0 0,0-1 0 0 0,0 0 0 0 0,-1 0-1 0 0,1-2-452 0 0,1-9 1312 0 0,-1 13-647 0 0,1-10 395 0 0,0-4-223 0 0,0 11-631 0 0,-1 0 1 0 0,-1 0-1 0 0,1 0 0 0 0,-1 0 1 0 0,1 0-1 0 0,-2 0 0 0 0,1 0 1 0 0,0 0-1 0 0,-1 0 0 0 0,0 0 1 0 0,-1-4-207 0 0,1 7 488 0 0,1 2 21 0 0,0 0-66 0 0,-2 0-294 0 0,1 0-148 0 0,0-1 0 0 0,-1 1-1 0 0,1 0 1 0 0,0 0 0 0 0,-1 0 0 0 0,1 0-1 0 0,-1 0 1 0 0,1 0 0 0 0,0 0 0 0 0,-1 0-1 0 0,1 0 1 0 0,0 1 0 0 0,-1-1 0 0 0,1 0-1 0 0,0 1 1 0 0,0-1 0 0 0,-1 1 0 0 0,1 0-1 0 0,0-1 1 0 0,0 1 0 0 0,0 0 0 0 0,0 0-1 0 0,-1 0 0 0 0,-1 2-1 0 0,-5 3 1 0 0,0 1 0 0 0,1 0 0 0 0,0 0 0 0 0,-5 7 0 0 0,-5 6 0 0 0,-3 7 0 0 0,17-21 0 0 0,-1-1 0 0 0,0 1 0 0 0,0-1 0 0 0,-2 2 0 0 0,-6 6 0 0 0,1 1 0 0 0,1 0 0 0 0,0 0 0 0 0,1 1 0 0 0,0 0 0 0 0,-4 12 0 0 0,4-9 0 0 0,4-9 0 0 0,0 0 0 0 0,1-1 0 0 0,0 2 0 0 0,1-1 0 0 0,0 0 0 0 0,-1 6 0 0 0,-1 8 0 0 0,4-18 0 0 0,0 0 0 0 0,0 0 0 0 0,0 1 0 0 0,0-1 0 0 0,1 0 0 0 0,0 1 0 0 0,0-1 0 0 0,0 1 0 0 0,5 8 0 0 0,-4-11 0 0 0,1 0 0 0 0,-1 0 0 0 0,1 0 0 0 0,0-1 0 0 0,0 1 0 0 0,0-1 0 0 0,1 1 0 0 0,-1-1 0 0 0,0 0 0 0 0,1 0 0 0 0,-1 0 0 0 0,1 0 0 0 0,0 0 0 0 0,0-1 0 0 0,0 1 0 0 0,0-1 0 0 0,0 0 0 0 0,0 1 0 0 0,0-1 0 0 0,0-1 0 0 0,0 1 0 0 0,1 0 0 0 0,-1-1 0 0 0,0 0 0 0 0,0 0 0 0 0,1 0 0 0 0,2 0 0 0 0,2-1 0 0 0,0 0 0 0 0,1-1 0 0 0,-1 0 0 0 0,0 0 0 0 0,0-1 0 0 0,-1 0 0 0 0,1 0 0 0 0,-1-1 0 0 0,1 0 0 0 0,4-4 0 0 0,-6 4 0 0 0,14-9 0 0 0,-1-1 0 0 0,7-7 0 0 0,-20 16 0 0 0,0-1 0 0 0,-1 0 0 0 0,0 0 0 0 0,0 0 0 0 0,0-1 0 0 0,-1 1 0 0 0,0-1 0 0 0,0 0 0 0 0,0-3 0 0 0,-1 3 0 0 0,0-1 0 0 0,0-1 0 0 0,-1 1 0 0 0,0 0 0 0 0,-1-1 0 0 0,0 1 0 0 0,0 0 0 0 0,-1-1 0 0 0,0 1 0 0 0,0-1 0 0 0,-1 1 0 0 0,0-1 0 0 0,-1 1 0 0 0,0 0 0 0 0,0-1 0 0 0,-1 1 0 0 0,0 0 0 0 0,0 0 0 0 0,0 1 0 0 0,-1-1 0 0 0,-1 1 0 0 0,1 0 0 0 0,-1 0 0 0 0,2 3-134 0 0,-1 1-1 0 0,1 0 1 0 0,0 1-1 0 0,-1-1 1 0 0,0 0-1 0 0,1 1 1 0 0,-1 0 0 0 0,0 0-1 0 0,0 0 1 0 0,0 0-1 0 0,-1 1 1 0 0,1 0-1 0 0,0-1 1 0 0,-1 2-1 0 0,1-1 1 0 0,0 0 0 0 0,-1 1-1 0 0,1 0 1 0 0,-1 0-1 0 0,1 0 1 0 0,-1 1-1 0 0,1-1 1 0 0,0 1-1 0 0,-1 0 1 0 0,1 0 0 0 0,0 1-1 0 0,0-1 1 0 0,0 1-1 0 0,0 0 1 0 0,0 0-1 0 0,0 0 1 0 0,0 1-1 0 0,0-1 1 0 0,1 1 0 0 0,0 0-1 0 0,-2 1 135 0 0,4-3-190 0 0,1-1 1 0 0,-1 1-1 0 0,0 0 0 0 0,1-1 0 0 0,-1 1 0 0 0,1 0 1 0 0,-1-1-1 0 0,1 1 0 0 0,-1 0 0 0 0,1 0 0 0 0,0-1 1 0 0,-1 1-1 0 0,1 0 0 0 0,0 0 0 0 0,0 0 1 0 0,0 0-1 0 0,-1-1 0 0 0,1 1 0 0 0,0 0 0 0 0,0 0 1 0 0,0 0-1 0 0,0 0 0 0 0,0 0 0 0 0,1-1 0 0 0,-1 1 1 0 0,0 0-1 0 0,0 0 0 0 0,0 0 0 0 0,1 0 190 0 0,6 10-1536 0 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9:00:01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365 133 13823 0 0,'0'0'630'0'0,"0"0"-13"0"0,0 0-320 0 0,0 0 105 0 0,1-2 87 0 0,7-20 1068 0 0,-6 16-903 0 0,1 1-1 0 0,-1-1 0 0 0,0 0 0 0 0,-1 0 0 0 0,0 0 0 0 0,0 0 0 0 0,0-5-653 0 0,-4-32 2564 0 0,3 43-2522 0 0,0-1 0 0 0,0 0-1 0 0,0 1 1 0 0,0-1 0 0 0,0 1-1 0 0,0-1 1 0 0,0 1 0 0 0,0-1 0 0 0,-1 1-1 0 0,1-1 1 0 0,0 1 0 0 0,0-1-1 0 0,-1 1 1 0 0,1-1 0 0 0,0 1 0 0 0,-1-1-1 0 0,1 1 1 0 0,0 0 0 0 0,-1-1-1 0 0,1 1 1 0 0,0 0 0 0 0,-1-1 0 0 0,1 1-1 0 0,-1 0 1 0 0,1-1 0 0 0,-1 1-1 0 0,1 0 1 0 0,-1 0 0 0 0,1 0 0 0 0,-1-1-1 0 0,1 1 1 0 0,-1 0 0 0 0,1 0-1 0 0,-1 0 1 0 0,0 0-42 0 0,0 0 110 0 0,0 0-1 0 0,0 0 0 0 0,-1 0 1 0 0,1 0-1 0 0,0 0 1 0 0,-1 0-1 0 0,1 0 1 0 0,0 1-1 0 0,-1-1 1 0 0,1 0-1 0 0,-1 1-109 0 0,-16 10 0 0 0,0 1 0 0 0,0 1 0 0 0,3-3 0 0 0,0 2 0 0 0,1 0 0 0 0,0 1 0 0 0,1 0 0 0 0,1 1 0 0 0,0 1 0 0 0,1 0 0 0 0,0 0 0 0 0,1 1 0 0 0,1 0 0 0 0,0 1 0 0 0,2 0 0 0 0,0 0 0 0 0,-4 17 0 0 0,4 1 0 0 0,7-19 0 0 0,1-15 0 0 0,-1 1 0 0 0,1 0 0 0 0,-1-1 0 0 0,1 1 0 0 0,-1 0 0 0 0,1-1 0 0 0,0 1 0 0 0,0-1 0 0 0,0 1 0 0 0,0-1 0 0 0,0 0 0 0 0,0 1 0 0 0,0-1 0 0 0,0 0 0 0 0,1 0 0 0 0,-1 1 0 0 0,0-1 0 0 0,1 0 0 0 0,-1 0 0 0 0,1-1 0 0 0,-1 1 0 0 0,1 0 0 0 0,0 0 0 0 0,-1-1 0 0 0,1 1 0 0 0,0-1 0 0 0,-1 1 0 0 0,1-1 0 0 0,0 0 0 0 0,0 0 0 0 0,-1 0 0 0 0,9 1 0 0 0,0-1 0 0 0,0 0 0 0 0,0-1 0 0 0,0 0 0 0 0,1-1 0 0 0,4 0 0 0 0,0 0 0 0 0,1-1 0 0 0,-1 0 0 0 0,0-1 0 0 0,0-1 0 0 0,0-1 0 0 0,-1 0 0 0 0,0-1 0 0 0,0 0 0 0 0,0-1 0 0 0,-1 0 0 0 0,0-2 0 0 0,-1 1 0 0 0,0-1 0 0 0,8-10 0 0 0,-13 12 72 0 0,-6 7 299 0 0,-1 1 117 0 0,0 0 21 0 0,0 0-66 0 0,-11 9-278 0 0,7-5-165 0 0,0 0 0 0 0,1 0 0 0 0,0 0 0 0 0,-1 0 0 0 0,1 0 0 0 0,1 1 0 0 0,-1-1 0 0 0,1 1 0 0 0,-1 0 0 0 0,1 0 0 0 0,1 0 0 0 0,-1 0 0 0 0,0 4 0 0 0,-2 12 0 0 0,0 0 0 0 0,1 17 0 0 0,1-25 0 0 0,-1 23 0 0 0,-2 13 0 0 0,2 0 0 0 0,3 10 0 0 0,1-13 0 0 0,-3 0 0 0 0,-1 1 0 0 0,-2-2 0 0 0,-2 1 0 0 0,-7 18 0 0 0,14-61 0 0 0,-1 1 0 0 0,0 0 0 0 0,0-1 0 0 0,-1 1 0 0 0,1-1 0 0 0,-1 1 0 0 0,1-1 0 0 0,-1 0 0 0 0,0 1 0 0 0,-1-1 0 0 0,1 0 0 0 0,0 0 0 0 0,-2 1 0 0 0,1-2 0 0 0,0-1 0 0 0,1 1 0 0 0,-1 0 0 0 0,0-1 0 0 0,0 0 0 0 0,0 1 0 0 0,0-1 0 0 0,0-1 0 0 0,0 1 0 0 0,-1 0 0 0 0,1-1 0 0 0,0 1 0 0 0,0-1 0 0 0,0 0 0 0 0,-3 0 0 0 0,-6-1 0 0 0,-1 0 0 0 0,1 0 0 0 0,0-2 0 0 0,0 1 0 0 0,0-2 0 0 0,0 1 0 0 0,0-2 0 0 0,1 0 0 0 0,0 0 0 0 0,-8-5 0 0 0,4 1 0 0 0,1 0 0 0 0,-1-2 0 0 0,1 0 0 0 0,1 0 0 0 0,0-1 0 0 0,1-1 0 0 0,-2-3 0 0 0,9 11-11 0 0,1-1-1 0 0,-1-1 1 0 0,1 1-1 0 0,0 0 1 0 0,1-1-1 0 0,0 0 1 0 0,0 0-1 0 0,-2-6 12 0 0,4 10-15 0 0,1 0-1 0 0,-1-1 1 0 0,1 1-1 0 0,-1-1 1 0 0,1 1-1 0 0,0-1 1 0 0,0 1 0 0 0,1-1-1 0 0,-1 1 1 0 0,1 0-1 0 0,-1-1 1 0 0,1 1-1 0 0,0-1 1 0 0,0 1-1 0 0,1 0 1 0 0,-1 0-1 0 0,1 0 1 0 0,0 0-1 0 0,-1 0 1 0 0,2 0 15 0 0,12-16-380 0 0,1 1 1 0 0,2 1 0 0 0,-1 1-1 0 0,9-5 380 0 0,-10 8-73 0 0,80-67-7640 0 0,62-37 7713 0 0,-123 94-2047 0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9:00:02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112 179 15663 0 0,'0'0'356'0'0,"0"0"50"0"0,0 0 20 0 0,0 0-42 0 0,0 0-112 0 0,0 0 463 0 0,0 0 234 0 0,0 0 45 0 0,0 0-61 0 0,0 0-288 0 0,0 0-121 0 0,0 0-28 0 0,0 0-4 0 0,0 0 0 0 0,0 0 0 0 0,0 0 0 0 0,0 0 0 0 0,0 0 0 0 0,0 0 0 0 0,0 2 0 0 0,0 5-451 0 0,1 0 1 0 0,-2 1-1 0 0,1-1 0 0 0,-1 0 0 0 0,0 0 1 0 0,-1 4-62 0 0,-13 46 219 0 0,8-32-190 0 0,-23 75-29 0 0,12-44 0 0 0,2 1 0 0 0,-6 51 0 0 0,23-101 0 0 0,4-10 0 0 0,3-6 0 0 0,0-3 0 0 0,-1 0 0 0 0,0 0 0 0 0,-1-1 0 0 0,-1 0 0 0 0,1-2 0 0 0,19-69 0 0 0,-20 68 0 0 0,18-75 0 0 0,-4-1 0 0 0,1-39 0 0 0,-18 116 0 0 0,-1-1 0 0 0,0 1 0 0 0,-2-12 0 0 0,1 24 0 0 0,0-1 0 0 0,-1 0 0 0 0,1 1 0 0 0,-1-1 0 0 0,0 0 0 0 0,0 1 0 0 0,0-1 0 0 0,-1 1 0 0 0,1 0 0 0 0,-1-1 0 0 0,0 1 0 0 0,1 0 0 0 0,-2 0 0 0 0,1 0 0 0 0,0 0 0 0 0,0 0 0 0 0,-1 1 0 0 0,-1-2 0 0 0,4 4 0 0 0,0 0 0 0 0,0 0 0 0 0,0-1 0 0 0,-1 1 0 0 0,1 0 0 0 0,0-1 0 0 0,0 1 0 0 0,-1 0 0 0 0,1-1 0 0 0,0 1 0 0 0,-1 0 0 0 0,1 0 0 0 0,-1-1 0 0 0,1 1 0 0 0,0 0 0 0 0,-1 0 0 0 0,1 0 0 0 0,0 0 0 0 0,-1-1 0 0 0,1 1 0 0 0,-1 0 0 0 0,1 0 0 0 0,-1 0 0 0 0,1 0 0 0 0,0 0 0 0 0,-1 0 0 0 0,1 0 0 0 0,-1 0 0 0 0,1 0 0 0 0,-1 0 0 0 0,1 1 0 0 0,0-1 0 0 0,-1 0 0 0 0,0 0 0 0 0,1 0 0 0 0,0 0 0 0 0,0 0 0 0 0,0 0 0 0 0,-1 0 0 0 0,1 0 0 0 0,0 1 0 0 0,0-1 0 0 0,0 0 0 0 0,-1 0 0 0 0,1 0 0 0 0,0 0 0 0 0,0 0 0 0 0,0 0 0 0 0,-1 0 0 0 0,1 1 0 0 0,0-1 0 0 0,0 0 0 0 0,0 0 0 0 0,0 0 0 0 0,0 0 0 0 0,-1 1 0 0 0,1-1 0 0 0,0 0 0 0 0,0 0 0 0 0,0 0 0 0 0,0 1 0 0 0,0-1 0 0 0,0 0 0 0 0,0 0 0 0 0,0 1 0 0 0,0-1 0 0 0,0 1 0 0 0,1 0 0 0 0,0 0 0 0 0,0 0 0 0 0,-1 0 0 0 0,1 0 0 0 0,0 0 0 0 0,0 0 0 0 0,0 0 0 0 0,0 0 0 0 0,0 0 0 0 0,0 0 0 0 0,1 0 0 0 0,-1-1 0 0 0,0 1 0 0 0,0-1 0 0 0,0 1 0 0 0,1-1 0 0 0,-1 1 0 0 0,0-1 0 0 0,1 0 0 0 0,-1 1 0 0 0,0-1 0 0 0,1 0 0 0 0,35 6 0 0 0,-9-4 256 0 0,1-1 0 0 0,0-1 0 0 0,-1-2 0 0 0,1 0 0 0 0,0-2 0 0 0,-1-2 0 0 0,0 0 0 0 0,7-4-256 0 0,-25 7 0 0 0,-2 4 0 0 0,-6 0 0 0 0,-1 1 0 0 0,1-1 0 0 0,0 1 0 0 0,-1-1 0 0 0,1 1 0 0 0,-1 0 0 0 0,1 0 0 0 0,-1 0 0 0 0,0 0 0 0 0,0 0 0 0 0,0 0 0 0 0,0 0 0 0 0,0 0 0 0 0,-1 0 0 0 0,1 0 0 0 0,0 0 0 0 0,-1 1 0 0 0,1 1 0 0 0,0 6 0 0 0,0 1 0 0 0,0 0 0 0 0,-1 4 0 0 0,-1 73 0 0 0,-7 44 0 0 0,3-93 0 0 0,-2 1 0 0 0,-1-1 0 0 0,-2-1 0 0 0,-8 20 0 0 0,7-27 0 0 0,3-6 0 0 0,-2 0 0 0 0,0 0 0 0 0,-2-1 0 0 0,-5 7 0 0 0,12-24 0 0 0,4-7 0 0 0,1 1 0 0 0,0-1 0 0 0,0 0 0 0 0,0 0 0 0 0,0 0 0 0 0,0 0 0 0 0,0 0 0 0 0,0 1 0 0 0,-1-1 0 0 0,1 0 0 0 0,0 0 0 0 0,0 0 0 0 0,0 0 0 0 0,0 0 0 0 0,0 0 0 0 0,-1 0 0 0 0,1 1 0 0 0,0-1 0 0 0,0 0 0 0 0,0 0 0 0 0,0 0 0 0 0,-1 0 0 0 0,1 0 0 0 0,0 0 0 0 0,0 0 0 0 0,0 0 0 0 0,-1 0 0 0 0,1 0 0 0 0,0 0 0 0 0,0 0 0 0 0,0 0 0 0 0,0 0 0 0 0,-1 0 0 0 0,1 0 0 0 0,0 0 0 0 0,0-1 0 0 0,0 1 0 0 0,0 0 0 0 0,-1 0 0 0 0,1 0 0 0 0,0 0 0 0 0,0 0 0 0 0,0 0 0 0 0,0 0 0 0 0,-1 0 0 0 0,1-1 0 0 0,0 1 0 0 0,0 0 0 0 0,0 0 0 0 0,0 0 0 0 0,0 0 0 0 0,-1-5 0 0 0,-2-7-1039 0 0,1-1-1 0 0,0 1 1 0 0,1-7 1039 0 0,0 10-833 0 0,1 0 0 0 0,-1 0-1 0 0,-1 0 1 0 0,0 0 0 0 0,0 0 0 0 0,-1 1-1 0 0,0-1 1 0 0,0 1 0 0 0,-2-3 833 0 0,-10-15-2544 0 0,-3 4-15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14:01:12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19351 0 0,'0'0'439'0'0,"0"0"62"0"0,-5 5 502 0 0,1-1-677 0 0,1 0 0 0 0,-1 0 0 0 0,0 0 0 0 0,-1 0 0 0 0,1-1 0 0 0,-1 0 0 0 0,0 0 0 0 0,1 0 0 0 0,-1 0 0 0 0,0-1 0 0 0,-1 0 0 0 0,-3 2-326 0 0,11-7-142 0 0,0 1 0 0 0,0 0-1 0 0,0 0 1 0 0,0 0 0 0 0,0 1 0 0 0,0-1 0 0 0,0 1 0 0 0,1-1 0 0 0,-1 1-1 0 0,2-1 143 0 0,7-1-2015 0 0,-1 0-3361 0 0,0 0-1706 0 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9:00:03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19351 0 0,'0'0'439'0'0,"0"0"62"0"0,0 0 33 0 0,0 0-65 0 0,1 0-309 0 0,30 1 31 0 0,-8-1 743 0 0,0 0 0 0 0,0-1 0 0 0,2-2-934 0 0,118-22 3152 0 0,-136 24-3147 0 0,-1 1 0 0 0,1 0 0 0 0,0 0-1 0 0,2 1-4 0 0,11 0-3 0 0,-10 0 3 0 0,-3 3-201 0 0,-5-2-850 0 0,-6 4-1900 0 0,3-4 1418 0 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9:00:05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86 187 13823 0 0,'0'0'315'0'0,"0"0"45"0"0,0 0 21 0 0,0 0-49 0 0,1-2-220 0 0,38-71 4788 0 0,-21 36 427 0 0,-63 81-3278 0 0,38-34-2042 0 0,1 0-1 0 0,0 1 1 0 0,0 2-7 0 0,-12 21-4 0 0,8-16 4 0 0,0 1 0 0 0,2 0 0 0 0,0 1 0 0 0,2 0 0 0 0,-3 9 0 0 0,8-23 0 0 0,0 0 0 0 0,0 0 0 0 0,0-1 0 0 0,0 7 0 0 0,3 2 0 0 0,-1-11 0 0 0,0-1 0 0 0,0 1 0 0 0,0-1 0 0 0,0 0 0 0 0,0 0 0 0 0,0 0 0 0 0,0 0 0 0 0,1 0 0 0 0,-1 0 0 0 0,1 0 0 0 0,0 0 0 0 0,-1 0 0 0 0,1 0 0 0 0,0-1 0 0 0,0 1 0 0 0,0-1 0 0 0,1 1 0 0 0,0-1 0 0 0,1 1 0 0 0,-1-1 0 0 0,1 1 0 0 0,-1-1 0 0 0,1 0 0 0 0,0 0 0 0 0,-1-1 0 0 0,1 1 0 0 0,0-1 0 0 0,3 0 0 0 0,1 0 0 0 0,0-1 0 0 0,0 0 0 0 0,0 0 0 0 0,0-1 0 0 0,-1 0 0 0 0,1 0 0 0 0,-1-1 0 0 0,1 0 0 0 0,-1 0 0 0 0,5-4 0 0 0,7-4 0 0 0,4-2 0 0 0,-1-1 0 0 0,-1-1 0 0 0,19-18 0 0 0,-34 28 0 0 0,0-1 0 0 0,-1 1 0 0 0,0-1 0 0 0,-1-1 0 0 0,1 1 0 0 0,-1-1 0 0 0,0 1 0 0 0,0-1 0 0 0,-1 0 0 0 0,0-1 0 0 0,-1 1 0 0 0,1 0 0 0 0,-1-1 0 0 0,-1 1 0 0 0,1-6 0 0 0,-1 4 38 0 0,-1-1-1 0 0,0 0 1 0 0,0 0 0 0 0,-1 0 0 0 0,0 0-1 0 0,-1 0 1 0 0,0 0 0 0 0,-1 1-1 0 0,-1-3-37 0 0,2 6 46 0 0,-1-1-1 0 0,1 1 1 0 0,-2 0-1 0 0,1 0 1 0 0,-1 0-1 0 0,0 0 1 0 0,0 0-1 0 0,0 1 1 0 0,-1 0-1 0 0,0 0 1 0 0,0 0-1 0 0,0 0 1 0 0,-4-1-46 0 0,6 4 29 0 0,0 0 0 0 0,1 1 1 0 0,-1-1-1 0 0,0 1 0 0 0,0 0 0 0 0,0 0 1 0 0,0 0-1 0 0,0 1 0 0 0,-1-1 0 0 0,1 0 1 0 0,0 1-1 0 0,0 0 0 0 0,0 0 1 0 0,0 0-1 0 0,-4 1-29 0 0,3-1-192 0 0,-1 2 1 0 0,0-1-1 0 0,1 0 1 0 0,-1 1 0 0 0,1 0-1 0 0,0 0 1 0 0,0 0-1 0 0,-1 0 1 0 0,1 1-1 0 0,-1 1 192 0 0,-1 1-488 0 0,0-1 0 0 0,1 1 0 0 0,0 1 1 0 0,0-1-1 0 0,0 1 0 0 0,0 0 0 0 0,1 0 0 0 0,0 0 0 0 0,0 1 0 0 0,1-1 0 0 0,0 1 0 0 0,0 0 0 0 0,-1 6 488 0 0,3-11-251 0 0,0 1-1 0 0,1 0 1 0 0,-1-1 0 0 0,1 1-1 0 0,0 0 1 0 0,0-1 0 0 0,0 1-1 0 0,0-1 1 0 0,1 4 251 0 0,-1-5-310 0 0,1 0 0 0 0,-1 1 0 0 0,1-1 0 0 0,-1 0 0 0 0,1 0 0 0 0,0 1-1 0 0,0-1 1 0 0,-1 0 0 0 0,1 0 0 0 0,0 0 0 0 0,0 0 0 0 0,0 0 0 0 0,0 0 0 0 0,0 0 0 0 0,1 1 310 0 0,21 14-2047 0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9:00:05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63 17503 0 0,'0'0'399'0'0,"0"0"60"0"0,0 0 21 0 0,0 0-59 0 0,7-6-260 0 0,-7 5-15 0 0,0 0 0 0 0,0 0 0 0 0,1 0 0 0 0,-1 0 0 0 0,0 0 0 0 0,0 0 0 0 0,0 0 0 0 0,0 0 0 0 0,0 0 0 0 0,0 0 0 0 0,-1 0 1 0 0,1-1-1 0 0,0 1 0 0 0,0 0 0 0 0,-1 0 0 0 0,1 0 0 0 0,-1 0 0 0 0,1 0 0 0 0,-1 0 0 0 0,1 1 0 0 0,-1-1 0 0 0,0 0 0 0 0,1 0-146 0 0,-18-20 2169 0 0,17 19-2021 0 0,0 2-125 0 0,1-1-1 0 0,0 1 1 0 0,-1-1-1 0 0,1 1 1 0 0,-1 0-1 0 0,1-1 1 0 0,-1 1 0 0 0,1-1-1 0 0,-1 1 1 0 0,1 0-1 0 0,-1 0 1 0 0,1-1-1 0 0,-1 1 1 0 0,1 0-1 0 0,-1 0 1 0 0,1-1-1 0 0,-1 1 1 0 0,0 0-1 0 0,1 0 1 0 0,-1 0-23 0 0,0 0 1 0 0,1-1 0 0 0,-1 1 0 0 0,0-1-1 0 0,1 1 1 0 0,-1 0 0 0 0,0 0 0 0 0,0-1 0 0 0,0 1 0 0 0,1 0 0 0 0,-1 0 0 0 0,0 0 0 0 0,0 0 0 0 0,0 0 0 0 0,1 0 0 0 0,-1 0 0 0 0,0 0 0 0 0,0 0-1 0 0,0 0 1 0 0,0 0 0 0 0,1 1 0 0 0,-1-1-1 0 0,-1 1-2 0 0,-7 2 2 0 0,-8 11 0 0 0,1-1 0 0 0,0 2 0 0 0,1 0 0 0 0,1 1 0 0 0,1 1 0 0 0,-8 11 0 0 0,-1 1 0 0 0,-18 18 0 0 0,31-37 0 0 0,1 0 0 0 0,0 1 0 0 0,0 0 0 0 0,1 0 0 0 0,1 1 0 0 0,0 0 0 0 0,0 1 0 0 0,6-13 0 0 0,0 1 0 0 0,-1-1 0 0 0,1 0 0 0 0,0 0 0 0 0,0 1 0 0 0,0-1 0 0 0,-1 1 0 0 0,1-1 0 0 0,0 0 0 0 0,0 1 0 0 0,0-1 0 0 0,0 0 0 0 0,0 1 0 0 0,0-1 0 0 0,0 1 0 0 0,0-1 0 0 0,0 0 0 0 0,0 1 0 0 0,0-1 0 0 0,0 1 0 0 0,0-1 0 0 0,0 0 0 0 0,0 1 0 0 0,0-1 0 0 0,1 0 0 0 0,3 1 0 0 0,1 0 0 0 0,0-1 0 0 0,-1 0 0 0 0,1 0 0 0 0,-1-1 0 0 0,1 1 0 0 0,0-1 0 0 0,0 0 0 0 0,5 0 0 0 0,5-2 85 0 0,-1 0-1 0 0,0-1 1 0 0,1 0 0 0 0,-1-1-1 0 0,-1 0 1 0 0,1-1-1 0 0,-1-1 1 0 0,0 0 0 0 0,-1-1-1 0 0,1-1 1 0 0,5-5-85 0 0,50-36 1189 0 0,-67 49-818 0 0,-1 1 117 0 0,0 2 21 0 0,-14 71-211 0 0,4-22-143 0 0,2 0 0 0 0,2 6-155 0 0,1 160 0 0 0,-3 35 0 0 0,5-226 0 0 0,-4 22 0 0 0,6-40 0 0 0,-1-1 0 0 0,0 1 0 0 0,-1-1 0 0 0,1 1 0 0 0,-2-1 0 0 0,1 0 0 0 0,-1 0 0 0 0,-2 2 0 0 0,5-7 0 0 0,-1 0 0 0 0,1 0 0 0 0,-1-1 0 0 0,0 1 0 0 0,0 0 0 0 0,0-1 0 0 0,0 0 0 0 0,0 1 0 0 0,0-1 0 0 0,0 0 0 0 0,-1 0 0 0 0,1 0 0 0 0,0 0 0 0 0,-1-1 0 0 0,1 1 0 0 0,0 0 0 0 0,-1-1 0 0 0,1 0 0 0 0,-1 0 0 0 0,1 1 0 0 0,-1-1 0 0 0,1-1 0 0 0,0 1 0 0 0,-1 0 0 0 0,1-1 0 0 0,-1 1 0 0 0,0-1 0 0 0,-9-3 0 0 0,0 0 0 0 0,0 0 0 0 0,1-1 0 0 0,-11-6 0 0 0,11 5 0 0 0,-42-19 0 0 0,28 14 0 0 0,0-1 0 0 0,0-1 0 0 0,1-2 0 0 0,-21-15 0 0 0,42 27 0 0 0,-1 0 0 0 0,1 0 0 0 0,-1-1 0 0 0,1 1 0 0 0,0-1 0 0 0,0 1 0 0 0,0-1 0 0 0,0-1 0 0 0,2 3 0 0 0,0 0 0 0 0,1 0 0 0 0,-1 0 0 0 0,1 0 0 0 0,0 0 0 0 0,-1 0 0 0 0,1 0 0 0 0,0 0 0 0 0,0 1 0 0 0,0-1 0 0 0,0 0 0 0 0,0 0 0 0 0,1 0 0 0 0,-1 0 0 0 0,1 0 0 0 0,-1 0 0 0 0,1 0 0 0 0,0 0 0 0 0,0 0 0 0 0,0-1 0 0 0,5-8 0 0 0,0-1 0 0 0,0 1 0 0 0,1 1 0 0 0,1 0 0 0 0,0 0 0 0 0,0 0 0 0 0,0 1 0 0 0,2 0 0 0 0,-1 0 0 0 0,5-2 0 0 0,160-130-876 0 0,-50 39-1089 0 0,-54 41-1535 0 0,-33 30-5031 0 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9:00:06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91 171 11975 0 0,'0'0'267'0'0,"1"-1"42"0"0,15-29 566 0 0,-15 29-155 0 0,-1 1 249 0 0,0 0 45 0 0,0 0 8 0 0,0 0 2 0 0,0 0 0 0 0,0 0 0 0 0,0 0-69 0 0,0 0-290 0 0,0 0-121 0 0,0 0-28 0 0,0 0-4 0 0,2 1 0 0 0,0 1-474 0 0,0 0 0 0 0,1 0-1 0 0,-1 0 1 0 0,0 1 0 0 0,0-1 0 0 0,0 0 0 0 0,-1 1-1 0 0,1-1 1 0 0,0 1 0 0 0,-1 0 0 0 0,0-1-1 0 0,0 1 1 0 0,1 0 0 0 0,-2 0 0 0 0,1 0-1 0 0,0 0 1 0 0,-1 0 0 0 0,1 0 0 0 0,-1 0 0 0 0,0 0-1 0 0,0 1-37 0 0,0 11 195 0 0,-1-1-1 0 0,-1 0 1 0 0,0 1-1 0 0,-1 2-194 0 0,-2 5 69 0 0,-1 14-69 0 0,-2 1 0 0 0,-2-2 0 0 0,-2 1 0 0 0,-4 7 0 0 0,-8 25 0 0 0,11-27 0 0 0,-6 6 0 0 0,19-47 0 0 0,1 0 0 0 0,-1 1 0 0 0,0-1 0 0 0,0 0 0 0 0,0 0 0 0 0,0 0 0 0 0,0 0 0 0 0,0 0 0 0 0,0 0 0 0 0,0 0 0 0 0,0 0 0 0 0,0 0 0 0 0,0 0 0 0 0,0 1 0 0 0,0-1 0 0 0,0 0 0 0 0,0 0 0 0 0,-1 0 0 0 0,1 0 0 0 0,0 0 0 0 0,0 0 0 0 0,0 0 0 0 0,0 0 0 0 0,0 0 0 0 0,0 0 0 0 0,0 0 0 0 0,0 0 0 0 0,0 1 0 0 0,0-1 0 0 0,0 0 0 0 0,0 0 0 0 0,0 0 0 0 0,0 0 0 0 0,0 0 0 0 0,0 0 0 0 0,-1 0 0 0 0,1 0 0 0 0,0 0 0 0 0,0 0 0 0 0,0 0 0 0 0,0 0 0 0 0,0 0 0 0 0,0 0 0 0 0,0 0 0 0 0,0 0 0 0 0,0 0 0 0 0,0 0 0 0 0,-1 0 0 0 0,1 0 0 0 0,0 0 0 0 0,0 0 0 0 0,0 0 0 0 0,0 0 0 0 0,0 0 0 0 0,0 0 0 0 0,0 0 0 0 0,0 0 0 0 0,0 0 0 0 0,0 0 0 0 0,-2-7 0 0 0,2-9 0 0 0,4-17 0 0 0,1 0 0 0 0,2 0 0 0 0,5-14 0 0 0,3-9 0 0 0,18-79 0 0 0,21-47 0 0 0,-49 168 0 0 0,9-31 0 0 0,-16 30 0 0 0,5 9 0 0 0,5 1 0 0 0,2 2 174 0 0,0 1 1 0 0,0 0-1 0 0,1 0 0 0 0,-1 1 0 0 0,1 0 1 0 0,0 1-1 0 0,-1 0 0 0 0,9 2-174 0 0,-1-1 319 0 0,0-1 0 0 0,5-1-319 0 0,18-4 16 0 0,-25 5-16 0 0,-12 2 0 0 0,-3 0 0 0 0,7 4 0 0 0,-6-3 0 0 0,-1 0 0 0 0,0 0 0 0 0,1-1 0 0 0,-1 1 0 0 0,0 0 0 0 0,0 0 0 0 0,-1 0 0 0 0,1 1 0 0 0,-1-1 0 0 0,1 0 0 0 0,-1 0 0 0 0,0 0 0 0 0,0 0 0 0 0,-1 0 0 0 0,1 1 0 0 0,-1 1 0 0 0,-2 10 0 0 0,-1 0 0 0 0,0-1 0 0 0,-2 2 0 0 0,0 2 0 0 0,-16 52 0 0 0,-6 15 0 0 0,4 1 0 0 0,-6 49 0 0 0,24-106 0 0 0,4-17 0 0 0,-1 0 0 0 0,2 0 0 0 0,0 0 0 0 0,0 10 0 0 0,-28-75 0 0 0,18 34-559 0 0,0 1-1 0 0,-9-11 560 0 0,-7-12-777 0 0,21 32 499 0 0,0 0-1 0 0,0 1 1 0 0,0 0-1 0 0,-1 0 1 0 0,0 1-1 0 0,-5-4 279 0 0,7 7-39 0 0,0 1 0 0 0,0-1-1 0 0,0 1 1 0 0,0 0-1 0 0,0 1 1 0 0,0-1-1 0 0,-1 1 1 0 0,1 0-1 0 0,-1 1 1 0 0,0-1 0 0 0,1 1-1 0 0,-3 0 40 0 0,-1-1 0 0 0,7 1 0 0 0,0 1 0 0 0,0 0 0 0 0,-1-1 0 0 0,1 1 0 0 0,0 0 0 0 0,0 0 0 0 0,0 0 0 0 0,0 0 0 0 0,0 0 0 0 0,0 1 0 0 0,0-1 0 0 0,0 1 0 0 0,0-1 0 0 0,0 1 0 0 0,0 0 0 0 0,0 0 0 0 0,0 0 0 0 0,-4 3 0 0 0,6 1 64 0 0,1-4-25 0 0,-1-1-1 0 0,1 1 0 0 0,-1-1 1 0 0,0 1-1 0 0,1-1 1 0 0,-1 0-1 0 0,1 1 1 0 0,-1-1-1 0 0,1 0 1 0 0,0 1-1 0 0,-1-1 0 0 0,1 0 1 0 0,-1 0-1 0 0,1 1 1 0 0,-1-1-1 0 0,1 0 1 0 0,0 0-1 0 0,0 0-38 0 0,0 1 120 0 0,4 0-60 0 0,-1 0 0 0 0,1 0 0 0 0,0 0 0 0 0,-1 0 1 0 0,1-1-1 0 0,0 1 0 0 0,0-1 0 0 0,-1-1 0 0 0,4 1-60 0 0,46-10 495 0 0,-31 5-415 0 0,17 0-80 0 0,12 0 0 0 0,-18 2 0 0 0,-25 1-406 0 0,1 0-1 0 0,-1-1 1 0 0,1 0 0 0 0,-1 0-1 0 0,7-5 407 0 0,-14 7-301 0 0,0 0 0 0 0,0 0-1 0 0,-1 0 1 0 0,1 0 0 0 0,-1 0 0 0 0,1-1 0 0 0,-1 1-1 0 0,0 0 1 0 0,1-1 0 0 0,-1 0 0 0 0,0 1-1 0 0,0-1 1 0 0,0 0 0 0 0,0 1 301 0 0,4-10-1535 0 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9:00:07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23 17503 0 0,'0'0'399'0'0,"0"0"60"0"0,0 0 21 0 0,0 0-59 0 0,0-3-276 0 0,0 2-113 0 0,0 1 0 0 0,1-1 0 0 0,-1 1-1 0 0,0-1 1 0 0,0 1 0 0 0,-1-1 0 0 0,1 0 0 0 0,0 1-1 0 0,0-1 1 0 0,0 1 0 0 0,0-1 0 0 0,0 1 0 0 0,-1-1-1 0 0,1 1 1 0 0,0-1 0 0 0,0 1 0 0 0,-1-1 0 0 0,1 1-1 0 0,0-1 1 0 0,-1 1 0 0 0,1-1 0 0 0,-1 1 0 0 0,1-1-1 0 0,0 1 1 0 0,-1 0 0 0 0,1-1 0 0 0,-1 1 0 0 0,1 0-1 0 0,-1-1 1 0 0,1 1 0 0 0,-1 0 0 0 0,0 0-32 0 0,-23-4 2605 0 0,20 4-2409 0 0,-6-1 64 0 0,0 1 0 0 0,0 1 0 0 0,0-1 0 0 0,0 2 1 0 0,0-1-1 0 0,1 2 0 0 0,-1-1 0 0 0,0 1 0 0 0,0 1-260 0 0,0-1 74 0 0,1 1 0 0 0,-1 1-1 0 0,0 0 1 0 0,1 0 0 0 0,0 1 0 0 0,-2 2-74 0 0,-3 1 321 0 0,0 2 0 0 0,2 0 0 0 0,-1 0 0 0 0,1 1 0 0 0,-4 6-321 0 0,9-8 0 0 0,0-1 0 0 0,0 1 0 0 0,1 0 0 0 0,0 1 0 0 0,0-1 0 0 0,2 1 0 0 0,-1 0 0 0 0,1 1 0 0 0,1-1 0 0 0,-2 10 0 0 0,4-18 0 0 0,1 0 0 0 0,0 0 0 0 0,0 0 0 0 0,0 0 0 0 0,0 0 0 0 0,1 0 0 0 0,-1-1 0 0 0,1 1 0 0 0,0 0 0 0 0,-1 0 0 0 0,1 0 0 0 0,1-1 0 0 0,-1 1 0 0 0,0-1 0 0 0,1 1 0 0 0,-1-1 0 0 0,1 1 0 0 0,0-1 0 0 0,-1 0 0 0 0,1 0 0 0 0,1 1 0 0 0,1 1 0 0 0,0-1 0 0 0,0 1 0 0 0,0-1 0 0 0,0 0 0 0 0,1-1 0 0 0,-1 1 0 0 0,1-1 0 0 0,0 0 0 0 0,0 0 0 0 0,-1 0 0 0 0,4 0 0 0 0,3 0-505 0 0,1 1 0 0 0,-1-2 0 0 0,1 0 0 0 0,1 0 505 0 0,-5-1-772 0 0,-1-1 1 0 0,1 1-1 0 0,-1-1 1 0 0,0 0-1 0 0,1-1 1 0 0,-1 0-1 0 0,0 0 0 0 0,0-1 1 0 0,0 0-1 0 0,6-3 772 0 0,3-3-7712 0 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9:00:09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155 266 11975 0 0,'1'-2'267'0'0,"4"-7"92"0"0,0 0 0 0 0,0 0 0 0 0,-1-1 1 0 0,0 0-1 0 0,-1 0 0 0 0,0 0 0 0 0,-1 0 0 0 0,1-2-359 0 0,14-57 4204 0 0,-6-14-620 0 0,-10 81-3380 0 0,-1 2-95 0 0,0-1 1 0 0,0 0-1 0 0,1 0 0 0 0,-1 1 0 0 0,0-1 1 0 0,0 0-1 0 0,0 0 0 0 0,0 0 1 0 0,0 1-1 0 0,0-1 0 0 0,0 0 0 0 0,0 0 1 0 0,0 0-1 0 0,0 1 0 0 0,0-1 0 0 0,-1 0 1 0 0,1 0-1 0 0,0 1 0 0 0,0-1 1 0 0,-1 0-1 0 0,0 0-109 0 0,1 1 4 0 0,0-1 1 0 0,0 1-1 0 0,-1 0 1 0 0,1 0-1 0 0,0-1 1 0 0,-1 1-1 0 0,1 0 1 0 0,-1 0-1 0 0,1 0 1 0 0,0 0-1 0 0,-1-1 1 0 0,1 1-1 0 0,-1 0 1 0 0,1 0-1 0 0,0 0 1 0 0,-1 0-1 0 0,1 0 1 0 0,-1 0-1 0 0,1 0 1 0 0,0 0-1 0 0,-1 0 1 0 0,1 0-1 0 0,-1 0 1 0 0,1 0 0 0 0,-1 0-1 0 0,1 1 1 0 0,0-1-1 0 0,-1 0 1 0 0,1 0-1 0 0,0 0 1 0 0,-1 1-1 0 0,1-1 1 0 0,0 0-1 0 0,-1 0 1 0 0,1 1-1 0 0,0-1 1 0 0,-1 0-5 0 0,1 1-2 0 0,-6 2 2 0 0,2 0 0 0 0,-1 0 0 0 0,0 1 0 0 0,0-1 0 0 0,1 1 0 0 0,0 0 0 0 0,0 1 0 0 0,-2 1 0 0 0,-26 41 0 0 0,22-32 0 0 0,-12 21 0 0 0,2 1 0 0 0,1 1 0 0 0,-9 29 0 0 0,18-45 0 0 0,6-13 0 0 0,0 0 0 0 0,1 1 0 0 0,-2 4 0 0 0,5-10 0 0 0,-1-1 0 0 0,0 1 0 0 0,1 0 0 0 0,0-1 0 0 0,0 1 0 0 0,0-1 0 0 0,0 1 0 0 0,1-1 0 0 0,-1 1 0 0 0,1 0 0 0 0,1 2 0 0 0,5 6 0 0 0,-2-11 0 0 0,-4-1 0 0 0,4 0 54 0 0,0 1 0 0 0,0-1 0 0 0,1 0 0 0 0,-1 0 0 0 0,0-1-1 0 0,0 1 1 0 0,0-1 0 0 0,0 0 0 0 0,0 0 0 0 0,0-1 0 0 0,0 0 0 0 0,0 0 0 0 0,-1 0 0 0 0,1 0 0 0 0,-1-1-1 0 0,1 1 1 0 0,-1-1 0 0 0,0 0 0 0 0,2-2-54 0 0,3-3 146 0 0,0 0 1 0 0,0-1-1 0 0,-1 0 0 0 0,0 0 1 0 0,0-1-1 0 0,-1 0 0 0 0,4-8-146 0 0,-6 8 59 0 0,-1 0 0 0 0,1 0 1 0 0,-2 0-1 0 0,0-1 0 0 0,0 1 0 0 0,0-1 0 0 0,-2 0 1 0 0,1 0-1 0 0,-1 1 0 0 0,-1-5-59 0 0,0 5 71 0 0,0 1-1 0 0,-1 0 1 0 0,0 0 0 0 0,0 0-1 0 0,-1 0 1 0 0,-1 0 0 0 0,1 1-1 0 0,-1-1 1 0 0,-1 1 0 0 0,0-1-1 0 0,0 1 1 0 0,-3-4-71 0 0,6 11-72 0 0,0 0 0 0 0,0 0 0 0 0,0-1 0 0 0,-1 1 0 0 0,1 0 0 0 0,0 0 0 0 0,-1 0 0 0 0,1 0 0 0 0,-1 1 0 0 0,1-1 0 0 0,-1 0 0 0 0,0 1 0 0 0,1-1 0 0 0,-1 1 0 0 0,1-1 0 0 0,-1 1 0 0 0,0 0 0 0 0,0 0 0 0 0,1 0 0 0 0,-1 0 0 0 0,0 0 0 0 0,1 0 0 0 0,-1 0 0 0 0,0 0 0 0 0,0 1 72 0 0,2-1-99 0 0,-1 0-1 0 0,0 1 0 0 0,1-1 1 0 0,-1 0-1 0 0,1 1 1 0 0,-1-1-1 0 0,1 0 1 0 0,0 1-1 0 0,-1-1 1 0 0,1 1-1 0 0,-1-1 0 0 0,1 1 1 0 0,0-1-1 0 0,-1 1 1 0 0,1-1-1 0 0,0 1 1 0 0,0 0-1 0 0,-1-1 1 0 0,1 1-1 0 0,0-1 0 0 0,0 1 1 0 0,0 0-1 0 0,0-1 1 0 0,0 1-1 0 0,-1-1 1 0 0,1 1-1 0 0,1 0 1 0 0,-1-1-1 0 0,0 1 0 0 0,0 0 1 0 0,0-1-1 0 0,0 1 1 0 0,0-1-1 0 0,0 1 1 0 0,1-1-1 0 0,-1 1 1 0 0,0 0-1 0 0,0-1 0 0 0,1 1 1 0 0,-1-1-1 0 0,1 1 1 0 0,-1-1-1 0 0,0 1 1 0 0,1-1-1 0 0,-1 1 100 0 0,5 2-768 0 0,-1-1 0 0 0,1 1 0 0 0,-1-1 0 0 0,1 1-1 0 0,0-1 1 0 0,0-1 0 0 0,0 1 0 0 0,0-1 0 0 0,0 1 768 0 0,14 2-2047 0 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9:00:09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 78 17503 0 0,'0'0'399'0'0,"0"0"60"0"0,2 0 21 0 0,1-1-345 0 0,0-1 0 0 0,0 1 1 0 0,-1 0-1 0 0,1-1 0 0 0,0 0 1 0 0,-1 1-1 0 0,1-1 1 0 0,-1 0-1 0 0,1-1 0 0 0,-1 1 1 0 0,0 0-1 0 0,1-2-135 0 0,22-32 3970 0 0,-24 35-3454 0 0,-1 0-72 0 0,2-6-289 0 0,-4 2-138 0 0,-5 3-17 0 0,3 2 172 0 0,0 1 1 0 0,0 0-1 0 0,0 0 0 0 0,1 1 1 0 0,-1-1-1 0 0,0 1 0 0 0,0 0 1 0 0,-1 1-173 0 0,-10 4 504 0 0,-4 2-469 0 0,1 0 1 0 0,-1 1 0 0 0,2 1-1 0 0,-1 1 1 0 0,2 1 0 0 0,-5 4-36 0 0,-24 25-401 0 0,-18 22 401 0 0,58-59-49 0 0,2-1-129 0 0,-1 0-1 0 0,1-1 1 0 0,0 1 0 0 0,0 0 0 0 0,1 1 0 0 0,-1-1 0 0 0,1 0-1 0 0,-1 3 179 0 0,0 2-149 0 0,4 0 133 0 0,1-7 16 0 0,-1-1 0 0 0,0 0 0 0 0,0 0 0 0 0,1 0 0 0 0,-1 0 0 0 0,1 0 0 0 0,-1 0 0 0 0,1 0 0 0 0,-1-1 0 0 0,1 1 0 0 0,-1-1 0 0 0,1 1 0 0 0,0-1 0 0 0,-1 1 0 0 0,1-1 0 0 0,0 0 0 0 0,-1 0 0 0 0,1 0 0 0 0,1 0 0 0 0,35-1 0 0 0,-36 1 0 0 0,22-2 261 0 0,-1-2 0 0 0,0 0 0 0 0,0-2 0 0 0,0 0 0 0 0,-1-1 0 0 0,1-2 0 0 0,16-9-261 0 0,-9 0 237 0 0,-29 17 134 0 0,-1 1 117 0 0,0 0 21 0 0,0 6-412 0 0,-1-1 1 0 0,0 0-1 0 0,0 0 0 0 0,0 1 1 0 0,-2 1-98 0 0,-3 17 121 0 0,-26 245-1385 0 0,11-83 536 0 0,20-175 737 0 0,-5 33 450 0 0,-1 1 0 0 0,-5 7-459 0 0,9-40 70 0 0,-1 1 0 0 0,0-1 0 0 0,-1 0 0 0 0,0 0 0 0 0,-1-1 0 0 0,-1 0 0 0 0,1 0 0 0 0,-2 0 0 0 0,-7 8-70 0 0,10-14 8 0 0,0-1-1 0 0,0 1 1 0 0,0-2-1 0 0,-1 1 1 0 0,0 0-1 0 0,1-1 1 0 0,-1 0-1 0 0,-1 0 1 0 0,1-1-1 0 0,0 0 0 0 0,-1 0 1 0 0,1 0-1 0 0,-1-1 1 0 0,1 0-1 0 0,-1 0 1 0 0,-5 0-8 0 0,1-1 31 0 0,0 0 1 0 0,0-1-1 0 0,1 0 1 0 0,-1-1-1 0 0,0 0 1 0 0,1 0-1 0 0,-1-1 1 0 0,1-1 0 0 0,0 0-1 0 0,-1 0-31 0 0,2-1 0 0 0,0-1 0 0 0,0 1 0 0 0,0-1 0 0 0,1-1 0 0 0,0 0 0 0 0,0 0 0 0 0,1 0 0 0 0,0-1 0 0 0,0 0 0 0 0,0-1 0 0 0,-3-7 0 0 0,6 10 0 0 0,0 0 0 0 0,1 0 0 0 0,0 0 0 0 0,1 0 0 0 0,0-1 0 0 0,-1 1 0 0 0,2-1 0 0 0,-1 1 0 0 0,1-1 0 0 0,0 0 0 0 0,1 0 0 0 0,-1 0 0 0 0,1 1 0 0 0,1-1 0 0 0,-1 0 0 0 0,1 0 0 0 0,0 0 0 0 0,2-3 0 0 0,3-6-60 0 0,0 0-1 0 0,1 1 1 0 0,1 0 0 0 0,1 0-1 0 0,0 1 1 0 0,1 0 0 0 0,0 1-1 0 0,1 0 1 0 0,1 0 0 0 0,6-4 60 0 0,24-20-553 0 0,1 2 0 0 0,26-14 553 0 0,-57 41-74 0 0,33-22-1452 0 0,-12 8-3734 0 0,12-11 5260 0 0,-2-1-2544 0 0,-7 3-15 0 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9:00:10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209 100 15663 0 0,'0'0'356'0'0,"0"0"50"0"0,0 0 20 0 0,0 0-42 0 0,-1 0-250 0 0,-4-1 19 0 0,4 1 567 0 0,1 0 249 0 0,-15 6 2207 0 0,9-1-2888 0 0,1 1-1 0 0,0 1 1 0 0,1-1-1 0 0,-1 1 1 0 0,1 0 0 0 0,1 0-1 0 0,-1 0 1 0 0,1 0-1 0 0,-1 4-287 0 0,-10 20 592 0 0,9-20-592 0 0,1 1 0 0 0,0-1 0 0 0,1 1 0 0 0,1-1 0 0 0,-2 9 0 0 0,-6 27 0 0 0,-2-1 0 0 0,7-21 0 0 0,-2-1 0 0 0,-6 14 0 0 0,-20 56 240 0 0,23-63-37 0 0,10-30 285 0 0,0-1 21 0 0,0 0-66 0 0,-1-1-294 0 0,-2-7-147 0 0,0 1 0 0 0,0 0-1 0 0,1-1 1 0 0,0 1 0 0 0,1-1 0 0 0,0 0 0 0 0,0 1-1 0 0,0-1 1 0 0,1-1-2 0 0,0-13 0 0 0,1 0 0 0 0,0 1 0 0 0,2-1 0 0 0,0 0 0 0 0,2 1 0 0 0,5-17 0 0 0,4-4 377 0 0,2 1-1 0 0,1 0 1 0 0,2 1-1 0 0,2 2 1 0 0,25-36-377 0 0,-42 69 9 0 0,0 0 0 0 0,0-1 0 0 0,1 1 0 0 0,0 1 1 0 0,0-1-1 0 0,0 1 0 0 0,0 0 0 0 0,1 0 0 0 0,-1 0 1 0 0,1 1-1 0 0,0 0 0 0 0,0 0 0 0 0,0 1 0 0 0,1-1 0 0 0,-1 1 1 0 0,1 1-1 0 0,-1-1 0 0 0,7 0-9 0 0,-8 2 0 0 0,-1 0 0 0 0,1 1 0 0 0,-1-1 0 0 0,1 1 0 0 0,-1 0 0 0 0,1 0 0 0 0,-1 1 0 0 0,0-1 0 0 0,0 1 0 0 0,0 0 0 0 0,1 0 0 0 0,-2 0 0 0 0,1 1 0 0 0,0-1 0 0 0,0 1 0 0 0,2 3 0 0 0,0 0 0 0 0,1 0 0 0 0,-1 0 0 0 0,-1 1 0 0 0,0 0 0 0 0,1 0 0 0 0,-2 0 0 0 0,1 0 0 0 0,0 4 0 0 0,-1-4 0 0 0,-1 1 0 0 0,0 0 0 0 0,-1 1 0 0 0,0-1 0 0 0,0 0 0 0 0,0 1 0 0 0,-1-1 0 0 0,-1 1 0 0 0,1-1 0 0 0,-1 1 0 0 0,-1-1 0 0 0,0 6 0 0 0,0-10 0 0 0,0 0 0 0 0,0 0 0 0 0,0 0 0 0 0,0 0 0 0 0,-1-1 0 0 0,1 1 0 0 0,-1 0 0 0 0,0-1 0 0 0,0 1 0 0 0,0-1 0 0 0,-1 0 0 0 0,1 0 0 0 0,-1 0 0 0 0,1 0 0 0 0,-1 0 0 0 0,0 0 0 0 0,-1-1 0 0 0,1 1 0 0 0,0-1 0 0 0,-1 0 0 0 0,1 0 0 0 0,-1 0 0 0 0,1-1 0 0 0,-1 1 0 0 0,0-1 0 0 0,0 0 0 0 0,-2 1 0 0 0,1-2 0 0 0,0 1 0 0 0,0-1 0 0 0,-1 0 0 0 0,1 0 0 0 0,0 0 0 0 0,0-1 0 0 0,0 1 0 0 0,-3-2 0 0 0,4 1 0 0 0,1 0 0 0 0,-1 0 0 0 0,1 0 0 0 0,-1 0 0 0 0,1-1 0 0 0,-1 1 0 0 0,1-1 0 0 0,0 0 0 0 0,0 0 0 0 0,0 0 0 0 0,0 0 0 0 0,-1-2 0 0 0,3 3 0 0 0,1 0 0 0 0,-1-1 0 0 0,0 1 0 0 0,1 0 0 0 0,-1 0 0 0 0,1-1 0 0 0,0 1 0 0 0,-1 0 0 0 0,1-1 0 0 0,0 1 0 0 0,0 0 0 0 0,0-1 0 0 0,0 1 0 0 0,0 0 0 0 0,0-1 0 0 0,0 1 0 0 0,0 0 0 0 0,1-1 0 0 0,-1 1 0 0 0,1 0 0 0 0,-1-1 0 0 0,0 1 0 0 0,1 0 0 0 0,0 0 0 0 0,0-1 0 0 0,-1 1 0 0 0,1 0 0 0 0,0 0 0 0 0,0-1 0 0 0,-1 1 0 0 0,1 0 0 0 0,0 0 0 0 0,0 0 0 0 0,0 0 0 0 0,1 0 0 0 0,-1 0 0 0 0,0 0 0 0 0,0 1 0 0 0,0-1 0 0 0,1 0 0 0 0,-1 1 0 0 0,0-1 0 0 0,1 1 0 0 0,-1-1 0 0 0,1 1 0 0 0,-1-1 0 0 0,0 1 0 0 0,1 0 0 0 0,0 0 0 0 0,-1 0 0 0 0,1 0 0 0 0,-1-1 0 0 0,1 1 0 0 0,0 1 0 0 0,-1-1 0 0 0,1 0 0 0 0,-1 0 0 0 0,1 1 0 0 0,-1-1 0 0 0,1 0 0 0 0,-1 1 0 0 0,0 0 0 0 0,1-1 0 0 0,-1 1 0 0 0,0 0 0 0 0,1-1 0 0 0,-1 1 0 0 0,0 0 0 0 0,0 0 0 0 0,0 0 0 0 0,1 0 0 0 0,-1 1 0 0 0,0-1 0 0 0,3 3 0 0 0,0 1 0 0 0,0 0 0 0 0,0 0 0 0 0,0 0 0 0 0,0 0 0 0 0,-1 1 0 0 0,0 0 0 0 0,0-1 0 0 0,-1 1 0 0 0,1 0 0 0 0,-1 0 0 0 0,-1 1 0 0 0,1-1 0 0 0,-1 0 0 0 0,1 6 0 0 0,0 13 0 0 0,-1 0 0 0 0,0 0 0 0 0,-3 3 0 0 0,2-18 0 0 0,0 0 0 0 0,-1 0 0 0 0,0 1 0 0 0,0-1 0 0 0,-1 0 0 0 0,-1 0 0 0 0,0 0 0 0 0,0 0 0 0 0,-1 0 0 0 0,-2 5 0 0 0,4-12 0 0 0,0 1 0 0 0,-1-1 0 0 0,1 1 0 0 0,-1-1 0 0 0,1 0 0 0 0,-1 0 0 0 0,0 0 0 0 0,0 0 0 0 0,-1-1 0 0 0,1 1 0 0 0,0-1 0 0 0,-1 0 0 0 0,0 0 0 0 0,1 0 0 0 0,-1 0 0 0 0,0-1 0 0 0,0 1 0 0 0,0-1 0 0 0,0 0 0 0 0,0 0 0 0 0,0-1 0 0 0,0 1 0 0 0,0-1 0 0 0,-1 0 0 0 0,1 0 0 0 0,-6 0-164 0 0,0-1-1 0 0,0 0 1 0 0,0-1 0 0 0,0 0-1 0 0,0 0 1 0 0,0-1 0 0 0,1 0 0 0 0,-1-1-1 0 0,1 0 1 0 0,0-1 0 0 0,0 0-1 0 0,0 0 1 0 0,1-1 0 0 0,0 0-1 0 0,0 0 1 0 0,0-1 0 0 0,-3-4 164 0 0,8 7-284 0 0,0-1 0 0 0,0 0 0 0 0,0 0 1 0 0,0 0-1 0 0,1 0 0 0 0,0 0 0 0 0,0 0 1 0 0,1-1-1 0 0,-2-4 284 0 0,3 7-979 0 0,0 0 0 0 0,-1 0 1 0 0,1 0-1 0 0,0 0 0 0 0,0 1 0 0 0,1-1 1 0 0,-1-1 978 0 0,5-12-7522 0 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9:00:11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91 13327 0 0,'0'0'299'0'0,"0"0"45"0"0,0 0 24 0 0,1-2-39 0 0,4-5-217 0 0,-4 6-86 0 0,-1 1 0 0 0,0-1 0 0 0,1 1 0 0 0,-1 0-1 0 0,0-1 1 0 0,1 1 0 0 0,-1-1 0 0 0,0 1 0 0 0,1-1 0 0 0,-1 1 0 0 0,0-1-1 0 0,0 0 1 0 0,0 1 0 0 0,0-1 0 0 0,1 1 0 0 0,-1-1 0 0 0,0 1-1 0 0,0-1 1 0 0,0 0 0 0 0,0 1 0 0 0,0-1 0 0 0,0 1 0 0 0,0-1 0 0 0,-1 1-1 0 0,1-1 1 0 0,0 1 0 0 0,0-1 0 0 0,0 0 0 0 0,-1 0-26 0 0,0 0 236 0 0,1-2 145 0 0,-1 0 1 0 0,0 0 0 0 0,-1 0-1 0 0,1 0 1 0 0,0 0-1 0 0,-1 1 1 0 0,1-1 0 0 0,-1 0-1 0 0,0 1 1 0 0,0-1 0 0 0,0 1-1 0 0,0 0 1 0 0,-1 0 0 0 0,1 0-1 0 0,0 0 1 0 0,-1 0 0 0 0,1 0-1 0 0,-1 1 1 0 0,0-1 0 0 0,0 1-1 0 0,0 0 1 0 0,1 0 0 0 0,-4-1-382 0 0,-1-1 339 0 0,-1 1 0 0 0,0 1 1 0 0,0-1-1 0 0,1 1 1 0 0,-1 0-1 0 0,0 1 1 0 0,0 0-1 0 0,0 0 1 0 0,0 1-340 0 0,-7 1 129 0 0,1 1 0 0 0,-1 0 0 0 0,1 1 0 0 0,0 0 0 0 0,0 2 0 0 0,1-1 0 0 0,0 2 0 0 0,0 0 0 0 0,0 0 1 0 0,1 1-1 0 0,0 1 0 0 0,0 0 0 0 0,1 0 0 0 0,0 1 0 0 0,1 1 0 0 0,-8 9-129 0 0,16-17 0 0 0,0-1 0 0 0,1 1 0 0 0,-1 0 0 0 0,0 0 0 0 0,1 0 0 0 0,0 0 0 0 0,-1 0 0 0 0,1 0 0 0 0,0 0 0 0 0,1 0 0 0 0,-1 0 0 0 0,1 1 0 0 0,-1-1 0 0 0,1 0 0 0 0,0 0 0 0 0,0 1 0 0 0,0-1 0 0 0,1 0 0 0 0,-1 0 0 0 0,1 1 0 0 0,0-1 0 0 0,0 2 0 0 0,1 0 0 0 0,0 0 0 0 0,1-1 0 0 0,-1 1 0 0 0,1-1 0 0 0,0 0 0 0 0,0 0 0 0 0,0 0 0 0 0,0 0 0 0 0,1-1 0 0 0,0 1 0 0 0,0-1 0 0 0,0 0 0 0 0,0 0 0 0 0,2 1 0 0 0,3 1-38 0 0,0 1-1 0 0,1-2 1 0 0,-1 1 0 0 0,1-1-1 0 0,0-1 1 0 0,1 0 0 0 0,9 2 38 0 0,-14-4-154 0 0,0 0 1 0 0,0-1 0 0 0,0 0 0 0 0,0 0 0 0 0,0 0-1 0 0,0-1 1 0 0,0 0 0 0 0,0 0 0 0 0,-1 0 0 0 0,1-1-1 0 0,0 0 1 0 0,-1 0 0 0 0,1-1 0 0 0,-1 1-1 0 0,1-1 154 0 0,9-7-6661 0 0,0 0-2127 0 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9:00:25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60 230 11975 0 0,'-2'12'267'0'0,"1"-10"42"0"0,-5 5 315 0 0,-14 17-447 0 0,10-13 1702 0 0,9-10-1367 0 0,1-1 0 0 0,0 0 0 0 0,0 0 0 0 0,-1 1-225 0 0,0 0-1 0 0,0-1 1 0 0,0 1-1 0 0,0 0 1 0 0,0 0 0 0 0,0 0-1 0 0,0 0 1 0 0,0-1-1 0 0,1 2 1 0 0,-1-1-1 0 0,0 1-286 0 0,-6 6 2668 0 0,6-8-2033 0 0,2-4-850 0 0,8-17 715 0 0,2 1-1 0 0,0 0 1 0 0,5-4-500 0 0,11-20 549 0 0,-10 15-634 0 0,7-12-176 0 0,-2-1 0 0 0,2-9 261 0 0,-21 41 238 0 0,-10 15-45 0 0,-9 17-17 0 0,5-5-176 0 0,1 1 0 0 0,1 0 0 0 0,1 0 0 0 0,0 1 0 0 0,1 0 0 0 0,1 0 0 0 0,1 1 0 0 0,-27 117-401 0 0,26-104-281 0 0,1-11 455 0 0,1 0 0 0 0,1 1-1 0 0,1-1 1 0 0,0 18 227 0 0,5-25 0 0 0,-3-14 0 0 0,1 0 0 0 0,-1 0 0 0 0,1 0 0 0 0,-1 0 0 0 0,1-1 0 0 0,0 1 0 0 0,-1 0 0 0 0,1 0 0 0 0,0 0 0 0 0,0 0 0 0 0,-1-1 0 0 0,1 1 0 0 0,0 0 0 0 0,0-1 0 0 0,0 1 0 0 0,0-1 0 0 0,0 1 0 0 0,0-1 0 0 0,0 1 0 0 0,0-1 0 0 0,0 0 0 0 0,0 0 0 0 0,0 1 0 0 0,1-1 0 0 0,0 0 0 0 0,0 0 0 0 0,0 0 0 0 0,0-1 0 0 0,0 1 0 0 0,-1 0 0 0 0,1-1 0 0 0,0 0 0 0 0,0 1 0 0 0,0-1 0 0 0,-1 0 0 0 0,2 0 0 0 0,3-3 0 0 0,0 0 0 0 0,0 0 0 0 0,0-1 0 0 0,-1 1 0 0 0,0-1 0 0 0,4-4 0 0 0,42-52 0 0 0,-2-1 0 0 0,33-59 0 0 0,-74 105 0 0 0,0 0 0 0 0,4-13 0 0 0,1-2 0 0 0,-3 3 401 0 0,-10 26 74 0 0,0 2 33 0 0,0-1-65 0 0,0 1-441 0 0,0-1 1 0 0,0 1 0 0 0,0 0 0 0 0,0 0-1 0 0,0 0 1 0 0,0 0 0 0 0,0-1-1 0 0,0 1 1 0 0,0 0 0 0 0,0 0 0 0 0,0 0-1 0 0,-1 0 1 0 0,1-1 0 0 0,0 1-1 0 0,0 0 1 0 0,0 0 0 0 0,0 0-1 0 0,0 0 1 0 0,0 0 0 0 0,0 0 0 0 0,-1-1-1 0 0,1 1 1 0 0,0 0 0 0 0,0 0-1 0 0,0 0 1 0 0,0 0 0 0 0,0 0 0 0 0,-1 0-1 0 0,1 0 1 0 0,0 0 0 0 0,0 0-1 0 0,0 0 1 0 0,0 0 0 0 0,0 0-1 0 0,-1 0 1 0 0,1 0 0 0 0,0 0 0 0 0,0 0-1 0 0,0 0 1 0 0,0 0 0 0 0,-1 0-1 0 0,1 0 1 0 0,0 0 0 0 0,0 0 0 0 0,0 0-1 0 0,0 0 1 0 0,-1 0 0 0 0,1 0-1 0 0,0 0 1 0 0,0 0 0 0 0,0 0-1 0 0,0 0 1 0 0,0 0 0 0 0,-1 1 0 0 0,1-1-1 0 0,0 0 1 0 0,0 0 0 0 0,0 0-3 0 0,-5 6 8 0 0,5-6-8 0 0,-13 23 0 0 0,2 0 0 0 0,0 0 0 0 0,1 1 0 0 0,2 1 0 0 0,0-1 0 0 0,2 1 0 0 0,1 1 0 0 0,-2 21 0 0 0,6-39 0 0 0,0-1 0 0 0,1 0 0 0 0,0 0 0 0 0,1 1 0 0 0,-1-1 0 0 0,1 0 0 0 0,1 0 0 0 0,0 1 0 0 0,4 6 0 0 0,-4-12 0 0 0,0 0 0 0 0,1 0 0 0 0,-1 0 0 0 0,1-1 0 0 0,-1 1 0 0 0,1-1 0 0 0,-1 0 0 0 0,1 1 0 0 0,0-1 0 0 0,0-1 0 0 0,0 1 0 0 0,2 0 0 0 0,1 1 0 0 0,0-1 0 0 0,0-1 0 0 0,0 1 0 0 0,0-1 0 0 0,5 0 0 0 0,-5-1-25 0 0,0 0 0 0 0,0-1 0 0 0,0 1 0 0 0,0-1-1 0 0,-1-1 1 0 0,1 1 0 0 0,-1-1 0 0 0,1 0 0 0 0,3-2 25 0 0,10-8-370 0 0,-2-1 0 0 0,2-1 370 0 0,-7 5-286 0 0,1-2-1189 0 0,0 0 0 0 0,1-3 1475 0 0,6-6-1534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14:01:12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 13823 0 0,'-7'9'1056'0'0,"-8"10"-714"0"0,4-7 44 0 0,1 1 1 0 0,0 1 0 0 0,1 0-1 0 0,0 1-386 0 0,-3 9 615 0 0,2 1 0 0 0,1 0 0 0 0,0 0 0 0 0,-2 17-615 0 0,-16 109 196 0 0,16-85-196 0 0,-37 208 0 0 0,45-255-61 0 0,-3 11 764 0 0,-1 1 0 0 0,-1-1 0 0 0,-10 23-703 0 0,14-45 72 0 0,4-6 299 0 0,0-2 117 0 0,-6-14 587 0 0,5 12-1070 0 0,0 0 1 0 0,0 0-1 0 0,0 0 0 0 0,0 0 0 0 0,1-1 1 0 0,-1 1-1 0 0,1 0 0 0 0,-1-2-5 0 0,1-7 128 0 0,1 0 0 0 0,0 0 0 0 0,0 1 0 0 0,1-1 0 0 0,0 0 0 0 0,1 1 0 0 0,0-1 0 0 0,4-7-128 0 0,4-7 512 0 0,1 0 0 0 0,14-20-512 0 0,-15 27 0 0 0,2 2 0 0 0,-1 0 0 0 0,2 0 0 0 0,0 1 0 0 0,1 1 0 0 0,1 0 0 0 0,1 1 0 0 0,10-11 0 0 0,-13 13 0 0 0,-1-1 0 0 0,2 2 0 0 0,11-7 0 0 0,-21 14 28 0 0,1 0 1 0 0,-1 1-1 0 0,1-1 0 0 0,0 2 0 0 0,0-1 1 0 0,0 0-1 0 0,0 1 0 0 0,0 0 1 0 0,0 1-1 0 0,0-1 0 0 0,1 1 0 0 0,4 1-28 0 0,-9-1 20 0 0,1 0-1 0 0,0 1 0 0 0,-1-1 0 0 0,1 1 0 0 0,-1 0 0 0 0,1 0 0 0 0,-1 0 0 0 0,0 0 0 0 0,1 0 0 0 0,-1 0 0 0 0,0 1 0 0 0,0-1 0 0 0,0 1 0 0 0,0 0 1 0 0,0-1-1 0 0,0 1 0 0 0,0 0 0 0 0,-1 0 0 0 0,1 0 0 0 0,0 0 0 0 0,-1 0 0 0 0,0 1 0 0 0,0-1 0 0 0,1 0 0 0 0,-1 1 0 0 0,-1-1 0 0 0,1 1 1 0 0,0-1-1 0 0,-1 1 0 0 0,1-1 0 0 0,-1 3-19 0 0,1-1 43 0 0,-1 0-1 0 0,-1 0 1 0 0,1 0 0 0 0,0 0 0 0 0,-1-1 0 0 0,0 1-1 0 0,0 0 1 0 0,0 0 0 0 0,-1 0 0 0 0,1-1-1 0 0,-1 1 1 0 0,0 0 0 0 0,0-1 0 0 0,0 0 0 0 0,0 1-1 0 0,-2 1-42 0 0,-6 8 145 0 0,-1-2-1 0 0,0 1 0 0 0,-7 4-144 0 0,-1-1 0 0 0,0-1 0 0 0,-1 0 0 0 0,-1-2 0 0 0,-21 10 0 0 0,28-15 0 0 0,-1-1 0 0 0,-8 2 0 0 0,16-6 0 0 0,1 0 0 0 0,0 0 0 0 0,-1-1 0 0 0,1 0 0 0 0,-1-1 0 0 0,1 1 0 0 0,-4-1 0 0 0,9 0 0 0 0,0 0 0 0 0,1 0 0 0 0,-1 0 0 0 0,1 0 0 0 0,-1 0 0 0 0,0 0 0 0 0,1 0 0 0 0,-1 0 0 0 0,1 0 0 0 0,-1 0 0 0 0,1 0 0 0 0,-1 1 0 0 0,0-1 0 0 0,1 0 0 0 0,-1 0 0 0 0,1 1 0 0 0,-1-1 0 0 0,1 0 0 0 0,-1 1 0 0 0,1-1 0 0 0,0 0 0 0 0,-1 1 0 0 0,1-1 0 0 0,-1 1 0 0 0,1-1 0 0 0,0 1 0 0 0,-1-1 0 0 0,1 1 0 0 0,0-1 0 0 0,0 1 0 0 0,-1-1 0 0 0,1 1 0 0 0,0-1 0 0 0,0 1 0 0 0,0 0 0 0 0,0-1 0 0 0,-1 1 0 0 0,1-1 0 0 0,0 1 0 0 0,0 0 0 0 0,0 1 0 0 0,-2 4 0 0 0,1 0 0 0 0,0 0 0 0 0,0 1 0 0 0,1-1 0 0 0,0 0 0 0 0,0 0 0 0 0,0 1 0 0 0,1-1 0 0 0,0 0 0 0 0,1 5 0 0 0,3 12 0 0 0,2-1 0 0 0,2 5 0 0 0,-8-24 0 0 0,1 2-134 0 0,0 0 1 0 0,-1-1-1 0 0,2 1 0 0 0,-1-1 0 0 0,0 0 0 0 0,1 1 1 0 0,0-1-1 0 0,0-1 0 0 0,0 1 0 0 0,0 0 1 0 0,1-1-1 0 0,0 1 0 0 0,-1-1 0 0 0,1 0 0 0 0,0 0 1 0 0,1-1-1 0 0,-1 1 0 0 0,2 0 134 0 0,-4-2-512 0 0,12-5-648 0 0,-10 3 501 0 0,1 0-1 0 0,0-1 1 0 0,-1 0 0 0 0,1 0 0 0 0,-1 0-1 0 0,0-1 1 0 0,1 1 0 0 0,0-2 659 0 0,6-5-6822 0 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9:00:27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353 126 11975 0 0,'0'0'267'0'0,"0"0"42"0"0,0 0 17 0 0,0 0-28 0 0,0-2-196 0 0,-2-18 47 0 0,1 18 571 0 0,1 2 249 0 0,0 0 45 0 0,0-2-61 0 0,-2-8-37 0 0,0 1 1 0 0,0 0-1 0 0,-2-4-916 0 0,3 11 512 0 0,-15-21 2048 0 0,14 21-2116 0 0,-1-6-289 0 0,2 7-78 0 0,1 0 1 0 0,-1-1-1 0 0,1 1 1 0 0,-1 0-1 0 0,0 0 0 0 0,0 0 1 0 0,1 0-1 0 0,-1 0 1 0 0,0 0-1 0 0,0 0 1 0 0,0 1-1 0 0,0-1 1 0 0,0 0-1 0 0,0 0 0 0 0,-1 1 1 0 0,1-1-1 0 0,0 0 1 0 0,0 1-1 0 0,0 0 1 0 0,-1-1-1 0 0,1 1 1 0 0,0-1-1 0 0,0 1 0 0 0,-1 0 1 0 0,1 0-1 0 0,0 0 1 0 0,-2 0-78 0 0,-2 0-42 0 0,-6-2 58 0 0,-7-1-16 0 0,13 5 0 0 0,1 0 0 0 0,-12 2 240 0 0,1 1 0 0 0,-1 1 0 0 0,1 0 0 0 0,0 0 0 0 0,1 2 0 0 0,-12 7-240 0 0,17-10 15 0 0,1 1-1 0 0,0-1 0 0 0,0 2 1 0 0,0-1-1 0 0,1 1 1 0 0,0 0-1 0 0,1 0 1 0 0,-1 1-1 0 0,1 0 1 0 0,1 0-1 0 0,0 1 0 0 0,-1 0-14 0 0,0 6-389 0 0,0 0 0 0 0,1 0-1 0 0,0 0 1 0 0,-2 16 389 0 0,6-24 0 0 0,-1 1 0 0 0,0 0 0 0 0,0 0 0 0 0,1 0 0 0 0,1 1 0 0 0,-1-1 0 0 0,1 0 0 0 0,1 7 0 0 0,1-5 0 0 0,8 47 0 0 0,-9-50 0 0 0,1-1 0 0 0,0 1 0 0 0,1-1 0 0 0,-1 0 0 0 0,1 0 0 0 0,0 0 0 0 0,2 1 0 0 0,3 3 0 0 0,-5-8 0 0 0,0 1 0 0 0,16 3 0 0 0,-3-3 0 0 0,-2-4 0 0 0,-8 0 0 0 0,-1-1 0 0 0,0 0 0 0 0,0 0 0 0 0,0 0 0 0 0,0-1 0 0 0,-1 0 0 0 0,1 1 0 0 0,-1-2 0 0 0,0 1 0 0 0,1-1 0 0 0,-1 1 0 0 0,-1-1 0 0 0,1 0 0 0 0,2-4 0 0 0,7-10 0 0 0,-1 0 0 0 0,-1-1 0 0 0,1-3 0 0 0,5-9 0 0 0,21-39 0 0 0,-31 58 202 0 0,0-1 1 0 0,-1 0-1 0 0,1-4-202 0 0,-1 1 269 0 0,-5 14 239 0 0,-1 2-65 0 0,-1 2-294 0 0,0 0-148 0 0,0 0 0 0 0,0 1 1 0 0,1-1-1 0 0,-1 0 0 0 0,0 0 0 0 0,1 1 1 0 0,0-1-1 0 0,-1 1 0 0 0,1-1 0 0 0,0 0 0 0 0,0 1 1 0 0,0-1-1 0 0,1 0 0 0 0,-1 1 0 0 0,1 1-1 0 0,1 6-2 0 0,-2-6 2 0 0,0-1 0 0 0,0 1 0 0 0,0 0 0 0 0,1 0 0 0 0,-1-1 0 0 0,1 1 0 0 0,1 1 0 0 0,5 20 0 0 0,-4-13 0 0 0,-1 0 0 0 0,0 0 0 0 0,-1 0 0 0 0,0 0 0 0 0,-1 0 0 0 0,-1 3 0 0 0,1 2 0 0 0,0 8 0 0 0,0-17 0 0 0,2 27 0 0 0,2-25 0 0 0,7-7 0 0 0,-9-3 0 0 0,1 0 0 0 0,0 0 0 0 0,0 0 0 0 0,0 0 0 0 0,0-1 0 0 0,0 0 0 0 0,-1 1 0 0 0,1-1 0 0 0,0 0 0 0 0,-1 0 0 0 0,1-1 0 0 0,0 1 0 0 0,-1-1 0 0 0,1 0 0 0 0,5-3 0 0 0,-1-1 0 0 0,0-1 0 0 0,5-5 0 0 0,8-7 0 0 0,-4 2 0 0 0,0-1 0 0 0,-1-1 0 0 0,-1 0 0 0 0,-1-1 0 0 0,-1 0 0 0 0,0-1 0 0 0,63-112 0 0 0,-67 120 0 0 0,-5 4 0 0 0,-6 18 0 0 0,2-7 0 0 0,-2 6 0 0 0,1 0 0 0 0,0 0 0 0 0,0 0 0 0 0,1 0 0 0 0,0 0 0 0 0,0 0 0 0 0,1 1 0 0 0,0-1 0 0 0,0 3 0 0 0,1 3 0 0 0,-1 17 0 0 0,-2-4 0 0 0,-3 32 0 0 0,1-33 0 0 0,2-9 0 0 0,0 0 0 0 0,1 0 0 0 0,0 6 0 0 0,-2 18 0 0 0,3-37-167 0 0,0 0 0 0 0,0 0 1 0 0,0-1-1 0 0,0 1 0 0 0,1 0 0 0 0,0 3 167 0 0,-1 1-826 0 0,1-6 677 0 0,7 3 133 0 0,3-2 16 0 0,-6-3 0 0 0,0 0 0 0 0,-1-1 0 0 0,1 0 0 0 0,-1 0 0 0 0,1 0 0 0 0,-1-1 0 0 0,1 1 0 0 0,-1-1 0 0 0,0 0 0 0 0,0-1 0 0 0,0 1 0 0 0,0 0 0 0 0,0-1 0 0 0,-1 0 0 0 0,1 0 0 0 0,2-3 0 0 0,6-7 0 0 0,0 0 0 0 0,-1-1 0 0 0,7-12 0 0 0,-8 11 0 0 0,2-3 0 0 0,0-2 0 0 0,3-9 0 0 0,5-10 0 0 0,-12 24 0 0 0,-2-1 0 0 0,0 1 0 0 0,0-1 0 0 0,-1 0 0 0 0,-1 0 0 0 0,-1-1 0 0 0,-1 0 0 0 0,0 1 0 0 0,0-7 0 0 0,-1 10 196 0 0,-1 10-64 0 0,1 0 0 0 0,-1 0 0 0 0,0 0 0 0 0,0 0 0 0 0,0-1 0 0 0,0 1 0 0 0,-1 0 0 0 0,1 0 0 0 0,-1-1-132 0 0,0 3 443 0 0,0 0-294 0 0,1 1-148 0 0,-1-1-1 0 0,1 1 1 0 0,-1-1-1 0 0,1 1 1 0 0,-1 0-1 0 0,1 0 1 0 0,-1-1-1 0 0,1 1 1 0 0,-1 0-1 0 0,1 0 1 0 0,-1 0-1 0 0,0 0 1 0 0,1 0-1 0 0,-1-1 1 0 0,1 1-1 0 0,-1 0 1 0 0,1 0-1 0 0,-1 0 1 0 0,0 1-1 0 0,1-1 1 0 0,-1 0-1 0 0,1 0 1 0 0,-1 0-1 0 0,1 0 1 0 0,-1 0-1 0 0,1 1 1 0 0,-1-1-1 0 0,1 0 1 0 0,-1 1-1 0 0,1-1 1 0 0,-1 0 0 0 0,1 1-1 0 0,-1-1 0 0 0,0 1-1 0 0,-14 7 1 0 0,12-4 0 0 0,2-1 0 0 0,-5 7 0 0 0,2 2 0 0 0,2 3 0 0 0,5-1 0 0 0,3-1 0 0 0,5-5 0 0 0,-8-6 0 0 0,0-1 0 0 0,0 0 0 0 0,0 0 0 0 0,0 0 0 0 0,0 0 0 0 0,1 0 0 0 0,-1 0 0 0 0,0-1 0 0 0,0 0 0 0 0,1 1 0 0 0,-1-1 0 0 0,3-1 0 0 0,7-2 0 0 0,12-8-100 0 0,-2 0-1 0 0,1-2 1 0 0,-1 0 0 0 0,17-15 100 0 0,-24 14-744 0 0,-14 11 234 0 0,0 1-1 0 0,0-1 1 0 0,1 1-1 0 0,0 0 1 0 0,-1 0 0 0 0,1 0-1 0 0,0 1 1 0 0,0-1-1 0 0,0 0 1 0 0,1 1 510 0 0,-3 0-429 0 0,14-5-1815 0 0,-12 3-4043 0 0,-3 3 3728 0 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9:00:28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33 443 13823 0 0,'11'-4'1056'0'0,"17"-22"468"0"0,-2-1-1 0 0,-1-2 0 0 0,-1 0 1 0 0,-2-1-1 0 0,0-2 1 0 0,-3 0-1 0 0,11-23-1523 0 0,-26 46 163 0 0,0 0 0 0 0,-1 0 0 0 0,0 0 0 0 0,0-1 0 0 0,-1 1 0 0 0,0-1 0 0 0,0-4-163 0 0,-1 7 138 0 0,-1 0-1 0 0,0 0 0 0 0,0 0 1 0 0,0-1-1 0 0,-1 1 0 0 0,0 0 1 0 0,-1 0-1 0 0,1 0 0 0 0,-1 1 1 0 0,-2-5-138 0 0,3 10 61 0 0,1 0 1 0 0,0 0 0 0 0,-1 0 0 0 0,1 0-1 0 0,-1 0 1 0 0,1 0 0 0 0,-1 0 0 0 0,0 0-1 0 0,1 0 1 0 0,-1 1 0 0 0,0-1 0 0 0,0 0-1 0 0,1 0 1 0 0,-1 1 0 0 0,0-1 0 0 0,0 1-1 0 0,0-1 1 0 0,0 0 0 0 0,0 1 0 0 0,0 0-1 0 0,0-1 1 0 0,0 1 0 0 0,0 0 0 0 0,0-1-1 0 0,0 1 1 0 0,0 0-62 0 0,0 0 0 0 0,1 0 0 0 0,-1 0 0 0 0,0-1 0 0 0,1 1 0 0 0,-1 0 0 0 0,1 0 0 0 0,-1 0 0 0 0,0 0 0 0 0,1 0 0 0 0,-1 0 0 0 0,1 0 0 0 0,-1 0 0 0 0,0 1 0 0 0,1-1 0 0 0,-1 0 0 0 0,1 0 0 0 0,-1 0 0 0 0,1 1 0 0 0,-1-1 0 0 0,1 0 0 0 0,-1 1 0 0 0,1-1 0 0 0,-1 0 0 0 0,1 1 0 0 0,-1-1 0 0 0,1 1 0 0 0,-1-1 0 0 0,1 0 0 0 0,0 1 0 0 0,-2 0 0 0 0,-2 3 0 0 0,0 0 0 0 0,0 1 0 0 0,0-1 0 0 0,0 1 0 0 0,1-1 0 0 0,0 1 0 0 0,0 0 0 0 0,0 0 0 0 0,0 0 0 0 0,-1 6 0 0 0,-4 10 0 0 0,1 0 0 0 0,1 4 0 0 0,4-20 0 0 0,-46 224 16 0 0,6-25-96 0 0,8-63-1848 0 0,7 3 1928 0 0,27-144 0 0 0,0 0 0 0 0,0 1 0 0 0,0-1 0 0 0,0 0 0 0 0,0 0 0 0 0,0 0 0 0 0,0 0 0 0 0,0 0 0 0 0,0 0 0 0 0,0 0 0 0 0,0 0 0 0 0,0 0 0 0 0,-1 1 0 0 0,1-1 0 0 0,0 0 0 0 0,0 0 0 0 0,0 0 0 0 0,0 0 0 0 0,0 0 0 0 0,1 0 0 0 0,-1 0 0 0 0,0 1 0 0 0,0-1 0 0 0,0 0 0 0 0,0 0 0 0 0,0 0 0 0 0,0 0 0 0 0,0 0 0 0 0,0 0 0 0 0,0 0 0 0 0,0 0 0 0 0,0 0 0 0 0,0 1 0 0 0,0-1 0 0 0,0 0 0 0 0,0 0 0 0 0,0 0 0 0 0,0 0 0 0 0,1 0 0 0 0,-1 0 0 0 0,0 0 0 0 0,0 0 0 0 0,0 0 0 0 0,0 0 0 0 0,0 0 0 0 0,0 0 0 0 0,0 0 0 0 0,0 0 0 0 0,1 0 0 0 0,-1 0 0 0 0,5-4 0 0 0,6-7 0 0 0,45-66 0 0 0,-35 46 0 0 0,1 2 0 0 0,1 1 0 0 0,23-22 0 0 0,-37 41 0 0 0,-8 8 0 0 0,-1 1 0 0 0,0 0 0 0 0,0-1 0 0 0,0 1 0 0 0,1 0 0 0 0,-1-1 0 0 0,0 1 0 0 0,0 0 0 0 0,0 0 0 0 0,1-1 0 0 0,-1 1 0 0 0,0 0 0 0 0,1 0 0 0 0,-1 0 0 0 0,0-1 0 0 0,1 1 0 0 0,-1 0 0 0 0,0 0 0 0 0,1 0 0 0 0,-1 0 0 0 0,0 0 0 0 0,1 0 0 0 0,-1 0 0 0 0,0 0 0 0 0,1 0 0 0 0,-1 0 0 0 0,0 0 0 0 0,1 0 0 0 0,-1 0 0 0 0,0 0 0 0 0,1 0 0 0 0,-1 0 0 0 0,1 0 0 0 0,-1 0 0 0 0,0 0 0 0 0,1 0 0 0 0,-1 1 0 0 0,0-1 0 0 0,0 0 0 0 0,1 0 0 0 0,-1 0 0 0 0,0 1 0 0 0,1-1 0 0 0,-1 0 0 0 0,0 0 0 0 0,0 1 0 0 0,1-1 0 0 0,5 12 0 0 0,-6-11 0 0 0,2 6 0 0 0,0 0 0 0 0,-1 0 0 0 0,0 1 0 0 0,0-1 0 0 0,-1 0 0 0 0,0 0 0 0 0,0 1 0 0 0,-1 3 0 0 0,1-1 0 0 0,0 1 0 0 0,0-1 0 0 0,1 6 0 0 0,5 29 0 0 0,-4-26 0 0 0,0-1 0 0 0,2 1 0 0 0,5 16 0 0 0,-3-20 0 0 0,-3-12 0 0 0,0-1 0 0 0,5 7 0 0 0,-1-3 0 0 0,-4-6 0 0 0,-1 1 0 0 0,1-1 0 0 0,-1 0 0 0 0,0 0 0 0 0,1 0 0 0 0,-1 0 0 0 0,0 0 0 0 0,1 0 0 0 0,-1-1 0 0 0,0 1 0 0 0,1-1 0 0 0,-1 0 0 0 0,0 0 0 0 0,0 0 0 0 0,1 0 0 0 0,0-1 0 0 0,8-4 0 0 0,0-1 0 0 0,8-6 0 0 0,0-1 0 0 0,-8 7 0 0 0,-1-1 0 0 0,0-1 0 0 0,0 0 0 0 0,0-1 0 0 0,2-4 0 0 0,13-12 0 0 0,-4 4 209 0 0,-1-1 1 0 0,-1 0-1 0 0,-1-2 0 0 0,1-2-209 0 0,-9 10 165 0 0,0-1 0 0 0,-1 0 0 0 0,0 0 0 0 0,-2-1 0 0 0,0 0 0 0 0,2-12-165 0 0,-7 22 123 0 0,-1 7-118 0 0,0-1 1 0 0,-1 1-1 0 0,1 0 0 0 0,-1-1 0 0 0,0 1 1 0 0,1 0-1 0 0,-1 0 0 0 0,0-2-5 0 0,0 4 0 0 0,0 0 0 0 0,0-1 0 0 0,0 1 0 0 0,0 0 0 0 0,-1-1 0 0 0,1 1 0 0 0,0 0 0 0 0,0 0 0 0 0,0-1 0 0 0,0 1 0 0 0,0 0 0 0 0,0-1 0 0 0,-1 1 0 0 0,1 0 0 0 0,0 0 0 0 0,0-1 0 0 0,0 1 0 0 0,0 0 0 0 0,-1 0 0 0 0,1 0 0 0 0,0-1 0 0 0,0 1 0 0 0,-1 0 0 0 0,1 0 0 0 0,0 0 0 0 0,0 0 0 0 0,-1 0 0 0 0,1-1 0 0 0,0 1 0 0 0,-1 0 0 0 0,1 0 0 0 0,0 0 0 0 0,-1 0 0 0 0,1 0 0 0 0,0 0 0 0 0,0 0 0 0 0,-1 0 0 0 0,1 0 0 0 0,0 0 0 0 0,-1 0 0 0 0,1 0 0 0 0,0 0 0 0 0,-1 0 0 0 0,1 0 0 0 0,0 1 0 0 0,0-1 0 0 0,-1 0 0 0 0,1 0 0 0 0,0 0 0 0 0,-4 1 0 0 0,1 0 0 0 0,0 0 0 0 0,-1 0 0 0 0,1 1 0 0 0,0-1 0 0 0,0 1 0 0 0,0 0 0 0 0,0-1 0 0 0,0 1 0 0 0,1 1 0 0 0,-1-1 0 0 0,0 0 0 0 0,1 1 0 0 0,0-1 0 0 0,-1 1 0 0 0,1 0 0 0 0,0 0 0 0 0,1 0 0 0 0,-7 9 0 0 0,1 1 0 0 0,1 0 0 0 0,-4 12 0 0 0,0-2 0 0 0,-1 1 0 0 0,2 1 0 0 0,0-1 0 0 0,2 2 0 0 0,-2 12 0 0 0,8-31-56 0 0,0 0-1 0 0,0 0 1 0 0,1 1-1 0 0,0-1 1 0 0,1 0 0 0 0,0 1-1 0 0,0-1 1 0 0,0 0-1 0 0,1 0 1 0 0,2 5 56 0 0,-3-9-31 0 0,0 0-1 0 0,0 0 0 0 0,0-1 1 0 0,1 1-1 0 0,-1 0 1 0 0,1-1-1 0 0,-1 1 1 0 0,1-1-1 0 0,0 0 1 0 0,0 0-1 0 0,0 1 1 0 0,1-1-1 0 0,-1 0 1 0 0,0-1-1 0 0,1 1 0 0 0,-1 0 1 0 0,1-1-1 0 0,-1 1 1 0 0,1-1-1 0 0,0 0 1 0 0,0 0-1 0 0,0 0 1 0 0,0 0-1 0 0,-1-1 1 0 0,1 1-1 0 0,2-1 32 0 0,4 1-60 0 0,0-2 0 0 0,0 1-1 0 0,-1-1 1 0 0,1 0 0 0 0,0-1 0 0 0,-1 0 0 0 0,1 0-1 0 0,-1-1 1 0 0,1 0 0 0 0,-1-1 0 0 0,0 1 0 0 0,-1-2-1 0 0,5-2 61 0 0,5-5 312 0 0,0 0 0 0 0,-1-2 0 0 0,0 0-1 0 0,-1-1 1 0 0,1-3-312 0 0,-7 7 125 0 0,-1 0 1 0 0,0-1-1 0 0,-1 0 1 0 0,6-11-126 0 0,12-21 106 0 0,-12 29-106 0 0,-13 14 0 0 0,0 1 0 0 0,0 0 0 0 0,0 0 0 0 0,1-1 0 0 0,-1 1 0 0 0,0 0 0 0 0,0 0 0 0 0,0-1 0 0 0,1 1 0 0 0,-1 0 0 0 0,0 0 0 0 0,0 0 0 0 0,1-1 0 0 0,-1 1 0 0 0,0 0 0 0 0,1 0 0 0 0,-1 0 0 0 0,0 0 0 0 0,1 0 0 0 0,-1 0 0 0 0,0 0 0 0 0,1 0 0 0 0,-1 0 0 0 0,0 0 0 0 0,1 0 0 0 0,-1 0 0 0 0,0 0 0 0 0,0 0 0 0 0,1 0 0 0 0,-1 0 0 0 0,0 0 0 0 0,1 0 0 0 0,-1 0 0 0 0,0 0 0 0 0,1 0 0 0 0,-1 1 0 0 0,0-1 0 0 0,1 0 0 0 0,-1 0 0 0 0,0 0 0 0 0,0 0 0 0 0,1 1 0 0 0,-1-1 0 0 0,0 0 0 0 0,0 0 0 0 0,0 1 0 0 0,1-1 0 0 0,-1 0 0 0 0,0 0 0 0 0,0 1 0 0 0,0-1 0 0 0,0 0 0 0 0,0 1 0 0 0,1-1 0 0 0,-1 0 0 0 0,0 1 0 0 0,3 3 0 0 0,0 0 0 0 0,0 0 0 0 0,-1 1 0 0 0,1-1 0 0 0,-1 1 0 0 0,0-1 0 0 0,0 1 0 0 0,-1 0 0 0 0,1 0 0 0 0,-1 0 0 0 0,0 2 0 0 0,1 13 0 0 0,-1 1 0 0 0,0 13 0 0 0,-1-33 0 0 0,0-1 0 0 0,0 0 0 0 0,-1 0 0 0 0,1 0 0 0 0,0 0 0 0 0,0 0 0 0 0,0 0 0 0 0,0 0 0 0 0,0 0 0 0 0,0 0 0 0 0,0 1 0 0 0,0-1 0 0 0,0 0 0 0 0,0 0 0 0 0,0 0 0 0 0,0 0 0 0 0,0 0 0 0 0,0 0 0 0 0,0 0 0 0 0,0 0 0 0 0,0 0 0 0 0,0 0 0 0 0,0 0 0 0 0,0 0 0 0 0,0 1 0 0 0,0-1 0 0 0,0 0 0 0 0,0 0 0 0 0,0 0 0 0 0,0 0 0 0 0,0 0 0 0 0,1 0 0 0 0,-1 0 0 0 0,0 0 0 0 0,0 0 0 0 0,0 0 0 0 0,0 0 0 0 0,0 0 0 0 0,0 0 0 0 0,0 0 0 0 0,0 0 0 0 0,0 0 0 0 0,0 1 0 0 0,0-1 0 0 0,0 0 0 0 0,0 0 0 0 0,0 0 0 0 0,1 0 0 0 0,-1 0 0 0 0,0 0 0 0 0,0 0 0 0 0,0 0 0 0 0,0 0 0 0 0,0 0 0 0 0,0 0 0 0 0,0 0 0 0 0,0 0 0 0 0,0 0 0 0 0,0 0 0 0 0,0 0 0 0 0,4-6 0 0 0,5-9 0 0 0,-9 14 0 0 0,7-11 0 0 0,0 0 0 0 0,1 1 0 0 0,0 0 0 0 0,1 0 0 0 0,2-1 0 0 0,50-49 0 0 0,-46 47 0 0 0,-4 5 0 0 0,0-1 0 0 0,0 1 0 0 0,9-4 0 0 0,-13 9 0 0 0,-1 1 0 0 0,1-1 0 0 0,-1 1 0 0 0,1 0 0 0 0,0 1 0 0 0,0 0 0 0 0,0 0 0 0 0,1 0 0 0 0,-5 1 0 0 0,1 1 0 0 0,9 5 0 0 0,-9-4 0 0 0,-1 2 0 0 0,0-1 0 0 0,0 0 0 0 0,0 1 0 0 0,0-1 0 0 0,0 1 0 0 0,0 0 0 0 0,-1 0 0 0 0,1 0 0 0 0,-1 0 0 0 0,1 2 0 0 0,21 40 0 0 0,-21-39 0 0 0,1 1 0 0 0,-1 1 0 0 0,1 0 0 0 0,-1 1 0 0 0,-1-1 0 0 0,0 0 0 0 0,0 1 0 0 0,0-1 0 0 0,-1 1 0 0 0,0 0 0 0 0,-1-1 0 0 0,0 1 0 0 0,-1 0 0 0 0,1 0 0 0 0,-3 6 0 0 0,1-8-64 0 0,2-6-273 0 0,0-1-138 0 0,0 0-33 0 0,0-4 277 0 0,1 0 1 0 0,0 0-1 0 0,0 0 1 0 0,1 1-1 0 0,-1-1 1 0 0,1 0-1 0 0,0 0 231 0 0,4-9-434 0 0,-1 2-362 0 0,0 1 0 0 0,0 0 0 0 0,1 0 0 0 0,4-4 796 0 0,6-11-2876 0 0,-1 1-4632 0 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9:00:29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215 213 13823 0 0,'0'0'315'0'0,"0"0"45"0"0,2-1 21 0 0,1-1-192 0 0,-1 1-167 0 0,-1 0 1 0 0,0 0-1 0 0,0 1 1 0 0,0-1-1 0 0,0 0 1 0 0,0-1 0 0 0,0 1-1 0 0,0 0 1 0 0,0 0-1 0 0,0 0 1 0 0,0 0-1 0 0,0-1 1 0 0,-1 1 0 0 0,1 0-1 0 0,-1-1 1 0 0,1 1-1 0 0,-1 0 1 0 0,1-1-23 0 0,0 0 720 0 0,14-35 5393 0 0,-13 30-4874 0 0,-1 1-943 0 0,1 0 0 0 0,-1 0 0 0 0,0 0 0 0 0,-1 0 0 0 0,0 0 0 0 0,1 0 0 0 0,-2-5-296 0 0,-1-19 1832 0 0,3 29-1823 0 0,-1 0 0 0 0,0-1 1 0 0,0 1-1 0 0,0 0 0 0 0,0-1 1 0 0,0 1-1 0 0,0 0 0 0 0,-1-1 1 0 0,1 1-1 0 0,0 0 0 0 0,-1 0 1 0 0,1-1-1 0 0,-1 1 0 0 0,1 0 1 0 0,-1 0-1 0 0,0 0 0 0 0,1-1 1 0 0,-1 1-10 0 0,-3-5-3 0 0,4 5 45 0 0,-1-1 1 0 0,1 1-1 0 0,-1-1 0 0 0,1 0 1 0 0,-1 1-1 0 0,1-1 0 0 0,-1 1 0 0 0,0 0 1 0 0,0-1-1 0 0,0 1 0 0 0,0 0 1 0 0,0-1-1 0 0,0 1 0 0 0,0 0 1 0 0,0 0-1 0 0,-1 0-42 0 0,0-1 254 0 0,0 1 255 0 0,-3-1-209 0 0,1 2-76 0 0,-13 5-140 0 0,11-2-84 0 0,1 0 0 0 0,-1 0 0 0 0,0 1 0 0 0,1-1 0 0 0,0 1 0 0 0,0 0 0 0 0,0 1 0 0 0,0-1 0 0 0,1 1 0 0 0,-1 0 0 0 0,1 0 0 0 0,-2 4 0 0 0,-2 4 0 0 0,0 0 0 0 0,1 1 0 0 0,0 0 0 0 0,-4 14 0 0 0,1 2-498 0 0,0 0 0 0 0,-1 17 498 0 0,9-36-124 0 0,0 1-1 0 0,1 0 1 0 0,0 0-1 0 0,1-1 1 0 0,0 1-1 0 0,1 0 1 0 0,0 0-1 0 0,1 4 125 0 0,-1-12 0 0 0,0-1 0 0 0,0 1 0 0 0,0-1 0 0 0,0 1 0 0 0,1-1 0 0 0,-1 0 0 0 0,1 1 0 0 0,0-1 0 0 0,0 0 0 0 0,0 0 0 0 0,1 0 0 0 0,-1 0 0 0 0,2 1 0 0 0,-3-3 0 0 0,1 0 0 0 0,0 0 0 0 0,0 0 0 0 0,0 0 0 0 0,0 0 0 0 0,-1 0 0 0 0,1-1 0 0 0,0 1 0 0 0,0 0 0 0 0,1-1 0 0 0,-1 0 0 0 0,0 1 0 0 0,0-1 0 0 0,0 0 0 0 0,0 0 0 0 0,0 0 0 0 0,0 0 0 0 0,0-1 0 0 0,0 1 0 0 0,0-1 0 0 0,0 1 0 0 0,0-1 0 0 0,0 1 0 0 0,1-2 0 0 0,6-2 0 0 0,0 0 0 0 0,-1-1 0 0 0,1 0 0 0 0,-1 0 0 0 0,-1-1 0 0 0,1 0 0 0 0,5-6 0 0 0,9-10 0 0 0,14-18 0 0 0,3-5 0 0 0,34-40 0 0 0,-59 63 64 0 0,-13 20 273 0 0,-1 2 138 0 0,0 0 33 0 0,0 0-65 0 0,-1 3-294 0 0,-22 54-145 0 0,2 1 0 0 0,3 1 0 0 0,3 1 0 0 0,0 14-4 0 0,7-15-347 0 0,2 2 0 0 0,3-1 0 0 0,3 10 347 0 0,0-5-476 0 0,-3 0 1 0 0,-8 41 475 0 0,8-85 0 0 0,-1 0 0 0 0,-1-1 0 0 0,-1 0 0 0 0,-1 0 0 0 0,-6 13 0 0 0,5-22 0 0 0,-1-3 0 0 0,-2-3 0 0 0,8-5 0 0 0,0 0 0 0 0,0 0 0 0 0,0-1 0 0 0,-1 1 0 0 0,1-1 0 0 0,0 1 0 0 0,0-1 0 0 0,0 0 0 0 0,0 0 0 0 0,0 0 0 0 0,0 0 0 0 0,0-1 0 0 0,0 1 0 0 0,1-1 0 0 0,-1 0 0 0 0,0 0 0 0 0,1 0 0 0 0,-9-8 0 0 0,0 0 0 0 0,1 0 0 0 0,-4-6 0 0 0,-12-12 0 0 0,16 18 0 0 0,0 0 0 0 0,1 0 0 0 0,0-1 0 0 0,1-1 0 0 0,-3-4 0 0 0,8 11 0 0 0,0 0 0 0 0,0 0 0 0 0,1-1 0 0 0,0 1 0 0 0,0-1 0 0 0,0 1 0 0 0,0-1 0 0 0,1 0 0 0 0,0 0 0 0 0,0 1 0 0 0,1-1 0 0 0,0 0 0 0 0,0 0 0 0 0,0-1 0 0 0,1-1 6 0 0,1 1 1 0 0,0 0-1 0 0,0-1 0 0 0,1 1 0 0 0,0 0 0 0 0,0 0 1 0 0,1 0-1 0 0,3-5-6 0 0,8-10 164 0 0,18-18-164 0 0,-2 0 187 0 0,102-133 19 0 0,-110 146-313 0 0,14-11 107 0 0,16-18 885 0 0,-13 11-1476 0 0,16-11 591 0 0,-2 2-359 0 0,-32 33 914 0 0,17-21 447 0 0,-34 37-1002 0 0,-4 16 0 0 0,-3 12 0 0 0,-1 0 0 0 0,-3 8 0 0 0,1-8 0 0 0,1-1 0 0 0,1 13 0 0 0,3-17 0 0 0,0 1 0 0 0,2-1 0 0 0,0 1 0 0 0,2 2 0 0 0,0-8 0 0 0,5 0 0 0 0,-8-12 0 0 0,0 1 0 0 0,0-1 0 0 0,1 0 0 0 0,-1 1 0 0 0,1-1 0 0 0,-1 0 0 0 0,1 0 0 0 0,0 0 0 0 0,-1 0 0 0 0,1 0 0 0 0,0-1 0 0 0,0 1 0 0 0,-1 0 0 0 0,1-1 0 0 0,0 1 0 0 0,0-1 0 0 0,0 0 0 0 0,0 1 0 0 0,0-1 0 0 0,0 0 0 0 0,0 0 0 0 0,-1 0 0 0 0,1-1 0 0 0,0 1 0 0 0,0 0 0 0 0,0-1 0 0 0,0 1 0 0 0,0-1 0 0 0,0 0 0 0 0,-1 1 0 0 0,1-1 0 0 0,0 0 0 0 0,-1 0 0 0 0,1 0 0 0 0,-1 0 0 0 0,7-5 0 0 0,0-1 0 0 0,-1 0 0 0 0,0 0 0 0 0,0 0 0 0 0,0-1 0 0 0,0-1 0 0 0,-2 3 0 0 0,11-17-542 0 0,0-1 0 0 0,-2 0 0 0 0,0-1 0 0 0,-2-1 0 0 0,-1 1 0 0 0,3-13 542 0 0,3-22-4328 0 0,-10 28-3860 0 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9:00:29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19351 0 0,'0'0'439'0'0,"0"0"62"0"0,0 0 33 0 0,0 0-65 0 0,-1 0-309 0 0,-6 3-3 0 0,6-3 568 0 0,1 0 246 0 0,0 0 42 0 0,0 0-127 0 0,0 0-508 0 0,0 0 38 0 0,0 0 80 0 0,0 0 15 0 0,0 0-136 0 0,2 1-577 0 0,21 9-1321 0 0,13 5-4251 0 0,12 8 5774 0 0,-13-5-4021 0 0,-17-7 1974 0 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9:00:30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251 207 13823 0 0,'0'0'315'0'0,"0"0"45"0"0,1-2 21 0 0,1-2-434 0 0,33-53 1327 0 0,-29 45 441 0 0,0 0 1 0 0,0-1 0 0 0,2-11-1716 0 0,-8 22 196 0 0,1 0-1 0 0,-1 0 1 0 0,-1 0-1 0 0,1 0 0 0 0,0 1 1 0 0,0-1-1 0 0,-1 0 1 0 0,1 0-1 0 0,-1 0 1 0 0,0 0-1 0 0,1 0 1 0 0,-1 1-1 0 0,0-1 0 0 0,0 0 1 0 0,0 0-196 0 0,-6-13 1284 0 0,6 13-1217 0 0,1 1 1 0 0,-1-1-1 0 0,0 1 0 0 0,0-1 0 0 0,1 1 1 0 0,-1-1-1 0 0,0 1 0 0 0,-1-1 0 0 0,1 1 1 0 0,0 0-1 0 0,0 0 0 0 0,0 0 0 0 0,-1-1 1 0 0,1 1-1 0 0,-1 1 0 0 0,1-1 0 0 0,-1 0 1 0 0,1 0-1 0 0,-1 0 0 0 0,1 1 0 0 0,-1-1 1 0 0,0 1-1 0 0,1-1 0 0 0,-1 1 0 0 0,0 0 1 0 0,0 0-1 0 0,1-1 0 0 0,-1 1 0 0 0,0 0 1 0 0,0 1-1 0 0,1-1 0 0 0,-2 0-67 0 0,-3 3 0 0 0,0 0 0 0 0,0 1 0 0 0,1 0 0 0 0,-1-1 0 0 0,1 2 0 0 0,0-1 0 0 0,0 1 0 0 0,-1 1 0 0 0,-4 3 0 0 0,-22 20 905 0 0,-9 13-905 0 0,31-30 141 0 0,0 0 1 0 0,0 1 0 0 0,2 0 0 0 0,-1 1-1 0 0,-2 7-141 0 0,1 1-292 0 0,0 1 0 0 0,1 0 0 0 0,-3 17 292 0 0,10-30-68 0 0,0-1 0 0 0,0 1 0 0 0,1 0-1 0 0,0 0 1 0 0,0 0 0 0 0,1 0 0 0 0,1 0 0 0 0,0 0 0 0 0,0-1 0 0 0,2 7 68 0 0,-3-15 0 0 0,0 0 0 0 0,1 0 0 0 0,-1 0 0 0 0,0-1 0 0 0,0 1 0 0 0,1 0 0 0 0,-1 0 0 0 0,1-1 0 0 0,-1 1 0 0 0,1 0 0 0 0,-1-1 0 0 0,1 1 0 0 0,-1-1 0 0 0,1 1 0 0 0,1 0 0 0 0,0 0 0 0 0,-1 0 0 0 0,1 0 0 0 0,0 0 0 0 0,0-1 0 0 0,0 1 0 0 0,0-1 0 0 0,0 0 0 0 0,0 1 0 0 0,0-1 0 0 0,0 0 0 0 0,0 0 0 0 0,0 0 0 0 0,0 0 0 0 0,0 0 0 0 0,0-1 0 0 0,0 1 0 0 0,0-1 0 0 0,0 1 0 0 0,0-1 0 0 0,0 0 0 0 0,-1 0 0 0 0,2 0 0 0 0,7-4 0 0 0,0 0 0 0 0,-1-1 0 0 0,8-7 0 0 0,-8 7 0 0 0,31-24 0 0 0,-2-3 0 0 0,-2-1 0 0 0,0-1 0 0 0,18-26 0 0 0,-44 51-11 0 0,-5 5 23 0 0,0 0 1 0 0,-1-1-1 0 0,0 1 1 0 0,1-1-1 0 0,-2 0 1 0 0,3-3-13 0 0,-5 8 337 0 0,-1 1 138 0 0,0 0 33 0 0,0 0-65 0 0,-1 3-294 0 0,-14 77-132 0 0,5-27-17 0 0,1 1-1 0 0,-1 53 1 0 0,10-59-57 0 0,-9 160-1012 0 0,5-169 856 0 0,-1 0 1 0 0,-3 0-1 0 0,-1-1 1 0 0,-5 11 212 0 0,6-23-14 0 0,6-16 13 0 0,-1-1-1 0 0,0 0 1 0 0,-1 1-1 0 0,-1 0 2 0 0,3-7 1 0 0,0 1-1 0 0,0-1 0 0 0,0-1 1 0 0,0 1-1 0 0,-1 0 0 0 0,1 0 0 0 0,-1-1 1 0 0,0 0-1 0 0,1 1 0 0 0,-1-1 1 0 0,0 0-1 0 0,-1 0 0 0 0,0 0 0 0 0,0 0 0 0 0,-1 0 0 0 0,1 0 0 0 0,0 0 0 0 0,0-1 0 0 0,-1 0 0 0 0,1 0 0 0 0,-1 0 0 0 0,0 0 0 0 0,1-1 0 0 0,-1 0 0 0 0,-2 0 0 0 0,3 0 0 0 0,1-1 0 0 0,0 1 0 0 0,-1-1 0 0 0,1 0 0 0 0,-1-1 0 0 0,1 1 0 0 0,0 0 0 0 0,0-1 0 0 0,0 0 0 0 0,0 0 0 0 0,0 0 0 0 0,0 0 0 0 0,0 0 0 0 0,1 0 0 0 0,-2-2 0 0 0,-3-3 0 0 0,-1 0 0 0 0,0 1 0 0 0,-5-3 0 0 0,-5-3 0 0 0,13 7 0 0 0,0-1 0 0 0,0 0 0 0 0,0-1 0 0 0,1 1 0 0 0,0-1 0 0 0,0 0 0 0 0,1 0 0 0 0,-1 0 0 0 0,0-4 0 0 0,-8-30 0 0 0,9 25 0 0 0,5 12 0 0 0,-1 1 0 0 0,1-4 0 0 0,0 0 0 0 0,0 0 0 0 0,1 1 0 0 0,0-1 0 0 0,0 0 0 0 0,0 1 0 0 0,1 0 0 0 0,0 0 0 0 0,0 0 0 0 0,0 0 0 0 0,1 1 0 0 0,0 0 0 0 0,5-5 0 0 0,0 0 0 0 0,60-57 0 0 0,-30 30 0 0 0,5-9 0 0 0,57-62 0 0 0,50-58 0 0 0,-117 125 138 0 0,56-68 958 0 0,-70 81-717 0 0,-1-1 0 0 0,15-32-379 0 0,-27 44 0 0 0,-1-6 66 0 0,-9 15 143 0 0,0 6-41 0 0,1 0 320 0 0,0 1-397 0 0,-1 1 1 0 0,0 0 0 0 0,1-1 0 0 0,-1 1 0 0 0,0 0-1 0 0,1 0 1 0 0,-1 0 0 0 0,0 0 0 0 0,1 1-1 0 0,-1-1 1 0 0,0 0 0 0 0,0 1-92 0 0,-10 3 16 0 0,7 0-16 0 0,-1 0 0 0 0,0 1 0 0 0,1-1 0 0 0,0 1 0 0 0,0 1 0 0 0,0-1 0 0 0,-4 6 0 0 0,-1 4 0 0 0,0 0 0 0 0,-5 11 0 0 0,6-6 0 0 0,1-1 0 0 0,1 2 0 0 0,1-1 0 0 0,1 1 0 0 0,1-1 0 0 0,1 1 0 0 0,0 1 0 0 0,1 14 0 0 0,2-24 0 0 0,0 0 0 0 0,1 0 0 0 0,1-1 0 0 0,-1 1 0 0 0,3 4 0 0 0,-3-12 0 0 0,0 1 0 0 0,1-1 0 0 0,-1 1 0 0 0,1-1 0 0 0,0 1 0 0 0,0-1 0 0 0,1 0 0 0 0,-1 0 0 0 0,1 0 0 0 0,0-1 0 0 0,0 1 0 0 0,1 0 0 0 0,-1-1 0 0 0,4 3 0 0 0,-6-5 1 0 0,1 0 0 0 0,-1 0 0 0 0,1 0 0 0 0,0-1 0 0 0,-1 1 0 0 0,1 0 0 0 0,0-1 0 0 0,-1 1 0 0 0,1-1 0 0 0,0 0 0 0 0,0 1 0 0 0,0-1 0 0 0,-1 0 0 0 0,1 0 0 0 0,0 0 0 0 0,0 0 0 0 0,1-1-1 0 0,0 1 2 0 0,0-1-1 0 0,0 0 1 0 0,1 0 0 0 0,-1-1 0 0 0,0 1 0 0 0,0-1 0 0 0,0 1 0 0 0,-1-1-1 0 0,2-1-1 0 0,5-4-33 0 0,-1 0 0 0 0,-1 0-1 0 0,0-1 1 0 0,0 0 0 0 0,5-7 33 0 0,37-53-4435 0 0,-32 42-5461 0 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9:00:30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101 103 23039 0 0,'0'0'1057'0'0,"0"0"-29"0"0,-2 0-445 0 0,-7-3 922 0 0,-1 0 0 0 0,1 0 0 0 0,0 0 0 0 0,-4-3-1505 0 0,11 5 0 0 0,-5-4 0 0 0,0 1 0 0 0,1-1 0 0 0,-1-1 0 0 0,0 0 0 0 0,5 5 10 0 0,-7-15-87 0 0,8 14-271 0 0,6-9-1107 0 0,-3 6-20 0 0,8-17-8764 0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9:00:54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282 328 4607 0 0,'-2'-1'354'0'0,"1"0"-422"0"0,-22-24 1086 0 0,21 21 68 0 0,-1 0 0 0 0,0 0 0 0 0,1 0 0 0 0,0 0 0 0 0,0-1 0 0 0,-1-1-1086 0 0,-6-22 4443 0 0,-2-10-2722 0 0,8 30-1151 0 0,-1-1 1 0 0,1 1-1 0 0,-4-6-570 0 0,3 7 361 0 0,3 5 17 0 0,2 2-290 0 0,-1-1 0 0 0,0 0 0 0 0,0 1 0 0 0,0-1 0 0 0,0 0 0 0 0,0 1 0 0 0,-1-1 0 0 0,1 0 1 0 0,0 1-1 0 0,0-1 0 0 0,0 0 0 0 0,0 1 0 0 0,-1-1 0 0 0,1 0 0 0 0,0 1 0 0 0,-1-1 0 0 0,1 1 1 0 0,-1-1-1 0 0,1 1 0 0 0,0-1 0 0 0,-1 1 0 0 0,0-1-88 0 0,1 1 65 0 0,-1 0 0 0 0,1 0 0 0 0,-1 0 0 0 0,1 0 0 0 0,0 0 0 0 0,-1 0 0 0 0,1 0 0 0 0,-1 0 0 0 0,1 1 0 0 0,0-1 0 0 0,-1 0 0 0 0,1 0 0 0 0,0 0 0 0 0,-1 1 0 0 0,1-1 0 0 0,0 0 0 0 0,-1 0 0 0 0,1 1 0 0 0,0-1 0 0 0,-1 0 0 0 0,1 1 0 0 0,0-1 1 0 0,0 0-1 0 0,-1 1 0 0 0,1-1 0 0 0,0 0 0 0 0,0 1 0 0 0,0-1 0 0 0,-1 1 0 0 0,1-1 0 0 0,0 0 0 0 0,0 1 0 0 0,0-1 0 0 0,0 1-65 0 0,-4 13 91 0 0,0 0 0 0 0,1 0 0 0 0,1 1 0 0 0,1-1 0 0 0,-1 1-1 0 0,2 5-90 0 0,0-8 8 0 0,-13 280 220 0 0,9-208-121 0 0,-6 98 408 0 0,5-139-159 0 0,-2-1 1 0 0,-1 0-1 0 0,-6 10-356 0 0,11-44 467 0 0,3-16-313 0 0,3-25-160 0 0,-2 27 72 0 0,5-101-420 0 0,0 0-1733 0 0,1 51 639 0 0,0 2-4801 0 0,-1-40 6249 0 0,-6 76-1540 0 0,0 1 0 0 0,-2-1 0 0 0,0 1 0 0 0,-1-1 1 0 0,0 1-1 0 0,-2 0 0 0 0,-2-7 1540 0 0,6 21-165 0 0,-1 0 1 0 0,1 0-1 0 0,-1 0 0 0 0,0 0 0 0 0,1 1 1 0 0,-1-1-1 0 0,-1 0 0 0 0,1 1 0 0 0,0-1 0 0 0,0 1 1 0 0,-1 0-1 0 0,0 0 0 0 0,1 0 0 0 0,-1 0 1 0 0,0 0-1 0 0,0 1 0 0 0,0-1 0 0 0,0 1 1 0 0,0-1-1 0 0,0 1 0 0 0,-2 0 165 0 0,-9-5 2478 0 0,-18-14 10313 0 0,24 13-11024 0 0,7 5-1613 0 0,0 1-1 0 0,0-1 1 0 0,0 1 0 0 0,0-1-1 0 0,1 0 1 0 0,-1 1 0 0 0,1-1-1 0 0,-1 0 1 0 0,1 0 0 0 0,-1 1 0 0 0,1-1-1 0 0,0 0 1 0 0,0 0 0 0 0,0 0-1 0 0,0-1-153 0 0,0-1 291 0 0,0-3-26 0 0,1-1 0 0 0,-1 0-1 0 0,2 1 1 0 0,-1-1 0 0 0,1 1 0 0 0,0-1 0 0 0,0 1 0 0 0,1 0 0 0 0,0 0 0 0 0,2-4-265 0 0,8-13 415 0 0,1 2 1 0 0,7-9-416 0 0,-13 19 153 0 0,35-45 279 0 0,-40 52-390 0 0,1 0 1 0 0,0 0-1 0 0,0 1 1 0 0,1-1-1 0 0,-1 1 0 0 0,1 0 1 0 0,0 0-1 0 0,2 0-42 0 0,-4 1 25 0 0,1 1-1 0 0,-1 0 0 0 0,1 0 1 0 0,0 1-1 0 0,0-1 0 0 0,0 1 1 0 0,0 0-1 0 0,0 0 1 0 0,0 0-1 0 0,0 0 0 0 0,0 1 1 0 0,0 0-1 0 0,0 0-24 0 0,2 0 5 0 0,0 1 0 0 0,1 0 0 0 0,-1 0 1 0 0,0 0-1 0 0,-1 1 0 0 0,1 0 0 0 0,0 0 0 0 0,0 1 0 0 0,-1 0 0 0 0,0 0 1 0 0,1 0-1 0 0,-1 0 0 0 0,0 1 0 0 0,0 0-5 0 0,17 12-6 0 0,3 1-23 0 0,-2 2 0 0 0,18 16 29 0 0,-2 2-9 0 0,-26-26 2 0 0,0 1 1 0 0,-1 0 0 0 0,-1 0 0 0 0,0 1-1 0 0,0 0 1 0 0,-2 1 0 0 0,0 0 0 0 0,0 1-1 0 0,-1 0 1 0 0,3 9 6 0 0,-7-10 0 0 0,-4-10 2 0 0,0-1 0 0 0,-1 1 0 0 0,1 0 0 0 0,0-1 0 0 0,-1 1 0 0 0,0-1 0 0 0,0 1 0 0 0,0-1-1 0 0,0 0 1 0 0,-1 1 0 0 0,1-1 0 0 0,-1 0 0 0 0,0 0 0 0 0,0 0 0 0 0,0 0 0 0 0,-2 2-2 0 0,-6 6 0 0 0,0 0-1 0 0,-1-1 1 0 0,-7 5 0 0 0,9-7-17 0 0,-15 10-231 0 0,0-2 0 0 0,0 0 0 0 0,-2-2 0 0 0,-11 5 248 0 0,-35 20-900 0 0,14-5-2396 0 0,3 3 1 0 0,1 3-1 0 0,-9 11 3296 0 0,38-29-1658 0 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9:00:54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0 16127 0 0,'-7'12'373'0'0,"3"-6"-165"0"0,0 0 0 0 0,0 0 0 0 0,0-1 0 0 0,0 0 0 0 0,-1 0 0 0 0,0 0 0 0 0,0 0 1 0 0,-2 1-209 0 0,5-4 876 0 0,0 0 1 0 0,0 1 0 0 0,1 0 0 0 0,-1-1 0 0 0,1 1 0 0 0,0 0 0 0 0,0 0-1 0 0,0 0 1 0 0,0 1-877 0 0,-3 6 326 0 0,-2 3-443 0 0,-1-1 1 0 0,-1 1 0 0 0,0-1-1 0 0,0 0 1 0 0,-1-1-1 0 0,-1 0 1 0 0,-1 0 116 0 0,2 1-26 0 0,-1 0-1 0 0,2 0 1 0 0,0 1-1 0 0,0 0 0 0 0,2 1 1 0 0,-3 5 26 0 0,2-5 31 0 0,-6 16 175 0 0,1 1 0 0 0,2 1 0 0 0,0 0 0 0 0,3 0 0 0 0,0 0 0 0 0,2 1 0 0 0,0 23-206 0 0,3 15 161 0 0,2 0 0 0 0,4 0 0 0 0,3 4-161 0 0,-1-35-2 0 0,1-1 0 0 0,2 0-1 0 0,2 0 1 0 0,1 0-1 0 0,5 4 3 0 0,-7-19-512 0 0,1 0 0 0 0,1-1 0 0 0,1 0 0 0 0,1-1-1 0 0,1 0 1 0 0,13 13 512 0 0,-19-26-988 0 0,-7-8-388 0 0,1-1-174 0 0,8-4-32 0 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9:00:55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0 252 3679 0 0,'0'0'167'0'0,"1"-2"-7"0"0,0-9 2563 0 0,1 1 0 0 0,0-1 0 0 0,1 1 0 0 0,2-6-2723 0 0,6-21 1553 0 0,-10 35-1411 0 0,-1 2 8 0 0,5-6 53 0 0,-3 5 4154 0 0,5 26-3918 0 0,-1 1-1 0 0,-2 0 0 0 0,0 0 1 0 0,-2 0-1 0 0,0 2-438 0 0,0 31 84 0 0,3 33 24 0 0,-3-61 149 0 0,-1 19-257 0 0,-2-26 71 0 0,1-22 28 0 0,0-2 43 0 0,1 2 18 0 0,0 7 7 0 0,-1-7 0 0 0,0-2-7 0 0,0 0-7 0 0,0 0-1 0 0,0 0-11 0 0,0 0-45 0 0,-1-4-21 0 0,-2-25-28 0 0,0 0 0 0 0,2-1 0 0 0,1 1-1 0 0,1-1 1 0 0,2-3-47 0 0,2-8 66 0 0,3 0 0 0 0,0 0 0 0 0,9-17-66 0 0,-10 35-14 0 0,2 0-1 0 0,4-7 15 0 0,-9 22-6 0 0,-1 0 0 0 0,2 1 0 0 0,-1 0 0 0 0,1 0 0 0 0,0 0 0 0 0,1 1 0 0 0,-1-1 0 0 0,3 0 6 0 0,-3 4-34 0 0,0 0 0 0 0,-1 0 1 0 0,1 1-1 0 0,0-1 0 0 0,1 1 1 0 0,-1 1-1 0 0,0-1 0 0 0,1 1 1 0 0,-1 0-1 0 0,1 0 0 0 0,-1 0 1 0 0,1 1-1 0 0,-1 0 0 0 0,2 0 34 0 0,31-4-147 0 0,2-7 198 0 0,15-2 58 0 0,2 0 224 0 0,-43 8-255 0 0,-9 28 49 0 0,-4-19-120 0 0,0-1-1 0 0,0 0 1 0 0,0 1 0 0 0,-1-1 0 0 0,1 1 0 0 0,-1 1-7 0 0,-1 19 47 0 0,-2 0 1 0 0,0 0 0 0 0,-6 18-48 0 0,2-10 91 0 0,-1 18-91 0 0,0 117 70 0 0,7-127-65 0 0,1-17 17 0 0,1 0 0 0 0,4 13-22 0 0,0 13 20 0 0,-4-41 30 0 0,-1-12 60 0 0,-2-14 50 0 0,1 14-167 0 0,-1 0 0 0 0,0 0-1 0 0,0 0 1 0 0,0 1 0 0 0,0-1-1 0 0,0 0 1 0 0,-1 1 0 0 0,1 0 0 0 0,-1-1-1 0 0,0 1 1 0 0,0 0 0 0 0,-3-2 7 0 0,-8-5-189 0 0,0 0 0 0 0,-11-5 189 0 0,-2-2-259 0 0,10 6 22 0 0,0 1 1 0 0,0 0-1 0 0,-1 2 0 0 0,-1 0 1 0 0,1 1-1 0 0,-6-1 237 0 0,19 7-24 0 0,0 0-1 0 0,0 1 1 0 0,0-1 0 0 0,0 1-1 0 0,0 0 1 0 0,0 0 0 0 0,1 1-1 0 0,-1 0 1 0 0,0 0 0 0 0,0 0-1 0 0,0 0 1 0 0,0 0-1 0 0,1 1 1 0 0,-1 0 0 0 0,1 0-1 0 0,-1 1 1 0 0,1-1 0 0 0,0 1-1 0 0,0 0 1 0 0,0 0 0 0 0,0 0-1 0 0,0 1 25 0 0,-3 6 16 0 0,5-8 63 0 0,1 5 39 0 0,1-7-109 0 0,-1 0 0 0 0,1 0 0 0 0,0 1 0 0 0,0-1 1 0 0,0 0-1 0 0,0 0 0 0 0,-1 1 0 0 0,1-1 0 0 0,0 0 1 0 0,0 0-1 0 0,0 1 0 0 0,0-1 0 0 0,0 0 1 0 0,0 0-1 0 0,0 1 0 0 0,0-1 0 0 0,0 0 0 0 0,0 1 1 0 0,0-1-1 0 0,0 0 0 0 0,0 0 0 0 0,0 1 0 0 0,0-1 1 0 0,0 0-1 0 0,0 1 0 0 0,0-1 0 0 0,0 0 0 0 0,0 0 1 0 0,1 1-1 0 0,-1-1 0 0 0,0 0 0 0 0,0 0 1 0 0,0 1-1 0 0,0-1 0 0 0,1 0 0 0 0,-1 0-9 0 0,3 2 23 0 0,-1 0 0 0 0,1 0-1 0 0,0 0 1 0 0,0 0 0 0 0,0-1 0 0 0,0 0 0 0 0,1 0-1 0 0,-1 0 1 0 0,0 0 0 0 0,0 0 0 0 0,1 0 0 0 0,-1-1-1 0 0,1 0 1 0 0,-1 1 0 0 0,0-1 0 0 0,1 0-1 0 0,-1-1 1 0 0,0 1 0 0 0,1-1 0 0 0,2 0-23 0 0,8-3 59 0 0,1-1 1 0 0,-1 0-1 0 0,-1-1 1 0 0,6-3-60 0 0,-2 1 58 0 0,19-9-773 0 0,-2-1 1 0 0,0-1-1 0 0,3-5 715 0 0,-22 13-2040 0 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9:00:56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33 346 17967 0 0,'0'0'1387'0'0,"-1"2"-896"0"0,-3 8-253 0 0,3-8 513 0 0,1-2 244 0 0,0 0 48 0 0,-2 1-107 0 0,2-1-902 0 0,-1 0-1 0 0,1 0 0 0 0,0 0 0 0 0,-1 0 0 0 0,1 0 0 0 0,-1 0 0 0 0,1 0 1 0 0,-1 0-1 0 0,1 0 0 0 0,-1 0 0 0 0,1 0 0 0 0,0-1 0 0 0,-1 1 1 0 0,1 0-1 0 0,-1 0 0 0 0,1 0 0 0 0,0-1 0 0 0,-1 1 0 0 0,1 0 0 0 0,0-1 1 0 0,-1 1-1 0 0,1 0 0 0 0,0-1 0 0 0,-1 1 0 0 0,1 0 0 0 0,0-1 0 0 0,0 1 1 0 0,-1-1-1 0 0,1 1 0 0 0,0 0 0 0 0,0-1 0 0 0,0 1 0 0 0,0-1 0 0 0,0 1 1 0 0,0-1-1 0 0,-1 1 0 0 0,1 0 0 0 0,0-1 0 0 0,0 1-33 0 0,-6-28-24 0 0,4 18 146 0 0,0 1 51 0 0,1 0-1 0 0,0-1 1 0 0,0 1-1 0 0,1 0 1 0 0,1 0-1 0 0,-1 0 1 0 0,1-1 0 0 0,1 1-1 0 0,0 0 1 0 0,0 0-1 0 0,1 1 1 0 0,0-1-1 0 0,0 0 1 0 0,5-7-173 0 0,5-8 230 0 0,2 0 0 0 0,1 1 0 0 0,0 0 0 0 0,7-5-230 0 0,-17 21 0 0 0,-3 3 0 0 0,0 0 0 0 0,0 1 0 0 0,0-1 0 0 0,1 1 0 0 0,0 0 0 0 0,-1 0 0 0 0,1 0 0 0 0,3-1 0 0 0,4-2 0 0 0,2 2 0 0 0,-8 4-5 0 0,0 1 0 0 0,-1-1-1 0 0,1 1 1 0 0,0 0 0 0 0,0 0 0 0 0,0 0-1 0 0,-1 1 1 0 0,1-1 0 0 0,-1 1 0 0 0,1 1 0 0 0,-1-1-1 0 0,0 0 1 0 0,1 2 5 0 0,3 1-11 0 0,0 1-1 0 0,0 0 1 0 0,-1 1 0 0 0,0-1-1 0 0,-1 2 1 0 0,2 1 11 0 0,5 8-17 0 0,-1 1-1 0 0,0 0 1 0 0,-2 1 0 0 0,0 1-1 0 0,-1-1 1 0 0,-1 2 0 0 0,-1-1-1 0 0,0 4 18 0 0,-6-16-24 0 0,0 0-1 0 0,-1 0 1 0 0,1 0-1 0 0,-1-1 1 0 0,-1 1-1 0 0,-1 7 25 0 0,0 8-98 0 0,1-10-152 0 0,-1 1 1 0 0,-1 0-1 0 0,0-1 1 0 0,0 1-1 0 0,-3 1 250 0 0,6-13-440 0 0,0-2-9 0 0,0 0-165 0 0,1 0 304 0 0,1-1 0 0 0,-1 0 0 0 0,1 0 0 0 0,0 0 0 0 0,-1-1 0 0 0,0 1-1 0 0,1 0 1 0 0,-1-1 0 0 0,0 1 0 0 0,0 0 0 0 0,1-1 0 0 0,-1 1 0 0 0,0-1 0 0 0,0-1 310 0 0,1 0-820 0 0,13-19-4390 0 0,2-6-1244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14:01:14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276 119 11975 0 0,'0'0'267'0'0,"0"0"42"0"0,0 0 17 0 0,0 0-28 0 0,-3-7-186 0 0,1 6 100 0 0,1-1-1 0 0,-1 1 0 0 0,0-1 0 0 0,0 1 0 0 0,0 0 1 0 0,1-1-1 0 0,-1 1 0 0 0,0 0 0 0 0,0 0 1 0 0,0 1-1 0 0,-1-1 0 0 0,1 0 0 0 0,0 1 0 0 0,0-1 1 0 0,0 1-1 0 0,0 0 0 0 0,-1 0 0 0 0,1-1 0 0 0,0 2 1 0 0,0-1-1 0 0,-2 0-211 0 0,-2 1 589 0 0,0-1-1 0 0,1 1 1 0 0,-1 1-1 0 0,0-1 1 0 0,1 1 0 0 0,-1 0-1 0 0,-3 2-588 0 0,-2 2 251 0 0,0 1-1 0 0,1-1 1 0 0,0 2 0 0 0,1-1-1 0 0,-1 2 1 0 0,2-1 0 0 0,-1 1-1 0 0,-1 3-250 0 0,-1 2 344 0 0,1 0 0 0 0,0 0 0 0 0,1 2-1 0 0,1-1 1 0 0,-4 9-344 0 0,7-13 0 0 0,0 0 0 0 0,1 1 0 0 0,0-1 0 0 0,1 1 0 0 0,0 0 0 0 0,1 0 0 0 0,1 0 0 0 0,-1 0 0 0 0,2 0 0 0 0,0 0 0 0 0,1 11 0 0 0,0-18 0 0 0,-1-1 0 0 0,1 1 0 0 0,0-1 0 0 0,1 1 0 0 0,-1-1 0 0 0,1 0 0 0 0,0 0 0 0 0,0 1 0 0 0,1 1 0 0 0,-2-5 0 0 0,0 0 0 0 0,1 1 0 0 0,-1-1 0 0 0,1 0 0 0 0,-1 0 0 0 0,1 0 0 0 0,-1 0 0 0 0,1 0 0 0 0,-1 0 0 0 0,1 0 0 0 0,0 0 0 0 0,0-1 0 0 0,-1 1 0 0 0,1-1 0 0 0,0 1 0 0 0,0-1 0 0 0,0 0 0 0 0,-1 1 0 0 0,1-1 0 0 0,0 0 0 0 0,0 0 0 0 0,0-1 0 0 0,0 1 0 0 0,1 0 0 0 0,5-2 0 0 0,-1 1 0 0 0,1-1 0 0 0,0-1 0 0 0,-1 1 0 0 0,0-1 0 0 0,1-1 0 0 0,-1 1 0 0 0,0-1 0 0 0,-1 0 0 0 0,5-5 0 0 0,12-8 0 0 0,-2-1 0 0 0,7-9 0 0 0,-15 14 0 0 0,-2 2 146 0 0,0-1 1 0 0,0-1-1 0 0,-1 0 0 0 0,-1-1 1 0 0,0 0-1 0 0,-1 0 0 0 0,0-1-146 0 0,-4 7 79 0 0,0-1 0 0 0,-1 1-1 0 0,0 0 1 0 0,0-1 0 0 0,-1 1 0 0 0,-1-1-1 0 0,1 0 1 0 0,-1 0 0 0 0,0 0 0 0 0,-1 0 0 0 0,0 0-1 0 0,-1 1 1 0 0,-1-9-79 0 0,2 15 0 0 0,-1 1 0 0 0,1-1 0 0 0,0 1 0 0 0,-1-1 0 0 0,1 1 0 0 0,-1-1 0 0 0,0 1 0 0 0,0-1 0 0 0,1 1 0 0 0,-1 0 0 0 0,-1-2 0 0 0,-6-1 0 0 0,6 4 0 0 0,0 0 0 0 0,0 0 0 0 0,0 0 0 0 0,0 0 0 0 0,0 1 0 0 0,0-1 0 0 0,0 0 0 0 0,0 1 0 0 0,0 0 0 0 0,0-1 0 0 0,0 1 0 0 0,0 0 0 0 0,0 0 0 0 0,1 0 0 0 0,-1 1 0 0 0,0-1 0 0 0,1 0 0 0 0,-1 0 0 0 0,1 1 0 0 0,-1-1 0 0 0,-5 5 0 0 0,1 1 0 0 0,0-1 0 0 0,1 1 0 0 0,-1 1 0 0 0,-2 5 0 0 0,1 0 0 0 0,0 0 0 0 0,1 1 0 0 0,1 0 0 0 0,0 0 0 0 0,1 0 0 0 0,1 1 0 0 0,0-1 0 0 0,1 1 0 0 0,0 0 0 0 0,1 1 0 0 0,1-12 0 0 0,0 0 0 0 0,0 1 0 0 0,0-1 0 0 0,0 0 0 0 0,1 1 0 0 0,0-1 0 0 0,0 0 0 0 0,1 3 0 0 0,3 2 0 0 0,-3-8 0 0 0,-1 0 0 0 0,0 0 0 0 0,1 0 0 0 0,-1 0 0 0 0,0 0 0 0 0,1-1 0 0 0,-1 1 0 0 0,1-1 0 0 0,-1 1 0 0 0,1-1 0 0 0,0 1 0 0 0,-1-1 0 0 0,1 0 0 0 0,-1 0 0 0 0,1 0 0 0 0,0 0 0 0 0,-1 0 0 0 0,2 0 0 0 0,0 0 0 0 0,1-1 0 0 0,0 0 0 0 0,0 0 0 0 0,-1 0 0 0 0,1 0 0 0 0,-1-1 0 0 0,1 0 0 0 0,0 0 0 0 0,5-3 0 0 0,0-2 0 0 0,0 1 0 0 0,0-1 0 0 0,-1 0 0 0 0,2-3 0 0 0,3-3 0 0 0,-1-1 0 0 0,0 0 0 0 0,-1-1 0 0 0,-1 0 0 0 0,-1-1 0 0 0,0 0 0 0 0,0-2 0 0 0,20-38 44 0 0,-20 41 23 0 0,0-1-1 0 0,-2-1 0 0 0,0 1 1 0 0,0-1-1 0 0,-2 0 1 0 0,1-5-67 0 0,-5 16 216 0 0,0 3-125 0 0,-1 1 1 0 0,1-1 0 0 0,-1 1-1 0 0,1 0 1 0 0,0-1-1 0 0,0 1 1 0 0,0 0-1 0 0,0-1 1 0 0,1 1-1 0 0,-1 0 1 0 0,1 0-1 0 0,-1 0 1 0 0,1 0 0 0 0,-1 0-1 0 0,2 0-91 0 0,-3 2 0 0 0,0-1 1 0 0,0 1-1 0 0,0 0 1 0 0,0-1-1 0 0,1 1 1 0 0,-1-1-1 0 0,0 1 0 0 0,1 0 1 0 0,-1-1-1 0 0,0 1 1 0 0,0 0-1 0 0,1 0 0 0 0,-1-1 1 0 0,0 1-1 0 0,1 0 1 0 0,-1 0-1 0 0,1-1 0 0 0,-1 1 1 0 0,0 0-1 0 0,1 0 1 0 0,-1 0-1 0 0,1 0 0 0 0,-1 0 1 0 0,0 0-1 0 0,1-1 1 0 0,-1 1-1 0 0,1 0 1 0 0,-1 0-1 0 0,1 0 0 0 0,-1 0 1 0 0,1 1-1 0 0,-1-1 1 0 0,0 0-1 0 0,1 0 0 0 0,-1 0 1 0 0,1 0-1 0 0,-1 0 1 0 0,0 0-1 0 0,1 1 0 0 0,-1-1 1 0 0,1 0-1 0 0,-1 1-1 0 0,2-1 1 0 0,-1 0 0 0 0,1 0 0 0 0,-1 1 0 0 0,0-1 0 0 0,1 1 0 0 0,-1-1 0 0 0,0 1 0 0 0,1-1 0 0 0,-1 1 0 0 0,0 0 0 0 0,1 0 0 0 0,-1 0 0 0 0,0 0 0 0 0,0 0 0 0 0,0 0 0 0 0,0 0 0 0 0,0 0 0 0 0,0 0 0 0 0,0 1 0 0 0,3 3 0 0 0,12 13 0 0 0,0 0 0 0 0,-1 1 0 0 0,-1 1 0 0 0,-1 0 0 0 0,-1 1 0 0 0,-1 0 0 0 0,-1 1 0 0 0,0 0 0 0 0,-2 0 0 0 0,5 22 0 0 0,-12-41-33 0 0,0 1 0 0 0,0-1-1 0 0,-1 1 1 0 0,0-1 0 0 0,0 1 0 0 0,1-1 0 0 0,-2 1-1 0 0,1-1 1 0 0,0 1 0 0 0,-1-1 0 0 0,0 1 0 0 0,0-1-1 0 0,0 1 1 0 0,0-1 0 0 0,0 0 0 0 0,-1 1 0 0 0,1-1-1 0 0,-1 0 1 0 0,0 0 0 0 0,0 0 0 0 0,0 0 0 0 0,0-1-1 0 0,-1 1 1 0 0,1 0 0 0 0,-1-1 0 0 0,0 0 0 0 0,1 0-1 0 0,-1 0 1 0 0,0 0 0 0 0,-3 1 33 0 0,-3 2-100 0 0,-1 0 1 0 0,1-2-1 0 0,-1 1 1 0 0,0-1-1 0 0,0 0 0 0 0,-1-1 1 0 0,1 0-1 0 0,0-1 1 0 0,-1 0-1 0 0,-8-1 100 0 0,18 0 0 0 0,1 0 0 0 0,0 0 0 0 0,0 0 0 0 0,0 0 0 0 0,-1 0 0 0 0,1 0 0 0 0,0 0 0 0 0,0 0 0 0 0,0 0 0 0 0,0 0 0 0 0,-1 0 0 0 0,1 0 0 0 0,0 0 0 0 0,0 0 0 0 0,0 0 0 0 0,-1 0 0 0 0,1 0 0 0 0,0 0 0 0 0,0 0 0 0 0,0 0 0 0 0,0-1 0 0 0,0 1 0 0 0,-1 0 0 0 0,1 0 0 0 0,0 0 0 0 0,0 0 0 0 0,0 0 0 0 0,0 0 0 0 0,0-1 0 0 0,0 1 0 0 0,-1 0 0 0 0,1 0 0 0 0,0 0 0 0 0,0 0 0 0 0,0-1 0 0 0,0 1 0 0 0,0 0 0 0 0,0 0 0 0 0,0 0 0 0 0,0-1 0 0 0,0 1 0 0 0,0 0 0 0 0,0 0 0 0 0,0 0 0 0 0,0 0 0 0 0,0-1 0 0 0,0 1 0 0 0,0 0 0 0 0,0 0 0 0 0,0 0 0 0 0,0-1 0 0 0,0 1 0 0 0,0 0 0 0 0,0 0 0 0 0,5-8 0 0 0,-5 8 0 0 0,8-14 0 0 0,0 1 0 0 0,0 1 0 0 0,1-1 0 0 0,1 2 0 0 0,0-1 0 0 0,3-1 0 0 0,23-21 0 0 0,12-7 0 0 0,-3 3 0 0 0,-33 28 0 0 0,33-28 0 0 0,-41 35 0 0 0,1 0 0 0 0,0 0 0 0 0,0 0 0 0 0,0 1 0 0 0,0 0 0 0 0,0 0 0 0 0,1 0 0 0 0,-1 0 0 0 0,1 1 0 0 0,-5 0 0 0 0,4 0 0 0 0,8 6 0 0 0,-12-4 0 0 0,1 1 0 0 0,-1-1 0 0 0,1 1 0 0 0,-1-1 0 0 0,0 1 0 0 0,1-1 0 0 0,-1 1 0 0 0,0 0 0 0 0,0 0 0 0 0,0-1 0 0 0,0 1 0 0 0,-1 0 0 0 0,1 0 0 0 0,0 0 0 0 0,-1 0 0 0 0,1 0 0 0 0,-1 0 0 0 0,0 0 0 0 0,3 38 0 0 0,-3-40 0 0 0,-2 35 0 0 0,-2 0 0 0 0,-2-1 0 0 0,-1 0 0 0 0,-5 15 0 0 0,4-18 0 0 0,-62 227 0 0 0,64-239 0 0 0,-34 105-105 0 0,33-105 37 0 0,-1 0 1 0 0,-1-1-1 0 0,0 0 1 0 0,-2-1-1 0 0,-3 5 68 0 0,12-20-488 0 0,2-2-21 0 0,0 0-3 0 0,0 0 0 0 0,0 0 0 0 0,3-12-580 0 0,16-40-2011 0 0,-11 32 1344 0 0,0 0 0 0 0,-2-1 0 0 0,-1 0 1759 0 0,0-2-1536 0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9:00:56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116 115 6911 0 0,'-6'22'678'0'0,"-8"19"-678"0"0,2-7 1593 0 0,3 0 4190 0 0,-2 32 2626 0 0,0 34-5906 0 0,-4 22-2725 0 0,9-88 233 0 0,-6 23-11 0 0,11-54 53 0 0,1 4 36 0 0,0-6 99 0 0,0-1 15 0 0,0 0-3 0 0,0 0 4 0 0,0 0 16 0 0,0 0 4 0 0,-1-2 0 0 0,-4-17-113 0 0,1 0 1 0 0,1 0-1 0 0,0-1 1 0 0,2 1-1 0 0,0-1 1 0 0,1-2-112 0 0,0 7 39 0 0,-1-13 55 0 0,2 1 1 0 0,1-1-1 0 0,1 0 0 0 0,3-10-94 0 0,-2 21 35 0 0,1 0 0 0 0,0 0-1 0 0,1 0 1 0 0,1 0 0 0 0,1 1-1 0 0,0 1 1 0 0,4-6-35 0 0,-5 9 0 0 0,2-3 0 0 0,1 1 0 0 0,0-1 0 0 0,0 2 0 0 0,1 0 0 0 0,1 0 0 0 0,8-6 0 0 0,-3 5 0 0 0,0 1 0 0 0,12-6 0 0 0,-20 14 0 0 0,-1 1 0 0 0,1 0 0 0 0,0 0 0 0 0,1 1 0 0 0,-1 0 0 0 0,9-2 0 0 0,-8 3-3 0 0,1 0 0 0 0,-1 1 0 0 0,1 0 0 0 0,-1 1 0 0 0,4 0 3 0 0,-10 0-4 0 0,0 1 0 0 0,1 0 1 0 0,-1 0-1 0 0,0 0 0 0 0,1 1 0 0 0,-1 0 1 0 0,0-1-1 0 0,0 1 0 0 0,0 1 0 0 0,0-1 1 0 0,0 0-1 0 0,-1 1 0 0 0,3 2 4 0 0,-1 0-3 0 0,0 0 1 0 0,1 0-1 0 0,-2 1 0 0 0,1 0 1 0 0,-1 0-1 0 0,0 0 0 0 0,0 1 1 0 0,0-1-1 0 0,-1 1 0 0 0,0 0 1 0 0,-1 0-1 0 0,1 3 3 0 0,-1-5-2 0 0,-1 0 1 0 0,0 0-1 0 0,0 0 0 0 0,0 0 0 0 0,-1 0 0 0 0,0 0 1 0 0,0 0-1 0 0,0 1 0 0 0,-1-1 0 0 0,1 0 1 0 0,-1 0-1 0 0,-1 0 0 0 0,1 0 0 0 0,-1 0 0 0 0,1 0 1 0 0,-1-1-1 0 0,-1 1 0 0 0,0 1 2 0 0,-2 2-1 0 0,-4 6-28 0 0,1-1 0 0 0,-9 8 29 0 0,13-17-8 0 0,0 1 0 0 0,0-1 0 0 0,-1 0 0 0 0,1-1-1 0 0,-1 1 1 0 0,0-1 0 0 0,0 0 0 0 0,-5 2 8 0 0,-8 3-12 0 0,5-6 27 0 0,8-6 15 0 0,5 3-22 0 0,-1 0-7 0 0,0 0-1 0 0,0 0 1 0 0,0-1-1 0 0,1 1 0 0 0,-1 0 1 0 0,1 0-1 0 0,-1-1 1 0 0,1 1-1 0 0,-1 0 0 0 0,1-1 1 0 0,0 1-1 0 0,0 0 0 0 0,-1-1 1 0 0,1 1-1 0 0,0 0 1 0 0,0-1-1 0 0,0 1 0 0 0,1 0 1 0 0,-1-1-1 0 0,0 1 1 0 0,0 0-1 0 0,1-1 0 0 0,-1 1 1 0 0,1 0-1 0 0,-1 0 1 0 0,1-1-1 0 0,-1 1 0 0 0,1 0 1 0 0,0-1-1 0 0,2-2-1 0 0,2-5 1 0 0,3 1 0 0 0,3 3 0 0 0,-7 4-5 0 0,1 1-1 0 0,-1-1 1 0 0,1 1-1 0 0,0 0 1 0 0,-1 0-1 0 0,1 1 1 0 0,-1-1 0 0 0,1 1-1 0 0,-1 0 1 0 0,0 0-1 0 0,1 0 1 0 0,-1 1 0 0 0,0 0-1 0 0,0 0 1 0 0,0 0-1 0 0,0 0 1 0 0,3 2 5 0 0,8 7-38 0 0,-1 0 1 0 0,0 1-1 0 0,10 10 38 0 0,-15-13-3 0 0,2 1 2 0 0,-2 0 0 0 0,1 0 0 0 0,-1 1 1 0 0,-1 0-1 0 0,0 1 0 0 0,0 0 0 0 0,-2 0 0 0 0,1 1 1 0 0,-5-9 4 0 0,0 1 0 0 0,0 0 0 0 0,-1 1 0 0 0,1-1 0 0 0,-1 0 0 0 0,0 0 0 0 0,-1 1 0 0 0,1-1 0 0 0,-1 0 0 0 0,0 1 0 0 0,0-1 0 0 0,-1 0-1 0 0,0 1 1 0 0,0-1 0 0 0,0 0 0 0 0,0 0 0 0 0,-1 1 0 0 0,0-1 0 0 0,0 0 0 0 0,0-1 0 0 0,-1 1 0 0 0,0 1-4 0 0,0-2 26 0 0,1-1 0 0 0,-1 1-1 0 0,1-1 1 0 0,-1 1 0 0 0,0-1 0 0 0,-1 0-1 0 0,1 0 1 0 0,0-1 0 0 0,-1 1 0 0 0,1-1-1 0 0,-1 1 1 0 0,0-1 0 0 0,0 0-26 0 0,-4 1 15 0 0,-1-1-1 0 0,1 1 1 0 0,-1-1-1 0 0,0-1 1 0 0,-7 1-15 0 0,-2 2-122 0 0,13-3-51 0 0,1 0 1 0 0,-1 0 0 0 0,0-1-1 0 0,1 1 1 0 0,-1-1-1 0 0,0 0 1 0 0,1 0-1 0 0,-1-1 1 0 0,1 1-1 0 0,-1-1 1 0 0,1 0-1 0 0,-3-1 173 0 0,-24-15-9488 0 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9:00:57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59 629 15343 0 0,'0'0'704'0'0,"0"0"-14"0"0,0 0-356 0 0,-6-8 2034 0 0,0-1-1767 0 0,1 0 0 0 0,0 0 0 0 0,1-1 0 0 0,0 1 0 0 0,-2-8-601 0 0,-12-54 2387 0 0,16 61-2157 0 0,1 0 1 0 0,0 0-1 0 0,0 0 0 0 0,1 0 1 0 0,1 0-1 0 0,-1 0 0 0 0,2 0 0 0 0,-1 1 1 0 0,2-1-1 0 0,2-9-230 0 0,6-11 407 0 0,1 0 0 0 0,13-21-407 0 0,-15 29 66 0 0,1 3-6 0 0,1 1 0 0 0,1 1 1 0 0,0-1-1 0 0,2 2 0 0 0,-1 0 1 0 0,13-9-61 0 0,-9 8 15 0 0,-1 0-15 0 0,1 0 0 0 0,1 1 0 0 0,16-9 0 0 0,-21 17 0 0 0,1 3 0 0 0,0 4 0 0 0,-9 2-2 0 0,-1 0 0 0 0,0 0 0 0 0,0 0 0 0 0,0 1-1 0 0,0 0 1 0 0,-1 0 0 0 0,1 0 0 0 0,0 1 0 0 0,-1-1 0 0 0,0 1 0 0 0,1 0-1 0 0,-1 0 1 0 0,0 1 0 0 0,-1-1 0 0 0,2 3 2 0 0,5 4-6 0 0,-1 1-1 0 0,0 0 1 0 0,-1 0-1 0 0,0 1 1 0 0,0 2 6 0 0,13 26 0 0 0,8 24 0 0 0,-8-16 0 0 0,-19-45-5 0 0,-1 1-1 0 0,1-1 1 0 0,-1 1-1 0 0,0-1 1 0 0,-1 1-1 0 0,1 0 1 0 0,0-1-1 0 0,-1 1 1 0 0,0 0-1 0 0,0-1 1 0 0,0 1-1 0 0,0 0 1 0 0,-1 0 5 0 0,0 2-37 0 0,-1 1 1 0 0,0-1-1 0 0,0 0 1 0 0,-1 0-1 0 0,0 0 0 0 0,-2 3 37 0 0,1-2-204 0 0,0 1 0 0 0,0-1-1 0 0,-5 5 205 0 0,7-11-468 0 0,2-1-655 0 0,0-2-285 0 0,-3-8-57 0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9:00:57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0 18431 0 0,'0'0'844'0'0,"-1"3"-20"0"0,0 0-626 0 0,0 1-268 0 0,-13 11 1870 0 0,13-14-1374 0 0,0 0 0 0 0,1-1 0 0 0,-1 1 0 0 0,0 0 0 0 0,0-1 0 0 0,0 0 0 0 0,0 1 0 0 0,0-1 0 0 0,0 1 0 0 0,0-1 0 0 0,0 0 0 0 0,0 0 0 0 0,-1 1-426 0 0,-25-2 619 0 0,1 0-980 0 0,20 2 315 0 0,0 1-1 0 0,1 0 0 0 0,-1 0 1 0 0,1 0-1 0 0,-1 1 1 0 0,1 0-1 0 0,0 0 1 0 0,0 0-1 0 0,-2 2 47 0 0,-7 6-22 0 0,0 1-1 0 0,-5 7 23 0 0,-8 8 316 0 0,2 1 0 0 0,1 1 0 0 0,2 1-1 0 0,-8 15-315 0 0,19-27 91 0 0,1 0-1 0 0,1 0 1 0 0,1 1-1 0 0,1 0 0 0 0,0 0 1 0 0,1 1-1 0 0,2 0 1 0 0,-4 19-91 0 0,7-27 3 0 0,1 0-1 0 0,0 0 1 0 0,1 0 0 0 0,0 0 0 0 0,0 0 0 0 0,1 0-1 0 0,1 0 1 0 0,0-1 0 0 0,1 1 0 0 0,0-1 0 0 0,1 0-1 0 0,0 0 1 0 0,0 0 0 0 0,1-1 0 0 0,1 0 0 0 0,0 0-1 0 0,0-1 1 0 0,1 0 0 0 0,7 8-3 0 0,-5-10 12 0 0,-1 0 0 0 0,1 0-1 0 0,0-1 1 0 0,1 0 0 0 0,0-1-1 0 0,0 0 1 0 0,0-1 0 0 0,0 0 0 0 0,1-1-1 0 0,-1 0 1 0 0,1 0 0 0 0,0-2 0 0 0,0 1-1 0 0,0-2 1 0 0,9 1-12 0 0,-13-2 11 0 0,1-1 0 0 0,-1 1 0 0 0,1-1 0 0 0,-1-1 0 0 0,0 1 0 0 0,0-2 0 0 0,0 1 0 0 0,-1-1 0 0 0,1 0 0 0 0,-1 0-1 0 0,1-1 1 0 0,-2 0 0 0 0,1 0 0 0 0,0-1 0 0 0,-1 0 0 0 0,0 0 0 0 0,-1-1 0 0 0,1 1 0 0 0,3-7-11 0 0,-6 8-62 0 0,1-2-538 0 0,1 0-1 0 0,-1 0 1 0 0,0-1-1 0 0,-1 0 1 0 0,0 0-1 0 0,0 0 1 0 0,1-8 600 0 0,-2-6-9303 0 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9:00:58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94 6911 0 0,'0'0'528'0'0,"0"0"-125"0"0,0 0 738 0 0,0 0 362 0 0,-1-11 2158 0 0,3 4-3290 0 0,0 0 0 0 0,1 0-1 0 0,-1 1 1 0 0,2-1 0 0 0,-1 1-1 0 0,1 0 1 0 0,2-4-371 0 0,-4 8 282 0 0,-1 0 1 0 0,1 0-1 0 0,0 0 0 0 0,0 0 1 0 0,0 0-1 0 0,0 0 1 0 0,1 1-1 0 0,-1-1 0 0 0,0 1 1 0 0,1 0-1 0 0,-1-1 0 0 0,1 1 1 0 0,-1 0-1 0 0,1 0 0 0 0,-1 1 1 0 0,1-1-1 0 0,0 0 1 0 0,-1 1-1 0 0,1 0 0 0 0,0-1 1 0 0,0 1-1 0 0,-1 1 0 0 0,1-1-282 0 0,4 1 290 0 0,0 0 0 0 0,0 1 0 0 0,-1 0 0 0 0,1 0-1 0 0,-1 1 1 0 0,1 0 0 0 0,-1 0 0 0 0,0 0-1 0 0,0 1 1 0 0,-1 0 0 0 0,6 4-290 0 0,10 10 514 0 0,0 1 0 0 0,6 9-514 0 0,-15-16 122 0 0,22 23 80 0 0,-1 1 0 0 0,-2 2 0 0 0,-2 2 0 0 0,-1 0 0 0 0,-1 3-202 0 0,3 11 45 0 0,-2 1 1 0 0,-3 1-1 0 0,-3 1 0 0 0,-2 2 0 0 0,11 51-45 0 0,-29-99 14 0 0,0-1 1 0 0,-1 1-1 0 0,-1 0 1 0 0,1 0 0 0 0,-2-1-1 0 0,0 1 1 0 0,0 0-1 0 0,-1 0 1 0 0,0-1-1 0 0,-2 7-14 0 0,-1-4 30 0 0,0 0-1 0 0,-1 0 1 0 0,0-1-1 0 0,0 0 1 0 0,-2 0-1 0 0,1-1 1 0 0,-1 0-1 0 0,-2 1-29 0 0,-8 10-6 0 0,-1-1-1 0 0,0-1 1 0 0,-1-1 0 0 0,-9 6 6 0 0,-2-2-311 0 0,-6 6-873 0 0,-4-1 1184 0 0,29-20-956 0 0,-1-1 0 0 0,1-1 0 0 0,-1 0 0 0 0,0 0 0 0 0,-9 1 956 0 0,20-6-1821 0 0,2-1-298 0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9:00:5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0 919 0 0,'0'0'255'0'0,"-2"1"734"0"0,-1 2-390 0 0,2-2-421 0 0,-1 0 1 0 0,1 0-1 0 0,-1 0 1 0 0,0 0-1 0 0,1-1 1 0 0,-1 1 0 0 0,0 0-1 0 0,0-1 1 0 0,0 1-1 0 0,1-1 1 0 0,-1 1-1 0 0,0-1 1 0 0,0 0 0 0 0,0 0-1 0 0,0 0 1 0 0,0 0-1 0 0,0 0 1 0 0,0-1-1 0 0,1 1 1 0 0,-1 0 0 0 0,0-1-1 0 0,-1 0-178 0 0,-21 3 1824 0 0,22-2-1472 0 0,2 0-52 0 0,0 0-11 0 0,-11-7-493 0 0,11 7-112 0 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9:00:59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 1375 0 0,'-11'1'45'0'0,"0"0"0"0"0,0 0 0 0 0,0 2 0 0 0,0-1 0 0 0,1 1 0 0 0,-1 1 0 0 0,-1 1-45 0 0,-25 2 2255 0 0,30-6-1710 0 0,0 0 1 0 0,0 1 0 0 0,-1-1-1 0 0,1 1 1 0 0,-2 2-546 0 0,7-4 15 0 0,-24 10-36 0 0,24-9-17 0 0,0 0 0 0 0,0-1 1 0 0,0 1-1 0 0,-1-1 0 0 0,1 0 0 0 0,0 0 0 0 0,0 0 0 0 0,0 0 0 0 0,-1 0 0 0 0,1 0 0 0 0,-2-1 38 0 0,-3-1-31 0 0,6 2-34 0 0,-3-6-146 0 0,3 5 99 0 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9:01:00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235 249 455 0 0,'-3'-2'5'0'0,"0"0"0"0"0,0-1 0 0 0,0 1 0 0 0,0-1 0 0 0,1 0 0 0 0,-1 0 0 0 0,1 0 0 0 0,0 0 0 0 0,0 0 0 0 0,0-1 0 0 0,0 1 0 0 0,0-1-5 0 0,1 3 149 0 0,1-1 0 0 0,-1 1 0 0 0,0 0 0 0 0,0-1 0 0 0,1 1 0 0 0,-1 0-1 0 0,0 0 1 0 0,0-1 0 0 0,0 1 0 0 0,0 0 0 0 0,0 0 0 0 0,-1 0 0 0 0,1 0 0 0 0,0 1-1 0 0,0-1 1 0 0,-1 0 0 0 0,0 0-149 0 0,-4-2 684 0 0,0-1-1 0 0,1 0 1 0 0,-1 0-1 0 0,1 0 1 0 0,0-1-1 0 0,0 0 1 0 0,1 0-1 0 0,-5-5-683 0 0,8 9 637 0 0,-12-15 811 0 0,7 8-1065 0 0,4 6 6 0 0,2 2 49 0 0,-1-1 18 0 0,-13-11 476 0 0,13 11-440 0 0,1 1 10 0 0,0 0 2 0 0,-2-2-21 0 0,-25-18 946 0 0,24 18-1206 0 0,-1-1-1 0 0,0 0 0 0 0,1-1 1 0 0,-1 1-1 0 0,1 0 0 0 0,-1-2-222 0 0,-2-3 844 0 0,-20-26 3125 0 0,25 33-3576 0 0,1 1-305 0 0,0-1 0 0 0,-1 0 0 0 0,1 1 0 0 0,0-1 0 0 0,0 0 0 0 0,0 1 0 0 0,-1-1-1 0 0,1 0 1 0 0,0 1 0 0 0,-1-1 0 0 0,1 0 0 0 0,-1 1 0 0 0,1-1 0 0 0,-1 1 0 0 0,0-1-88 0 0,-1-4 1728 0 0,13 3-1307 0 0,-2 1-373 0 0,29 2 64 0 0,1 3 4 0 0,-23-2-61 0 0,1-1 1 0 0,-1-1 0 0 0,8 0-56 0 0,0-1 124 0 0,21 2-124 0 0,12 0 148 0 0,40-1 97 0 0,-43 2-157 0 0,-43-1-104 0 0,-9-1-61 0 0,4 5-587 0 0,-4-3-483 0 0,-5 1 791 0 0,1-2 512 0 0,1 1-564 0 0,-8 7-1468 0 0,7-7 1525 0 0,1-1 0 0 0,0 1 0 0 0,-1-1 0 0 0,1 0 0 0 0,-1 1 0 0 0,1-1 0 0 0,-1 0 0 0 0,1 0 0 0 0,-1 0 0 0 0,0 0 0 0 0,0 0 0 0 0,0 0 351 0 0,-11 2-2192 0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9:01:00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2303 0 0,'-6'5'95'0'0,"2"-3"229"0"0,0 1 0 0 0,1-1 0 0 0,-1 1-1 0 0,1 0 1 0 0,-1 0 0 0 0,-1 3-324 0 0,-9 7 6092 0 0,12-11-5247 0 0,2-2-462 0 0,0 0-95 0 0,0 0 22 0 0,0 0 182 0 0,0 0 79 0 0,-1 1 18 0 0,1 0-427 0 0,0-1 0 0 0,-1 1 0 0 0,1-1 0 0 0,0 1 0 0 0,0-1 0 0 0,0 1 0 0 0,0-1 0 0 0,-1 1-1 0 0,1 0 1 0 0,0-1 0 0 0,0 1 0 0 0,0-1 0 0 0,0 1 0 0 0,0-1 0 0 0,0 1 0 0 0,1-1 0 0 0,-1 1 0 0 0,0-1 0 0 0,0 1-1 0 0,0-1 1 0 0,0 1 0 0 0,1-1 0 0 0,-1 1 0 0 0,0-1 0 0 0,0 1 0 0 0,1-1 0 0 0,-1 1 0 0 0,1 0-162 0 0,0 0 243 0 0,0 0 0 0 0,0 0 0 0 0,1 0 0 0 0,-1-1 0 0 0,0 1 0 0 0,1 0 0 0 0,-1 0 0 0 0,1-1 1 0 0,-1 1-1 0 0,2 0-243 0 0,4 0 474 0 0,-1 1 0 0 0,1-1 1 0 0,0 0-1 0 0,-1-1 0 0 0,3 1-474 0 0,13-2 1313 0 0,0-1 0 0 0,13-4-1313 0 0,-19 3 317 0 0,1 1-1 0 0,0 0 0 0 0,0 2 0 0 0,0-1 0 0 0,3 2-316 0 0,9 2 164 0 0,-16 1-122 0 0,-5 0-120 0 0,-8-4-90 0 0,1 0 0 0 0,-1 1 1 0 0,0-1-1 0 0,0 0 0 0 0,0 1 1 0 0,0-1-1 0 0,1 0 0 0 0,-1 0 1 0 0,0 1-1 0 0,0-1 1 0 0,0 0-1 0 0,0 1 0 0 0,0-1 1 0 0,0 0-1 0 0,0 1 0 0 0,0-1 1 0 0,0 0-1 0 0,0 1 0 0 0,0-1 1 0 0,0 0-1 0 0,0 1 1 0 0,0-1-1 0 0,-1 0 0 0 0,1 1 1 0 0,0-1-1 0 0,0 0 0 0 0,0 1 1 0 0,0-1-1 0 0,-1 0 1 0 0,1 0 166 0 0,-1 2-8240 0 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9:01:04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39 231 455 0 0,'0'0'1432'0'0,"0"0"167"0"0,0 0 69 0 0,0 0-85 0 0,0 0-429 0 0,-1-1-186 0 0,-2-5-162 0 0,-1 0-1 0 0,1 0 0 0 0,0 0 1 0 0,0 0-1 0 0,0 0 0 0 0,1 0 1 0 0,0-1-1 0 0,0-1-805 0 0,-4-16 1495 0 0,5 19-1065 0 0,-1 1-1 0 0,1-1 0 0 0,1 0 0 0 0,-1 1 0 0 0,0-1 1 0 0,1-1-430 0 0,0-7 316 0 0,-1 8-49 0 0,1 1-1 0 0,0-1 0 0 0,0 0 1 0 0,1 1-1 0 0,-1-1 1 0 0,1 1-1 0 0,0-1 1 0 0,0 1-1 0 0,2-4-266 0 0,21-43 1629 0 0,-23 49-1482 0 0,-1 2-3 0 0,0 0-8 0 0,0 0-32 0 0,0 0-9 0 0,0 0-6 0 0,0 0-28 0 0,8 11-110 0 0,-6-9 37 0 0,1 1-21 0 0,7 19-14 0 0,-2-3 82 0 0,-2 0 0 0 0,-1 1-1 0 0,0 0 1 0 0,-2 0 0 0 0,0 0 0 0 0,0 15-35 0 0,-1 32 303 0 0,-5 26-303 0 0,1-56 32 0 0,-3 27 244 0 0,-3 6-276 0 0,-2 8 135 0 0,0 6-59 0 0,-4 49 101 0 0,13-98-28 0 0,1 0 0 0 0,2-1 0 0 0,2 1 0 0 0,1-1 0 0 0,5 19-149 0 0,-9-51 111 0 0,-1-2 1 0 0,0 0 0 0 0,0 2-7 0 0,2 6-27 0 0,-1-5-13 0 0,-1-3-28 0 0,0 0-103 0 0,-1-29-1057 0 0,-1 0 1 0 0,-2 1 0 0 0,-1-1-1 0 0,-4-13 1123 0 0,1 11-1617 0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9:01:04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91 469 12895 0 0,'-3'0'595'0'0,"0"0"-546"0"0,0 0 0 0 0,0 0 0 0 0,0 0-1 0 0,0-1 1 0 0,0 1 0 0 0,1-1 0 0 0,-1 0 0 0 0,0 0 0 0 0,0 0 0 0 0,0 0 0 0 0,0-1-1 0 0,0 0-48 0 0,-5-2 1403 0 0,0-1-1 0 0,0 0 0 0 0,-3-4-1402 0 0,11 9 202 0 0,0-1 0 0 0,-1 1 0 0 0,1-1-1 0 0,-1 1 1 0 0,1-1 0 0 0,0 0 0 0 0,-1 1-1 0 0,1-1 1 0 0,0 0 0 0 0,0 1 0 0 0,-1-1-1 0 0,1 0 1 0 0,0 1 0 0 0,0-1 0 0 0,0 0-1 0 0,0 1 1 0 0,0-1 0 0 0,0 0-202 0 0,0-3 535 0 0,-4-14 54 0 0,1 0 0 0 0,1-11-589 0 0,0 14 35 0 0,2 11-57 0 0,0 1 1 0 0,1-1-1 0 0,-1 0 0 0 0,1 1 1 0 0,0-1-1 0 0,0 1 0 0 0,0-1 1 0 0,1-2 21 0 0,5-21-51 0 0,-6 18 156 0 0,1 0-1 0 0,0 1 1 0 0,0 0-1 0 0,1-1 1 0 0,0 1-1 0 0,1 0 1 0 0,-1 0-1 0 0,1 0 1 0 0,1 1-1 0 0,0-1 1 0 0,0 1-1 0 0,0 0 1 0 0,1 1-1 0 0,0-1 1 0 0,0 1-1 0 0,4-2-104 0 0,13-13 570 0 0,-12 10-115 0 0,2 1 0 0 0,9-7-455 0 0,-19 15 51 0 0,13-9 115 0 0,0 0 0 0 0,0 1 0 0 0,1 1 0 0 0,1 0 0 0 0,-1 2 0 0 0,2 0 0 0 0,5-1-166 0 0,-8 4 30 0 0,0 1 0 0 0,0 0 0 0 0,1 1 0 0 0,0 1 0 0 0,15 1-30 0 0,-25 0-10 0 0,0 1 0 0 0,0 0 1 0 0,0 1-1 0 0,0-1 0 0 0,0 1 1 0 0,0 0-1 0 0,-1 1 0 0 0,1 0 1 0 0,-1 0-1 0 0,0 0 0 0 0,0 1 0 0 0,0 0 1 0 0,0 0-1 0 0,0 0 0 0 0,0 2 10 0 0,8 7-32 0 0,-1 2-1 0 0,0-1 0 0 0,-1 1 0 0 0,10 16 33 0 0,-18-24-9 0 0,0 0-1 0 0,0 1 1 0 0,0-1 0 0 0,-1 1 0 0 0,0 0 0 0 0,0 0 0 0 0,-1 0 0 0 0,0 1 0 0 0,-1-1-1 0 0,0 0 1 0 0,0 1 0 0 0,-1 4 9 0 0,0 1 5 0 0,-1 0-1 0 0,0 0 0 0 0,-2 0 1 0 0,1 0-1 0 0,-2 0 1 0 0,0 0-1 0 0,0 0 1 0 0,-2-1-1 0 0,1 0 1 0 0,-2 0-1 0 0,0-1 0 0 0,-3 5-4 0 0,2-5-27 0 0,-1 0 0 0 0,0-1 0 0 0,-1 0 0 0 0,0-1 0 0 0,-9 8 27 0 0,13-13-158 0 0,0-1-1 0 0,-1 0 0 0 0,1 0 0 0 0,-1 0 0 0 0,1-1 0 0 0,-1 0 0 0 0,0 0 1 0 0,-1-1-1 0 0,1 0 0 0 0,0 0 0 0 0,-1-1 0 0 0,-1 0 159 0 0,-54 1-6853 0 0,61-2 4926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14:01:14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6 19351 0 0,'0'0'439'0'0,"0"0"62"0"0,0 0 33 0 0,0 0-65 0 0,-1-2-309 0 0,0 1-152 0 0,1 1 0 0 0,-1 0-1 0 0,1-1 1 0 0,-1 1 0 0 0,1 0 0 0 0,-1-1 0 0 0,1 1 0 0 0,-1 0 0 0 0,1 0-1 0 0,-1 0 1 0 0,0-1 0 0 0,1 1 0 0 0,-1 0 0 0 0,1 0 0 0 0,-1 0 0 0 0,1 0-1 0 0,-1 0 1 0 0,0 0 0 0 0,1 0 0 0 0,-1 0 0 0 0,1 0 0 0 0,-1 0 0 0 0,0 1-1 0 0,1-1 1 0 0,-1 0 0 0 0,1 0 0 0 0,-1 1-8 0 0,-24 7 959 0 0,8-1-230 0 0,-1-1-564 0 0,18-6-147 0 0,-1 0 0 0 0,1 0 1 0 0,-1 0-1 0 0,0 1 0 0 0,1-1 0 0 0,-1 0 0 0 0,1 0 0 0 0,-1 0 0 0 0,1 1 1 0 0,-1-1-1 0 0,1 0 0 0 0,-1 0 0 0 0,1 1 0 0 0,-1-1 0 0 0,1 1 0 0 0,-1-1 0 0 0,1 0 1 0 0,0 1-1 0 0,-1-1 0 0 0,1 1 0 0 0,0-1 0 0 0,-1 1 0 0 0,1-1 0 0 0,0 1 1 0 0,-1-1-1 0 0,1 1 0 0 0,0-1 0 0 0,0 1-18 0 0,-1 1-1719 0 0,-2-1-3567 0 0,3-1-1193 0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9:01:04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0 18111 0 0,'0'0'828'0'0,"0"0"-17"0"0,0 0-458 0 0,0 0 5 0 0,0 0 52 0 0,0 0 8 0 0,0 0-88 0 0,0 0-360 0 0,0 0-114 0 0,0 0-174 0 0,0 0-76 0 0,0 0-20 0 0,0 0 54 0 0,-2 1 319 0 0,-5 4 415 0 0,-3 1 109 0 0,0 0 0 0 0,1 1 0 0 0,0 0 0 0 0,1 0 0 0 0,0 1 0 0 0,0 0 0 0 0,0 1 0 0 0,1-1 0 0 0,-1 3-483 0 0,-5 11 87 0 0,2 1 0 0 0,0 0 0 0 0,2 0 0 0 0,0 1 0 0 0,2 0 0 0 0,-1 8-87 0 0,-5 30 382 0 0,-5 59-382 0 0,18-118 0 0 0,-16 167-16 0 0,14-130 22 0 0,2 0 0 0 0,2 0-1 0 0,3 10-5 0 0,-4-41 23 0 0,3 21 94 0 0,1 0 0 0 0,8 24-117 0 0,-11-46 16 0 0,1 0 0 0 0,0 0 0 0 0,0-1 0 0 0,1 1-1 0 0,-1-1 1 0 0,2 0 0 0 0,-1 0 0 0 0,1 0 0 0 0,0-1-1 0 0,1 1 1 0 0,-1-1 0 0 0,5 3-16 0 0,-7-7-27 0 0,-1 0-1 0 0,1-1 1 0 0,-1 1 0 0 0,1 0-1 0 0,0-1 1 0 0,0 0-1 0 0,0 0 1 0 0,0 0 0 0 0,0 0-1 0 0,0 0 1 0 0,0 0-1 0 0,0-1 1 0 0,0 1 0 0 0,0-1-1 0 0,0 0 1 0 0,0 0-1 0 0,0 0 1 0 0,0-1 0 0 0,1 1-1 0 0,-1-1 1 0 0,0 1-1 0 0,0-1 1 0 0,0 0 0 0 0,1-1 27 0 0,-2 1-212 0 0,1 0 0 0 0,0-1 0 0 0,-1 0 1 0 0,1 1-1 0 0,-1-1 0 0 0,1 0 0 0 0,-1 0 1 0 0,0-1-1 0 0,0 1 0 0 0,0 0 0 0 0,0-1 1 0 0,0 1-1 0 0,0-1 0 0 0,-1 0 1 0 0,1 0-1 0 0,-1 0 212 0 0,8-20-1595 0 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9:01:05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8 16759 0 0,'0'0'763'0'0,"0"0"-12"0"0,0 0-331 0 0,0 0 373 0 0,0 0 214 0 0,0 0 45 0 0,-10 6 702 0 0,9-4-1729 0 0,-1 0 0 0 0,0 0 1 0 0,0 0-1 0 0,1 1 0 0 0,-1-1 0 0 0,1 1 0 0 0,0-1 0 0 0,0 1 0 0 0,0-1 0 0 0,0 1 1 0 0,0 0-1 0 0,0-1 0 0 0,1 2-25 0 0,-7 42 289 0 0,6-33-261 0 0,-6 112-104 0 0,4-60 626 0 0,2 0 0 0 0,4 9-550 0 0,1-40 759 0 0,7 33-759 0 0,1 8 188 0 0,-12-72-131 0 0,0-3 28 0 0,0 0 10 0 0,0 0 1 0 0,-2-3-16 0 0,-4-6-57 0 0,1 0 1 0 0,0 0-1 0 0,1-1 0 0 0,0 0 1 0 0,1 0-1 0 0,0 0 0 0 0,0 0 1 0 0,1-1-1 0 0,-1-8-23 0 0,-1-20-46 0 0,3-1 0 0 0,0-1 46 0 0,1 6-78 0 0,2-58-818 0 0,13-88 896 0 0,-2 107-397 0 0,-13 72 333 0 0,0 2-3 0 0,0 0 3 0 0,3 1-3 0 0,10 0-10 0 0,17 8-8 0 0,-17-7 90 0 0,7-1 371 0 0,1-2-1 0 0,-1-1 1 0 0,0 0 0 0 0,16-5-376 0 0,-33 7 26 0 0,0-1 0 0 0,0 0 1 0 0,1 1-1 0 0,-1 0 0 0 0,0 0 1 0 0,0 0-1 0 0,1 0 1 0 0,-1 0-1 0 0,0 1 0 0 0,0-1 1 0 0,1 1-1 0 0,-1 0 0 0 0,0 0 1 0 0,0 0-1 0 0,0 0 0 0 0,0 1 1 0 0,0-1-1 0 0,0 1 0 0 0,-1 0 1 0 0,1 0-1 0 0,0 0 0 0 0,-1 0 1 0 0,1 0-1 0 0,-1 1 0 0 0,0-1 1 0 0,0 1-1 0 0,2 1-26 0 0,2 7 7 0 0,-1 0 1 0 0,1 0-1 0 0,-2 0 1 0 0,1 0-1 0 0,-2 1 0 0 0,2 8-7 0 0,-3-15 6 0 0,31 108-6 0 0,-1-8 0 0 0,4 44 0 0 0,-32-112 0 0 0,-3-3 0 0 0,-1-15-1 0 0,-2-16-4 0 0,0-2-4 0 0,1 1-63 0 0,-1-2-9 0 0,-4 0 21 0 0,0-1 0 0 0,1 0-1 0 0,-1 0 1 0 0,0 0 0 0 0,1-1 0 0 0,-1 1-1 0 0,1-1 1 0 0,0-1 0 0 0,0 1 0 0 0,-1-1 0 0 0,1 0 60 0 0,-12-8-496 0 0,-1-1 1 0 0,-6-7 495 0 0,-21-15-895 0 0,11 10 272 0 0,14 10 108 0 0,-1 1-1 0 0,-4-2 516 0 0,19 11-59 0 0,-1 1 0 0 0,1 1 0 0 0,0-1 0 0 0,-1 1 0 0 0,0 0-1 0 0,1 1 1 0 0,-1-1 0 0 0,0 1 0 0 0,0 1 0 0 0,0-1 59 0 0,3 1 102 0 0,0 1 1 0 0,0-1-1 0 0,0 1 0 0 0,1 0 1 0 0,-1 0-1 0 0,0 0 1 0 0,0 0-1 0 0,1 1 0 0 0,-1-1 1 0 0,1 1-1 0 0,-1 0 0 0 0,1 0 1 0 0,0 0-1 0 0,-2 2-102 0 0,4-3 280 0 0,5 24 168 0 0,-3-23-426 0 0,0-1 0 0 0,0 1 0 0 0,0 0 0 0 0,0-1 0 0 0,0 1 0 0 0,0-1 0 0 0,0 1 0 0 0,0-1 0 0 0,1 0 0 0 0,-1 0 1 0 0,1 1-1 0 0,-1-1 0 0 0,1 0 0 0 0,-1 0 0 0 0,1 0-22 0 0,0 0 45 0 0,0 0-20 0 0,1 1-1 0 0,-1-1 1 0 0,1 0-1 0 0,0 0 1 0 0,-1 0-1 0 0,1 0 1 0 0,0-1-1 0 0,-1 1 1 0 0,1-1-1 0 0,0 0 1 0 0,0 1-25 0 0,4-1 34 0 0,0 1-28 0 0,1 0 0 0 0,0-1 0 0 0,-1-1 0 0 0,1 1 0 0 0,-1-1 0 0 0,1 0-1 0 0,-1-1 1 0 0,1 0 0 0 0,-1 0 0 0 0,0 0 0 0 0,0-1 0 0 0,0 0 0 0 0,2-2-6 0 0,1 0-331 0 0,-1-1-1 0 0,0 0 1 0 0,0 0 0 0 0,0-1 0 0 0,-1 0-1 0 0,0 0 1 0 0,0-1 0 0 0,6-8 331 0 0,-3-2-1559 0 0,-1-2-317 0 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9:01:06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20559 0 0,'0'0'943'0'0,"0"0"-23"0"0,2 1-466 0 0,15 3 305 0 0,-1 0-1 0 0,1-1 1 0 0,-1-1-1 0 0,1-1 0 0 0,12 0-758 0 0,-29-1 0 0 0,7 0 76 0 0,25 1 417 0 0,14 4-493 0 0,-35-4 25 0 0,0 1-1 0 0,0 1 0 0 0,0 0 1 0 0,0 1-1 0 0,9 4-24 0 0,-10-3-4 0 0,1 1 0 0 0,-1 0 0 0 0,0 0 0 0 0,-1 1 0 0 0,1 0 0 0 0,-2 1 0 0 0,1 0 0 0 0,3 4 4 0 0,-6-5-3 0 0,0 0 0 0 0,-1 1 0 0 0,0-1 0 0 0,-1 1 1 0 0,1 0-1 0 0,-2 0 0 0 0,1 1 0 0 0,-1-1 0 0 0,0 1 0 0 0,-1 0 0 0 0,1 3 3 0 0,1 23 111 0 0,-1 1-1 0 0,-1 0 1 0 0,-4 34-111 0 0,1-49 28 0 0,0 11-208 0 0,-3-1 0 0 0,0 1 0 0 0,-2-1 0 0 0,-2 0 0 0 0,0 0 0 0 0,-2-1 0 0 0,-2 0 0 0 0,-12 24 180 0 0,1-25-3423 0 0,20-26 1469 0 0,-6 1-77 0 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9:01:06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28927 0 0,'0'0'0'0'0,"0"0"0"0"0,0 0 96 0 0,0 0 16 0 0,0 0 8 0 0,0 0 0 0 0,0 0-520 0 0,0 0-104 0 0,3-11-16 0 0,-3 11-8 0 0,0 0-536 0 0,0-11-112 0 0,0 11-16 0 0,0 0-8 0 0,0 0-624 0 0,0 0-120 0 0,0 0-24 0 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9:01:07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281 141 4143 0 0,'0'0'191'0'0,"0"0"564"0"0,0 0 2263 0 0,0 0 992 0 0,0 0 196 0 0,0 0-451 0 0,-1 3-2052 0 0,-6 31-706 0 0,1 1 0 0 0,2 0 0 0 0,1 9-997 0 0,0 108 363 0 0,9-6 1141 0 0,24 134-1504 0 0,-29-273-170 0 0,0-1-1 0 0,1 1 1 0 0,0 0 0 0 0,1 3 170 0 0,-2-8-442 0 0,-1-2-19 0 0,-15-16-2031 0 0,-33-35-4152 0 0,40 42 5575 0 0,0 1 0 0 0,-1 1 0 0 0,-2-3 1069 0 0,-22-18-1810 0 0,12 6 812 0 0,-6-6 918 0 0,1-2 1 0 0,0-2 79 0 0,17 20 787 0 0,2 0 1 0 0,0 0-1 0 0,0 0 0 0 0,1-1 1 0 0,0 0-1 0 0,1 0 1 0 0,-2-9-788 0 0,2-1 1034 0 0,0 0-1 0 0,2 0 1 0 0,1-1 0 0 0,0 1 0 0 0,2 0 0 0 0,1-1 0 0 0,3-16-1034 0 0,0 12 382 0 0,1 1 0 0 0,1-1 1 0 0,2 1-1 0 0,1 0 0 0 0,1 1 0 0 0,4-6-382 0 0,-9 22 106 0 0,0 1-1 0 0,0 0 1 0 0,1 0 0 0 0,0 1 0 0 0,1-1-1 0 0,0 1 1 0 0,0 1 0 0 0,2-2-106 0 0,4-2 275 0 0,1 1 1 0 0,-1 0-1 0 0,2 1 1 0 0,11-5-276 0 0,-16 9 117 0 0,0 1 0 0 0,0 0 0 0 0,1 1 1 0 0,-1 0-1 0 0,1 0 0 0 0,0 1 0 0 0,1 1-117 0 0,6-1 147 0 0,1 1 0 0 0,0 1 0 0 0,14 1-147 0 0,-24 0 4 0 0,-1 0 0 0 0,0 1-1 0 0,1 0 1 0 0,-1 0-1 0 0,0 1 1 0 0,0 0 0 0 0,0 0-1 0 0,-1 1 1 0 0,1 0-1 0 0,-1 0 1 0 0,0 1 0 0 0,0 0-1 0 0,0 0 1 0 0,-1 0-1 0 0,0 1 1 0 0,4 4-4 0 0,-2 1-7 0 0,0-1-1 0 0,0 1 1 0 0,-1 0-1 0 0,-1 1 1 0 0,0-1-1 0 0,0 1 1 0 0,-1 1-1 0 0,-1-1 1 0 0,0 1-1 0 0,0 4 8 0 0,2 5-23 0 0,1 6 14 0 0,-1-1-1 0 0,-1 1 1 0 0,-1 1-1 0 0,-1 14 10 0 0,-3-36 4 0 0,0 1-1 0 0,-1-1 1 0 0,1 1-1 0 0,-2-1 0 0 0,1 0 1 0 0,-1 1-1 0 0,0-1 1 0 0,0 0-1 0 0,-1 0 0 0 0,0 0 1 0 0,0 0-1 0 0,-1-1 1 0 0,1 1-1 0 0,-1-1 0 0 0,-1 0 1 0 0,0 0-1 0 0,1 0 1 0 0,-2-1-1 0 0,-2 3-3 0 0,-1-1-75 0 0,-1 0 0 0 0,0 0 1 0 0,0-1-1 0 0,-1 0 0 0 0,0-1 0 0 0,0 0 0 0 0,0-1 0 0 0,-1 0 1 0 0,1-1-1 0 0,-1-1 0 0 0,0 1 0 0 0,-5-1 75 0 0,-6 0-1034 0 0,0-1-1 0 0,-1-1 1 0 0,1-1-1 0 0,0-1 1 0 0,-22-5 1034 0 0,19 2-1922 0 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9:01:07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 8287 0 0,'-4'7'238'0'0,"0"0"0"0"0,0 0 0 0 0,-6 4-238 0 0,6-6 675 0 0,0 0-1 0 0,1 0 1 0 0,-1 1 0 0 0,1-1-1 0 0,0 1 1 0 0,-1 3-675 0 0,-10 28 9200 0 0,-1-1-4455 0 0,-62 128-4700 0 0,53-117-778 0 0,2 2 0 0 0,-10 34 733 0 0,26-65-56 0 0,1 0-1 0 0,1 0 1 0 0,0 0 0 0 0,2 0 0 0 0,0 0 0 0 0,1 1 0 0 0,1-1-1 0 0,0 1 1 0 0,3 11 56 0 0,0-5 53 0 0,-2-16-6 0 0,0 0 0 0 0,0 0 0 0 0,1 0 0 0 0,0-1 0 0 0,0 1 0 0 0,1 0 0 0 0,0-1 0 0 0,1 1 1 0 0,0-1-1 0 0,0 0 0 0 0,2 1-47 0 0,-1-3 27 0 0,0 1 1 0 0,0-1 0 0 0,1 0-1 0 0,0-1 1 0 0,0 1 0 0 0,0-1 0 0 0,1 0-1 0 0,0-1 1 0 0,0 1-28 0 0,-3-4-29 0 0,0 1 1 0 0,-1 0 0 0 0,1-1-1 0 0,0 0 1 0 0,0 0-1 0 0,-1 0 1 0 0,1-1 0 0 0,0 1-1 0 0,0-1 1 0 0,0 0-1 0 0,0 0 1 0 0,0 0 0 0 0,0 0-1 0 0,0-1 1 0 0,0 1-1 0 0,0-1 1 0 0,0 0 0 0 0,-1-1-1 0 0,4 0 29 0 0,5-4-815 0 0,-1 0 1 0 0,0-1-1 0 0,8-5 815 0 0,8-9-1456 0 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9:01:08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24 101 2303 0 0,'-1'11'40'0'0,"0"0"0"0"0,-1 0 0 0 0,0 0 0 0 0,-1 0 0 0 0,-3 9-40 0 0,4-14 967 0 0,0 1 0 0 0,1-1 0 0 0,0 0 0 0 0,0 1 0 0 0,0-1 0 0 0,1 0 0 0 0,0 1 0 0 0,0 3-967 0 0,9 55 12592 0 0,-3-28-9327 0 0,1 14-3855 0 0,-3 1 0 0 0,-2 35 590 0 0,-3-58-208 0 0,1 1-1 0 0,1-1 0 0 0,3 9 209 0 0,-3-36 446 0 0,-1-2-3 0 0,0 0-51 0 0,0 0-28 0 0,0 0-4 0 0,0 0-29 0 0,0 0-125 0 0,0 0-56 0 0,-1-34 151 0 0,-2 0 0 0 0,-4-18-301 0 0,2 17-37 0 0,2-1 1 0 0,1-6 36 0 0,3 13 0 0 0,0-1 0 0 0,3 1 0 0 0,0 0 0 0 0,2 0 0 0 0,1 0 0 0 0,3-7 0 0 0,-4 19 0 0 0,0 0 0 0 0,2 1 0 0 0,-1-1 0 0 0,2 2 0 0 0,0-1 0 0 0,1 1 0 0 0,1 0 0 0 0,0 1 0 0 0,1 1 0 0 0,11-11 0 0 0,-18 20 4 0 0,0 0 0 0 0,1 0-1 0 0,-1 1 1 0 0,1 0 0 0 0,0 0-1 0 0,0 1 1 0 0,0 0 0 0 0,0 0 0 0 0,1 0-1 0 0,-1 1 1 0 0,0-1 0 0 0,1 2-1 0 0,-1-1 1 0 0,6 1-4 0 0,2 0 3 0 0,1 0-1 0 0,-1 2 0 0 0,1-1 1 0 0,-1 2-1 0 0,14 4-2 0 0,-22-6 0 0 0,0 1 0 0 0,0 0 0 0 0,0 1 0 0 0,0-1 0 0 0,-1 1 0 0 0,0 0 0 0 0,1 0 0 0 0,-1 1 0 0 0,0 0 0 0 0,-1 0 0 0 0,5 4 0 0 0,-7-6 0 0 0,0 1 0 0 0,0 0 0 0 0,0-1 0 0 0,-1 1 0 0 0,1 0 0 0 0,-1 0 0 0 0,1 0 0 0 0,-1 0 0 0 0,0 0 0 0 0,0 0 0 0 0,0 1 0 0 0,-1-1 0 0 0,1 0 0 0 0,-1 0 0 0 0,0 1 0 0 0,0-1 0 0 0,0 0 0 0 0,0 0 0 0 0,-1 1 0 0 0,1-1 0 0 0,-1 0 0 0 0,0 3 0 0 0,-1-1 0 0 0,0 0 0 0 0,0 0 0 0 0,0-1 0 0 0,0 1 0 0 0,-1-1 0 0 0,1 1 0 0 0,-1-1 0 0 0,0 0 0 0 0,0 0-1 0 0,-1 0 1 0 0,0-1 0 0 0,1 1 0 0 0,-1-1 0 0 0,0 0 0 0 0,0 0 0 0 0,-5 3 0 0 0,-6 2-45 0 0,-1-1 1 0 0,0 0-1 0 0,0-1 1 0 0,-6 1 44 0 0,-13 5-162 0 0,25-8 32 0 0,-1-1 0 0 0,1 0 0 0 0,-1 0 0 0 0,1-1 0 0 0,-5 0 130 0 0,3-2-93 0 0,3-1 28 0 0,36-11 174 0 0,-18 9-102 0 0,1 1-1 0 0,-1 0 1 0 0,1 0-1 0 0,-1 1 1 0 0,1 0 0 0 0,-1 1-1 0 0,1 0 1 0 0,-1 0-1 0 0,2 1-6 0 0,23 4 74 0 0,29 8-74 0 0,-46-10 3 0 0,-7-1 12 0 0,0 1-1 0 0,0 0 1 0 0,0 1-1 0 0,-1 0 1 0 0,0 0-1 0 0,0 1 1 0 0,0 0-1 0 0,0 1 1 0 0,-1-1 0 0 0,1 2-1 0 0,0 0-14 0 0,-4-2 12 0 0,0 0-1 0 0,0 1 1 0 0,-1-1-1 0 0,0 1 1 0 0,0 0-1 0 0,0 0 1 0 0,-1 0-1 0 0,1 0 1 0 0,-1 1-1 0 0,-1-1 1 0 0,1 1-1 0 0,-1 0 1 0 0,-1 0-1 0 0,1-1 1 0 0,-1 1-1 0 0,0 4-11 0 0,0-2 13 0 0,-1 0 0 0 0,0 0 0 0 0,0 1 0 0 0,-1-1 0 0 0,0 0-1 0 0,-1 0 1 0 0,0 0 0 0 0,-1 0 0 0 0,-1 4-13 0 0,1-6 8 0 0,0 0 1 0 0,-1 0-1 0 0,0 0 1 0 0,0 0-1 0 0,-1-1 0 0 0,0 0 1 0 0,0 0-1 0 0,-1 0 0 0 0,1 0 1 0 0,-1-1-1 0 0,-1 0-8 0 0,-10 9-433 0 0,-1-1 0 0 0,-1 0 0 0 0,0-2 0 0 0,-1 0 0 0 0,0-1 0 0 0,-1-1 0 0 0,0-1 0 0 0,0-1 0 0 0,-1-1 0 0 0,0 0 0 0 0,0-2 0 0 0,0-1 0 0 0,0 0 0 0 0,-7-2 433 0 0,-12-1-2258 0 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9:01:08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13359 0 0,'25'12'821'0'0,"-1"1"0"0"0,6 5-821 0 0,16 8 2454 0 0,-40-22-1879 0 0,33 16 2396 0 0,-2 1 0 0 0,0 3 0 0 0,6 6-2971 0 0,-33-22-11 0 0,1 1 1 0 0,-2 0 0 0 0,1 1-1 0 0,-1-1 1 0 0,-1 2-1 0 0,1 0 1 0 0,-2 0-1 0 0,0 0 1 0 0,0 1 0 0 0,-1 0-1 0 0,0 0 1 0 0,2 8 10 0 0,-4-7-211 0 0,-1 1 0 0 0,0-1 1 0 0,-1 1-1 0 0,0 0 0 0 0,-2 0 1 0 0,1 0-1 0 0,-1 0 0 0 0,-1 0 1 0 0,-1-1-1 0 0,0 1 0 0 0,0 0 1 0 0,-5 13 210 0 0,1-11-169 0 0,0 1 0 0 0,-1-1 1 0 0,-1 0-1 0 0,0-1 0 0 0,-1 1 1 0 0,-1-2-1 0 0,0 1 0 0 0,-1-2 1 0 0,-1 1-1 0 0,-1 0 169 0 0,-33 28-19 0 0,-2-1-1 0 0,-2-2 1 0 0,-1-3 0 0 0,-37 19 19 0 0,-25 24-841 0 0,82-61 323 0 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9:01:09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19807 0 0,'0'0'1526'0'0,"0"0"-987"0"0,0 0-141 0 0,0 0 1123 0 0,0 0 514 0 0,1-2 99 0 0,4-11-353 0 0,1 1-1 0 0,2-13-1780 0 0,4-28-2166 0 0,-12 51 1359 0 0,1-1 25 0 0,0-2-814 0 0,2 1-7960 0 0,6-5 2373 0 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9:01:09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126 207 12439 0 0,'0'2'958'0'0,"0"1"-484"0"0,0 0 0 0 0,0 0 0 0 0,0-1 0 0 0,0 1 0 0 0,1 0 0 0 0,-1 0 0 0 0,1 0 0 0 0,0-1 0 0 0,0 1 0 0 0,0-1 0 0 0,0 1 0 0 0,0 0 0 0 0,1-1-474 0 0,3 9 2692 0 0,0 2-1480 0 0,-2 1 0 0 0,0-1 0 0 0,1 8-1212 0 0,-1 12-1242 0 0,0 24 1242 0 0,-1 1-734 0 0,-1-18-294 0 0,-3 24 1028 0 0,0-25-447 0 0,3 31 447 0 0,4 16 282 0 0,4 51 1280 0 0,-6-105-272 0 0,-3 19-1290 0 0,0-46 109 0 0,-2 4 82 0 0,-2-15 60 0 0,-6-19 114 0 0,9 23-356 0 0,-28-88 329 0 0,-12-31 300 0 0,34 95-502 0 0,0-1 0 0 0,2 1 0 0 0,1-1 0 0 0,1 0 0 0 0,1-25-136 0 0,0 14 103 0 0,0 7-98 0 0,2 0 1 0 0,2-1-1 0 0,0 1 1 0 0,3 0-1 0 0,2-10-5 0 0,-1 17-1 0 0,0 0-1 0 0,2 1 1 0 0,0 0-1 0 0,2 0 1 0 0,0 1 0 0 0,2 0-1 0 0,1-1 2 0 0,-5 12 4 0 0,1 0-1 0 0,-1 0 1 0 0,2 1-1 0 0,0 1 1 0 0,0-1-1 0 0,0 2 1 0 0,1-1 0 0 0,1 1-1 0 0,9-5-3 0 0,-4 4 5 0 0,-1 1-1 0 0,1 1 1 0 0,0 0-1 0 0,1 1 1 0 0,-1 1-1 0 0,1 1 1 0 0,1 0-5 0 0,-14 4-6 0 0,-1-1 0 0 0,1 1 1 0 0,0 0-1 0 0,-1 0 0 0 0,1 0 0 0 0,0 1 0 0 0,-1 0 1 0 0,1 0-1 0 0,-1 0 0 0 0,1 0 0 0 0,-1 1 0 0 0,1 0 0 0 0,-1 0 1 0 0,0 0-1 0 0,0 0 0 0 0,2 2 6 0 0,3 2-18 0 0,-1 1-1 0 0,0 0 1 0 0,0 1-1 0 0,0-1 1 0 0,-1 2-1 0 0,3 4 19 0 0,-1-1-12 0 0,-1 0 0 0 0,-1 0 1 0 0,0 1-1 0 0,0 0 0 0 0,-1 0 0 0 0,-1 2 12 0 0,-2-7-1 0 0,0 1 0 0 0,0 0-1 0 0,-2 0 1 0 0,1 0 0 0 0,-1 0-1 0 0,0 1 1 0 0,-1-1 0 0 0,0 0-1 0 0,0 0 1 0 0,-1 2 1 0 0,0-1 0 0 0,1-7 0 0 0,-1 0 0 0 0,1 0 0 0 0,0 0 0 0 0,-1 0 0 0 0,0 0 0 0 0,0 0 0 0 0,1-1 0 0 0,-2 1 0 0 0,1 0 0 0 0,0 0 0 0 0,-1-1 0 0 0,1 1 0 0 0,-1-1 0 0 0,0 1 0 0 0,1-1 0 0 0,-1 0 0 0 0,0 0 0 0 0,-1 0 0 0 0,1 0 0 0 0,-36 29-19 0 0,-1-2 1 0 0,-2-2-1 0 0,-9 3 19 0 0,27-17-238 0 0,0-2-1 0 0,-1 0 1 0 0,-1-1-1 0 0,1-2 0 0 0,-2 0 1 0 0,1-2-1 0 0,-1-1 1 0 0,-2 0 238 0 0,4-3-921 0 0,0 0-1 0 0,-1-2 1 0 0,1-1 0 0 0,0 0-1 0 0,-6-3 922 0 0,5 0-2061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14:01:15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62 182 15663 0 0,'0'0'356'0'0,"0"0"50"0"0,0 0 20 0 0,0 0-42 0 0,0 0-180 0 0,0 0 176 0 0,-1 3 107 0 0,-8 19 1073 0 0,-14 20-1560 0 0,20-33 200 0 0,-1 0-1 0 0,1 1 1 0 0,0-1-1 0 0,1 1 1 0 0,0-1 0 0 0,0 1-1 0 0,1 0 1 0 0,1 7-200 0 0,-4 19 8 0 0,3-32-8 0 0,0 3 0 0 0,0 1 0 0 0,0-1 0 0 0,0 1 0 0 0,1-1 0 0 0,0 0 0 0 0,1 1 0 0 0,0-1 0 0 0,0 3 0 0 0,2 0 0 0 0,3-3 72 0 0,-5-6 299 0 0,0-1-251 0 0,1 1 0 0 0,-1-1 0 0 0,0 1 0 0 0,1-1 0 0 0,-1 0 0 0 0,1 1 0 0 0,-1-1 0 0 0,1 0 0 0 0,-1 0 0 0 0,1 0 0 0 0,-1 0 0 0 0,1-1-120 0 0,1 1 41 0 0,-1-1 0 0 0,0 0 0 0 0,1 0 0 0 0,-1 0 1 0 0,0 0-1 0 0,0-1 0 0 0,0 1 0 0 0,0 0 0 0 0,0-1 0 0 0,0 0 1 0 0,0 1-1 0 0,0-1 0 0 0,-1 0 0 0 0,1 0 0 0 0,-1 0 1 0 0,1-1-42 0 0,3-4 384 0 0,0-1 1 0 0,-1 1-1 0 0,-1-1 1 0 0,2-1-385 0 0,-5 6 28 0 0,1 0-1 0 0,0 1 1 0 0,-1-1-1 0 0,0 0 1 0 0,1 0 0 0 0,-1 0-1 0 0,0 0 1 0 0,0 1-1 0 0,-1-1 1 0 0,1 0 0 0 0,-1 0-1 0 0,1 0-27 0 0,-12-34 1568 0 0,8 29-1512 0 0,-1-1 0 0 0,1 1 0 0 0,-4-4-56 0 0,-6-9-3 0 0,14 20 3 0 0,-1 1 0 0 0,1-1 0 0 0,0 1 0 0 0,-1 0 0 0 0,1-1 0 0 0,0 1 0 0 0,0-1 0 0 0,-1 1 0 0 0,1-1 0 0 0,0 1 0 0 0,0-1 0 0 0,0 1 0 0 0,0-1 0 0 0,0 1 0 0 0,0-1 0 0 0,0 1 0 0 0,0-1 0 0 0,0 1 0 0 0,0-1 0 0 0,0 1 0 0 0,0-1 0 0 0,0 1 0 0 0,0-1 0 0 0,0 1 0 0 0,0-1 0 0 0,1 1 0 0 0,-1-1 0 0 0,0 1 0 0 0,0-1 0 0 0,1 1 0 0 0,-1-1 0 0 0,0 1 0 0 0,1 0 0 0 0,-1-1 0 0 0,0 1 0 0 0,1-1 0 0 0,-1 1 0 0 0,1-1 0 0 0,0 0 0 0 0,0 0 0 0 0,-1 0 0 0 0,1 0 0 0 0,0 0 0 0 0,0 0 0 0 0,0 0 0 0 0,0 0 0 0 0,0 0 0 0 0,0 1 0 0 0,0-1 0 0 0,0 0 0 0 0,0 0 0 0 0,0 1 0 0 0,1-1 0 0 0,-1 1 0 0 0,0-1 0 0 0,0 1 0 0 0,1-1 0 0 0,-1 1 0 0 0,0 0 0 0 0,1 0 0 0 0,4-1 0 0 0,7-4 0 0 0,-2 1 0 0 0,0 1 0 0 0,0 0 0 0 0,3 0 0 0 0,56-17 0 0 0,-65 19 0 0 0,4-1 0 0 0,-1 1 0 0 0,1 0 0 0 0,-1 0 0 0 0,1 1 0 0 0,7 1 0 0 0,-7 2 0 0 0,-1 4 0 0 0,-7-5 47 0 0,0-1 0 0 0,0 1 0 0 0,0 0 0 0 0,0 1 0 0 0,0-1 0 0 0,0 0 0 0 0,-1 0 0 0 0,1 0 0 0 0,-1 0 0 0 0,1 1 0 0 0,-1-1 0 0 0,0 0 0 0 0,0 0 0 0 0,0 1 0 0 0,0-1 0 0 0,-1 2-47 0 0,-1 7 372 0 0,0-1 0 0 0,0 0-1 0 0,-2 2-371 0 0,0 4 165 0 0,-5 12-268 0 0,-9 20 103 0 0,9-23-820 0 0,0-1 0 0 0,-2 16 820 0 0,-2 9 1526 0 0,12-47-1728 0 0,1-2-248 0 0,0 0-50 0 0,0 0 58 0 0,9-6 678 0 0,-4 3-80 0 0,0-1-1 0 0,0 0 0 0 0,-1-1 0 0 0,0 1 0 0 0,0-1 0 0 0,0 0 0 0 0,-1 0 0 0 0,3-4-155 0 0,22-46-1078 0 0,-20 40 747 0 0,11-23 918 0 0,2 0-1 0 0,1 1 0 0 0,17-20-586 0 0,-30 46 0 0 0,0 1 0 0 0,1-1 0 0 0,0 2 0 0 0,8-7 0 0 0,-11 11 0 0 0,-7 5 0 0 0,0-1 0 0 0,1 1 0 0 0,-1 0 0 0 0,0 0 0 0 0,1-1 0 0 0,-1 1 0 0 0,1 0 0 0 0,-1 0 0 0 0,1-1 0 0 0,-1 1 0 0 0,0 0 0 0 0,1 0 0 0 0,-1 0 0 0 0,1 0 0 0 0,-1-1 0 0 0,1 1 0 0 0,-1 0 0 0 0,1 0 0 0 0,-1 0 0 0 0,1 0 0 0 0,-1 0 0 0 0,1 1 0 0 0,-1-1 0 0 0,1 0 0 0 0,-1 0 0 0 0,1 0 0 0 0,-1 0 0 0 0,1 0 0 0 0,-1 1 0 0 0,1-1 0 0 0,-1 0 0 0 0,0 0 0 0 0,1 1 0 0 0,-1-1 0 0 0,1 1 0 0 0,0-1 0 0 0,1 2 0 0 0,1-1 0 0 0,-1 1 0 0 0,1 0 0 0 0,-1 0 0 0 0,0 0 0 0 0,0 0 0 0 0,0 0 0 0 0,0 1 0 0 0,0-1 0 0 0,0 0 0 0 0,-1 1 0 0 0,1 0 0 0 0,0 0 0 0 0,16 41 0 0 0,-13-30 0 0 0,6 15 0 0 0,-2 1 0 0 0,0 0 0 0 0,1 18 0 0 0,-7-37 0 0 0,-1-7 0 0 0,-1 0 0 0 0,-1 0 0 0 0,1 0 0 0 0,0 0 0 0 0,-1 0 0 0 0,0 0 0 0 0,0 0 0 0 0,0 1 0 0 0,0 1 0 0 0,0 4 0 0 0,2-3 0 0 0,5-7 0 0 0,-3-1 0 0 0,-1-1 0 0 0,0 0 0 0 0,0 0 0 0 0,1 0 0 0 0,-1 0 0 0 0,-1 0 0 0 0,1-1 0 0 0,0 1 0 0 0,0-1 0 0 0,-1 0 0 0 0,0 0 0 0 0,0 0 0 0 0,1 0 0 0 0,0-3 0 0 0,4-7 0 0 0,0-1 0 0 0,-2 0 0 0 0,2-3 0 0 0,6-16 0 0 0,15-31 0 0 0,77-155 0 0 0,-101 212 14 0 0,0 0 1 0 0,-1-1-1 0 0,0 0 1 0 0,0 1-1 0 0,0-6-14 0 0,-2 12 371 0 0,-1 1 117 0 0,0 0 21 0 0,0 0-66 0 0,0 21-278 0 0,-2-4-165 0 0,-1 0 0 0 0,-3 12 0 0 0,-4 23 0 0 0,9-46 0 0 0,0-4 0 0 0,1-1 0 0 0,-1 1 0 0 0,1 0 0 0 0,0-1 0 0 0,0 1 0 0 0,0 0 0 0 0,0-1 0 0 0,0 1 0 0 0,0-1 0 0 0,1 1 0 0 0,-1 0 0 0 0,0-1 0 0 0,1 1 0 0 0,-1-1 0 0 0,1 1 0 0 0,-1 0 0 0 0,1 2 0 0 0,8 6 0 0 0,0-3 0 0 0,-1 1 0 0 0,21 19 0 0 0,-18-17 0 0 0,-1 1 0 0 0,9 9 0 0 0,-16-15 0 0 0,0-1 0 0 0,-1 0 0 0 0,1 1 0 0 0,-1 0 0 0 0,0-1 0 0 0,0 1 0 0 0,0 0 0 0 0,-1 0 0 0 0,1 3 0 0 0,4 16 0 0 0,-4-18 0 0 0,0 1 0 0 0,-1-1 0 0 0,1 1 0 0 0,-1-1 0 0 0,-1 1 0 0 0,1-1 0 0 0,-1 1 0 0 0,0-1 0 0 0,-1 5 0 0 0,0-5 0 0 0,0-1 0 0 0,-1 1 0 0 0,1 0 0 0 0,-1-1 0 0 0,0 1 0 0 0,-1-1 0 0 0,1 0 0 0 0,-1 0 0 0 0,0 0 0 0 0,0 0 0 0 0,-1 0 0 0 0,0 0 0 0 0,2-3 0 0 0,0 0 0 0 0,-1 0 0 0 0,1 0 0 0 0,-1 0 0 0 0,1 0 0 0 0,-1 0 0 0 0,0-1 0 0 0,0 0 0 0 0,0 1 0 0 0,0-1 0 0 0,0 0 0 0 0,0 0 0 0 0,0-1 0 0 0,0 1 0 0 0,0-1 0 0 0,0 1 0 0 0,0-1 0 0 0,-1 0 0 0 0,1 0 0 0 0,0-1 0 0 0,0 1 0 0 0,0 0 0 0 0,-3-2 0 0 0,-6-1-298 0 0,0-1 0 0 0,0 0 0 0 0,1-1 0 0 0,-1 0 0 0 0,1 0 0 0 0,0-2 0 0 0,1 1 0 0 0,-1-1 0 0 0,1-1-1 0 0,1 0 1 0 0,-8-7 298 0 0,15 12-330 0 0,0 1 0 0 0,0 0 0 0 0,0-1 0 0 0,1 0 0 0 0,-1 1 0 0 0,1-1 0 0 0,-1 0 0 0 0,1 0 0 0 0,0 0 330 0 0,-1-9-1535 0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9:01:09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0 15199 0 0,'0'0'1172'0'0,"0"2"-385"0"0,0 0 99 0 0,0 0 0 0 0,0 0 0 0 0,0 0 0 0 0,0 0-1 0 0,0 0 1 0 0,-1 0 0 0 0,1 0 0 0 0,0 0 0 0 0,-1 0 0 0 0,0 1-886 0 0,-12 19 2539 0 0,4-12-3503 0 0,0-1-1 0 0,-1 0 0 0 0,-2 1 965 0 0,-6 6-39 0 0,6-3-273 0 0,0 0 1 0 0,0 1-1 0 0,2 1 0 0 0,0 0 0 0 0,-8 15 312 0 0,-2 8 1216 0 0,-13 39-1216 0 0,23-51 290 0 0,2 1 0 0 0,1 0-1 0 0,1 1 1 0 0,1-1 0 0 0,0 16-290 0 0,3-21 169 0 0,1 0 0 0 0,1 0-1 0 0,1 0 1 0 0,2 0 0 0 0,0 0 0 0 0,1 0 0 0 0,3 6-169 0 0,-3-14-5 0 0,1-1 0 0 0,1 0 1 0 0,0 0-1 0 0,1 0 0 0 0,4 4 5 0 0,-9-14-14 0 0,-1 0 0 0 0,1 0 0 0 0,1-1 0 0 0,-1 1 0 0 0,0-1 0 0 0,0 0 0 0 0,1 0 0 0 0,0 0 0 0 0,-1 0 0 0 0,1 0 0 0 0,0 0 0 0 0,0-1 0 0 0,0 1-1 0 0,0-1 1 0 0,0 0 0 0 0,0 0 0 0 0,0 0 0 0 0,1 0 14 0 0,5 0-32 0 0,-1 0-1 0 0,1-1 1 0 0,-1 0-1 0 0,1 0 1 0 0,-1-1-1 0 0,7-1 33 0 0,61-12-168 0 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9:01:10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1 17967 0 0,'0'0'827'0'0,"-1"2"-22"0"0,-5 6-1069 0 0,-4 6 1987 0 0,0 0-1 0 0,-1 0 0 0 0,-1-1 1 0 0,0-1-1 0 0,-8 7-1722 0 0,-79 64 225 0 0,-26 32-225 0 0,92-80 43 0 0,0 1 0 0 0,-21 33-43 0 0,48-61 81 0 0,1 1 0 0 0,0 0-1 0 0,0 0 1 0 0,1 0 0 0 0,0 0 0 0 0,1 1 0 0 0,0-1 0 0 0,-2 10-81 0 0,4-14 27 0 0,0-1-1 0 0,1 0 1 0 0,-1 0 0 0 0,1 0-1 0 0,0 0 1 0 0,0 1 0 0 0,1-1 0 0 0,-1 0-1 0 0,1 0 1 0 0,0 0 0 0 0,0 0-1 0 0,0 0 1 0 0,0 0 0 0 0,1 0-1 0 0,0 0 1 0 0,0 0 0 0 0,0 0 0 0 0,0-1-1 0 0,0 1 1 0 0,1-1 0 0 0,0 0-1 0 0,0 1-26 0 0,4 2 16 0 0,0-1 0 0 0,1 1 1 0 0,0-2-1 0 0,-1 1 0 0 0,2-1 0 0 0,-1 0 0 0 0,0 0 0 0 0,1-1 0 0 0,0-1 0 0 0,0 1 0 0 0,0-1 0 0 0,0-1 0 0 0,4 1-16 0 0,8 0-40 0 0,-1-1 0 0 0,1-1 0 0 0,0-1 1 0 0,-1-1-1 0 0,11-2 40 0 0,-6-1-576 0 0,1-2-1 0 0,-1 0 1 0 0,0-1 0 0 0,-1-2 0 0 0,0 0 0 0 0,-1-2 0 0 0,0-1 0 0 0,0 0-1 0 0,16-15 577 0 0,-5 0-2029 0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9:01:10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25079 0 0,'0'0'1151'0'0,"0"0"-26"0"0,2 1-725 0 0,9 4-307 0 0,0-1 0 0 0,0 0 1 0 0,0 0-1 0 0,1-1 0 0 0,0 0-93 0 0,5 1 352 0 0,-1 0 1 0 0,6 4-353 0 0,16 9-232 0 0,0 2 0 0 0,-1 1 0 0 0,31 24 232 0 0,8 10 90 0 0,-3 4 0 0 0,-2 3 0 0 0,-3 4 0 0 0,-3 2 0 0 0,-3 2 0 0 0,13 25-90 0 0,-41-48 863 0 0,29 51-863 0 0,-52-78 122 0 0,-2 0-1 0 0,0 0 0 0 0,-1 1 0 0 0,-1 0 0 0 0,0 1 1 0 0,-2-1-1 0 0,0 2-121 0 0,-4-15 14 0 0,-1-1-1 0 0,1 1 1 0 0,-1 0 0 0 0,0-1 0 0 0,0 1 0 0 0,-1-1 0 0 0,0 1 0 0 0,0-1 0 0 0,0 1 0 0 0,-1-1-1 0 0,0 1 1 0 0,-2 2-14 0 0,2-4 1 0 0,-1 0-1 0 0,0 0 0 0 0,0 0 1 0 0,-1 0-1 0 0,1-1 1 0 0,-1 0-1 0 0,0 1 0 0 0,0-1 1 0 0,-1 0-1 0 0,1-1 1 0 0,-1 1-1 0 0,0-1 0 0 0,0 0 1 0 0,-1 0-1 0 0,-14 7-61 0 0,1-2 1 0 0,-2 0 0 0 0,1-1 0 0 0,-1-1-1 0 0,-10 1 61 0 0,-20 2-729 0 0,-37 1 729 0 0,-6-5-1877 0 0,0-5 1 0 0,-76-9 1876 0 0,83 1-1647 0 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9:01:12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393 777 10591 0 0,'-6'-11'290'0'0,"-1"-1"362"0"0,1 1-1 0 0,1-1 1 0 0,0 0-1 0 0,1 0 1 0 0,0 0-1 0 0,1-1 1 0 0,0 1-1 0 0,1-1 1 0 0,-1-7-652 0 0,3-25 196 0 0,3-12-196 0 0,-1 19-1434 0 0,-1 0 0 0 0,-2-3 1434 0 0,0 28-189 0 0,0 0-1 0 0,-2 1 1 0 0,1-1 0 0 0,-1 0 0 0 0,-1 1 0 0 0,0 0-1 0 0,-1 0 1 0 0,-1-2 189 0 0,-1 1 351 0 0,-1-1 0 0 0,0 1 0 0 0,-1 0 0 0 0,0 1 0 0 0,-1 0 0 0 0,-1 0 0 0 0,0 1 0 0 0,0 1 0 0 0,-1-1 0 0 0,0 2 0 0 0,-1 0 0 0 0,0 0 0 0 0,-3 0-351 0 0,2 0-117 0 0,1 0-1 0 0,0-2 1 0 0,0 1 0 0 0,1-2-1 0 0,-1-1 118 0 0,12 12-214 0 0,1 1-61 0 0,-2-2-21 0 0,-33-40-655 0 0,31 39 1496 0 0,-1 0 1 0 0,1-1-1 0 0,0 2 0 0 0,-1-1 0 0 0,0 0 0 0 0,-1 0-545 0 0,6 3-15 0 0,-2-1 502 0 0,0 1 29 0 0,-10-2 1155 0 0,7 2 3938 0 0,38 3-5308 0 0,1-2 1 0 0,0 0-1 0 0,-1-3 1 0 0,1 0 0 0 0,3-3-302 0 0,13 0 414 0 0,45 1-414 0 0,-78 4 6 0 0,14 0 19 0 0,-1 2 0 0 0,0 1 0 0 0,11 3-25 0 0,-33-5 4 0 0,0 1-1 0 0,0 0 1 0 0,0 1 0 0 0,0 0-1 0 0,-1 0 1 0 0,1 1-1 0 0,-1-1 1 0 0,0 2-1 0 0,0-1 1 0 0,0 1-1 0 0,-1 0 1 0 0,1 0 0 0 0,-1 1-1 0 0,4 5-3 0 0,-9-9 0 0 0,1 0 0 0 0,-1 0 1 0 0,0 1-1 0 0,0-1 0 0 0,0 0 0 0 0,0 1 0 0 0,0-1 0 0 0,0 1 0 0 0,-1-1 1 0 0,1 1-1 0 0,-1 0 0 0 0,0-1 0 0 0,0 1 0 0 0,0 0 0 0 0,0-1 1 0 0,0 1-1 0 0,0-1 0 0 0,-1 1 0 0 0,1 0 0 0 0,-1-1 0 0 0,0 1 0 0 0,0-1 1 0 0,0 0-1 0 0,0 2 0 0 0,-4 7-5 0 0,-1 0 1 0 0,0-1-1 0 0,-1 0 0 0 0,-5 6 5 0 0,12-16 0 0 0,-20 26-39 0 0,-1-1 0 0 0,-23 20 39 0 0,-53 43-6 0 0,61-57-36 0 0,25-21 39 0 0,-35 31-8 0 0,-4 8 11 0 0,36-34 1 0 0,1-1-1 0 0,1 2 1 0 0,1 0 0 0 0,0 0-1 0 0,-6 14 0 0 0,11-15 0 0 0,5-2 0 0 0,2-11 0 0 0,0-1 0 0 0,0 1 0 0 0,0 0 0 0 0,0-1 0 0 0,1 1 0 0 0,-1-1 0 0 0,0 1 0 0 0,1-1 0 0 0,-1 0 0 0 0,1 0 0 0 0,-1 1 0 0 0,1-1 0 0 0,0 0 0 0 0,-1 0 0 0 0,1-1 0 0 0,0 1 0 0 0,0 0 0 0 0,0 0 0 0 0,-1-1 0 0 0,1 1 0 0 0,0-1 0 0 0,1 0 0 0 0,6 2 0 0 0,0 0 0 0 0,0-1 0 0 0,1 0 0 0 0,0-1 0 0 0,28 1 17 0 0,36 1 51 0 0,-8 1-45 0 0,-45-3-272 0 0,0 1 1 0 0,0 1 0 0 0,-1 1-1 0 0,1 1 1 0 0,-1 0-1 0 0,10 4 249 0 0,-27-7-356 0 0,0 0 0 0 0,0 1-1 0 0,0-1 1 0 0,0 1-1 0 0,0-1 1 0 0,0 1-1 0 0,-1 0 1 0 0,1 0-1 0 0,-1 0 1 0 0,1 0 0 0 0,-1 0-1 0 0,0 1 357 0 0,4 12-8356 0 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9:01:12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4607 0 0,'0'0'354'0'0,"0"0"610"0"0,0 0 3428 0 0,2 0 1522 0 0,18-5 2429 0 0,21-5-1600 0 0,-11 3-7464 0 0,1 1-1 0 0,8 1 722 0 0,-36 5-99 0 0,-1 0 1 0 0,1 0-1 0 0,0-1 1 0 0,0 1-1 0 0,-1-1 1 0 0,1 1-1 0 0,0-1 1 0 0,-1 0-1 0 0,1 0 1 0 0,-1 0-1 0 0,1-1 1 0 0,-1 1 0 0 0,1-1-1 0 0,0 0 99 0 0,-2 1-484 0 0,-1 1 85 0 0,0 0 42 0 0,0 0 5 0 0,0 0-11 0 0,0 0-45 0 0,0 0-21 0 0,-4 13-7015 0 0,-3-4-416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14:01:18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24 674 11975 0 0,'0'0'267'0'0,"0"0"42"0"0,0 0 17 0 0,0 0-28 0 0,0 0-126 0 0,0 0 204 0 0,-9 1 3056 0 0,7-3-3122 0 0,0-1-1 0 0,1 1 0 0 0,-1 0 1 0 0,1-1-1 0 0,0 1 0 0 0,0-1 1 0 0,0 1-1 0 0,0-1 0 0 0,0 0 0 0 0,1 1 1 0 0,-1-1-1 0 0,1 0 0 0 0,-1 0 1 0 0,1 1-1 0 0,0-1 0 0 0,0 0 1 0 0,0 0-1 0 0,1 1 0 0 0,-1-1 1 0 0,1-1-310 0 0,2-11 675 0 0,0 1 0 0 0,2-1 1 0 0,2-6-676 0 0,-1 6 182 0 0,42-111 799 0 0,-39 106-505 0 0,9-20-215 0 0,-11 27-211 0 0,-1 0-1 0 0,-1-1 1 0 0,0 1-1 0 0,0-1 1 0 0,-1 0 0 0 0,-1 0-1 0 0,-1 0-49 0 0,-2 6 0 0 0,-1 0 0 0 0,1 8 0 0 0,0 1 0 0 0,0-1 0 0 0,0 0 0 0 0,0 0 0 0 0,0 0 0 0 0,0 0 0 0 0,-1 0 0 0 0,1 0 0 0 0,0 0 0 0 0,0 1 0 0 0,0-1 0 0 0,0 0 0 0 0,0 0 0 0 0,0 0 0 0 0,0 0 0 0 0,0 0 0 0 0,0 0 0 0 0,-1 0 0 0 0,1 0 0 0 0,0 0 0 0 0,0 0 0 0 0,0 0 0 0 0,0 0 0 0 0,0 0 0 0 0,0 0 0 0 0,-1 0 0 0 0,1 0 0 0 0,0 0 0 0 0,0 0 0 0 0,0 0 0 0 0,0 0 0 0 0,0 0 0 0 0,0 0 0 0 0,-1 0 0 0 0,1 0 0 0 0,0 0 0 0 0,0 0 0 0 0,0 0 0 0 0,0 0 0 0 0,0 0 0 0 0,0 0 0 0 0,0 0 0 0 0,-1 0 0 0 0,1 0 0 0 0,0 0 0 0 0,0 0 0 0 0,0-1 0 0 0,0 1 0 0 0,0 0 0 0 0,0 0 0 0 0,0 0 0 0 0,0 0 0 0 0,0 0 0 0 0,0 0 0 0 0,0 0 0 0 0,-1 0 0 0 0,1-1 0 0 0,0 1 0 0 0,-4 10 0 0 0,-23 71 0 0 0,26-78 0 0 0,-2 13 0 0 0,3-6 0 0 0,3-1 0 0 0,5-2 0 0 0,-4-5 0 0 0,-1 0 0 0 0,1 0 0 0 0,0 0 0 0 0,0-1 0 0 0,0 1 0 0 0,1-1 0 0 0,-1 0 0 0 0,0 0 0 0 0,0 0 0 0 0,1-1 0 0 0,-1 1 0 0 0,4-1 0 0 0,-5 0 0 0 0,1 0 0 0 0,0 1 0 0 0,0 0 0 0 0,0 0 0 0 0,0 0 0 0 0,0 1 0 0 0,0-1 0 0 0,-1 1 0 0 0,1 0 0 0 0,-1 0 0 0 0,1 0 0 0 0,-1 1 0 0 0,0-1 0 0 0,0 1 0 0 0,0-1 0 0 0,0 1 0 0 0,0 0 0 0 0,0 1 0 0 0,-1-1 0 0 0,0 0 0 0 0,1 1 0 0 0,-1-1 0 0 0,-1 1 0 0 0,1-1 0 0 0,1 5 0 0 0,1 1 0 0 0,-1 1 0 0 0,0 0 0 0 0,-1 0 0 0 0,0 0 0 0 0,0 0 0 0 0,-1 1 0 0 0,0-1 0 0 0,-1 0 0 0 0,-1 4 0 0 0,1-9 0 0 0,0 0 0 0 0,0 0 0 0 0,-1 1 0 0 0,0-1 0 0 0,0 0 0 0 0,0 0 0 0 0,-1 0 0 0 0,1 0 0 0 0,-1 0 0 0 0,-1-1 0 0 0,1 1 0 0 0,-1 0 0 0 0,1-1 0 0 0,-1 0 0 0 0,-1 0 0 0 0,0 2 0 0 0,0-2 0 0 0,4-3 0 0 0,0-1 0 0 0,-1 1 0 0 0,1 0 0 0 0,-1-1 0 0 0,1 1 0 0 0,0-1 0 0 0,-1 1 0 0 0,1-1 0 0 0,-1 1 0 0 0,0-1 0 0 0,1 0 0 0 0,-1 1 0 0 0,1-1 0 0 0,-1 0 0 0 0,1 1 0 0 0,-1-1 0 0 0,0 0 0 0 0,1 0 0 0 0,-1 1 0 0 0,0-1 0 0 0,1 0 0 0 0,-1 0 0 0 0,0 0 0 0 0,1 0 0 0 0,-1 0 0 0 0,0 0 0 0 0,0 0 0 0 0,-7 1 0 0 0,-19-3 0 0 0,15 1 0 0 0,8 0 0 0 0,-3-2 0 0 0,4 1 0 0 0,13-1 0 0 0,-4 2 0 0 0,10-4 0 0 0,0-1 0 0 0,-1-1 0 0 0,0 0 0 0 0,0-1 0 0 0,-1-1 0 0 0,0 0 0 0 0,3-3 0 0 0,17-11 0 0 0,12-8 0 0 0,-1-1 0 0 0,-2-3 0 0 0,6-8 0 0 0,-34 24 0 0 0,-19 26 0 0 0,1 1 0 0 0,1 0 0 0 0,-1 0 0 0 0,1-1 0 0 0,0 2 0 0 0,1-1 0 0 0,-1 5 0 0 0,0 2 0 0 0,-1 0 0 0 0,-1 0 0 0 0,0 2 0 0 0,-1-1 0 0 0,0 0 0 0 0,-1 14 0 0 0,0 3 0 0 0,5-29 0 0 0,0-1 0 0 0,0 1 0 0 0,1-1 0 0 0,0 1 0 0 0,0-1 0 0 0,0 1 0 0 0,0-1 0 0 0,0 1 0 0 0,1 0 0 0 0,1 5 0 0 0,5-4 0 0 0,-5-4 0 0 0,1 0 0 0 0,0-1 0 0 0,0 0 0 0 0,-1 0 0 0 0,1 0 0 0 0,0 0 0 0 0,0 0 0 0 0,-1 0 0 0 0,1-1 0 0 0,0 1 0 0 0,0-1 0 0 0,-1 0 0 0 0,1 0 0 0 0,-1 0 0 0 0,1 0 0 0 0,-1 0 0 0 0,1 0 0 0 0,-1-1 0 0 0,1 1 0 0 0,-1-1 0 0 0,0 0 0 0 0,9-7 0 0 0,0 0 0 0 0,-1 0 0 0 0,6-8 0 0 0,-12 13 0 0 0,15-18 0 0 0,-1-1 0 0 0,-1 0 0 0 0,-1-1 0 0 0,0-1 0 0 0,-3-1 0 0 0,0 0 0 0 0,-1-1 0 0 0,7-24 0 0 0,7-38 0 0 0,-4 0 0 0 0,-1-12 0 0 0,-20 94 0 0 0,1-2 47 0 0,0-1 0 0 0,-1 1 1 0 0,0-1-1 0 0,0 0 0 0 0,-1-4-47 0 0,-1 11 253 0 0,1 3 10 0 0,-5 0 23 0 0,4-1-241 0 0,-1 1-1 0 0,1 0 1 0 0,-1 0 0 0 0,0 0-1 0 0,1 0 1 0 0,-1 1-1 0 0,1-1 1 0 0,-1 0 0 0 0,0 1-1 0 0,1-1 1 0 0,-1 1-1 0 0,1-1 1 0 0,-1 1 0 0 0,1 0-1 0 0,0-1 1 0 0,-1 1-1 0 0,1 0 1 0 0,0 0 0 0 0,-1 0-1 0 0,1 0 1 0 0,-1 1-45 0 0,-4 6 7 0 0,0-1 0 0 0,0 1 1 0 0,0 0-1 0 0,1 0 1 0 0,1 1-1 0 0,-1 0 0 0 0,-2 8-7 0 0,-5 16-10 0 0,-4 19 10 0 0,14-46 0 0 0,-42 159 14 0 0,-21 69-88 0 0,49-182-191 0 0,2-4-552 0 0,-2 1-1 0 0,-22 43 818 0 0,42-105 0 0 0,0-1 0 0 0,0 0 0 0 0,-1-3 0 0 0,9-30 0 0 0,6-24 0 0 0,-3-2 0 0 0,-12 55 0 0 0,3-2 0 0 0,-5 14 0 0 0,-5 10 0 0 0,2-2 0 0 0,-4 12 0 0 0,6-5 0 0 0,4 0 0 0 0,-3-7 0 0 0,1-1 0 0 0,-1 0 0 0 0,1 1 0 0 0,-1-1 0 0 0,1 0 0 0 0,0 0 0 0 0,0 0 0 0 0,-1 0 0 0 0,1 0 0 0 0,0 0 0 0 0,0 0 0 0 0,0-1 0 0 0,0 1 0 0 0,0-1 0 0 0,0 0 0 0 0,0 1 0 0 0,0-1 0 0 0,0 0 0 0 0,0 0 0 0 0,0 0 0 0 0,0 0 0 0 0,0-1 0 0 0,0 1 0 0 0,0-1 0 0 0,1 1 0 0 0,8-3 0 0 0,-1 0 0 0 0,1-1 0 0 0,-1 0 0 0 0,4-3 0 0 0,1 0 0 0 0,6-3 0 0 0,16-10 0 0 0,-20 10 0 0 0,1 1 0 0 0,16-7 0 0 0,-25 13 0 0 0,-1 3 64 0 0,-8 0 4 0 0,1 0 1 0 0,0 1-1 0 0,0-1 0 0 0,-1 0 0 0 0,1 0 1 0 0,0 1-1 0 0,-1-1 0 0 0,1 1 0 0 0,0-1 1 0 0,-1 1-1 0 0,1-1 0 0 0,-1 1 0 0 0,1-1 1 0 0,-1 1-1 0 0,1-1 0 0 0,-1 1 0 0 0,1 0 1 0 0,-1-1-1 0 0,1 1 0 0 0,-1 0 0 0 0,0-1-68 0 0,8 16 520 0 0,-8-15-561 0 0,6 18 10 0 0,-1 0 0 0 0,0 0 0 0 0,-2 0 0 0 0,0 1 0 0 0,-2 0 0 0 0,0-1 0 0 0,-1 3 31 0 0,-3 6-1594 0 0,2-23 1864 0 0,0-4 180 0 0,1 3 226 0 0,0-3-372 0 0,1-5-177 0 0,0-3-127 0 0,1 0 0 0 0,0 0 0 0 0,0 0 0 0 0,1 0 0 0 0,0 0 0 0 0,0 1 0 0 0,0-1 0 0 0,1 1 0 0 0,0 0 0 0 0,1-1 0 0 0,12-15 0 0 0,0 1 0 0 0,2 0 0 0 0,-6 10 0 0 0,-1-1 0 0 0,1 2 0 0 0,1-1 0 0 0,0 2 0 0 0,0 0 0 0 0,1 1 0 0 0,3-1 0 0 0,-11 5 0 0 0,-5 3 0 0 0,1-1 0 0 0,-1 1 0 0 0,1 0 0 0 0,0 0 0 0 0,-1 0 0 0 0,1 0 0 0 0,0 1 0 0 0,2-1 0 0 0,5-1 0 0 0,6 2 0 0 0,-12 4 0 0 0,-3-3 0 0 0,10 10 0 0 0,-10-7 0 0 0,0-1 0 0 0,0 1 0 0 0,0 1 0 0 0,-1-1 0 0 0,1 0 0 0 0,-1 1 0 0 0,0-1 0 0 0,0 0 0 0 0,0 0 0 0 0,0 1 0 0 0,-1-1 0 0 0,0 0 0 0 0,0 0 0 0 0,0 1 0 0 0,0-1 0 0 0,-1 2 0 0 0,-2 5 0 0 0,-8 61 0 0 0,11-66 0 0 0,0-1 0 0 0,1 1 0 0 0,0 0 0 0 0,0-1 0 0 0,1 6 0 0 0,1 11 0 0 0,-1-9 0 0 0,2-10 0 0 0,-1-2 0 0 0,4 5 0 0 0,-6-5 0 0 0,1-1 0 0 0,-1 1 0 0 0,1-1 0 0 0,0 1 0 0 0,-1-1 0 0 0,1 1 0 0 0,0-1 0 0 0,-1 1 0 0 0,1-1 0 0 0,0 0 0 0 0,-1 1 0 0 0,1-1 0 0 0,0 0 0 0 0,0 0 0 0 0,0 0 0 0 0,-1 1 0 0 0,1-1 0 0 0,0 0 0 0 0,0 0 0 0 0,0 0 0 0 0,0 0 0 0 0,1-1 0 0 0,1 2 0 0 0,1-1 0 0 0,-1 0 0 0 0,0-1 0 0 0,1 1 0 0 0,-1 0 0 0 0,0-1 0 0 0,0 0 0 0 0,1 0 0 0 0,-1 0 0 0 0,0 0 0 0 0,0 0 0 0 0,0-1 0 0 0,0 0 0 0 0,0 1 0 0 0,2-3 0 0 0,6-4 0 0 0,0-1 0 0 0,-1 0 0 0 0,1-1 0 0 0,-10 9 0 0 0,11-10 0 0 0,-1-1 0 0 0,0-1 0 0 0,-1 0 0 0 0,0 0 0 0 0,-1-1 0 0 0,4-9 0 0 0,-1-1 0 0 0,-2-1 0 0 0,0 0 0 0 0,-2 0 0 0 0,0-4 0 0 0,-8 25 0 0 0,-4 7 0 0 0,-3 6 0 0 0,2 1 0 0 0,0 0 0 0 0,0 1 0 0 0,-1 6 0 0 0,-4 10 0 0 0,3-7 0 0 0,1 0 0 0 0,0 0 0 0 0,2 1 0 0 0,0 3 0 0 0,2-15 0 0 0,2-3 0 0 0,-1 1 0 0 0,1-1 0 0 0,0 0 0 0 0,1 0 0 0 0,-1 1 0 0 0,1-1 0 0 0,1 0 0 0 0,-1 0 0 0 0,1 0 0 0 0,2 4 0 0 0,-4-10 0 0 0,0 1 0 0 0,0 0 0 0 0,0-1 0 0 0,0 1 0 0 0,1 0 0 0 0,-1-1 0 0 0,0 1 0 0 0,0-1 0 0 0,1 1 0 0 0,-1 0 0 0 0,0-1 0 0 0,1 1 0 0 0,-1-1 0 0 0,1 1 0 0 0,-1-1 0 0 0,1 1 0 0 0,-1-1 0 0 0,1 0 0 0 0,-1 1 0 0 0,1-1 0 0 0,0 0 0 0 0,-1 1 0 0 0,1-1 0 0 0,3-2 0 0 0,0 1 0 0 0,0 0 0 0 0,0 0 0 0 0,0-1 0 0 0,0 1 0 0 0,-1-1 0 0 0,1 0 0 0 0,0 0 0 0 0,-1-1 0 0 0,0 1 0 0 0,2-2 0 0 0,31-31 0 0 0,-26 23 0 0 0,8-8 0 0 0,-2-1 0 0 0,-1-1 0 0 0,0-1 0 0 0,7-15 0 0 0,1-11 931 0 0,-22 47-422 0 0,-1 2-66 0 0,-1 1-294 0 0,-4 5-147 0 0,1 0 0 0 0,0-1 0 0 0,0 1 0 0 0,0 1 0 0 0,1-1 0 0 0,0 1 0 0 0,0-1 0 0 0,1 1 0 0 0,-1 0 0 0 0,1 1-2 0 0,-4 17-2 0 0,1 1 0 0 0,0 4 2 0 0,5-26 0 0 0,-1 0 0 0 0,1 0 0 0 0,0 0 0 0 0,0 0 0 0 0,1 0 0 0 0,-1 0 0 0 0,1 0 0 0 0,0 0 0 0 0,0 0 0 0 0,0-1 0 0 0,1 1 0 0 0,0 1 0 0 0,-2-3 0 0 0,1-1 0 0 0,-1 0 0 0 0,1 0 0 0 0,-1 0 0 0 0,1 0 0 0 0,0 0 0 0 0,-1 0 0 0 0,1 0 0 0 0,0 0 0 0 0,0 0 0 0 0,0 0 0 0 0,0 0 0 0 0,0-1 0 0 0,0 1 0 0 0,0 0 0 0 0,0-1 0 0 0,0 1 0 0 0,0 0 0 0 0,0-1 0 0 0,0 0 0 0 0,0 1 0 0 0,0-1 0 0 0,1 1 0 0 0,-1-1 0 0 0,0 0 0 0 0,0 0 0 0 0,1 0 0 0 0,-1 0 0 0 0,0 0 0 0 0,0 0 0 0 0,0 0 0 0 0,1 0 0 0 0,-1 0 0 0 0,0-1 0 0 0,0 1 0 0 0,0 0 0 0 0,1-1 0 0 0,-1 1 0 0 0,0-1 0 0 0,0 0 0 0 0,1 0 0 0 0,-1 0 0 0 0,9-4 0 0 0,-1 0 0 0 0,0-1 0 0 0,0 0 0 0 0,0-1 0 0 0,5-5 0 0 0,16-13 0 0 0,-13 12 0 0 0,-1-1 0 0 0,0 0 0 0 0,-1-1 0 0 0,-1-1 0 0 0,1-1 0 0 0,11-18 0 0 0,21-36 0 0 0,-42 61 0 0 0,-5 10 0 0 0,0 0 0 0 0,0 1 0 0 0,0-1 0 0 0,0 0 0 0 0,0 0 0 0 0,1 0 0 0 0,-1 0 0 0 0,0 0 0 0 0,0 0 0 0 0,0 0 0 0 0,0 0 0 0 0,0 0 0 0 0,0 1 0 0 0,0-1 0 0 0,0 0 0 0 0,0 0 0 0 0,0 0 0 0 0,0 0 0 0 0,0 0 0 0 0,0 0 0 0 0,1 0 0 0 0,-1 0 0 0 0,0 0 0 0 0,0 0 0 0 0,0 0 0 0 0,0 0 0 0 0,0 0 0 0 0,0 0 0 0 0,0 0 0 0 0,0 0 0 0 0,1 0 0 0 0,-1 0 0 0 0,0 0 0 0 0,0 0 0 0 0,0 0 0 0 0,0 0 0 0 0,0 0 0 0 0,0 0 0 0 0,0 0 0 0 0,0 0 0 0 0,1 0 0 0 0,-1 0 0 0 0,0 0 0 0 0,0 0 0 0 0,0 0 0 0 0,0 0 0 0 0,0 0 0 0 0,0 0 0 0 0,0 0 0 0 0,0 0 0 0 0,0 0 0 0 0,0 0 0 0 0,0-1 0 0 0,1 1 0 0 0,-1 0 0 0 0,0 0 0 0 0,0 0 0 0 0,0 0 0 0 0,0 0 0 0 0,0 0 0 0 0,0 0 0 0 0,0 0 0 0 0,0-1 0 0 0,1 9 0 0 0,0 0 0 0 0,-1 1 0 0 0,-1-1 0 0 0,0 0 0 0 0,-1 7 0 0 0,1-5 0 0 0,-1 0 0 0 0,2 0 0 0 0,-1 2 0 0 0,2 3 0 0 0,0-1 0 0 0,1 0 0 0 0,0 0 0 0 0,2 4 0 0 0,-3-14 0 0 0,0 0 0 0 0,0-1 0 0 0,0 1 0 0 0,1-1 0 0 0,-1 0 0 0 0,1 1 0 0 0,0-1 0 0 0,0 0 0 0 0,0 0 0 0 0,0 0 0 0 0,0 0 0 0 0,1 0 0 0 0,0 0 0 0 0,-1-1 0 0 0,1 0 0 0 0,0 1 0 0 0,0-1 0 0 0,0 0 0 0 0,1 0 0 0 0,6 0 0 0 0,-7-4-119 0 0,1 1 0 0 0,-1-1 0 0 0,1 0 0 0 0,-1 0 0 0 0,1 0 1 0 0,-1 0-1 0 0,0 0 0 0 0,0-1 0 0 0,0 1 0 0 0,0-1 0 0 0,-1 0 0 0 0,1 0 0 0 0,-1 0 0 0 0,1 0 0 0 0,-1 0 0 0 0,1-4 119 0 0,3-3-995 0 0,0-1-1 0 0,-1 0 0 0 0,0-1 1 0 0,2-9 995 0 0,-4 6-6461 0 0,-1-4-1889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14:01:19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35 25567 0 0,'-6'12'621'0'0,"-5"7"2927"0"0,6-31-4658 0 0,5 11 893 0 0,-1-1 0 0 0,1 0 0 0 0,0 1 1 0 0,-1-1-1 0 0,1 0 0 0 0,0 1 0 0 0,0-1 0 0 0,0 0 1 0 0,0 0-1 0 0,0 1 0 0 0,0-1 0 0 0,1 0 1 0 0,-1 1-1 0 0,0-1 0 0 0,1 0 0 0 0,0 1 0 0 0,-1-1 1 0 0,1 1-1 0 0,0-1 0 0 0,0 1 0 0 0,0-1 0 0 0,0 0 217 0 0,9-14-1793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14:01:20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540 131 10135 0 0,'0'0'464'0'0,"0"0"-9"0"0,-3-8-70 0 0,2 4 808 0 0,-1 0 0 0 0,0 1-1 0 0,0-1 1 0 0,0 1 0 0 0,-3-3-1193 0 0,-24-23 3967 0 0,4 5-1922 0 0,21 19-1873 0 0,0 1-1 0 0,-1 0 0 0 0,1 0 1 0 0,-1 1-1 0 0,1-1 0 0 0,-1 1 1 0 0,0 0-1 0 0,0 0 1 0 0,-1 1-1 0 0,1 0 0 0 0,0 0 1 0 0,-1 0-1 0 0,-4-1-171 0 0,5 2 116 0 0,0 1 0 0 0,1-1 0 0 0,-1 1 0 0 0,1 0 0 0 0,-1 1 0 0 0,0-1 0 0 0,1 1 0 0 0,-1 0 0 0 0,1 0 0 0 0,-1 0 0 0 0,1 0 0 0 0,0 1 0 0 0,-1 0 0 0 0,1 0 0 0 0,0 0 0 0 0,0 0 0 0 0,-2 2-116 0 0,-5 5 0 0 0,0 1 0 0 0,1-1 0 0 0,0 2 0 0 0,1-1 0 0 0,0 1 0 0 0,1 1 0 0 0,0-1 0 0 0,1 2 0 0 0,0-1 0 0 0,1 1 0 0 0,0 0 0 0 0,1 0 0 0 0,0 0 0 0 0,1 1 0 0 0,1 0 0 0 0,0-1 0 0 0,0 11 0 0 0,3-21 0 0 0,-1-1 0 0 0,1 1 0 0 0,0-1 0 0 0,1 1 0 0 0,-1-1 0 0 0,0 1 0 0 0,1-1 0 0 0,-1 1 0 0 0,1-1 0 0 0,0 0 0 0 0,0 1 0 0 0,0-1 0 0 0,0 0 0 0 0,0 0 0 0 0,1 1 0 0 0,-1-1 0 0 0,1 0 0 0 0,-1-1 0 0 0,1 1 0 0 0,-1-1 0 0 0,1 0 0 0 0,0 0 0 0 0,-1 0 0 0 0,1 0 0 0 0,0 0 0 0 0,0 0 0 0 0,0 0 0 0 0,0-1 0 0 0,0 1 0 0 0,0-1 0 0 0,0 1 0 0 0,0-1 0 0 0,0 0 0 0 0,0 0 0 0 0,0 0 0 0 0,0 0 0 0 0,0 0 0 0 0,0 0 0 0 0,1-1 0 0 0,3 0 0 0 0,0 0 0 0 0,0-1 0 0 0,0 0 0 0 0,-1 0 0 0 0,1 0 0 0 0,0-1 0 0 0,-1 0 0 0 0,1 0 0 0 0,7-5 0 0 0,0-1 0 0 0,7-7 0 0 0,11-8 382 0 0,-16 14 31 0 0,-2-1-1 0 0,1-1 1 0 0,-1 0-1 0 0,6-9-412 0 0,-12 13 10 0 0,0 0 0 0 0,-1-1-1 0 0,0 0 1 0 0,-1 0 0 0 0,0 0 0 0 0,0 0-1 0 0,-1-1 1 0 0,0 0 0 0 0,0-2-10 0 0,-4 11 371 0 0,-2 1 117 0 0,-1 2-443 0 0,-1 0 0 0 0,1 1 0 0 0,0-1 0 0 0,0 1 0 0 0,0-1 0 0 0,0 1 0 0 0,1 0 0 0 0,-1 0 0 0 0,1 0 0 0 0,0 0 0 0 0,0 0 0 0 0,0 1 0 0 0,0-1 1 0 0,0 1-1 0 0,0 1-45 0 0,-5 12 220 0 0,1 1 1 0 0,-3 13-221 0 0,9-30 0 0 0,-22 88-692 0 0,5 0 0 0 0,0 32 692 0 0,4-17-304 0 0,-6 0 0 0 0,-16 49 304 0 0,32-142 0 0 0,0 0 0 0 0,0 0 0 0 0,-2-1 0 0 0,1 1 0 0 0,-1-1 0 0 0,-1 0 0 0 0,0 0 0 0 0,0 0 0 0 0,-1-1 0 0 0,-2 2 0 0 0,6-8 0 0 0,0-1 0 0 0,0 0 0 0 0,0 0 0 0 0,0 0 0 0 0,-1-1 0 0 0,1 1 0 0 0,-1-1 0 0 0,1 0 0 0 0,-1 0 0 0 0,1 0 0 0 0,-1 0 0 0 0,1 0 0 0 0,-1-1 0 0 0,0 0 0 0 0,1 1 0 0 0,-1-1 0 0 0,-2-1 0 0 0,-4 0 0 0 0,-1 0 0 0 0,1 0 0 0 0,0-1 0 0 0,0-1 0 0 0,-7-2 0 0 0,8 1-62 0 0,0-1 0 0 0,0 0 0 0 0,0 0 0 0 0,1 0 0 0 0,0-1 0 0 0,0 0 0 0 0,1-1 0 0 0,-1 0 0 0 0,1 0 0 0 0,1 0 0 0 0,0-1 0 0 0,0 0-1 0 0,0 0 1 0 0,1-1 0 0 0,-1-2 62 0 0,5 10-91 0 0,1 0 0 0 0,-1 0 0 0 0,1-1 0 0 0,-1 1 0 0 0,1 0 0 0 0,0 0 0 0 0,-1 0 0 0 0,1 0 0 0 0,0-1 0 0 0,0 1 0 0 0,0 0 0 0 0,0 0 0 0 0,0 0 0 0 0,0-1 0 0 0,0 1 0 0 0,1 0-1 0 0,-1 0 1 0 0,0 0 0 0 0,1-1 0 0 0,-1 1 0 0 0,1 0 0 0 0,-1 0 0 0 0,1 0 0 0 0,-1 0 0 0 0,1 0 0 0 0,0 0 0 0 0,0 0 0 0 0,-1 0 0 0 0,1 0 0 0 0,0 1 0 0 0,0-1 0 0 0,0 0 0 0 0,0 0 0 0 0,1 0 91 0 0,11-14-3703 0 0,6-7-4045 0 0,-6 12 1561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4:19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28 15663 0 0,'0'0'356'0'0,"0"0"50"0"0,2-16 552 0 0,-2 11-819 0 0,-1 3 581 0 0,1 2 249 0 0,-1 0-742 0 0,0-1 0 0 0,-1 1 0 0 0,1-1 0 0 0,0 0-1 0 0,-1 1 1 0 0,1 0 0 0 0,0-1 0 0 0,-1 1 0 0 0,1 0 0 0 0,0 0 0 0 0,-1 0-1 0 0,1 0 1 0 0,-1 0 0 0 0,0 0-227 0 0,-5 1 149 0 0,1 0 0 0 0,0 1 0 0 0,-1 0 0 0 0,1 0 0 0 0,0 0 0 0 0,0 1 0 0 0,0 0 0 0 0,0 0 0 0 0,0 0 0 0 0,1 1 0 0 0,-6 4-149 0 0,-8 8 765 0 0,1 1 0 0 0,-9 11-765 0 0,23-24 11 0 0,-12 12 133 0 0,1 1 0 0 0,1 0 0 0 0,0 1 0 0 0,1 1 0 0 0,1 0 0 0 0,1 0 0 0 0,1 1 0 0 0,1 1 0 0 0,0 0 0 0 0,0 6-144 0 0,-7 26 432 0 0,-3 35-432 0 0,15-66 35 0 0,2 0 0 0 0,0 0 1 0 0,1 0-1 0 0,2 1 0 0 0,1 15-35 0 0,2-15-46 0 0,0 0 0 0 0,3 8 46 0 0,-4-21-51 0 0,0 0-1 0 0,1-1 1 0 0,-1 0-1 0 0,2 0 0 0 0,-1 0 1 0 0,6 8 51 0 0,-8-15-96 0 0,0 0-4 0 0,-1 0 0 0 0,0 0 0 0 0,1 0 0 0 0,-1-1 0 0 0,1 1 0 0 0,0-1 0 0 0,1 2 100 0 0,1-1-111 0 0,-1 0 0 0 0,1-1-1 0 0,0 1 1 0 0,-1-1 0 0 0,1 0-1 0 0,0 0 1 0 0,1 0 111 0 0,-3 0-101 0 0,-1-1 0 0 0,0 1 0 0 0,1-1 0 0 0,-1 0 0 0 0,0 0 0 0 0,1 0 0 0 0,-1 1 0 0 0,0-1 0 0 0,1 0 0 0 0,-1-1 0 0 0,0 1 0 0 0,1 0 0 0 0,-1 0 0 0 0,0-1 0 0 0,1 1 0 0 0,-1 0 0 0 0,0-1 0 0 0,0 1 0 0 0,1-1 0 0 0,0 0 101 0 0,2-2-732 0 0,12-8-6838 0 0,-10 4 932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14:01:20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326 175 15663 0 0,'0'0'356'0'0,"2"-2"50"0"0,3-2-215 0 0,0 0 0 0 0,0-1 0 0 0,-1 0 1 0 0,0 0-1 0 0,0 0 0 0 0,0 0 1 0 0,-1-1-1 0 0,1 1 0 0 0,1-5-191 0 0,-4 7 183 0 0,0 1 0 0 0,-1-1 0 0 0,1 1 0 0 0,0-1 0 0 0,-1 1 0 0 0,0-1 0 0 0,1 0 0 0 0,-1 1 0 0 0,0-1 0 0 0,-1 1 0 0 0,1-1 0 0 0,0 0 0 0 0,-1 1 0 0 0,1-1 0 0 0,-1 1 0 0 0,0-1 0 0 0,0 1-1 0 0,0-1 1 0 0,0 1 0 0 0,0 0 0 0 0,0-1 0 0 0,-1 1 0 0 0,1 0 0 0 0,-1 0 0 0 0,0 0 0 0 0,0-1-183 0 0,-3-2 191 0 0,0 0 0 0 0,0 1 0 0 0,0 0 0 0 0,0-1 1 0 0,-1 2-1 0 0,0-1 0 0 0,1 1 0 0 0,-1-1 0 0 0,-1 2 0 0 0,1-1 0 0 0,0 1 0 0 0,-1 0 0 0 0,-3-1-191 0 0,5 2 124 0 0,0 0 0 0 0,0 1-1 0 0,0 0 1 0 0,0 0 0 0 0,0 0 0 0 0,0 0 0 0 0,0 1-1 0 0,0 0 1 0 0,0 0 0 0 0,0 0 0 0 0,0 0-1 0 0,0 1 1 0 0,0 0 0 0 0,1 0 0 0 0,-1 0 0 0 0,1 1-1 0 0,0-1 1 0 0,-3 3-124 0 0,-15 12 341 0 0,1 0 1 0 0,1 1-1 0 0,-6 8-341 0 0,17-17 128 0 0,1 2 0 0 0,0-1 0 0 0,1 1 0 0 0,0 0 0 0 0,1 0 0 0 0,0 1 0 0 0,0 0 0 0 0,1 1-128 0 0,-1 2 0 0 0,1-1 0 0 0,1 1 0 0 0,0 0 0 0 0,0 0 0 0 0,2 1 0 0 0,0-1 0 0 0,1 1 0 0 0,0-1 0 0 0,1 8 0 0 0,1-21 0 0 0,-1 0 0 0 0,0 0 0 0 0,1 0 0 0 0,-1 0 0 0 0,1 0 0 0 0,-1 0 0 0 0,1 1 0 0 0,0-2 0 0 0,0 1 0 0 0,0 0 0 0 0,0 0 0 0 0,0 0 0 0 0,1 0 0 0 0,-1-1 0 0 0,0 1 0 0 0,1 0 0 0 0,-1-1 0 0 0,1 1 0 0 0,0-1 0 0 0,-1 0 0 0 0,1 1 0 0 0,0-1 0 0 0,0 0 0 0 0,0 0 0 0 0,0 0 0 0 0,0-1 0 0 0,0 1 0 0 0,1 0 0 0 0,1 0 0 0 0,0-1 0 0 0,0 1 0 0 0,0-1 0 0 0,-1 0 0 0 0,1 0 0 0 0,0 0 0 0 0,0 0 0 0 0,0-1 0 0 0,0 0 0 0 0,-1 0 0 0 0,1 0 0 0 0,0 0 0 0 0,-1 0 0 0 0,1-1 0 0 0,1 0 0 0 0,14-9 21 0 0,-1 0-1 0 0,0-2 1 0 0,-1 0 0 0 0,-1-1 0 0 0,0 0-1 0 0,-1-1 1 0 0,0-1 0 0 0,-1-1-1 0 0,-1 0 1 0 0,0-1 0 0 0,-2 0 0 0 0,0 0-1 0 0,-1-1 1 0 0,-1-1 0 0 0,-1 0-1 0 0,0 0 1 0 0,-1-1-21 0 0,-6 15 52 0 0,1 1 27 0 0,0-1-1 0 0,-1 1 1 0 0,0 0 0 0 0,0 0-1 0 0,0-5-78 0 0,-1 9 7 0 0,0 1 0 0 0,0-1 0 0 0,0 0 0 0 0,0 1 0 0 0,-1-1-1 0 0,1 1 1 0 0,0-1 0 0 0,0 0 0 0 0,0 1 0 0 0,-1-1 0 0 0,1 1-1 0 0,0-1 1 0 0,-1 1 0 0 0,1-1 0 0 0,0 1 0 0 0,-1-1 0 0 0,1 1-1 0 0,-1 0 1 0 0,1-1 0 0 0,-1 1 0 0 0,1-1 0 0 0,-1 1 0 0 0,1 0 0 0 0,-1-1-1 0 0,1 1 1 0 0,-1 0 0 0 0,0 0-7 0 0,-15-3 130 0 0,10 5-119 0 0,0-1 0 0 0,1 1 1 0 0,-1 0-1 0 0,1 0 0 0 0,-1 1 0 0 0,1-1 0 0 0,0 1 0 0 0,0 0 1 0 0,0 1-1 0 0,1-1 0 0 0,-1 1 0 0 0,1 0 0 0 0,0 0 1 0 0,-1 1-12 0 0,-4 5-2 0 0,1-1-1 0 0,0 2 1 0 0,1-1 0 0 0,0 1 0 0 0,0 0 0 0 0,1 1 2 0 0,-3 12 96 0 0,0 1-1 0 0,2 0 1 0 0,1 0-1 0 0,1 0 1 0 0,-2 26-96 0 0,6-43-97 0 0,0 6-489 0 0,1 0 0 0 0,1 1 0 0 0,0-1-1 0 0,1 1 1 0 0,1-1 0 0 0,3 11 586 0 0,-4-14-912 0 0,-1-10 641 0 0,0 0 0 0 0,0 0 1 0 0,-1 0-1 0 0,1 0 0 0 0,0 0 0 0 0,0 0 0 0 0,0 0 0 0 0,0 0 1 0 0,0 0-1 0 0,0-1 0 0 0,0 1 0 0 0,0 0 0 0 0,1-1 0 0 0,-1 1 0 0 0,0 0 1 0 0,0-1-1 0 0,0 0 0 0 0,1 1 0 0 0,0-1 271 0 0,-1 1-631 0 0,6-3-1913 0 0,18-8-15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14:01:20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94 21655 0 0,'0'0'1664'0'0,"0"0"-1075"0"0,2 0-349 0 0,2 2 54 0 0,-3-4 322 0 0,-11-9 1161 0 0,-17-14 1023 0 0,25 24-2772 0 0,-31-23-25 0 0,25 20-8 0 0,1-1-1 0 0,0-1 1 0 0,-7-5 5 0 0,13 10-87 0 0,1 1-97 0 0,-4-6-119 0 0,3 6-4045 0 0,6 8 3501 0 0,13 20-7007 0 0,-6-12 922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14:01:21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46 319 23039 0 0,'0'0'65'0'0,"0"0"1"0"0,0 1-1 0 0,-1-1 0 0 0,1 0 0 0 0,0 0 1 0 0,0 0-1 0 0,-1 1 0 0 0,1-1 0 0 0,0 0 0 0 0,-1 0 1 0 0,1 0-1 0 0,0 0 0 0 0,-1 0 0 0 0,1 0 1 0 0,0 0-1 0 0,-1 0 0 0 0,1 0 0 0 0,0 0 0 0 0,-1 0 1 0 0,1 0-1 0 0,0 0 0 0 0,-1 0 0 0 0,1 0 1 0 0,0 0-1 0 0,0 0 0 0 0,-1 0 0 0 0,1 0 0 0 0,0 0 1 0 0,-1-1-1 0 0,1 1 0 0 0,0 0 0 0 0,-1 0 1 0 0,1 0-1 0 0,0-1 0 0 0,0 1 0 0 0,-1 0-65 0 0,-7-14 510 0 0,1-22 91 0 0,-5-115 2589 0 0,9 102-5352 0 0,0 0-5182 0 0,1 29-1351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1:42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32 119 4607 0 0,'0'0'102'0'0,"0"0"20"0"0,0 0 6 0 0,0 0 119 0 0,0 0 500 0 0,0 0 223 0 0,0 0 44 0 0,0 0-61 0 0,0 0-288 0 0,0 0-121 0 0,0 0-28 0 0,0 0-4 0 0,6-9 601 0 0,-3 4 1802 0 0,-1 0-2688 0 0,1 0 157 0 0,0 1 3108 0 0,-1 0-3343 0 0,-7 7-133 0 0,4-2-16 0 0,-3 1 0 0 0,-9-3 0 0 0,7-1 72 0 0,5 1 299 0 0,1 0-275 0 0,-2-2 168 0 0,0-1 0 0 0,0 0 0 0 0,0-1 0 0 0,1 1 0 0 0,-1 0-1 0 0,1-4-263 0 0,0 6-3 0 0,1 0-1 0 0,0 1 0 0 0,1-1 1 0 0,-1 1-1 0 0,0-1 0 0 0,0 0 0 0 0,1 1 1 0 0,-1-1-1 0 0,1 1 0 0 0,-1-1 1 0 0,1 1-1 0 0,0-1 0 0 0,0 1 0 0 0,-1-1 1 0 0,1 1-1 0 0,0 0 0 0 0,0-1 1 0 0,0 1-1 0 0,0 0 0 0 0,2-1 4 0 0,21-19 0 0 0,-23 21 0 0 0,-1 0 0 0 0,0 0 0 0 0,0 0 0 0 0,0-1 0 0 0,1 1 0 0 0,-1 0 0 0 0,0 0 0 0 0,0 0 0 0 0,1 0 0 0 0,-1-1 0 0 0,0 1 0 0 0,1 0 0 0 0,-1 0 0 0 0,0 0 0 0 0,1 0 0 0 0,-1 0 0 0 0,0 0 0 0 0,0 0 0 0 0,1 0 0 0 0,-1 0 0 0 0,0 0 0 0 0,1 0 0 0 0,-1 0 0 0 0,0 0 0 0 0,1 0 0 0 0,-1 0 0 0 0,0 0 0 0 0,0 0 0 0 0,1 1 0 0 0,-1-1 0 0 0,0 0 0 0 0,1 0 0 0 0,-1 0 0 0 0,0 0 0 0 0,0 1 0 0 0,1-1 0 0 0,-1 0 0 0 0,0 0 0 0 0,0 0 0 0 0,0 1 0 0 0,1-1 0 0 0,-1 0 0 0 0,0 0 0 0 0,0 1 0 0 0,0-1 0 0 0,0 0 0 0 0,0 1 0 0 0,0-1 0 0 0,1 0 0 0 0,-1 0 0 0 0,0 1 0 0 0,0-1 0 0 0,0 0 0 0 0,0 1 0 0 0,0-1 0 0 0,0 2 0 0 0,1 0 0 0 0,-1 1 0 0 0,1-1 0 0 0,-1 0 0 0 0,0 0 0 0 0,0 1 0 0 0,0-1 0 0 0,0 0 0 0 0,0 0 0 0 0,0 1 0 0 0,-1-1 0 0 0,1 0 0 0 0,-1 0 0 0 0,0 2 0 0 0,-12 29 0 0 0,10-27 0 0 0,-1-1 0 0 0,1 0 0 0 0,-1 0 0 0 0,0 0 0 0 0,-2 1 0 0 0,-8 12 0 0 0,9-12-64 0 0,3-4-273 0 0,2-2-138 0 0,0 0-1295 0 0,0 0-5056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2:13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121 370 5527 0 0,'-2'-4'595'0'0,"-1"-8"-606"0"0,4 7 277 0 0,0-1-1 0 0,0 1 0 0 0,1 0 0 0 0,0 0 0 0 0,-1 0 0 0 0,2 0 0 0 0,-1 0 1 0 0,1 1-1 0 0,-1-1 0 0 0,1 1 0 0 0,0-1 0 0 0,1 1 0 0 0,0 0-265 0 0,13-21 197 0 0,-10 13 63 0 0,-4 7-133 0 0,0 1 0 0 0,0 0 0 0 0,-1-1 1 0 0,0 0-1 0 0,0 0 0 0 0,0 1 0 0 0,0-1 0 0 0,-1 0 1 0 0,1 0-1 0 0,-2-1 0 0 0,1 0-127 0 0,-1 5 275 0 0,0-1 21 0 0,-3-10 420 0 0,0 1 0 0 0,-1-1 1 0 0,0 1-1 0 0,-1 0 0 0 0,0 1 1 0 0,-1-1-1 0 0,0 1 0 0 0,-5-5-716 0 0,-3-9 946 0 0,13 22-785 0 0,1 2-8 0 0,0-2-7 0 0,-2-8 57 0 0,-1 0 0 0 0,0 1 0 0 0,0-1 0 0 0,-4-6-203 0 0,6 14 81 0 0,1 2-8 0 0,0 0-1 0 0,0 0-24 0 0,0 0-94 0 0,0 2-9 0 0,0 21 44 0 0,-1-18 11 0 0,0-1 0 0 0,2 17 0 0 0,10 52 0 0 0,-9-50 0 0 0,1-1 0 0 0,2 5 0 0 0,4 33 0 0 0,2 54 0 0 0,-10-85 3 0 0,0 4 17 0 0,1 1 1 0 0,2-2-1 0 0,2 7-20 0 0,0-9 11 0 0,-1-15 30 0 0,-3-8-24 0 0,-1-1-1 0 0,1 1 1 0 0,-1-1-1 0 0,0 1 1 0 0,0 4-17 0 0,1-1 40 0 0,-1-4-22 0 0,0-1-1 0 0,0 1 1 0 0,-1-1 0 0 0,0 1 0 0 0,0 5-18 0 0,-2 20 66 0 0,-2-1 0 0 0,0 0 1 0 0,-3 5-67 0 0,3-17 5 0 0,-11 43 61 0 0,8-37-72 0 0,-2 19 6 0 0,1-3 22 0 0,3-20-1 0 0,2 0 0 0 0,0 4-21 0 0,0 5 23 0 0,1-11 14 0 0,1 0 1 0 0,1 0 0 0 0,1 10-38 0 0,2 17 64 0 0,-1-17-13 0 0,-1 1 0 0 0,-2-1 0 0 0,-1 0 0 0 0,-1 1 0 0 0,-5 20-51 0 0,-11 35 72 0 0,-10 18-72 0 0,-4 17 73 0 0,27-87-13 0 0,-3 30-60 0 0,8-19 72 0 0,4 85 212 0 0,-5-85-252 0 0,-2 11-32 0 0,-1-10 32 0 0,3 11-32 0 0,2-45 1 0 0,0 37 31 0 0,2 1-1 0 0,4 16-31 0 0,-4-44 7 0 0,-1-12-1 0 0,-1-1 1 0 0,2 0 0 0 0,-1 0-1 0 0,1 0 1 0 0,0 0 0 0 0,1 0 0 0 0,1 2-7 0 0,22 38 74 0 0,-8-1-74 0 0,-6-11 0 0 0,-2 0 0 0 0,1 9 0 0 0,13 44 0 0 0,-9-30 51 0 0,-11-38-44 0 0,1 0-1 0 0,2 4-6 0 0,0-7 0 0 0,-1 2 0 0 0,2-1 0 0 0,0 0 0 0 0,6 9 0 0 0,1 3 0 0 0,-2-5-1 0 0,-7-12 34 0 0,1 1-1 0 0,7 7-32 0 0,-9-11 0 0 0,-4-6 0 0 0,0 0 0 0 0,1-1 0 0 0,0 0 0 0 0,-1 1 0 0 0,1-1 0 0 0,2 2 0 0 0,1 4 0 0 0,1 0 0 0 0,-1 1 0 0 0,-1 0 0 0 0,0 0 0 0 0,0 1 0 0 0,14 60 0 0 0,-13-48 0 0 0,-2-12 0 0 0,6 22 0 0 0,-4-8 53 0 0,2 3-42 0 0,9 14-11 0 0,-8-14-1 0 0,-3-7 13 0 0,-3-11 44 0 0,-3-7-57 0 0,0 0 1 0 0,0 0 0 0 0,1 0-1 0 0,0 0 1 0 0,0 0 0 0 0,0 0-1 0 0,0 0 1 0 0,0 0 0 0 0,0 15 0 0 0,-1-6 0 0 0,1 0 0 0 0,2 12 0 0 0,2 7 0 0 0,-2 13 0 0 0,-2-21 0 0 0,2 0 0 0 0,1 0 0 0 0,2 11 0 0 0,-1-9 0 0 0,0-3 0 0 0,-2-12 3 0 0,-1 0 0 0 0,0 0-1 0 0,0 0 1 0 0,-1 6-3 0 0,-1 10 53 0 0,0-18-51 0 0,1 1 1 0 0,-1-1-1 0 0,-1 0 0 0 0,1 1 0 0 0,-1-1-2 0 0,-4 18 53 0 0,1 29-53 0 0,0-2 0 0 0,3-38 0 0 0,1-10 0 0 0,0 0 0 0 0,0 0 0 0 0,1 0 0 0 0,0-1 0 0 0,0 1 0 0 0,0 0 0 0 0,1 1 0 0 0,0 6 11 0 0,-1-8 31 0 0,-1 34 22 0 0,1-36-63 0 0,0-1 0 0 0,0 0 0 0 0,0 0 0 0 0,0 0 0 0 0,0 0 0 0 0,0 1 0 0 0,1-1 0 0 0,-1 0 0 0 0,0 0 0 0 0,1 0 0 0 0,-1 0 0 0 0,1 0 0 0 0,-1 0 0 0 0,1 1-1 0 0,0-1 0 0 0,-1 0-1 0 0,1 1 1 0 0,-1-1 0 0 0,1 1 0 0 0,-1-1 0 0 0,0 1-1 0 0,1-1 1 0 0,-1 1 0 0 0,0 0 0 0 0,0-1 0 0 0,0 1-1 0 0,0-1 1 0 0,-1 2 0 0 0,1 0 2 0 0,1 0-1 0 0,-2 0 1 0 0,1 1 0 0 0,0-1-1 0 0,-1 0 1 0 0,1 0-1 0 0,-1 0 1 0 0,0 0 0 0 0,0 0-1 0 0,0 1-1 0 0,1-4 3 0 0,0 0-1 0 0,-1 0 0 0 0,1 0 1 0 0,0 1-1 0 0,0-1 0 0 0,0 0 1 0 0,0 0-1 0 0,0 1 0 0 0,0-1 1 0 0,0 0-1 0 0,0 0 0 0 0,0 0 1 0 0,0 1-1 0 0,0-1 0 0 0,0 0 1 0 0,0 0-1 0 0,0 1 1 0 0,0-1-1 0 0,0 0 0 0 0,0 0 1 0 0,0 1-1 0 0,0-1 0 0 0,0 0 1 0 0,0 0-1 0 0,0 0 0 0 0,0 1 1 0 0,0-1-1 0 0,0 0 0 0 0,0 0 1 0 0,1 1-1 0 0,-1-1 1 0 0,0 0-1 0 0,0 0 0 0 0,0 0-2 0 0,1 1 3 0 0,-1-1 0 0 0,0 0 0 0 0,0 0 0 0 0,0 1 0 0 0,0-1-1 0 0,1 0 1 0 0,-1 0 0 0 0,0 1 0 0 0,0-1 0 0 0,0 0 0 0 0,0 1-1 0 0,0-1 1 0 0,0 0 0 0 0,0 1 0 0 0,0-1 0 0 0,0 0 0 0 0,0 1 0 0 0,0-1-1 0 0,0 0 1 0 0,0 1 0 0 0,0-1 0 0 0,0 0 0 0 0,0 1 0 0 0,0-1 0 0 0,0 0-1 0 0,0 1 1 0 0,0-1 0 0 0,-1 0-3 0 0,-1 9 2 0 0,0-2-16 0 0,0-1-1 0 0,0 0 0 0 0,-1 0 0 0 0,0 0 0 0 0,-2 3 15 0 0,3-6 0 0 0,-4 17 0 0 0,-8 15 0 0 0,11-23 0 0 0,3 2 0 0 0,-4-2 0 0 0,3-5 0 0 0,-2 5 0 0 0,2 5 0 0 0,-5 6 0 0 0,4-15 0 0 0,1-4 0 0 0,0-1 0 0 0,0 1 0 0 0,0-1 0 0 0,0 0 0 0 0,-1 1 0 0 0,0-1 0 0 0,0 0 0 0 0,1 0 0 0 0,-3 2 0 0 0,-4 8 0 0 0,8-9 0 0 0,0-3 0 0 0,0 0 0 0 0,0 0 0 0 0,0 0 0 0 0,0 0 0 0 0,0 0 0 0 0,0 0 0 0 0,0 0 0 0 0,0 0 0 0 0,-1 0 0 0 0,1 0 0 0 0,0 0 0 0 0,-1 0 0 0 0,1 0 0 0 0,0 0 0 0 0,-1 0 0 0 0,0 0 0 0 0,-3 9 11 0 0,-2-1 118 0 0,7-11-80 0 0,13-13-562 0 0,2 6-1347 0 0,2-3-5540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2:33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1981 1839 0 0,'-2'1'134'0'0,"-4"5"164"0"0,4-5 1110 0 0,-3 3 1310 0 0,1-1-1920 0 0,0-2 2838 0 0,5 0-3562 0 0,2 6-38 0 0,-2-6 66 0 0,-1-1 6 0 0,0 0-4 0 0,0 0 35 0 0,0 0 145 0 0,0 0 61 0 0,1 2 9 0 0,4 6 10 0 0,-4-6 24 0 0,-1-2 10 0 0,0 2 2 0 0,3 7 198 0 0,1 0 0 0 0,0-1 0 0 0,1 1 0 0 0,0-1 0 0 0,2 4-598 0 0,6 8 385 0 0,-9-13-264 0 0,0-1 1 0 0,1 0-1 0 0,0 0 1 0 0,1 0-1 0 0,-1-1 1 0 0,1 0 0 0 0,4 3-122 0 0,-3-2 52 0 0,0 0 1 0 0,-1 0-1 0 0,0 0 1 0 0,0 1-1 0 0,2 3-52 0 0,17 25 160 0 0,13 14-160 0 0,-14-24 91 0 0,9 12 114 0 0,-26-28-138 0 0,1-1 0 0 0,0 0-1 0 0,0-1 1 0 0,0 0 0 0 0,1 0 0 0 0,0-1-1 0 0,0 0 1 0 0,0-1 0 0 0,2 1-67 0 0,6 2 118 0 0,0 0 1 0 0,1-1-1 0 0,0-1 1 0 0,16 3-119 0 0,-16-6 157 0 0,0 0 0 0 0,1-1 1 0 0,17-1-158 0 0,13 1 264 0 0,-40-2-237 0 0,1 1 0 0 0,-1 1 0 0 0,0-1 0 0 0,-1 2-1 0 0,2-1-26 0 0,23 7 85 0 0,2-2-81 0 0,1-2 1 0 0,21 1-5 0 0,-18-2 1 0 0,-6-3-1 0 0,-1 0 0 0 0,15-3 0 0 0,-8 0 0 0 0,-4-1 72 0 0,-1-1 0 0 0,23-6-72 0 0,27-5 159 0 0,157-18 245 0 0,-190 27-366 0 0,241-34 41 0 0,-236 31 52 0 0,-2-3 0 0 0,0-2-1 0 0,26-11-130 0 0,35-14 584 0 0,20 0-584 0 0,-105 32 79 0 0,26-2-79 0 0,-29 5 33 0 0,1-1-1 0 0,11-4-32 0 0,104-26 63 0 0,-128 32-62 0 0,249-66-1 0 0,-132 23 46 0 0,-62 20-28 0 0,177-55 302 0 0,-196 62-288 0 0,13-8-32 0 0,-15 6 32 0 0,14-2-32 0 0,-14 5 0 0 0,-1-2 0 0 0,-1-3 0 0 0,-15 8 0 0 0,133-67 117 0 0,-126 62-61 0 0,-2-2 0 0 0,0-1-1 0 0,-1-2-55 0 0,4-2 20 0 0,-26 18-20 0 0,1-1 0 0 0,-2-1 0 0 0,1 0 0 0 0,-2 0 0 0 0,0-2 0 0 0,2-1 0 0 0,21-28 303 0 0,27-22-303 0 0,19-22 257 0 0,-1 5 63 0 0,8-11-99 0 0,-52 56-161 0 0,-1-1 0 0 0,16-24-60 0 0,-30 30 60 0 0,13-26-60 0 0,-15 22 15 0 0,15-17-15 0 0,147-200 64 0 0,-160 223-62 0 0,-1 0 0 0 0,-2-1 1 0 0,-1-1-1 0 0,-2 0 0 0 0,4-14-2 0 0,-3 10 53 0 0,-10 23-38 0 0,-1-1 0 0 0,0 1 0 0 0,-1-1 0 0 0,0-2-15 0 0,2-12 14 0 0,-1 6 24 0 0,-1-1 1 0 0,0 1-1 0 0,-2-3-38 0 0,3-1 57 0 0,-1-4 50 0 0,-3 18-66 0 0,0 0-1 0 0,0 0 1 0 0,1 0-1 0 0,1 0 1 0 0,0 0-1 0 0,1-1-40 0 0,1-4 12 0 0,-3 10-9 0 0,3-2 9 0 0,-5 6 62 0 0,0 2 16 0 0,0 9-55 0 0,-1-1 1 0 0,0 1 0 0 0,-1-1-1 0 0,0 0 1 0 0,-1 2-36 0 0,0-1-3 0 0,1 0-1 0 0,0 1 1 0 0,1-1 0 0 0,0 1 3 0 0,2 48-1596 0 0,-1-56 0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1:27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130 132 8287 0 0,'0'0'191'0'0,"0"0"26"0"0,0 0 9 0 0,2-1-34 0 0,15-13-154 0 0,0-6 874 0 0,-4 4 160 0 0,-11 13-762 0 0,-1 1 0 0 0,0-1 0 0 0,1 1-1 0 0,-1-1 1 0 0,0 0 0 0 0,0 1 0 0 0,-1-1-1 0 0,1 0 1 0 0,0 0 0 0 0,-1 0-1 0 0,0 1 1 0 0,0-1 0 0 0,0-2-310 0 0,1 3 89 0 0,-1 1 0 0 0,0-1 0 0 0,0 1 0 0 0,0-1 0 0 0,0 1 0 0 0,0-1 0 0 0,-1 1 0 0 0,1-1 0 0 0,0 0 0 0 0,-1 1 0 0 0,1-1-1 0 0,-1 1 1 0 0,1 0 0 0 0,-1-1 0 0 0,0 1 0 0 0,1-1 0 0 0,-1 1 0 0 0,0 0 0 0 0,0 0 0 0 0,0-1 0 0 0,0 1 0 0 0,0 0 0 0 0,-1 0 0 0 0,1 0-89 0 0,-2-1 78 0 0,3 1-78 0 0,0 1 0 0 0,0 0 0 0 0,-1 0 0 0 0,1-1 0 0 0,0 1 0 0 0,0 0 0 0 0,0 0 0 0 0,-1 0 0 0 0,1 0 0 0 0,0 0 0 0 0,0-1 0 0 0,-1 1 0 0 0,1 0 0 0 0,0 0 0 0 0,0 0 0 0 0,-1 0 0 0 0,1 0 0 0 0,0 0 0 0 0,0 0 0 0 0,-1 0 0 0 0,1 0 0 0 0,0 0 0 0 0,-1 0 0 0 0,1 0 0 0 0,0 0 0 0 0,0 0 0 0 0,-1 0 0 0 0,0 2 0 0 0,0 0 0 0 0,0 0 0 0 0,1 0 0 0 0,-1 1 0 0 0,0-1 0 0 0,1 0 0 0 0,-1 0 0 0 0,1 0 0 0 0,0 1 0 0 0,0-1 0 0 0,0 0 0 0 0,0 0 0 0 0,0 2 0 0 0,0 7 0 0 0,-1-2 37 0 0,-1-1 0 0 0,0 1 0 0 0,-1 0 0 0 0,-1 2-37 0 0,-5 20 295 0 0,6-20-88 0 0,-1 10 254 0 0,-1 1-1 0 0,-2-2 1 0 0,-7 19-461 0 0,-2-1 4 0 0,1 2 0 0 0,2 0 0 0 0,2 0 0 0 0,-2 19-4 0 0,6-32 0 0 0,5-20 0 0 0,0 0 0 0 0,0 0 0 0 0,1 1 0 0 0,-1 2 0 0 0,2 8 0 0 0,3-13 0 0 0,-1-3 0 0 0,3 8 0 0 0,3-4-64 0 0,-7-5-273 0 0,-1-1-138 0 0,0 0-33 0 0,0 0-140 0 0,-26 3-4217 0 0,11-2 90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1:28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42 10135 0 0,'0'0'231'0'0,"0"0"29"0"0,0 0 19 0 0,-1 0-232 0 0,1 0 0 0 0,0 1 0 0 0,0-1 0 0 0,-1 0 0 0 0,1 0 1 0 0,0 0-1 0 0,-1 0 0 0 0,1 0 0 0 0,0 0 0 0 0,-1 0 0 0 0,1 0 0 0 0,0 0 1 0 0,-1 0-1 0 0,1 0 0 0 0,0 0 0 0 0,-1 0 0 0 0,1 0 0 0 0,0 0 0 0 0,0 0 1 0 0,-1 0-1 0 0,1-1 0 0 0,0 1 0 0 0,-1 0 0 0 0,1 0 0 0 0,0 0-47 0 0,-1-2 216 0 0,0 1 0 0 0,1 0 0 0 0,0-1-1 0 0,-1 1 1 0 0,1 0 0 0 0,0-1 0 0 0,0 1-1 0 0,0 0 1 0 0,0-1 0 0 0,0 1 0 0 0,0-1-1 0 0,0 1 1 0 0,0 0 0 0 0,0-1 0 0 0,1 1-1 0 0,-1 0 1 0 0,0-1 0 0 0,1 0-216 0 0,1-10 792 0 0,-2 10-348 0 0,0 2-217 0 0,0 0 161 0 0,0 0 100 0 0,0 0 21 0 0,0 0-66 0 0,0 2-294 0 0,-5 39-143 0 0,-3 0-1 0 0,-1 0 0 0 0,-8 21-5 0 0,-29 105 0 0 0,4-12 0 0 0,31-116 0 0 0,3-11 0 0 0,-1-1 0 0 0,-1 0 0 0 0,-5 7 0 0 0,14-30 0 0 0,1-2 0 0 0,-1-1 0 0 0,1 1 0 0 0,-1-1 0 0 0,1 1 0 0 0,-1-1 0 0 0,0 1 0 0 0,1-1 0 0 0,-1 0 0 0 0,0 1 0 0 0,0-1 0 0 0,-1 1 0 0 0,-6 8 0 0 0,-1-1 0 0 0,1-4-64 0 0,7-3-273 0 0,1-2-138 0 0,0 0-33 0 0,-9-13-937 0 0,8 11 1162 0 0,0 0 0 0 0,0 1 0 0 0,0-1 0 0 0,1 0 0 0 0,-1 0 0 0 0,1 0 0 0 0,-1 0 0 0 0,1 0 1 0 0,-1 0-1 0 0,1-2 283 0 0,0-8-5118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1:28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78 226 11975 0 0,'-1'0'267'0'0,"-11"-4"216"0"0,7 3-412 0 0,1-1-1 0 0,-1 1 0 0 0,1-1 0 0 0,0 0 1 0 0,-1 0-1 0 0,1 0 0 0 0,0 0 0 0 0,-3-3-70 0 0,4 2 324 0 0,-1-1 0 0 0,1 1 0 0 0,0-1 0 0 0,0 1 0 0 0,1-1 0 0 0,-2-1-324 0 0,3 3 512 0 0,2-10 512 0 0,0 9-878 0 0,-1 1-1 0 0,1-1 0 0 0,0 1 1 0 0,0 0-1 0 0,0 0 0 0 0,0-1 1 0 0,1 1-1 0 0,-1 0 0 0 0,1 0 1 0 0,-1 0-1 0 0,1 0 0 0 0,0 0 1 0 0,0 1-1 0 0,0-1-145 0 0,31-24 615 0 0,-26 21-609 0 0,65-43 1434 0 0,-58 40-1110 0 0,1 0 0 0 0,1 1 0 0 0,-1 1 0 0 0,1 1 0 0 0,0 0 0 0 0,0 1 0 0 0,1 0 0 0 0,6 1-330 0 0,-8 1 16 0 0,0 3-16 0 0,-1 3 0 0 0,-3-1 0 0 0,4 4 0 0 0,12 17 0 0 0,41 52 0 0 0,-65-74 0 0 0,-1 0 0 0 0,0 1 0 0 0,0 0 0 0 0,0-1 0 0 0,0 1 0 0 0,1 2 0 0 0,0 7 0 0 0,-3-6 0 0 0,0-1 0 0 0,1 0 0 0 0,-1 0 0 0 0,0-1 0 0 0,-1 1 0 0 0,1 0 0 0 0,-1 0 0 0 0,0 0 0 0 0,0-1 0 0 0,-1 1 0 0 0,1 0 0 0 0,-1-1 0 0 0,0 1 0 0 0,-2 2 0 0 0,1-1 0 0 0,-2 0 0 0 0,1-1 0 0 0,0 1 0 0 0,-1-1 0 0 0,0 0 0 0 0,-1 0 0 0 0,1 0 0 0 0,-5 2 0 0 0,-11 7 0 0 0,0-2 0 0 0,-1-1 0 0 0,0-1 0 0 0,-22 7 0 0 0,35-13 0 0 0,-77 33 0 0 0,62-24-1252 0 0,24-12 1134 0 0,-1-1-1 0 0,0 0 0 0 0,1 0 1 0 0,-1 0-1 0 0,1 0 0 0 0,-1 0 1 0 0,1 0-1 0 0,-1 0 0 0 0,0 0 1 0 0,1 0-1 0 0,-1 0 0 0 0,1 0 1 0 0,-1 0-1 0 0,1 0 1 0 0,-1-1-1 0 0,0 1 0 0 0,1 0 1 0 0,-1 0-1 0 0,1-1 119 0 0,-3 1-6174 0 0,3 0 182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1:29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24 6447 0 0,'0'0'142'0'0,"0"0"22"0"0,0 0 13 0 0,0 0 123 0 0,0 0 468 0 0,0 0 205 0 0,0 0 41 0 0,0 0-61 0 0,0 0-288 0 0,-1-1-121 0 0,-6-10 601 0 0,-2 3 2766 0 0,-8 4-3764 0 0,12 6-120 0 0,3 0-29 0 0,-7 2 88 0 0,1 0 0 0 0,0 0 1 0 0,1 1-1 0 0,-1 0 0 0 0,1 1 0 0 0,0-1 0 0 0,0 1 0 0 0,0 1 0 0 0,1-1 1 0 0,-4 7-87 0 0,-10 13 509 0 0,2 0 1 0 0,-5 11-510 0 0,23-36 2 0 0,-15 22 87 0 0,-22 37-51 0 0,3 1 0 0 0,-1 9-38 0 0,4-3 0 0 0,-31 78 0 0 0,52-117 0 0 0,1 0 0 0 0,2 0 0 0 0,1 1 0 0 0,-1 12 0 0 0,5-22 0 0 0,1 1 0 0 0,0-1 0 0 0,2 1 0 0 0,0-1 0 0 0,2 9 0 0 0,-1-18 0 0 0,0 0 0 0 0,1 1 0 0 0,0-1 0 0 0,0 0 0 0 0,1 0 0 0 0,1-1 0 0 0,-1 1 0 0 0,2-1 0 0 0,-1 0 0 0 0,6 6 0 0 0,-1-4 0 0 0,9 6-401 0 0,-18-15-74 0 0,-1-2-33 0 0,12-2-516 0 0,-11 2 980 0 0,0 0 0 0 0,-1 0 0 0 0,1 0 0 0 0,-1 0 0 0 0,1 0 0 0 0,0-1 0 0 0,-1 1 0 0 0,1 0 0 0 0,-1-1 0 0 0,1 1 0 0 0,-1 0 0 0 0,1-1 0 0 0,0 1 0 0 0,-1 0 0 0 0,0-1 0 0 0,1 1 0 0 0,-1-1 0 0 0,1 1 0 0 0,-1-1 0 0 0,1 0 44 0 0,0-1-144 0 0,8-10-368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4:19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17503 0 0,'0'0'803'0'0,"0"0"-18"0"0,0 0-426 0 0,0 0 54 0 0,0 0 78 0 0,0 0 18 0 0,1 1-66 0 0,7 28-288 0 0,-3-6 298 0 0,-1-8-38 0 0,-2 0 1 0 0,0 0-1 0 0,0 0 1 0 0,-2 7-416 0 0,2 1-57 0 0,-2 1 215 0 0,0 0-1 0 0,-1 0 1 0 0,-1 0-1 0 0,-2 0 1 0 0,0 0-1 0 0,-2 0 1 0 0,0-1-1 0 0,-2 0 1 0 0,0 0 0 0 0,-2-1-1 0 0,0 0 1 0 0,-1-1-1 0 0,-12 15-157 0 0,9-16 0 0 0,49-66 0 0 0,-19 26 0 0 0,-2 1 0 0 0,0-2 0 0 0,10-19 0 0 0,-1-8 0 0 0,3 1 0 0 0,5-5 0 0 0,2-1 0 0 0,-3-1 0 0 0,-1-4 0 0 0,-27 54 0 0 0,-1 3 0 0 0,-1 0 0 0 0,1 0 0 0 0,0 0 0 0 0,-1 0 0 0 0,1 0 0 0 0,-1 0 0 0 0,1 0 0 0 0,-1 0 0 0 0,0 0 0 0 0,1 0 0 0 0,-1 0 0 0 0,0 0 0 0 0,0 0 0 0 0,0-1 0 0 0,0 1 0 0 0,0 0 0 0 0,0 0 0 0 0,0 0 0 0 0,0 0 0 0 0,0 0 0 0 0,-1 0 0 0 0,1-1 0 0 0,0 1 0 0 0,-1 0 0 0 0,1 0 0 0 0,-1 0 0 0 0,1 0 0 0 0,-1 0 0 0 0,1 0 0 0 0,-1 0 0 0 0,0 1 0 0 0,1-1 0 0 0,-1 0 0 0 0,0 0 0 0 0,-1 0 0 0 0,3 2 0 0 0,2 1 0 0 0,-1 0 0 0 0,0 0 0 0 0,0 0 0 0 0,1-1 0 0 0,-1 1 0 0 0,1-1 0 0 0,-1 1 0 0 0,1-1 0 0 0,7 2 97 0 0,0 0-1 0 0,0-1 0 0 0,1 0 1 0 0,-1 0-1 0 0,0-1 1 0 0,1-1-1 0 0,9 0-96 0 0,10-3 545 0 0,0-1-1 0 0,1-1-544 0 0,22-4 268 0 0,-43 8-252 0 0,-9 1-16 0 0,-1 0 0 0 0,0 0 0 0 0,1-1 0 0 0,-1 1 0 0 0,0 0 0 0 0,1 0 0 0 0,-1 0 0 0 0,0 0 0 0 0,1 0 0 0 0,-1 0 0 0 0,0 0 0 0 0,1 0 0 0 0,-1 0 0 0 0,0 0 0 0 0,1 0 0 0 0,-1 0 0 0 0,0 0 0 0 0,1 0 0 0 0,-1 0 0 0 0,0 1 0 0 0,0-1 0 0 0,1 0 0 0 0,-1 0 0 0 0,0 0 0 0 0,1 0 0 0 0,-1 0 0 0 0,0 1 0 0 0,0-1 0 0 0,1 0 0 0 0,-1 0 0 0 0,0 1 0 0 0,0-1 0 0 0,0 0 0 0 0,1 0 0 0 0,-1 1 0 0 0,0-1 0 0 0,0 0 0 0 0,0 1 0 0 0,0-1 0 0 0,1 0 0 0 0,-1 1 0 0 0,0-1 0 0 0,0 0 0 0 0,0 0 0 0 0,0 1 0 0 0,0-1 0 0 0,0 0 0 0 0,0 1 0 0 0,0-1 0 0 0,0 1 0 0 0,0-1 0 0 0,0 4 0 0 0,1 0 0 0 0,-1-1 0 0 0,1 1 0 0 0,-1 0 0 0 0,-1 0 0 0 0,1 0 0 0 0,0-1 0 0 0,-1 1 0 0 0,0 0 0 0 0,0 0 0 0 0,-13 39 0 0 0,9-30 0 0 0,-55 184 0 0 0,48-146 0 0 0,2 1 0 0 0,-3 46 0 0 0,12-81 0 0 0,1 0 0 0 0,1 10 0 0 0,-1-28-4 0 0,0 1-1 0 0,0 0 1 0 0,0 0-1 0 0,0 0 1 0 0,0 0-1 0 0,0-1 1 0 0,0 1-1 0 0,0 0 1 0 0,0 0-1 0 0,1 0 1 0 0,-1 0-1 0 0,0 0 1 0 0,0 0-1 0 0,0 0 1 0 0,0-1 0 0 0,0 1-1 0 0,1 0 1 0 0,-1 0-1 0 0,0 0 1 0 0,0 0-1 0 0,0 0 1 0 0,0 0-1 0 0,0 0 1 0 0,1 0-1 0 0,-1 0 1 0 0,0 0-1 0 0,0 0 1 0 0,0 0-1 0 0,0 0 1 0 0,1 0-1 0 0,-1 0 1 0 0,0 0 0 0 0,0 0-1 0 0,0 0 1 0 0,0 0-1 0 0,1 0 1 0 0,-1 0-1 0 0,0 0 1 0 0,0 0-1 0 0,0 0 1 0 0,0 1-1 0 0,0-1 1 0 0,1 0-1 0 0,-1 0 1 0 0,0 0-1 0 0,0 0 1 0 0,0 0-1 0 0,0 0 1 0 0,0 0 0 0 0,0 1-1 0 0,0-1 1 0 0,1 0-1 0 0,-1 0 1 0 0,0 0-1 0 0,0 0 1 0 0,0 1-1 0 0,0-1 1 0 0,0 0-1 0 0,0 0 1 0 0,0 0-1 0 0,0 0 1 0 0,0 0-1 0 0,0 1 1 0 0,0-1-1 0 0,0 0 1 0 0,0 0 0 0 0,0 0-1 0 0,0 0 1 0 0,0 1-1 0 0,0-1 5 0 0,7-9-563 0 0,-5 5 148 0 0,1-1-1 0 0,-1 1 1 0 0,0-1-1 0 0,-1 0 0 0 0,1 0 1 0 0,-1 0-1 0 0,0 0 1 0 0,0 0-1 0 0,-1-1 416 0 0,1-29-7682 0 0,-2 16 1044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1:30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201 299 10135 0 0,'0'0'231'0'0,"0"-11"546"0"0,1 10-696 0 0,1-2-193 0 0,-1-12 1161 0 0,4 0 257 0 0,-5 14-1110 0 0,1-1 0 0 0,0 0 0 0 0,0 1 0 0 0,0-1 0 0 0,-1 0 0 0 0,1 0 0 0 0,-1 0 0 0 0,0 0 0 0 0,1-1-196 0 0,0-1 60 0 0,-1 2 105 0 0,0 0-1 0 0,1 1 1 0 0,-1-1-1 0 0,0 0 1 0 0,0 0 0 0 0,0 0-1 0 0,0 0 1 0 0,0 0 0 0 0,0 0-1 0 0,-1 0 1 0 0,1 0 0 0 0,-1 0-1 0 0,0-2-164 0 0,1 4 32 0 0,0 0-1 0 0,0-1 0 0 0,0 1 0 0 0,0 0 1 0 0,0 0-1 0 0,0-1 0 0 0,0 1 1 0 0,-1 0-1 0 0,1 0 0 0 0,0-1 1 0 0,0 1-1 0 0,0 0 0 0 0,0 0 0 0 0,0-1 1 0 0,-1 1-1 0 0,1 0 0 0 0,0 0 1 0 0,0 0-1 0 0,0-1 0 0 0,-1 1 0 0 0,1 0 1 0 0,0 0-1 0 0,0 0 0 0 0,-1 0 1 0 0,1 0-1 0 0,0-1 0 0 0,0 1 1 0 0,-1 0-1 0 0,1 0 0 0 0,0 0 0 0 0,-1 0 1 0 0,1 0-1 0 0,0 0 0 0 0,0 0 1 0 0,-1 0-1 0 0,1 0 0 0 0,0 0 1 0 0,-1 0-32 0 0,-10 5 1118 0 0,5-1-1434 0 0,5-4 316 0 0,-7 7 0 0 0,-1 29 0 0 0,4-25 0 0 0,0 1 0 0 0,2 0 0 0 0,-1 0 0 0 0,1 3 0 0 0,-8 28 0 0 0,8-32 0 0 0,0 0 0 0 0,0 1 0 0 0,1 0 0 0 0,0 7 0 0 0,2-12 0 0 0,-1 18 0 0 0,-1 0 0 0 0,-2-1 0 0 0,-2 10 0 0 0,3-22 0 0 0,-1-2 72 0 0,3-8 299 0 0,1-2 117 0 0,0 0 21 0 0,-2-1-66 0 0,0 1-417 0 0,0-1 1 0 0,0 1-1 0 0,-1-1 1 0 0,1 0-1 0 0,0 1 0 0 0,0-1 1 0 0,0-1-1 0 0,0 1 1 0 0,0 0-1 0 0,0 0 1 0 0,1-1-1 0 0,-1 1 0 0 0,0-1 1 0 0,1 1-1 0 0,-1-1 1 0 0,1 0-1 0 0,-1 1 1 0 0,1-1-1 0 0,0 0 1 0 0,-1 0-1 0 0,1 0 0 0 0,0 0 1 0 0,0-2-27 0 0,0 1 106 0 0,0 1 0 0 0,0 0 0 0 0,0 0 1 0 0,0-1-1 0 0,0 1 0 0 0,-1 0 0 0 0,0-1-106 0 0,1 1 54 0 0,-1 1-1 0 0,1 0 1 0 0,0-1-1 0 0,1 0 1 0 0,-1 1 0 0 0,0-1-1 0 0,0 1 1 0 0,1-1-1 0 0,-1 0 1 0 0,1 0 0 0 0,-1 1-1 0 0,1-1 1 0 0,0-2-54 0 0,-3-58 165 0 0,2 48-165 0 0,0 0 0 0 0,1 0 0 0 0,1 1 0 0 0,0-1 0 0 0,2-8 0 0 0,6-21 0 0 0,3-4 0 0 0,-7 29 0 0 0,0 0 0 0 0,0 1 0 0 0,2 0 0 0 0,0 1 0 0 0,1-1 0 0 0,1 1 0 0 0,1 0 0 0 0,-4 6 0 0 0,0 0 0 0 0,1 1 0 0 0,1 0 0 0 0,0 1 0 0 0,0-1 0 0 0,0 1 0 0 0,1 1 0 0 0,0 0 0 0 0,1 0 0 0 0,-1 1 0 0 0,-4 4 0 0 0,-1 1 0 0 0,0-1 0 0 0,1 1 0 0 0,-1 0 0 0 0,1 0 0 0 0,-1 1 0 0 0,1-1 0 0 0,0 1 0 0 0,-1 0 0 0 0,2 0 0 0 0,-3 0 0 0 0,-1 0 0 0 0,0-1 0 0 0,0 1 0 0 0,0 1 0 0 0,1-1 0 0 0,-1 0 0 0 0,0 0 0 0 0,0 1 0 0 0,0-1 0 0 0,1 1 0 0 0,-1 0 0 0 0,0-1 0 0 0,0 1 0 0 0,0 0 0 0 0,0 0 0 0 0,0 1 0 0 0,0-1 0 0 0,3 3 0 0 0,0-1 0 0 0,0 1 0 0 0,-1-1 0 0 0,0 1 0 0 0,0-1 0 0 0,0 1 0 0 0,0 1 0 0 0,-1-1 0 0 0,0 0 0 0 0,1 1 0 0 0,-2 0 0 0 0,1 0 0 0 0,0 0 0 0 0,-1 0 0 0 0,0 0 0 0 0,0 0 0 0 0,-1 1 0 0 0,1-1 0 0 0,-1 0 0 0 0,0 4 0 0 0,1 11 0 0 0,-1 0 0 0 0,-1 0 0 0 0,-1 0 0 0 0,-2 16 0 0 0,2-29 0 0 0,-8 29 0 0 0,8-32 0 0 0,-1 0 0 0 0,0 0 0 0 0,0-1 0 0 0,0 1 0 0 0,0-1 0 0 0,0 1 0 0 0,-1-1 0 0 0,0 0 0 0 0,0 0 0 0 0,0 0 0 0 0,0-1 0 0 0,0 1 0 0 0,0-1 0 0 0,-1 1 0 0 0,1-1 0 0 0,-1 0 0 0 0,-4 2 0 0 0,0 0 0 0 0,0 0 0 0 0,-1-1 0 0 0,0 0 0 0 0,1 0 0 0 0,-1-1 0 0 0,0 0 0 0 0,-12 1 0 0 0,0-1 0 0 0,-5 0 0 0 0,18-2 0 0 0,0 0 0 0 0,0 0 0 0 0,0-1 0 0 0,1 0 0 0 0,-1 0 0 0 0,0-1 0 0 0,-5-2 0 0 0,5 0 0 0 0,7 4 0 0 0,1 0 0 0 0,0 0 0 0 0,0 0 0 0 0,-1 0 0 0 0,1-1 0 0 0,0 1 0 0 0,0 0 0 0 0,-1 0 0 0 0,1 0 0 0 0,0-1 0 0 0,0 1 0 0 0,-1 0 0 0 0,1 0 0 0 0,0-1 0 0 0,0 1 0 0 0,0 0 0 0 0,0 0 0 0 0,0-1 0 0 0,-1 1 0 0 0,1 0 0 0 0,0-1 0 0 0,0 1 0 0 0,0 0 0 0 0,0-1 0 0 0,0 1 0 0 0,0-2 0 0 0,7-3 0 0 0,4-2 0 0 0,-7 4 0 0 0,1 1 0 0 0,-1 0 0 0 0,1 0 0 0 0,0 1 0 0 0,0-1 0 0 0,0 1 0 0 0,-1 0 0 0 0,1 1 0 0 0,0-1 0 0 0,0 1 0 0 0,0 0 0 0 0,0 0 0 0 0,0 0 0 0 0,0 1 0 0 0,0 0 0 0 0,0 0 0 0 0,2 0 0 0 0,13 5 0 0 0,0 1 0 0 0,-1 0 0 0 0,12 7 0 0 0,-26-11 0 0 0,1-1 0 0 0,0 1 0 0 0,-1 0 0 0 0,1 0 0 0 0,-1 1 0 0 0,0 0 0 0 0,0 0 0 0 0,-1 0 0 0 0,1 0 0 0 0,-1 1 0 0 0,0 0 0 0 0,0 0 0 0 0,0 0 0 0 0,0 0 0 0 0,-1 1 0 0 0,2 3 0 0 0,2 10 0 0 0,-8-13 0 0 0,0-1 0 0 0,1 1 0 0 0,1-1 0 0 0,-1 0 0 0 0,-1 1 0 0 0,1-1 0 0 0,-1 0 0 0 0,0 0 0 0 0,0 0 0 0 0,-1 1 0 0 0,1-1 0 0 0,-1 0 0 0 0,0-1 0 0 0,0 1 0 0 0,-1 0 0 0 0,0-1 0 0 0,1 1 0 0 0,-2-1 0 0 0,1 0 0 0 0,0 0 0 0 0,-1 0 0 0 0,0 0 0 0 0,0-1 0 0 0,0 1 0 0 0,0-1 0 0 0,0 0 0 0 0,-1 0 0 0 0,1-1 0 0 0,-1 1 0 0 0,0-1 0 0 0,0 0 0 0 0,-20 8-198 0 0,1-1 1 0 0,-1-2-1 0 0,-1 0 0 0 0,1-2 1 0 0,-1-1-1 0 0,0 0 0 0 0,-4-2 198 0 0,25-2-482 0 0,-1 0-1 0 0,1-1 0 0 0,-1 1 1 0 0,1-1-1 0 0,-1 0 1 0 0,1-1-1 0 0,-1 1 1 0 0,1-1-1 0 0,0 0 1 0 0,0 0-1 0 0,0-1 0 0 0,0 1 1 0 0,0-1 482 0 0,-7-9-2047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1:31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124 458 4607 0 0,'0'0'208'0'0,"0"0"67"0"0,-1 1 154 0 0,-1 3 99 0 0,-3-1-762 0 0,-17 9 5772 0 0,21-11-4796 0 0,1-1 232 0 0,0 0 40 0 0,0 0-61 0 0,0 0-288 0 0,0 0-121 0 0,-3-2-401 0 0,1 1 1 0 0,-1 0-1 0 0,1-1 0 0 0,0 1 0 0 0,-1-1 0 0 0,1 0 0 0 0,0 0 0 0 0,0 0 1 0 0,0 0-1 0 0,0 0 0 0 0,0-2-143 0 0,-10-12 581 0 0,0 0 0 0 0,2-1 1 0 0,-6-13-582 0 0,13 24-12 0 0,0-1 1 0 0,1 0-1 0 0,0 1 1 0 0,0-1-1 0 0,1 0 0 0 0,0 0 1 0 0,0 0-1 0 0,1-1 1 0 0,0 1-1 0 0,0 0 1 0 0,0 0-1 0 0,1-2 12 0 0,2-8 0 0 0,1 0 0 0 0,1 0 0 0 0,0 0 0 0 0,1 0 0 0 0,3-5 0 0 0,6-9 0 0 0,1 2 0 0 0,7-11 0 0 0,-15 30 0 0 0,1 0 0 0 0,-1 1 0 0 0,1 0 0 0 0,1 0 0 0 0,0 1 0 0 0,1-1 0 0 0,8-2 72 0 0,-19 10-20 0 0,1 1-1 0 0,-1 0 1 0 0,0 0-1 0 0,1 0 1 0 0,-1-1 0 0 0,0 1-1 0 0,1 0 1 0 0,-1 0-1 0 0,0 0 1 0 0,1 0-1 0 0,-1 0 1 0 0,0 0 0 0 0,1 0-1 0 0,-1 0 1 0 0,0 0-1 0 0,1 0 1 0 0,-1 0-1 0 0,0 0 1 0 0,1 0-1 0 0,-1 0 1 0 0,1 0 0 0 0,-1 0-1 0 0,0 0 1 0 0,1 0-1 0 0,-1 0 1 0 0,0 0-1 0 0,1 0 1 0 0,-1 1 0 0 0,0-1-1 0 0,0 0 1 0 0,1 0-1 0 0,-1 0 1 0 0,0 1-1 0 0,1-1 1 0 0,-1 0-52 0 0,1 1 36 0 0,-1 1 0 0 0,1-1 0 0 0,-1 0 0 0 0,1 0-1 0 0,-1 0 1 0 0,1 1 0 0 0,-1-1 0 0 0,0 0 0 0 0,1 1 0 0 0,-1 0-36 0 0,1 36-300 0 0,-2-35 412 0 0,-9 105-112 0 0,4-67 0 0 0,2-1 0 0 0,2 31 0 0 0,7 21 0 0 0,-5-37-201 0 0,13-73-4722 0 0,-5 4-1217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1:33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0,'0'0'356'0'0,"1"1"50"0"0,6 8 75 0 0,0-1-390 0 0,0 0 0 0 0,-1 0 1 0 0,0 1-1 0 0,0 0 1 0 0,-1 0-1 0 0,2 5-91 0 0,53 131 2504 0 0,44 114-953 0 0,-84-199-1564 0 0,-2 1 1 0 0,-3 1-1 0 0,2 22 13 0 0,-14-60 0 0 0,-1 0 0 0 0,0 0 0 0 0,-2 0 0 0 0,-1 0 0 0 0,0 1 0 0 0,-1-10 0 0 0,-1 0 0 0 0,0-1 0 0 0,-1 0 0 0 0,0 0 0 0 0,-1 0 0 0 0,-1 0 0 0 0,0-1 0 0 0,-6 11 0 0 0,-4-1-700 0 0,-1-1-1 0 0,-1 0 1 0 0,-1-1-1 0 0,0-1 1 0 0,-2-1 0 0 0,-10 8 700 0 0,-14 10-1534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1:31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99 130 8287 0 0,'0'0'382'0'0,"0"0"-8"0"0,-9 0 633 0 0,-15-6 1929 0 0,22 6-2271 0 0,2 0-121 0 0,0 0-28 0 0,0 0-4 0 0,-17 8 1468 0 0,16-7-1970 0 0,-1 1-1 0 0,1-1 0 0 0,-1 1 0 0 0,1 0 1 0 0,-1-1-1 0 0,1 1 0 0 0,0 0 0 0 0,0 0 1 0 0,0 0-1 0 0,0 0 0 0 0,0 0 1 0 0,0 0-1 0 0,1 0 0 0 0,-1 0 0 0 0,1 0 1 0 0,-1 0-1 0 0,1 0 0 0 0,0 2-9 0 0,-1 7 67 0 0,1-1 0 0 0,0 1 0 0 0,2 5-67 0 0,-1 7 735 0 0,9 166 382 0 0,-13-166-1117 0 0,2-20 0 0 0,1 1 0 0 0,-1-1 0 0 0,1 1 0 0 0,0 0 0 0 0,0-1 0 0 0,0 1 0 0 0,0 0 0 0 0,1 1 0 0 0,-2 0 0 0 0,-4-8 0 0 0,-4-5 0 0 0,6 4 0 0 0,0 0 0 0 0,1-1 0 0 0,-1 1 0 0 0,1-1 0 0 0,0 0 0 0 0,1 0 0 0 0,-1 1 0 0 0,1-1 0 0 0,0 0 0 0 0,0 0 0 0 0,1 0 0 0 0,-1 0 0 0 0,1 0 0 0 0,0-1 0 0 0,0 1 0 0 0,2-16 0 0 0,0 0 0 0 0,2 0 0 0 0,0 0 0 0 0,-2 11 0 0 0,42-182 0 0 0,-25 127-1384 0 0,-19 63 942 0 0,2 1 292 0 0,-2 1 193 0 0,1-1 0 0 0,0 1 0 0 0,-1 0 0 0 0,1-1 0 0 0,-1 0 0 0 0,1 1 0 0 0,0-1 0 0 0,-1 1 0 0 0,1-1 0 0 0,-1 0 0 0 0,0 1 0 0 0,1-1 0 0 0,-1 0 0 0 0,1 0 0 0 0,-1 1 0 0 0,0-1 0 0 0,0 0 0 0 0,1 0 0 0 0,-1 1 0 0 0,0-1 0 0 0,0 0 0 0 0,0 0-43 0 0,0 1-10 0 0,0-1 0 0 0,0 1 0 0 0,0 0 0 0 0,0 0 1 0 0,0-1-1 0 0,0 1 0 0 0,0 0 0 0 0,0 0 0 0 0,0-1 0 0 0,0 1 0 0 0,0 0 1 0 0,1 0-1 0 0,-1 0 0 0 0,0-1 0 0 0,0 1 0 0 0,0 0 0 0 0,0 0 0 0 0,0 0 1 0 0,0-1-1 0 0,1 1 0 0 0,-1 0 0 0 0,0 0 0 0 0,0 0 0 0 0,0 0 0 0 0,1-1 1 0 0,-1 1-1 0 0,0 0 0 0 0,0 0 0 0 0,0 0 0 0 0,1 0 0 0 0,-1 0 0 0 0,0 0 0 0 0,0 0 1 0 0,1 0-1 0 0,-1 0 0 0 0,0 0 10 0 0,15-4 620 0 0,0 0-1 0 0,11 0-619 0 0,-2 0 146 0 0,43-6-146 0 0,-64 9 0 0 0,5 1 0 0 0,11 8 0 0 0,-11-4 0 0 0,2 4 195 0 0,-9-3-47 0 0,-1-3-48 0 0,3 10 173 0 0,-1 1 0 0 0,0 0 0 0 0,0-1 0 0 0,-2 1 0 0 0,1 0 1 0 0,-2 10-274 0 0,2 37-34 0 0,2-28 34 0 0,0-3 0 0 0,0 0 0 0 0,-3 19 0 0 0,0-27 0 0 0,-2 1 0 0 0,-1 0 0 0 0,-4 17 0 0 0,3-22 0 0 0,2-9 0 0 0,1-1 0 0 0,-1 0 0 0 0,0 0 0 0 0,-1 0 0 0 0,0-1 0 0 0,0 1 0 0 0,0-1 0 0 0,-1 1 0 0 0,0-1 0 0 0,0 0 0 0 0,-1 0 0 0 0,-2 2 0 0 0,1-2 0 0 0,0-4 72 0 0,5-2 299 0 0,1 0 117 0 0,0 0 21 0 0,-1-2-554 0 0,1 0-1 0 0,-1 0 1 0 0,0 0-1 0 0,1-1 0 0 0,-1 1 1 0 0,1 0-1 0 0,0 0 1 0 0,-1-1-1 0 0,1 1 1 0 0,0 0-1 0 0,1-1 1 0 0,-1 1-1 0 0,0 0 0 0 0,1-2 46 0 0,12-33-872 0 0,-3 12 998 0 0,0-9-2715 0 0,-2-1 0 0 0,2-15 2589 0 0,-5 16-6142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1:32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10135 0 0,'-93'49'781'0'0,"75"-38"-532"0"0,0 1-1 0 0,0 1 1 0 0,-12 11-249 0 0,30-23 40 0 0,-1-1-1 0 0,1 0 1 0 0,-1 0 0 0 0,1 1-1 0 0,0-1 1 0 0,-1 0 0 0 0,1 1-1 0 0,0-1 1 0 0,-1 0 0 0 0,1 1-1 0 0,0-1 1 0 0,0 0 0 0 0,-1 1-1 0 0,1-1 1 0 0,0 1 0 0 0,0-1-1 0 0,0 0 1 0 0,-1 1 0 0 0,1-1-1 0 0,0 1 1 0 0,0-1-1 0 0,0 1 1 0 0,0-1 0 0 0,0 1-1 0 0,0-1 1 0 0,0 0 0 0 0,0 1-1 0 0,0-1 1 0 0,0 1 0 0 0,0-1-1 0 0,0 1 1 0 0,0-1 0 0 0,1 1-1 0 0,-1-1 1 0 0,0 0 0 0 0,0 1-1 0 0,0-1 1 0 0,1 1 0 0 0,-1-1-1 0 0,0 0 1 0 0,0 1 0 0 0,1-1-1 0 0,-1 0 1 0 0,0 1 0 0 0,1-1-1 0 0,-1 0 1 0 0,0 1 0 0 0,1-1-1 0 0,-1 0 1 0 0,1 0 0 0 0,-1 1-1 0 0,0-1 1 0 0,1 0 0 0 0,-1 0-1 0 0,1 0 1 0 0,-1 0 0 0 0,1 0-40 0 0,2 2 113 0 0,1-1 1 0 0,-1 0 0 0 0,1-1 0 0 0,-1 1 0 0 0,1-1-1 0 0,-1 1 1 0 0,2-1-114 0 0,51-3 664 0 0,0-2 0 0 0,0-3 0 0 0,-1-3 0 0 0,41-12-664 0 0,-49 8-669 0 0,42-18 669 0 0,-77 28-488 0 0,35-15-5299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1:32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13 910 8287 0 0,'0'0'191'0'0,"0"0"26"0"0,3 1 9 0 0,9 2-34 0 0,0-1-10 0 0,-10-2 560 0 0,-2 0 234 0 0,0 0 42 0 0,0 0-63 0 0,0 0-290 0 0,0 0-121 0 0,0 0-28 0 0,-6-12 508 0 0,-3-6 153 0 0,5 12-898 0 0,1 0 0 0 0,-1 0 0 0 0,2-1 0 0 0,-1 1 0 0 0,1-1 0 0 0,0 0 0 0 0,0 0 0 0 0,1 0 0 0 0,-1-4-279 0 0,2 5 32 0 0,-1 1-1 0 0,1 0 1 0 0,0-1 0 0 0,1 1-1 0 0,-1 0 1 0 0,1-1 0 0 0,0 1-1 0 0,0 0 1 0 0,1 0-1 0 0,0-1 1 0 0,0 1 0 0 0,0 0-1 0 0,0 1 1 0 0,2-3-32 0 0,-3 6 488 0 0,-1 1 21 0 0,0 0-66 0 0,-1 21-355 0 0,-1 0-1 0 0,-4 17-87 0 0,-3 25-10 0 0,9-46 10 0 0,2-13 0 0 0,0 0 0 0 0,-3 13 0 0 0,-2-5 0 0 0,2-1-201 0 0,1-9-850 0 0,2-6-385 0 0,9-16-78 0 0,3-7-20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2:19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99 7455 0 0,'-18'-3'307'0'0,"-36"-11"213"0"0,52 13-472 0 0,-1 0-1 0 0,1 0 1 0 0,0 0 0 0 0,-1 0-1 0 0,1 0 1 0 0,0 0 0 0 0,0-1-1 0 0,0 1 1 0 0,0-1-1 0 0,0 1 1 0 0,0-1 0 0 0,0 0-1 0 0,0 0 1 0 0,1 1 0 0 0,-2-3-48 0 0,2 2 284 0 0,-5-1 150 0 0,7 3 3310 0 0,50 26-1900 0 0,-49-25-1524 0 0,1 1 3 0 0,25 10 447 0 0,2 0 1 0 0,5 1-771 0 0,-24-10 55 0 0,0 0 0 0 0,1-1 0 0 0,-1 0 1 0 0,0-1-1 0 0,1 0 0 0 0,-1-1 0 0 0,0 0 1 0 0,2-1-56 0 0,178-18 817 0 0,-166 17-711 0 0,-1 1 0 0 0,1 1 0 0 0,20 3-106 0 0,74 15 302 0 0,-58-8-55 0 0,21-1-247 0 0,77-4 333 0 0,31-9-333 0 0,-95 2 213 0 0,-13-4-74 0 0,-1-4 1 0 0,0-3-1 0 0,0-4-139 0 0,9-1 105 0 0,-24 6 15 0 0,1 3 0 0 0,-1 2 0 0 0,20 4-120 0 0,-33 4 133 0 0,0 2 1 0 0,23 7-134 0 0,-50-6 33 0 0,28 4 197 0 0,51 1-230 0 0,-62-4 63 0 0,-30-3-44 0 0,0 0 0 0 0,0-1 0 0 0,0-1-19 0 0,102-4 113 0 0,-2-1 577 0 0,88 10-690 0 0,-128 0 301 0 0,24 3 190 0 0,19 6-491 0 0,-67-4 26 0 0,19 8-26 0 0,-28-7 32 0 0,0-2 1 0 0,18 2-33 0 0,6-6 105 0 0,1-2 0 0 0,52-5-105 0 0,16-13 142 0 0,-3-2 16 0 0,-13 2 73 0 0,148 2 182 0 0,-246 13-414 0 0,54 1 125 0 0,15 3-124 0 0,-28 3 0 0 0,25 7 0 0 0,-27-4 0 0 0,36 1 0 0 0,-15-8 39 0 0,45-6-39 0 0,80-12 99 0 0,-121 8-109 0 0,-44 4 32 0 0,209-12 142 0 0,-192 15-157 0 0,-1 2 1 0 0,0 3-1 0 0,27 6-7 0 0,-1 5 64 0 0,15 7-64 0 0,-46-12 47 0 0,42 5-47 0 0,-37-7 26 0 0,95 13 85 0 0,-114-19-96 0 0,0-2 0 0 0,24-3-15 0 0,7 0 23 0 0,5-1 87 0 0,-43 1-29 0 0,0 1 0 0 0,0 2 1 0 0,23 3-82 0 0,6 7 141 0 0,16 7-141 0 0,-23-5 140 0 0,44 5-140 0 0,-60-14 5 0 0,0-2 1 0 0,0-2-1 0 0,2-2-5 0 0,107-10 35 0 0,-32 1-9 0 0,-108 11-24 0 0,56-5 73 0 0,1 3 0 0 0,0 2 0 0 0,29 6-75 0 0,-59-4 0 0 0,1 0 0 0 0,2-2 0 0 0,13 0 0 0 0,52-6 0 0 0,-66 4 18 0 0,-2-2-1 0 0,1-1 1 0 0,0-2 0 0 0,21-7-18 0 0,-42 11 4 0 0,-4 1-2 0 0,49-14 36 0 0,1 3 1 0 0,1 3-1 0 0,16 0-38 0 0,0 8 0 0 0,0 2 0 0 0,37 1 0 0 0,-62-3 0 0 0,185-9 0 0 0,34-15 0 0 0,-50 2 0 0 0,-153 15 0 0 0,1 2 0 0 0,-1 3 0 0 0,3 3 0 0 0,-44 2 0 0 0,46 3 0 0 0,-49-3 0 0 0,0 0 0 0 0,1-1 0 0 0,23 0 0 0 0,24 0 61 0 0,63-7-61 0 0,-100 5 3 0 0,288-16-3 0 0,-276 15 3 0 0,273-27 85 0 0,-201 14 82 0 0,-105 15-160 0 0,-4 2 14 0 0,-1-2 1 0 0,0 1 0 0 0,0-1 0 0 0,0 0 0 0 0,0 0 0 0 0,3-2-25 0 0,1 2 95 0 0,3 0 79 0 0,18-2 49 0 0,-4-2-159 0 0,13-7-79 0 0,-34 10-590 0 0,1 0 0 0 0,-1-1 0 0 0,1 0 0 0 0,0 0 605 0 0,-5 2-8981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2:21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98 455 0 0,'0'0'1391'0'0,"0"0"162"0"0,0 0 71 0 0,0 0-166 0 0,0 0-734 0 0,1-3-322 0 0,2-5-67 0 0,-2 6-12 0 0,0 1 3 0 0,8-7-65 0 0,0 0 426 0 0,0 1-1 0 0,0 0 0 0 0,2 0-686 0 0,22-14 2900 0 0,9-3 472 0 0,-40 22-2940 0 0,-2 2 0 0 0,0 0-24 0 0,0 0-100 0 0,0 0-41 0 0,0 0-10 0 0,0 0-3 0 0,0 0-13 0 0,0 0-8 0 0,0 0-1 0 0,-12 4 167 0 0,0-1-215 0 0,1 1 0 0 0,-1 1 1 0 0,-6 4-185 0 0,-4 1 168 0 0,1 1-22 0 0,0 1-1 0 0,2 0 0 0 0,-1 1 0 0 0,2 1 1 0 0,-12 12-146 0 0,12-13 92 0 0,14-11-69 0 0,0 1 0 0 0,1 0-1 0 0,-1 0 1 0 0,0 0-1 0 0,1 1 1 0 0,-2 1-23 0 0,-1 1 53 0 0,0-2 0 0 0,0 3-42 0 0,4 5-11 0 0,3-1 0 0 0,-1-10 0 0 0,1 0 0 0 0,-1 0 0 0 0,1 0 0 0 0,-1-1 0 0 0,0 1 0 0 0,1 0 0 0 0,0 0 0 0 0,-1-1 0 0 0,1 1 0 0 0,-1 0 0 0 0,1-1 0 0 0,0 1 0 0 0,-1-1 0 0 0,1 1 0 0 0,0-1 0 0 0,0 1 0 0 0,19 15 0 0 0,-15-12 3 0 0,2 2 23 0 0,0 1 0 0 0,0 0-1 0 0,0 1 1 0 0,-1-1 0 0 0,0 2-26 0 0,11 9 13 0 0,-12-12-13 0 0,0-1 0 0 0,0 1 0 0 0,0 0 0 0 0,-1 0-1 0 0,0 1 1 0 0,-1-1 0 0 0,1 1 0 0 0,-1 0 0 0 0,0 0 0 0 0,-1 1 0 0 0,3 3 0 0 0,1-1 0 0 0,0 1 0 0 0,1 0 0 0 0,-1 0 0 0 0,1 0 0 0 0,3 10 0 0 0,-9-17 0 0 0,11 17 0 0 0,10 11 79 0 0,-21-31-7 0 0,-11 8 280 0 0,7-8-306 0 0,-1 0 1 0 0,1 0-1 0 0,-1 0 0 0 0,0-1 1 0 0,1 1-1 0 0,-1-1 0 0 0,1 0 1 0 0,-1-1-1 0 0,0 1 1 0 0,1 0-1 0 0,-1-1 0 0 0,-1 0-46 0 0,-18-2 221 0 0,-10 1 10 0 0,20 1-185 0 0,0 0 1 0 0,0 1-1 0 0,0 0 1 0 0,0 1-1 0 0,0 0 0 0 0,-9 3-46 0 0,6 1 25 0 0,0 1-1 0 0,1 1 1 0 0,0 0-1 0 0,1 0 1 0 0,-1 2-1 0 0,1 0-24 0 0,12-8-145 0 0,1 0 0 0 0,-1 1 0 0 0,0-1-1 0 0,1 1 1 0 0,-1-1 0 0 0,1 1 0 0 0,0 0 0 0 0,0 0 0 0 0,-1-1-1 0 0,1 1 1 0 0,0 0 0 0 0,0 0 0 0 0,1 0 0 0 0,-1 0-1 0 0,0 2 146 0 0,-1 1-1118 0 0,1 1 0 0 0,0-1 0 0 0,1 0-1 0 0,-1 1 1 0 0,1 3 1118 0 0,0 3-7215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2:25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3170 16 919 0 0,'3'1'200'0'0,"4"0"453"0"0,0 0-1 0 0,0-1 0 0 0,1 1 0 0 0,-1-1 0 0 0,0-1 0 0 0,0 0 0 0 0,6-1-652 0 0,49-13 1635 0 0,-61 15-1153 0 0,-1 0 30 0 0,0 0 106 0 0,0 0 44 0 0,0 0 8 0 0,0 0-7 0 0,0 0-39 0 0,0 0-15 0 0,11 8 1462 0 0,-11-7-1996 0 0,1 0-1 0 0,0 1 1 0 0,-1-1 0 0 0,1 1-1 0 0,-1-1 1 0 0,1 1 0 0 0,-1-1-1 0 0,0 1 1 0 0,0-1 0 0 0,0 1-1 0 0,0-1 1 0 0,0 1-1 0 0,0-1 1 0 0,0 1 0 0 0,0-1-1 0 0,-1 2-74 0 0,-1 1 50 0 0,1 0 1 0 0,-1 0-1 0 0,0 0 0 0 0,0-1 0 0 0,-1 1 0 0 0,0 0-50 0 0,-2 7 10 0 0,2 2-10 0 0,-2-3 0 0 0,-3-3 16 0 0,7-6 19 0 0,-1 1-1 0 0,1-1 1 0 0,-1 1-1 0 0,1 0 1 0 0,0-1-1 0 0,0 1 1 0 0,0 0-1 0 0,0 0 1 0 0,0 1-35 0 0,0-1 33 0 0,0 0 171 0 0,0 0 42 0 0,-17 26 1700 0 0,18-26-1791 0 0,-2-1-121 0 0,1 0-1 0 0,0 0 1 0 0,0 1 0 0 0,0-1-1 0 0,0 0 1 0 0,0 1 0 0 0,0-1-1 0 0,0 1 1 0 0,1 0 0 0 0,-1-1-1 0 0,0 1 1 0 0,1-1 0 0 0,-1 1 0 0 0,1 0-1 0 0,0 0-33 0 0,-1 7 27 0 0,0-5 16 0 0,1 4-15 0 0,2 22 210 0 0,-2-29-234 0 0,0-1 0 0 0,0 0-1 0 0,0 0 1 0 0,0 1 0 0 0,0-1-1 0 0,0 0 1 0 0,0 1 0 0 0,0-1 0 0 0,0 0-1 0 0,0 1 1 0 0,0-1 0 0 0,0 0-1 0 0,0 1 1 0 0,0-1 0 0 0,0 0 0 0 0,-1 0-1 0 0,1 1 1 0 0,0-1 0 0 0,0 0-1 0 0,0 0 1 0 0,0 1 0 0 0,0-1 0 0 0,-1 0-1 0 0,1 0 1 0 0,0 1 0 0 0,0-1 0 0 0,-1 0-1 0 0,1 0 1 0 0,0 0 0 0 0,0 1-1 0 0,-1-1 1 0 0,1 0-4 0 0,0 0 4 0 0,-1 0 1 0 0,1 0-1 0 0,0 1 1 0 0,0-1-1 0 0,-1 0 0 0 0,1 0 1 0 0,0 0-1 0 0,0 1 1 0 0,0-1-1 0 0,-1 0 0 0 0,1 0 1 0 0,0 0-1 0 0,0 1 1 0 0,0-1-1 0 0,0 0 0 0 0,-1 1 1 0 0,1-1-1 0 0,0 0 1 0 0,0 0-1 0 0,0 1 0 0 0,0-1 1 0 0,0 0-1 0 0,0 0 1 0 0,0 1-1 0 0,0-1 0 0 0,0 0 1 0 0,0 1-1 0 0,0-1 1 0 0,0 0-1 0 0,0 1 0 0 0,0-1 1 0 0,0 0-1 0 0,0 0-4 0 0,0 7 116 0 0,-1-1 0 0 0,1 0 0 0 0,-2 0 0 0 0,1 0 0 0 0,-1 1 0 0 0,1-2 0 0 0,-2 1-1 0 0,-2 6-115 0 0,2-4 161 0 0,0 0 0 0 0,0 1 0 0 0,1-1 0 0 0,0 3-161 0 0,-1 3 264 0 0,0-1 0 0 0,-3 10-264 0 0,0-2 83 0 0,-13 48 59 0 0,-4 41-2 0 0,-7 31-25 0 0,21-102-102 0 0,5-27-13 0 0,0 0 0 0 0,-1-1 0 0 0,0 1 0 0 0,-3 3 0 0 0,-6 15 11 0 0,-15 35 42 0 0,-17 28-53 0 0,33-74 0 0 0,0 0 0 0 0,-2 1 0 0 0,-13 19 0 0 0,-1 3 64 0 0,-25 27-64 0 0,30-38 0 0 0,18-22 0 0 0,-1 0 0 0 0,0-1 0 0 0,-1 1 0 0 0,-8 6 0 0 0,8-8 9 0 0,1 1 0 0 0,0 0 0 0 0,-5 6-9 0 0,7-7 6 0 0,-1 0 0 0 0,0-1 0 0 0,0 1 1 0 0,0-1-1 0 0,-1-1 0 0 0,-2 3-6 0 0,5-6 8 0 0,1 0 0 0 0,0 0 0 0 0,0 1 0 0 0,1-1 0 0 0,-1 1 0 0 0,1 0 0 0 0,-1 0 0 0 0,0 1-8 0 0,2-3 0 0 0,-1 1 0 0 0,1-1 0 0 0,0 0 0 0 0,-1 0 0 0 0,1 0 0 0 0,-1 0 0 0 0,1 0 0 0 0,-1 0 0 0 0,0 0 0 0 0,-11 8 0 0 0,4 0 0 0 0,0-1 0 0 0,0 0 0 0 0,-1 0 0 0 0,0-1 0 0 0,0 0 0 0 0,-11 5 0 0 0,13-8 0 0 0,0 1 0 0 0,0-1 0 0 0,1 2 0 0 0,-1-1 0 0 0,1 1 0 0 0,-3 4 0 0 0,-37 43 0 0 0,32-35 0 0 0,-1 0 0 0 0,-10 7 0 0 0,19-17 0 0 0,-1 0 0 0 0,1 0 0 0 0,1 0 0 0 0,-5 7 0 0 0,-7 10 0 0 0,-38 41 0 0 0,6-13 0 0 0,44-48 0 0 0,0 0 0 0 0,0 0 0 0 0,0-1 0 0 0,-1 1 0 0 0,0-1 0 0 0,-3 1 0 0 0,2-1 0 0 0,0 0 0 0 0,1 1 0 0 0,-1 0 0 0 0,-4 5 0 0 0,4-3 9 0 0,-1 0 0 0 0,0-1 0 0 0,0 0 1 0 0,0-1-1 0 0,-8 4-9 0 0,8-4 7 0 0,-3 2-4 0 0,1 0 0 0 0,0 1-1 0 0,1 1 1 0 0,0 0 0 0 0,-3 3-3 0 0,1 0-1 0 0,0-1 0 0 0,-1-1 0 0 0,-3 3 1 0 0,-23 11 0 0 0,2 2 0 0 0,0 2 0 0 0,2 1 0 0 0,-13 15 0 0 0,18-14 0 0 0,-11 7 0 0 0,27-25 0 0 0,-28 29 0 0 0,24-23 0 0 0,-1-1 0 0 0,0 0 0 0 0,-2-1 0 0 0,-2 2 0 0 0,1 1 0 0 0,-15 17 0 0 0,-24 20 0 0 0,45-43 0 0 0,4-2 0 0 0,-1-1 0 0 0,1-1 0 0 0,-2 0 0 0 0,1 0 0 0 0,-1-2 0 0 0,-13 6 0 0 0,10-5 21 0 0,12-5-11 0 0,1-1-1 0 0,-1 0 1 0 0,1-1 0 0 0,-1 1-1 0 0,0-1 1 0 0,0 0 0 0 0,0 0-1 0 0,1 0 1 0 0,-1-1-1 0 0,-2 1-9 0 0,1 0 2 0 0,1 0-1 0 0,0 1 0 0 0,0 0 1 0 0,-1 0-1 0 0,2 0 0 0 0,-1 1 1 0 0,0 0-1 0 0,-4 3-1 0 0,-10 5 0 0 0,7-5 0 0 0,-27 13 0 0 0,-25 9 0 0 0,-46 8 0 0 0,-12-3 0 0 0,99-26 0 0 0,-18-1 0 0 0,31-5 0 0 0,0 1 0 0 0,0-1 0 0 0,-6 3 0 0 0,-123 31 0 0 0,111-27 0 0 0,14-4 0 0 0,0 0 0 0 0,1 1 0 0 0,0 0 0 0 0,0 1 0 0 0,-11 7 0 0 0,-21 13 0 0 0,25-15 0 0 0,1 1 0 0 0,-2 2 0 0 0,5-3 16 0 0,0-1 0 0 0,-1-1 0 0 0,0-1 0 0 0,-1 0 0 0 0,0-2 0 0 0,0 0 0 0 0,0 0 0 0 0,0-2 0 0 0,-1 0 0 0 0,0-1 0 0 0,0-1 0 0 0,-13-1-16 0 0,-6-7 404 0 0,36 6-248 0 0,-13 3 956 0 0,15-3-1083 0 0,-13-6 303 0 0,7 4-186 0 0,6 2-145 0 0,0 0 1 0 0,-1 0-1 0 0,1 0 0 0 0,0 0 0 0 0,0 0 1 0 0,0 0-1 0 0,0 0 0 0 0,0 0 0 0 0,0 0 1 0 0,0 0-1 0 0,0 0 0 0 0,0 0 0 0 0,0 1 1 0 0,-1-1-1 0 0,1 0 0 0 0,0 0 0 0 0,0 0 1 0 0,0 0-1 0 0,0 0 0 0 0,0 0 0 0 0,0 0 0 0 0,0 0 1 0 0,0 0-1 0 0,0 0 0 0 0,0 0 0 0 0,0 1 1 0 0,0-1-1 0 0,0 0 0 0 0,0 0 0 0 0,0 0 1 0 0,0 0-1 0 0,0 0 0 0 0,0 0 0 0 0,0 0 1 0 0,0 0-1 0 0,0 0 0 0 0,0 1 0 0 0,0-1 1 0 0,0 0-1 0 0,0 0 0 0 0,0 0 0 0 0,0 0 1 0 0,0 0-1 0 0,0 0 0 0 0,0 0 0 0 0,0 0 1 0 0,0 0-1 0 0,0 0 0 0 0,0 1-1 0 0,4 7-12 0 0,-3-7-52 0 0,-1-1-23 0 0,3 1 18 0 0,1 0 13 0 0,0 0 0 0 0,0-1 0 0 0,0 1-1 0 0,0-1 1 0 0,0 0 0 0 0,0 0 0 0 0,0 0 0 0 0,0-1 0 0 0,0 1-1 0 0,-1-1 1 0 0,1 0 0 0 0,0 0 0 0 0,0 0 0 0 0,0 0 0 0 0,-1-1-1 0 0,1 0 1 0 0,1 0 56 0 0,5-3-834 0 0,14-6-4826 0 0,2-3-1883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2:27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6911 0 0,'-1'0'528'0'0,"-19"1"837"0"0,1 1-1 0 0,-5 1-1364 0 0,10 0 2023 0 0,-22 9 1989 0 0,27-9-3761 0 0,-24 6 313 0 0,0-3-499 0 0,24-1-1 0 0,2 1 68 0 0,5-5 167 0 0,2-1 50 0 0,0 0 3 0 0,0 0-5 0 0,0 0-23 0 0,0 0-11 0 0,0 0-1 0 0,3 3 125 0 0,-3-2-412 0 0,0-1 1 0 0,0 0-1 0 0,0 1 0 0 0,0-1 1 0 0,1 0-1 0 0,-1 1 1 0 0,0-1-1 0 0,0 0 1 0 0,0 0-1 0 0,0 1 1 0 0,0-1-1 0 0,1 0 1 0 0,-1 0-1 0 0,0 1 0 0 0,0-1 1 0 0,0 0-1 0 0,1 0 1 0 0,-1 1-1 0 0,0-1 1 0 0,0 0-1 0 0,1 0 1 0 0,-1 0-1 0 0,0 0 0 0 0,0 0 1 0 0,1 1-1 0 0,-1-1 1 0 0,0 0-1 0 0,0 0 1 0 0,1 0-1 0 0,-1 0-25 0 0,5 1 89 0 0,-1 0 18 0 0,-1 0-1 0 0,0 0 1 0 0,1-1 0 0 0,-1 1 0 0 0,1-1 0 0 0,-1 0 0 0 0,1 0 0 0 0,2-1-107 0 0,22-4 357 0 0,-13 2-63 0 0,1-1 0 0 0,13-4-294 0 0,45-14 703 0 0,-66 20-606 0 0,15-2-66 0 0,-10 1-31 0 0,0 4 0 0 0,-2 7 0 0 0,-3-1-19 0 0,-7-5-70 0 0,-1-2-2 0 0,0 0-30 0 0,-22-3-2877 0 0,14-2 1236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4:20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69 13823 0 0,'-15'6'641'0'0,"28"-6"570"0"0,29-4 489 0 0,132-23 348 0 0,-160 24-2888 0 0,0-1-1 0 0,-1 0 1 0 0,1-1-1 0 0,-1 0 1 0 0,7-4 840 0 0,5-4-1534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2:40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38 2759 0 0,'-1'-2'207'0'0,"-3"-4"-24"0"0,-12-9 2485 0 0,15 14-1783 0 0,1 1-473 0 0,0 0-204 0 0,0 0-44 0 0,0 0-13 0 0,0 0-13 0 0,-9-8 1457 0 0,5 3-609 0 0,3 9 3346 0 0,2 6-168 0 0,1-4-5111 0 0,3 3 1147 0 0,-4-8 6 0 0,-1-1 2 0 0,0 0-2 0 0,0 0-13 0 0,0 0-8 0 0,0 0-1 0 0,0 0-4 0 0,0 0-16 0 0,0 0-4 0 0,0 0 0 0 0,0 0-5 0 0,0 0-22 0 0,0 0-6 0 0,0 0-6 0 0,0 0-5 0 0,0 0-16 0 0,0 0-4 0 0,0 0 0 0 0,2 2-4 0 0,4 6-17 0 0,-4-6-10 0 0,-2-2-1 0 0,1 0-58 0 0,0 0-1 0 0,0 1 0 0 0,0-1 1 0 0,0 1-1 0 0,0-1 0 0 0,0 1 1 0 0,0-1-1 0 0,0 1 1 0 0,0 0-1 0 0,0-1 0 0 0,0 1 1 0 0,0 0-1 0 0,-1 0 0 0 0,1 0 1 0 0,0 0-1 0 0,-1 0 0 0 0,1 0 1 0 0,0 1-6 0 0,11 10 149 0 0,1-2-186 0 0,-6-6 656 0 0,2-2-607 0 0,-2-6-23 0 0,-4 1-31 0 0,2-4 31 0 0,1-3 11 0 0,1 5-13 0 0,-4 3-51 0 0,3-2-3 0 0,-4 3 3 0 0,-3 0 11 0 0,-5-5 32 0 0,5 5-38 0 0,1 1-32 0 0,2 1-45 0 0,5 3-162 0 0,-5-3-52 0 0,-2-1-858 0 0,0 0-3596 0 0,0 0-1544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2:42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49 1375 0 0,'0'0'66'0'0,"0"0"84"0"0,0 0 338 0 0,0 0 148 0 0,0 0 32 0 0,0 0-86 0 0,-2 0-385 0 0,-4 4-126 0 0,4-4 181 0 0,2 0 72 0 0,0 0 10 0 0,0 0 14 0 0,0 0 50 0 0,10-8 310 0 0,-8 6-578 0 0,29-15 2048 0 0,-29 16-1773 0 0,-1-1-12 0 0,22-19 1186 0 0,-22 20-1380 0 0,-1 1 7 0 0,0 0 2 0 0,0 0 8 0 0,0 0 32 0 0,0 0 10 0 0,0 0 4 0 0,0 0-15 0 0,0 0-72 0 0,0 0-30 0 0,0 0-8 0 0,0 0-7 0 0,-1 2-28 0 0,-12 15 173 0 0,13-17-172 0 0,0 0 7 0 0,0 0 2 0 0,0 0 3 0 0,0 0 10 0 0,0 0 3 0 0,0 0 0 0 0,0 0 2 0 0,0 0 6 0 0,0 0 6 0 0,-25 20 1652 0 0,23-19-1468 0 0,2-1 6 0 0,0 0 16 0 0,0 0 4 0 0,0 0 0 0 0,0 0-18 0 0,0 0-78 0 0,0 0-31 0 0,0 0-8 0 0,0 0-21 0 0,0 0-85 0 0,0 0-42 0 0,0 0-5 0 0,0 0 2 0 0,0 0 3 0 0,0 0-4 0 0,0 0-1 0 0,0 0 0 0 0,0 0 0 0 0,0 0 11 0 0,0 0 42 0 0,0 0 10 0 0,0 0-6 0 0,0 0 1 0 0,0 0 6 0 0,0 0 6 0 0,0 0 2 0 0,-3-9 177 0 0,2 4 81 0 0,3 9-146 0 0,-2-2-194 0 0,0-2 16 0 0,0 0-5 0 0,0 0-1 0 0,0 0 1 0 0,0 0 6 0 0,0 0 1 0 0,0 0 0 0 0,0 0-1 0 0,0 0-6 0 0,0 0-1 0 0,0 0 0 0 0,2-2-11 0 0,3-3-31 0 0,-4 4 10 0 0,0-1-64 0 0,4-3 32 0 0,-4 4 30 0 0,1 2-67 0 0,6 2 36 0 0,-6-2 55 0 0,-2-1 21 0 0,0 0 17 0 0,0 0-1 0 0,0 0-22 0 0,0 0-5 0 0,-1 4 1 0 0,1-1-66 0 0,6 12 65 0 0,-1-4-64 0 0,2-3-12 0 0,-6-6-52 0 0,-1-2-119 0 0,0 0-379 0 0,0 0-148 0 0,0 0-1364 0 0,0 0-5369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2:44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74 3223 0 0,'-2'0'240'0'0,"-30"-3"1146"0"0,31 3 92 0 0,-1 0 68 0 0,-8-4-261 0 0,1-1 1 0 0,0 0-1 0 0,-5-3-1285 0 0,8 4 29 0 0,5 3 148 0 0,-6-4 91 0 0,7 5-125 0 0,-1 0 1 0 0,1 0 0 0 0,-1 0 0 0 0,1 0 0 0 0,-1 0 0 0 0,1 0-1 0 0,0-1 1 0 0,-1 1 0 0 0,1 0 0 0 0,-1 0 0 0 0,1-1 0 0 0,0 1-1 0 0,-1 0 1 0 0,1 0 0 0 0,0-1 0 0 0,-1 1 0 0 0,1-1-1 0 0,0 1 1 0 0,-1 0 0 0 0,1-1 0 0 0,0 1 0 0 0,0 0 0 0 0,0-1-1 0 0,-1 1 1 0 0,1-1 0 0 0,0 1 0 0 0,0-1-144 0 0,0 0 107 0 0,0 0 0 0 0,0 0 0 0 0,0-1 0 0 0,0 1 0 0 0,0 0 0 0 0,0 0 0 0 0,0 0 0 0 0,-1-1 0 0 0,1 1 0 0 0,0 0 0 0 0,-1 0 0 0 0,1 0 0 0 0,-1 0 0 0 0,1 0 0 0 0,-1 0 0 0 0,0 0 0 0 0,1 0 0 0 0,-1 0 0 0 0,0 0 0 0 0,0 0 0 0 0,0 0-107 0 0,0 0 164 0 0,1 1 10 0 0,0 0 2 0 0,0 0 6 0 0,0 0 22 0 0,-2-4-285 0 0,0 3 1341 0 0,1 2 2799 0 0,1 3-3973 0 0,1 0 0 0 0,-1 0-1 0 0,1 0 1 0 0,0 0 0 0 0,0 0-1 0 0,0 0 1 0 0,0 0 0 0 0,1-1-1 0 0,0 1 1 0 0,-1 0 0 0 0,2 0-86 0 0,-2-2 105 0 0,-1-2-1 0 0,1 2 1 0 0,10 14 42 0 0,-10-15-99 0 0,-1 0 1 0 0,1 0-1 0 0,0 0 1 0 0,0-1-1 0 0,0 1 0 0 0,0 0 1 0 0,0 0-1 0 0,0 0 1 0 0,0-1-1 0 0,0 1 1 0 0,0-1-1 0 0,0 1 0 0 0,0-1 1 0 0,0 1-1 0 0,1-1 1 0 0,0 1-49 0 0,-1-1 13 0 0,0 1 1 0 0,0 0-1 0 0,0-1 1 0 0,0 1-1 0 0,0 0 1 0 0,0 0 0 0 0,-1 0-1 0 0,1-1 1 0 0,0 1-1 0 0,-1 0 1 0 0,2 1-14 0 0,-1 0 24 0 0,20 22 123 0 0,-16-18-111 0 0,-1 0-1 0 0,0 0 1 0 0,0 1 0 0 0,1 2-36 0 0,11 17 59 0 0,3 2 122 0 0,-1 1 0 0 0,13 28-181 0 0,-22-41 46 0 0,2 10 1 0 0,5 9 34 0 0,10 7 30 0 0,-9-12 186 0 0,20 23-297 0 0,-32-46 12 0 0,12 20 47 0 0,-5-7-43 0 0,0 2 4 0 0,0 1 0 0 0,-2 0 0 0 0,3 8-20 0 0,32 86 53 0 0,-34-82-42 0 0,3 17 0 0 0,-12-41 14 0 0,9 23 3 0 0,4 14-28 0 0,-5-11 0 0 0,7 17 64 0 0,-11-33-63 0 0,-4-10 12 0 0,1-1-1 0 0,1 1 1 0 0,-1-1-1 0 0,2 0 1 0 0,0 0-13 0 0,70 151 203 0 0,-65-136-131 0 0,5 20-72 0 0,7 18 45 0 0,-18-55-45 0 0,7 25 0 0 0,2 13 0 0 0,-9-30 0 0 0,1-1 0 0 0,0 1 0 0 0,6 8 0 0 0,-5-7-2 0 0,-7-11 4 0 0,-1-3 9 0 0,2-1-7 0 0,0 0 0 0 0,0 0 0 0 0,0 0 0 0 0,0 0 0 0 0,1 0 0 0 0,-1 0 0 0 0,0 0 1 0 0,1 0-1 0 0,-1 0-4 0 0,7 31 16 0 0,20 98-16 0 0,-26-125 0 0 0,-1-1 0 0 0,1 1 0 0 0,-1-1 0 0 0,0 1 0 0 0,-1-1 0 0 0,0 2 0 0 0,0 6 0 0 0,-1-1 0 0 0,1-10 0 0 0,1 1 0 0 0,-1-1 0 0 0,1 1 0 0 0,-1-1 0 0 0,1 1 0 0 0,0-1 0 0 0,0 1 0 0 0,0-1 0 0 0,0 1 0 0 0,0-1 0 0 0,1 2 0 0 0,0 1 12 0 0,-1-3 47 0 0,0 0 6 0 0,1 5 4 0 0,0-5 18 0 0,-1-2-11 0 0,0 0-4 0 0,0 0 8 0 0,0 0 33 0 0,0 0 14 0 0,0 0 1 0 0,0 0-11 0 0,0 0-42 0 0,0 0-6 0 0,0 0-70 0 0,0 0-378 0 0,0 0-154 0 0,0 0-1851 0 0,0 0-7284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2:46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187 420 10135 0 0,'0'0'231'0'0,"0"0"29"0"0,0 0 19 0 0,-1-2-41 0 0,1 0-98 0 0,-1 0 0 0 0,0 0 0 0 0,0 0 0 0 0,1 0 0 0 0,-1 0 0 0 0,-1 0 0 0 0,1 0 0 0 0,0 1 0 0 0,0-1 0 0 0,-1 0 0 0 0,1 1 0 0 0,-1-2-140 0 0,-1 1 161 0 0,1 0-1 0 0,0 0 0 0 0,1 0 1 0 0,-1-1-1 0 0,0 1 0 0 0,1-1 0 0 0,-1 0 1 0 0,1 1-1 0 0,-1-3-160 0 0,-6-20 1049 0 0,0 0 0 0 0,2-1 0 0 0,0 1 0 0 0,2-1 0 0 0,1-5-1049 0 0,-1 3-10 0 0,0 1 0 0 0,-2-1 0 0 0,-1 1 0 0 0,-6-17 10 0 0,9 34 0 0 0,-3-4 0 0 0,-3-2 0 0 0,6 10 66 0 0,3 4 276 0 0,-8-4 1234 0 0,8 6-1575 0 0,0 0-1 0 0,1 0 1 0 0,-1-1-1 0 0,0 1 1 0 0,1 0-1 0 0,-1 0 1 0 0,0 0-1 0 0,1 0 1 0 0,-1 0-1 0 0,0 0 1 0 0,1 1-1 0 0,-1-1 1 0 0,1 0-1 0 0,-1 0 1 0 0,0 0-1 0 0,1 1 1 0 0,-1-1-1 0 0,1 0 1 0 0,-1 1-1 0 0,0-1 1 0 0,1 0-1 0 0,-1 1 1 0 0,1-1-1 0 0,-1 1 1 0 0,1-1-1 0 0,0 0 1 0 0,-1 1-1 0 0,1 0 1 0 0,-1-1-1 0 0,0 2 1 0 0,-1-1-1 0 0,0 1 0 0 0,1-1 0 0 0,-1 1 0 0 0,0-1 0 0 0,1 1 0 0 0,-1 0 0 0 0,1 0 0 0 0,-1 0 0 0 0,1 0 0 0 0,0 0 0 0 0,0 0 0 0 0,-1 1 0 0 0,0 3 0 0 0,-5 11 0 0 0,7-11 0 0 0,0-2 0 0 0,-1 12 0 0 0,1-1 0 0 0,0 0 0 0 0,1 0 0 0 0,1 0 0 0 0,1 1 0 0 0,17 75 0 0 0,-16-75 0 0 0,15 75 0 0 0,3 11 0 0 0,-18-91 0 0 0,1-3 11 0 0,-4-6 46 0 0,-1-2 26 0 0,0 0-2 0 0,0 0-1 0 0,0 0 6 0 0,0 0 22 0 0,0-4 10 0 0,1-30 102 0 0,-2 10 112 0 0,1 24-172 0 0,0 0-39 0 0,0 0-153 0 0,0 0-33 0 0,0 0 1 0 0,0 0-7 0 0,0 0-27 0 0,0 0-13 0 0,0 0-1 0 0,0 0 7 0 0,0 0 27 0 0,0 0 13 0 0,0 0 1 0 0,0 0-2 0 0,0 0-20 0 0,0 0-36 0 0,0 0-20 0 0,0 0-182 0 0,0 0-756 0 0,0 0-324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2:58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210 914 2303 0 0,'-28'8'1495'0'0,"-1"0"0"0"0,-14 0-1495 0 0,40-7 447 0 0,-1-1 0 0 0,0 1 1 0 0,0-1-1 0 0,0 0 0 0 0,1 0 1 0 0,-1 0-1 0 0,0 0 0 0 0,0-1 1 0 0,-3 0-448 0 0,5 0 30 0 0,-1 0 0 0 0,1 0 0 0 0,0-1 0 0 0,0 1 0 0 0,0 0-1 0 0,1-1 1 0 0,-1 1 0 0 0,0-1 0 0 0,0 1 0 0 0,1-1 0 0 0,-1 0 0 0 0,1 0 0 0 0,0 0 0 0 0,-1 0 0 0 0,1 0 0 0 0,0 0 0 0 0,0 0 0 0 0,0 0 0 0 0,1 0 0 0 0,-1-2-30 0 0,-2-4-89 0 0,1 0 0 0 0,0 0 0 0 0,1 0 0 0 0,0-1 89 0 0,0 2 41 0 0,0 0 0 0 0,-1 0 0 0 0,0 0 0 0 0,0 0 0 0 0,-2-5-41 0 0,3 11 552 0 0,0-1-1 0 0,0 1 0 0 0,0-1 0 0 0,0 1 1 0 0,0-1-1 0 0,0 1 0 0 0,0-1 0 0 0,-1 1 1 0 0,1 0-1 0 0,-2-1-551 0 0,1 1 3697 0 0,10 7-3011 0 0,-5-4-686 0 0,0 1 0 0 0,16 0 0 0 0,-10-2 28 0 0,1 0-1 0 0,0-1 1 0 0,0 0 0 0 0,0-1-1 0 0,0 0 1 0 0,-1 0-1 0 0,1-1 1 0 0,0 0-1 0 0,-1-1 1 0 0,3-1-28 0 0,19-9 305 0 0,1-1-1 0 0,9-7-304 0 0,-10 5 603 0 0,31-11-603 0 0,-42 20 206 0 0,1 0-1 0 0,-1 2 0 0 0,1 0 0 0 0,21-1-204 0 0,-40 6 6 0 0,6-1 27 0 0,1 0-1 0 0,-1 0 1 0 0,1 1 0 0 0,-1 1-1 0 0,1-1 1 0 0,-1 1-1 0 0,1 1-33 0 0,20 3 39 0 0,-20-4-28 0 0,0 0 0 0 0,0 1 0 0 0,4 2-11 0 0,-2-1 0 0 0,0-1 0 0 0,0-1 0 0 0,0 1 0 0 0,0-2 0 0 0,0 1 0 0 0,3-2 0 0 0,22 2 0 0 0,-10-1 5 0 0,1 0 0 0 0,19-5-5 0 0,-16 2 44 0 0,231-29 516 0 0,-51 5 634 0 0,-138 23-900 0 0,-22 3-172 0 0,-21 1-100 0 0,0 1 0 0 0,0 2 0 0 0,2 1-22 0 0,19 2 6 0 0,24 3-6 0 0,-33-3 0 0 0,34 0 0 0 0,-10-5 0 0 0,0-2 0 0 0,0-3 0 0 0,-1-3 0 0 0,18-6 0 0 0,161-25 43 0 0,-92 17-22 0 0,-89 7 8 0 0,-42 8-11 0 0,1 1-1 0 0,7 0-17 0 0,69-7 83 0 0,1 5 1 0 0,0 4-1 0 0,0 4 0 0 0,0 4 0 0 0,4 5-83 0 0,-37-3 0 0 0,53-3 0 0 0,-88-4 0 0 0,36-1 0 0 0,10-5 0 0 0,-16 2 0 0 0,-16 0 18 0 0,-1-2 0 0 0,0-2-1 0 0,36-13-17 0 0,-21 8 14 0 0,16-1-14 0 0,12-2 57 0 0,-27 3-17 0 0,57-13 69 0 0,0 5-1 0 0,42 2-108 0 0,-72 16 86 0 0,42 6-86 0 0,-6 6 31 0 0,25 1-9 0 0,-54-8-22 0 0,10 1 0 0 0,13-5 0 0 0,-54-2 2 0 0,36-1 24 0 0,-1-4-1 0 0,32-10-25 0 0,18-6 75 0 0,53 2-75 0 0,-70 16 53 0 0,-83 5-42 0 0,0 2-11 0 0,-1 2 0 0 0,29 6 0 0 0,-30-2 0 0 0,0-3 0 0 0,35-2 0 0 0,97-2-1 0 0,-94 2 13 0 0,-58-2 6 0 0,1-2 1 0 0,10-2-19 0 0,-6 1 16 0 0,15 0-16 0 0,17-1 48 0 0,41-10-48 0 0,-21 3 16 0 0,-47 7 11 0 0,2 2 1 0 0,-1 2-1 0 0,0 1 0 0 0,0 1 0 0 0,35 7-27 0 0,41 6 64 0 0,-85-11-44 0 0,0-1-1 0 0,24-1-19 0 0,28 1 25 0 0,-31 2-16 0 0,-1-2 0 0 0,1-3 0 0 0,0-1 0 0 0,-1-3 0 0 0,0-2-1 0 0,14-4-8 0 0,64-15 189 0 0,1 6 0 0 0,3 5-189 0 0,-13 5 108 0 0,-1 5 1 0 0,35 6-109 0 0,-88 1 0 0 0,0-3 0 0 0,0-3 0 0 0,42-7 0 0 0,17-4 64 0 0,40-9 0 0 0,4 6-64 0 0,-79 15 0 0 0,-55 0 0 0 0,-1-1 0 0 0,0-2 0 0 0,13-4 0 0 0,37-7 0 0 0,-63 12 15 0 0,1 1 1 0 0,-1 1-1 0 0,6 1-15 0 0,16-4 18 0 0,70-13-18 0 0,-80 14 0 0 0,1 2 0 0 0,-1 1 0 0 0,1 1 0 0 0,0 2 0 0 0,0 1 0 0 0,10 2 0 0 0,-24-3 0 0 0,0-1 0 0 0,1 0 0 0 0,-1-2 0 0 0,0 1 0 0 0,0-2 0 0 0,5-2 0 0 0,4 0 0 0 0,-1 2 0 0 0,6 0 0 0 0,-5 1 0 0 0,0-1 0 0 0,-1-2 0 0 0,17-4 0 0 0,-9 2 0 0 0,-27 5 8 0 0,19 1 37 0 0,-14 0-32 0 0,21 1-15 0 0,-16 3 2 0 0,-9-1 0 0 0,0-1 0 0 0,-1 1 0 0 0,1-1 0 0 0,0 0 0 0 0,2-1 0 0 0,9 2 0 0 0,-1-1 0 0 0,1 2 0 0 0,0 0 0 0 0,1 1 0 0 0,-5-1 0 0 0,-6-3 0 0 0,10 3 0 0 0,-13-1 0 0 0,13 4 0 0 0,-13-2 0 0 0,-2-1 0 0 0,7 9 0 0 0,1 17 22 0 0,-1 0 0 0 0,-1 1 0 0 0,-1 0 0 0 0,-2 0 0 0 0,0 12-22 0 0,4 19 29 0 0,15 118 24 0 0,-9-23-13 0 0,-5-44-16 0 0,25 201-24 0 0,-21-47 0 0 0,-7-82 0 0 0,5 83 0 0 0,-10 48-3 0 0,-3-162 70 0 0,-9 2-67 0 0,5-93 11 0 0,-13 155 9 0 0,-3 34 13 0 0,11 15-33 0 0,1 13 39 0 0,1-69-14 0 0,10-118-25 0 0,12 77 0 0 0,-2-47 0 0 0,8 109 0 0 0,-19-147 28 0 0,-3 0 1 0 0,-9 43-29 0 0,3-48 7 0 0,2-2 3 0 0,-16 153 44 0 0,-21 59-54 0 0,40-260 30 0 0,1 0 1 0 0,2 12-31 0 0,0-25 3 0 0,1-5-3 0 0,5 5-59 0 0,-5-15-1 0 0,0 1-53 0 0,-1-2 1 0 0,0 0-200 0 0,-1-5-839 0 0,-3-19-354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2:59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83 154 5063 0 0,'-4'1'65'0'0,"1"0"0"0"0,0 1-1 0 0,0 0 1 0 0,0-1 0 0 0,0 1-1 0 0,0 0 1 0 0,0 1-65 0 0,-29 18 142 0 0,31-21-186 0 0,1 1 0 0 0,-1-1 0 0 0,1 0 1 0 0,-1 0-1 0 0,1 0 0 0 0,-1 1 0 0 0,0-1 0 0 0,1 0 0 0 0,-1 0 0 0 0,1 0 0 0 0,-1 0 0 0 0,1 0 0 0 0,-1 0 1 0 0,1 0-1 0 0,-1 0 0 0 0,0 0 0 0 0,1-1 0 0 0,-1 1 0 0 0,1 0 0 0 0,-1 0 0 0 0,1 0 0 0 0,-1-1 1 0 0,1 1-1 0 0,-1 0 0 0 0,1 0 0 0 0,-1-1 0 0 0,1 1 0 0 0,0-1 0 0 0,-1 1 0 0 0,1 0 0 0 0,-1-1 1 0 0,1 1-1 0 0,0-1 0 0 0,-1 1 0 0 0,1-1 0 0 0,0 1 0 0 0,0-1 0 0 0,-1 1 0 0 0,1-1 0 0 0,0 1 0 0 0,0-1 1 0 0,0 1-1 0 0,0-1 0 0 0,-1 1 0 0 0,1-1 0 0 0,0 1 0 0 0,0-1 0 0 0,0 0 0 0 0,0 1 0 0 0,1-1 44 0 0,-2-1-450 0 0,1 2 627 0 0,0 0 278 0 0,0 0 51 0 0,0-7 1369 0 0,-1-19 8314 0 0,3 13-9991 0 0,7-13-48 0 0,-7 22-114 0 0,-1 2 52 0 0,-1 2 39 0 0,1-12 1048 0 0,0 6 2591 0 0,1 19-3703 0 0,-1 0 0 0 0,0 0 0 0 0,-1 1 0 0 0,0-1 0 0 0,-1 0 0 0 0,-1 2-63 0 0,-1 35 282 0 0,3-22-130 0 0,-1 1 24 0 0,2-1 0 0 0,1 1 0 0 0,2 7-176 0 0,3 2 262 0 0,-3 1-1 0 0,-1-1 1 0 0,-2 1 0 0 0,-2 1-262 0 0,0-15 221 0 0,0-15-129 0 0,0-6-12 0 0,0 7-22 0 0,1-3-148 0 0,3 11 682 0 0,-19-103-232 0 0,7 22-445 0 0,2 0-1 0 0,1-42 86 0 0,6 81-16 0 0,1 0-1 0 0,1 1 0 0 0,1-1 0 0 0,1 1 1 0 0,1 0-1 0 0,0 0 0 0 0,5-9 17 0 0,-7 24 0 0 0,0 2 0 0 0,18-25 0 0 0,-15 21 0 0 0,6 4 0 0 0,-6 4 0 0 0,1 0 0 0 0,-1 1 0 0 0,1-1 0 0 0,-1 1 0 0 0,3 1 0 0 0,-4-1 0 0 0,0 1 0 0 0,1-1 0 0 0,-1-1 0 0 0,0 1 0 0 0,0-1 0 0 0,0 0 0 0 0,0 0 0 0 0,0 0 0 0 0,2-1 0 0 0,32-14 0 0 0,-10 5 0 0 0,-1-1 0 0 0,20-12 0 0 0,-46 22 0 0 0,1 0 0 0 0,-1 1 0 0 0,0 0 0 0 0,1-1 0 0 0,-1 1 0 0 0,0 0 0 0 0,1 0 0 0 0,0 0 0 0 0,-1 1 0 0 0,1-1 0 0 0,-1 0 0 0 0,1 1 0 0 0,3-1 11 0 0,-4 1 42 0 0,-2 0 11 0 0,0 0 0 0 0,0 0 1 0 0,0 2-6 0 0,-7 25-26 0 0,5-18-22 0 0,0-1 0 0 0,-1 1-1 0 0,0-1 1 0 0,-4 9-11 0 0,-5 9 110 0 0,-5 14-110 0 0,-4 12 87 0 0,19-46-81 0 0,0 1-1 0 0,1-1 1 0 0,-1 0-1 0 0,1 1 0 0 0,1 0 1 0 0,-1-1-1 0 0,1 1 0 0 0,1-1 1 0 0,-1 1-1 0 0,1-1 0 0 0,0 2-5 0 0,2 35 16 0 0,-1 19 42 0 0,-1-46-41 0 0,-1-14-12 0 0,0 0-1 0 0,0 0 1 0 0,0 0 0 0 0,0 0 0 0 0,0 0-1 0 0,1 0 1 0 0,-1 0 0 0 0,1 0 0 0 0,-1 0-1 0 0,1 0 1 0 0,1 1-5 0 0,-2-1 6 0 0,1 0 0 0 0,0 0 0 0 0,0 0 0 0 0,-1 0 0 0 0,1 0 0 0 0,-1 0-1 0 0,0 0 1 0 0,0 0 0 0 0,1 1 0 0 0,-1-1 0 0 0,-1 1-6 0 0,3 10 53 0 0,1 3-38 0 0,-2-14-27 0 0,-6 18 137 0 0,2-4-91 0 0,2 14-417 0 0,4-46-423 0 0,0-3-769 0 0,-8-16-2568 0 0,4 22 2067 0 0</inkml:trace>
  <inkml:trace contextRef="#ctx0" brushRef="#br0" timeOffset="1">64 404 1839 0 0,'0'0'372'0'0,"0"0"890"0"0,0 0 384 0 0,0 0 77 0 0,0 0-118 0 0,0 0-569 0 0,0 0-253 0 0,0 0-51 0 0,0 0-47 0 0,0 0-153 0 0,0 0-69 0 0,0 0-14 0 0,0 0-33 0 0,0 0-136 0 0,0 0-65 0 0,0 0-14 0 0,0 0-2 0 0,0 0-7 0 0,-2 0-7 0 0,0 1-78 0 0,1-1 1 0 0,-1 1-1 0 0,1 0 0 0 0,-1 0 0 0 0,1 0 0 0 0,-1 0 1 0 0,1 0-1 0 0,0 0 0 0 0,0 0 0 0 0,-1 1-107 0 0,0-1 266 0 0,2-1 106 0 0,0 0 48 0 0,0 0 10 0 0,0 0-11 0 0,0 0-55 0 0,0 0-20 0 0,0 0-7 0 0,0 0-14 0 0,0 0-58 0 0,-1 0-29 0 0,1 0-193 0 0,0 0 1 0 0,0 0-1 0 0,0 0 0 0 0,0 0 0 0 0,0 0 1 0 0,0-1-1 0 0,0 1 0 0 0,0 0 0 0 0,0 0 1 0 0,0 0-1 0 0,0 0 0 0 0,0 0 0 0 0,0 0 1 0 0,0 0-1 0 0,0 0 0 0 0,0 0 0 0 0,0 0 0 0 0,0 0 1 0 0,0 0-1 0 0,0-1 0 0 0,0 1 0 0 0,0 0 1 0 0,0 0-1 0 0,0 0 0 0 0,0 0 0 0 0,0 0 1 0 0,0 0-1 0 0,0 0 0 0 0,0 0 0 0 0,0 0 1 0 0,0 0-1 0 0,0 0 0 0 0,0 0 0 0 0,0-1 0 0 0,0 1 1 0 0,0 0-1 0 0,0 0 0 0 0,0 0 0 0 0,0 0 1 0 0,0 0-1 0 0,-1 0 0 0 0,1 0 0 0 0,0 0 1 0 0,0 0-1 0 0,0 0 0 0 0,0 0 0 0 0,0 0 1 0 0,0 0-1 0 0,0 0-43 0 0,14-3 316 0 0,17-5-151 0 0,-29 7-133 0 0,0 0-1 0 0,0 0 1 0 0,-1 0-1 0 0,1 0 0 0 0,0 1 1 0 0,0-1-1 0 0,1 1 1 0 0,-1-1-1 0 0,0 1 1 0 0,0 0-1 0 0,0-1 1 0 0,0 1-1 0 0,0 1 1 0 0,0-1-1 0 0,2 0-31 0 0,-1 0 35 0 0,-1 0 0 0 0,1 0 0 0 0,0 0 0 0 0,0-1 0 0 0,0 1 0 0 0,-1-1-1 0 0,1 0 1 0 0,0 1 0 0 0,-1-1 0 0 0,2-1-35 0 0,17-4 200 0 0,10-1 42 0 0,-24 6-223 0 0,-1-1 0 0 0,0 1 0 0 0,0 0 0 0 0,5 0-19 0 0,-7 0 42 0 0,7-2-31 0 0,-1 1 0 0 0,-8 2 42 0 0,-2 0 11 0 0,0 0 0 0 0,0 0-25 0 0,0 0-107 0 0,0 0 55 0 0,0-1-1 0 0,0 1 1 0 0,0 0 0 0 0,0-1 0 0 0,0 1 0 0 0,0 0-1 0 0,-1-1 1 0 0,1 1 0 0 0,0 0 0 0 0,0 0 0 0 0,0-1-1 0 0,-1 1 1 0 0,1 0 0 0 0,0 0 0 0 0,0 0 0 0 0,-1-1-1 0 0,1 1 1 0 0,0 0 0 0 0,0 0 0 0 0,-1 0 0 0 0,1 0-1 0 0,0-1 1 0 0,-1 1 0 0 0,1 0 0 0 0,0 0 0 0 0,-1 0-1 0 0,1 0 1 0 0,0 0 0 0 0,-1 0 0 0 0,1 0 0 0 0,0 0 0 0 0,-1 0-1 0 0,1 0 1 0 0,0 0 0 0 0,-1 0 0 0 0,1 0 13 0 0,-17 2-1880 0 0,11-1-536 0 0,-6 0-4616 0 0</inkml:trace>
  <inkml:trace contextRef="#ctx0" brushRef="#br0" timeOffset="2">511 475 8519 0 0,'0'0'390'0'0,"0"0"-8"0"0,-2 0-242 0 0,-13-4-93 0 0,13 4 109 0 0,2 0 43 0 0,0 0 7 0 0,-2 0 28 0 0,1 0-58 0 0,-1 1 0 0 0,1-1 1 0 0,-1 0-1 0 0,1 0 1 0 0,-1 0-1 0 0,1 0 0 0 0,-1 0 1 0 0,1 0-1 0 0,-1 0 1 0 0,0-1-177 0 0,0 1 82 0 0,2 0 42 0 0,0 0 184 0 0,-1-3 79 0 0,0 0-156 0 0,0-1 0 0 0,0 1-1 0 0,1-1 1 0 0,-1 1 0 0 0,1-1 0 0 0,-1 1-1 0 0,1-1 1 0 0,0 1 0 0 0,0-1 0 0 0,1 1-1 0 0,-1-1 1 0 0,1 1 0 0 0,0-2-231 0 0,2-6 492 0 0,-3 9-20 0 0,0 2-7 0 0,0 0-3 0 0,0 0-12 0 0,0 0-2 0 0,0 0 0 0 0,0 0-28 0 0,0 0-118 0 0,0 0-57 0 0,0 0-12 0 0,0 0-29 0 0,0 3-122 0 0,-8 28-17 0 0,5-24-43 0 0,1-1 1 0 0,1 0-1 0 0,-1 1 1 0 0,1-1-1 0 0,0 1 1 0 0,0-1 0 0 0,1 1-1 0 0,0 0 1 0 0,0-1-1 0 0,1 1 1 0 0,-1 0-23 0 0,2-1 153 0 0,-1 0 1 0 0,1 1 0 0 0,0-1-1 0 0,0 0 1 0 0,1 0-1 0 0,-1-1 1 0 0,1 1-1 0 0,1 0 1 0 0,-1-1 0 0 0,1 0-1 0 0,1 1-153 0 0,-4-4 192 0 0,8-16 160 0 0,-2-17-14 0 0,-1 1 0 0 0,-2-1-1 0 0,-1-13-337 0 0,2-2 994 0 0,-4 30-882 0 0,-1-1-15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3:00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98 421 5583 0 0,'0'0'124'0'0,"0"0"18"0"0,-2 0 10 0 0,0 1-134 0 0,0-1 0 0 0,0 0 0 0 0,0 0 0 0 0,0 0 0 0 0,-1 0 0 0 0,1 0 0 0 0,0 0 0 0 0,0-1 0 0 0,0 1-18 0 0,-15-3 74 0 0,16 3-1 0 0,1 0 1 0 0,-1 0 0 0 0,1-1-1 0 0,-1 1 1 0 0,0 0 0 0 0,1-1-1 0 0,-1 1 1 0 0,1-1 0 0 0,-1 1-1 0 0,1-1 1 0 0,-1 1 0 0 0,1 0-1 0 0,-1-1 1 0 0,1 0 0 0 0,0 1-1 0 0,-1-1 1 0 0,1 1-1 0 0,0-1 1 0 0,-1 1 0 0 0,1-1-1 0 0,0 0 1 0 0,0 1 0 0 0,-1-1-1 0 0,1 0 1 0 0,0 0-74 0 0,-1-14 1169 0 0,2 6-736 0 0,2 1 1 0 0,-1 0-1 0 0,1-1 0 0 0,1 1 0 0 0,-1 1 0 0 0,2-1 0 0 0,1-3-433 0 0,0 1 720 0 0,-1 0 0 0 0,0-1 0 0 0,2-7-720 0 0,1-3 1666 0 0,-6 18-1297 0 0,-1-1-1 0 0,1 1 0 0 0,-1 0 1 0 0,0-1-1 0 0,0 1 1 0 0,0-1-1 0 0,-1 1 1 0 0,1-1-1 0 0,-1 0 0 0 0,0 1 1 0 0,0-4-369 0 0,-1 2 1572 0 0,0 7-684 0 0,1 15-503 0 0,2 24-549 0 0,1 35 403 0 0,0-19 481 0 0,5 26-720 0 0,-2-14 222 0 0,-4-36-111 0 0,4 13-111 0 0,-2-11 9 0 0,-2-18 73 0 0,0 0 1 0 0,1-1-1 0 0,2 3-82 0 0,-5-17 84 0 0,0-2 3 0 0,0 0-3 0 0,0 0 4 0 0,2-2-30 0 0,1 0-41 0 0,4-5 56 0 0,0-14-3 0 0,-6 12-66 0 0,0 0 0 0 0,0 0 0 0 0,-1 0-1 0 0,0 0 1 0 0,0-1 0 0 0,-1 1 0 0 0,-1 1-1 0 0,1-1 1 0 0,-3-6-4 0 0,-5-12 17 0 0,0 0-1 0 0,-7-9-16 0 0,-7-20 8 0 0,-71-176-8 0 0,74 173 119 0 0,20 55-51 0 0,1-5-55 0 0,0-1-2 0 0,-1 10-10 0 0,0-1 1 0 0,0 1-1 0 0,1-1 0 0 0,-1 0 1 0 0,0 1-1 0 0,0-1 0 0 0,0 1 1 0 0,0-1-1 0 0,0 0 1 0 0,1 1-1 0 0,-1-1 0 0 0,0 1 1 0 0,1-1-1 0 0,-1 1 1 0 0,0-1-1 0 0,1 1 0 0 0,-1-1 1 0 0,1 1-2 0 0,1-3-39 0 0,2-1 38 0 0,0-1 0 0 0,0 1-1 0 0,0-1 1 0 0,1 1-1 0 0,0 1 1 0 0,0-1-1 0 0,0 1 1 0 0,0 0-1 0 0,0 0 1 0 0,1 0 1 0 0,9-5-16 0 0,-4 2-7 0 0,1 1 0 0 0,-1 1 0 0 0,1 0 0 0 0,2-1 23 0 0,-1 2-20 0 0,0-2 1 0 0,-1 1-1 0 0,6-5 20 0 0,4-1 18 0 0,-17 8-6 0 0,0 0-1 0 0,0 0 0 0 0,0-1 0 0 0,0 0 1 0 0,2-2-12 0 0,-3 3 42 0 0,7-2-20 0 0,3 1 20 0 0,-1 3-31 0 0,-1 0-11 0 0,1 3 0 0 0,-2 3 0 0 0,0-1 0 0 0,-1 0 3 0 0,4 3 43 0 0,1 5-20 0 0,-14-12 27 0 0,-1-1 18 0 0,0 0 25 0 0,0 0 0 0 0,0 0-7 0 0,0 0 0 0 0,0 0 6 0 0,2 2-15 0 0,5 6-64 0 0,1 1-16 0 0,1 0 0 0 0,1-1 0 0 0,-1 1 0 0 0,3 3 0 0 0,-10-10 0 0 0,7 15 0 0 0,2 1 1 0 0,-10-12 2 0 0,-1-1 5 0 0,7 28 86 0 0,0 1 1 0 0,-3-1-1 0 0,0 19-94 0 0,4 27 132 0 0,13 98 129 0 0,-19-145-224 0 0,-1-18-15 0 0,1-1 1 0 0,0 1 0 0 0,0-1 0 0 0,1 1-23 0 0,0-3 12 0 0,-2-9 48 0 0,0 0 0 0 0,2 7-36 0 0,-2-7 35 0 0,-1-2 9 0 0,0 0 8 0 0,0 0-4 0 0,0-2-18 0 0,2-3-123 0 0,-1 0-1 0 0,0 1 0 0 0,0-1 0 0 0,-1 0 0 0 0,0 0 1 0 0,1 0-1 0 0,-2 0 0 0 0,1 1 0 0 0,0-1 0 0 0,-1 0 1 0 0,0 0-1 0 0,0 1 0 0 0,0-1 0 0 0,-1 0 0 0 0,-1-2 70 0 0,-4-9-1814 0 0,-1 0-1 0 0,0 0 0 0 0,-8-10 1815 0 0,4 9-1874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3:00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37 123 3679 0 0,'-2'0'284'0'0,"-9"0"-186"0"0,-6 1 996 0 0,14 3-269 0 0,1-3-207 0 0,0 1 2239 0 0,2-2 147 0 0,0 0-298 0 0,0 0-1384 0 0,0 0-600 0 0,1 0-668 0 0,-1 0 0 0 0,0 1 0 0 0,1-1 0 0 0,-1 0 1 0 0,0 1-1 0 0,1-1 0 0 0,-1 0 0 0 0,1 0 0 0 0,-1 1 1 0 0,1-1-1 0 0,-1 0 0 0 0,0 0 0 0 0,1 0 1 0 0,-1 1-1 0 0,1-1 0 0 0,-1 0 0 0 0,1 0 0 0 0,-1 0 1 0 0,1 0-1 0 0,-1 0 0 0 0,1 0 0 0 0,0 0-54 0 0,11 0 204 0 0,4-2 9 0 0,-1 0 0 0 0,0-2 0 0 0,1 0 0 0 0,7-3-213 0 0,36-9 405 0 0,-28 8-262 0 0,-23 6-108 0 0,0 0 0 0 0,0 0 1 0 0,0 0-1 0 0,6 1-35 0 0,11-1 66 0 0,-14 1-49 0 0,1 0 0 0 0,-1 1 0 0 0,11 1-17 0 0,-18-1 6 0 0,0 1 0 0 0,0-1 0 0 0,0 1 0 0 0,0-1-1 0 0,-1 0 1 0 0,1-1 0 0 0,0 1 0 0 0,0-1 0 0 0,0 1 0 0 0,0-1 0 0 0,3-2-6 0 0,3 0-1 0 0,2-1-245 0 0,-1 0-1 0 0,-1-1 1 0 0,1 0-1 0 0,-1-1 1 0 0,1 0 0 0 0,-2-1-1 0 0,1 0 247 0 0,13-8-2452 0 0,-4 1-3547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3:01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22 15055 0 0,'0'0'694'0'0,"-2"1"-22"0"0,-32 19-326 0 0,22-11 963 0 0,12-9-1286 0 0,0 0 0 0 0,-1 0 0 0 0,1 0 0 0 0,0 0 0 0 0,0 0 0 0 0,0 0 0 0 0,0 0 0 0 0,0 0 0 0 0,0 0 0 0 0,0 0 0 0 0,0 0 0 0 0,0 1 0 0 0,0-1 0 0 0,0 0 0 0 0,0 0 1 0 0,0 0-1 0 0,0 0 0 0 0,0 0 0 0 0,0 0 0 0 0,0 0 0 0 0,0 0 0 0 0,0 0 0 0 0,0 1 0 0 0,0-1 0 0 0,0 0 0 0 0,0 0 0 0 0,0 0 0 0 0,0 0 0 0 0,0 0 0 0 0,0 0 0 0 0,0 0 0 0 0,0 0 0 0 0,0 1 0 0 0,0-1 0 0 0,0 0 0 0 0,0 0 0 0 0,0 0 0 0 0,0 0 0 0 0,0 0 0 0 0,0 0 0 0 0,0 0 0 0 0,0 0 0 0 0,0 0 1 0 0,0 0-1 0 0,1 0 0 0 0,-1 1 0 0 0,0-1 0 0 0,0 0 0 0 0,0 0 0 0 0,0 0 0 0 0,0 0 0 0 0,0 0-23 0 0,24 0 873 0 0,-17 0-1157 0 0,12-3 481 0 0,1 0 0 0 0,-1-2 1 0 0,1 0-1 0 0,-2-1 0 0 0,9-3-197 0 0,31-10 1134 0 0,-53 17-993 0 0,1 1 0 0 0,-1 0 0 0 0,1 0 0 0 0,-1 0 1 0 0,1 1-1 0 0,0 0 0 0 0,-1 0 0 0 0,1 1 0 0 0,2 0-141 0 0,-5-1 38 0 0,-1 1-1 0 0,1 0 1 0 0,-1-1 0 0 0,0 1 0 0 0,1 0 0 0 0,-1 0 0 0 0,0 0-1 0 0,0 1 1 0 0,0-1 0 0 0,0 0 0 0 0,0 1 0 0 0,0-1 0 0 0,0 1-1 0 0,0 0 1 0 0,0 0 0 0 0,-1 0 0 0 0,1 0 0 0 0,-1 0-1 0 0,0 0 1 0 0,1 0 0 0 0,0 2-38 0 0,0 1 29 0 0,0 0 0 0 0,-1 0 1 0 0,0 0-1 0 0,1 0 0 0 0,-2 1 0 0 0,1-1 0 0 0,0 0 0 0 0,-1 1 0 0 0,0-1 0 0 0,0 0 1 0 0,-1 1-1 0 0,0-1-29 0 0,0 4 34 0 0,-2 0 0 0 0,1-1 0 0 0,-1 1 1 0 0,0-1-1 0 0,-1 0 0 0 0,0 0 0 0 0,0 0-34 0 0,-10 14 72 0 0,0-1 0 0 0,-2 0 0 0 0,0-1 0 0 0,-12 9-72 0 0,14-13 21 0 0,-2 2 13 0 0,-1 0 0 0 0,0-1 1 0 0,-1-1-1 0 0,-1-1 0 0 0,-20 12-34 0 0,30-22 22 0 0,7-4 38 0 0,2-1 38 0 0,0 0 13 0 0,0 0 1 0 0,0 0 1 0 0,0 0 6 0 0,0 0 1 0 0,0 0 0 0 0,13 3 11 0 0,43 19-78 0 0,-35-15-53 0 0,-15-4 0 0 0,0-1 0 0 0,1 0 0 0 0,-1-1 0 0 0,7 2 0 0 0,56 9-80 0 0,-30-4-983 0 0,-38-8 792 0 0,1 1-1 0 0,0-1 0 0 0,0 0 1 0 0,0 0-1 0 0,0 0 0 0 0,-1 0 1 0 0,1 0-1 0 0,0-1 0 0 0,0 1 1 0 0,0 0-1 0 0,-1-1 0 0 0,2 0 273 0 0,6-3-7967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3:05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2 367 4607 0 0,'0'0'208'0'0,"0"-2"-9"0"0,-1 1-92 0 0,1-1 0 0 0,0 1-1 0 0,0-1 1 0 0,0 1 0 0 0,-1-1 0 0 0,2 1-1 0 0,-1-1 1 0 0,0 1 0 0 0,0-1 0 0 0,0 1 0 0 0,1-1-1 0 0,-1 1 1 0 0,1-1 0 0 0,-1 1 0 0 0,1-1-1 0 0,-1 1 1 0 0,1 0 0 0 0,1-2-107 0 0,1-2 871 0 0,10-26 2546 0 0,4-10-3042 0 0,-1-18 1804 0 0,-16 57-1606 0 0,0 2 1 0 0,-1-33 1644 0 0,1 31-1782 0 0,0 2-41 0 0,0 0-10 0 0,0 0-15 0 0,0 0-62 0 0,0 0-27 0 0,0 0-8 0 0,0 0-29 0 0,0 0-117 0 0,0 0-51 0 0,0 0-11 0 0,7 13-1 0 0,-4-3-72 0 0,0-1-1 0 0,-1 1 1 0 0,0 0-1 0 0,-1 0 1 0 0,0 0-1 0 0,0 0 1 0 0,-1 0 0 0 0,-1 0-1 0 0,0 6 9 0 0,0 14-12 0 0,0 143 12 0 0,1-158 2 0 0,2-1-1 0 0,-1 1 1 0 0,2 0-1 0 0,0 0 1 0 0,0-1-1 0 0,2 1 1 0 0,1 2-2 0 0,-6-15 59 0 0,0-2 26 0 0,0 0-16 0 0,0 0 7 0 0,0 0 52 0 0,0 0 28 0 0,0 0 4 0 0,0 0 19 0 0,5-9 625 0 0,-4 6-712 0 0,1 1 0 0 0,-1-1 0 0 0,1 0 1 0 0,-1 0-1 0 0,0 0 0 0 0,0 0 0 0 0,0 0 0 0 0,-1 0 0 0 0,1 0 0 0 0,-1 0 0 0 0,0-3-92 0 0,-4-31 236 0 0,2 22-199 0 0,0 1-1 0 0,1-1 0 0 0,1-6-36 0 0,0-14 11 0 0,6-30-11 0 0,-1 18 0 0 0,-1 0 0 0 0,-3-1 0 0 0,-2 0 0 0 0,-4-10 0 0 0,-6-15 0 0 0,5 46 29 0 0,3 20 14 0 0,3 6 29 0 0,0 1 0 0 0,2 1-12 0 0,18 17-211 0 0,-12-10 140 0 0,34 27 9 0 0,-41-34 2 0 0,1 1 0 0 0,1-1 0 0 0,-1 1 0 0 0,0-1 0 0 0,0 0 0 0 0,0 0 0 0 0,1 0 0 0 0,-1 0 0 0 0,1 0 0 0 0,-1 0 0 0 0,3 0 0 0 0,3 1 0 0 0,15 4 0 0 0,-18-6 0 0 0,8 0 0 0 0,1-2 0 0 0,-3 0 11 0 0,-9 1 42 0 0,-1 3 0 0 0,2 7-42 0 0,3 10-11 0 0,-7-13 0 0 0,0-2 0 0 0,-5 238-64 0 0,5-207 64 0 0,0-1 0 0 0,-5 34 0 0 0,5-47 81 0 0,3 10 26 0 0,-1-27-31 0 0,2 5-4 0 0,-2-7-1 0 0,-1-2-6 0 0,0 0-1 0 0,0 0 3 0 0,0 0 11 0 0,0 0 10 0 0,1-2-9 0 0,1 0-97 0 0,0-1-1 0 0,-1 1 1 0 0,1-1-1 0 0,-1 0 1 0 0,0 1-1 0 0,0-1 1 0 0,0 0-1 0 0,0 0 1 0 0,0 0-1 0 0,-1 0 1 0 0,1-3 18 0 0,1-3-137 0 0,-2 6 68 0 0,0 1 0 0 0,0 0 0 0 0,0 0 0 0 0,0 0 0 0 0,0 0 0 0 0,-1 0 0 0 0,1 0 0 0 0,-1 0 0 0 0,1 0 0 0 0,-1 0 0 0 0,0 0 0 0 0,0-1 69 0 0,-2-3-176 0 0,0-7-910 0 0,-2 0-1 0 0,1 0 0 0 0,-2 0 1 0 0,0 0-1 0 0,0 1 1 0 0,-4-4 1086 0 0,7 12-349 0 0,0 0-1 0 0,0-1 1 0 0,-1 1 0 0 0,1 1 0 0 0,-1-1 0 0 0,0 0-1 0 0,0 1 1 0 0,-1 0 0 0 0,1 0 0 0 0,-1 0 0 0 0,1 0-1 0 0,-1 1 1 0 0,0 0 0 0 0,0 0 0 0 0,0 0 0 0 0,0 1-1 0 0,-4-1 350 0 0,4 1 88 0 0,0 1-1 0 0,0 1 1 0 0,0-1-1 0 0,0 1 1 0 0,0 0-1 0 0,0 0 1 0 0,0 0-1 0 0,0 1 1 0 0,1 0-1 0 0,-2 0-87 0 0,-14 5 1224 0 0,17-6-811 0 0,0 0 0 0 0,0 0 1 0 0,0 0-1 0 0,0 0 0 0 0,0 1 0 0 0,0 0 1 0 0,1-1-1 0 0,-1 1 0 0 0,0 0 0 0 0,1 0 0 0 0,0 0 1 0 0,-1 1-1 0 0,0 1-413 0 0,2-3 425 0 0,1-1-75 0 0,0 0-20 0 0,0 0-24 0 0,0 0-96 0 0,0 0-39 0 0,0 0-10 0 0,0 0-6 0 0,0 0-24 0 0,0 0-17 0 0,0 0-2 0 0,2 2 19 0 0,1-1-54 0 0,0 0 1 0 0,0 0-1 0 0,0 0 1 0 0,0 0-1 0 0,0 0 1 0 0,0-1-1 0 0,0 1 0 0 0,0-1 1 0 0,0 0-1 0 0,0 0 1 0 0,0 0-1 0 0,2 0-77 0 0,24 0 344 0 0,-23 0-253 0 0,0 0 1 0 0,1 0 0 0 0,-1 0 0 0 0,0-1 0 0 0,4 0-92 0 0,29-10 333 0 0,-24 6-265 0 0,-1 1 0 0 0,1 1 0 0 0,4-1-68 0 0,-12 3 26 0 0,0 0 1 0 0,0-1-1 0 0,0 0 0 0 0,3-2-26 0 0,-3 1 19 0 0,0 0 0 0 0,0 1 0 0 0,0 1 0 0 0,3-1-19 0 0,35-11 67 0 0,-32 12-3795 0 0,-13 1 2144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4:20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37 158 15663 0 0,'2'-5'144'0'0,"0"0"-1"0"0,0 0 0 0 0,-1 0 1 0 0,1 0-1 0 0,-1 0 0 0 0,0-1 1 0 0,-1 1-1 0 0,1 0 0 0 0,-1-1 1 0 0,0 1-1 0 0,0 0 0 0 0,-1-3-143 0 0,1 6 172 0 0,0 1-1 0 0,-1-1 1 0 0,1 0-1 0 0,0 0 1 0 0,0 0-1 0 0,1 1 1 0 0,-1-1 0 0 0,0 0-1 0 0,1 0 1 0 0,-1 1-1 0 0,1-1 1 0 0,-1 0-1 0 0,1 1 1 0 0,0-1-1 0 0,0 0 1 0 0,-1 1-1 0 0,1-1 1 0 0,0 1-1 0 0,1-1 1 0 0,-1 1-1 0 0,0 0 1 0 0,1-1-172 0 0,-2 1 21 0 0,1 0 644 0 0,-1 1-121 0 0,1-1-476 0 0,-1 1-1 0 0,0-1 1 0 0,1 0-1 0 0,-1 1 1 0 0,1-1-1 0 0,-1 0 1 0 0,1 1-1 0 0,-1-1 1 0 0,1 0-1 0 0,-1 1 1 0 0,1-1-1 0 0,0 1 1 0 0,-1-1-1 0 0,1 1 1 0 0,0 0-1 0 0,-1-1 1 0 0,1 1-1 0 0,0-1 1 0 0,0 1-1 0 0,-1 0-67 0 0,7-5 1813 0 0,-10 23-1338 0 0,-2-1 0 0 0,0 0 0 0 0,0 0 0 0 0,-2 0-475 0 0,-5 17 55 0 0,1 0 0 0 0,2 1 0 0 0,-3 32-55 0 0,6-28 0 0 0,2 0 0 0 0,2 25 0 0 0,2-62 0 0 0,0 1 0 0 0,0-1 0 0 0,0 1 0 0 0,1-1 0 0 0,-1 0 0 0 0,1 1 0 0 0,0-1 0 0 0,-1 0 0 0 0,1 0 0 0 0,0 0 0 0 0,0 1 0 0 0,0-1 0 0 0,0 0 0 0 0,1 0 0 0 0,-1 0 0 0 0,1-1 0 0 0,-1 1 0 0 0,1 0 0 0 0,0 0 0 0 0,-1-1 0 0 0,2 1 0 0 0,0 0 0 0 0,0 0 0 0 0,0-1 0 0 0,0 1 0 0 0,0-1 0 0 0,0 0 0 0 0,1 0 0 0 0,-1 0 0 0 0,0 0 0 0 0,1-1 0 0 0,-1 1 0 0 0,1-1 0 0 0,-1 0 0 0 0,1 0 0 0 0,2 0 0 0 0,3-1 0 0 0,-1 0 0 0 0,1-1 0 0 0,-1 0 0 0 0,1-1 0 0 0,-1 0 0 0 0,0 0 0 0 0,0-1 0 0 0,0 1 0 0 0,-1-2 0 0 0,1 1 0 0 0,4-5 0 0 0,0 0 0 0 0,-1 0 0 0 0,0-1 0 0 0,0-1 0 0 0,-1 0 0 0 0,0 0 0 0 0,4-8 0 0 0,-5 5 0 0 0,-1-1 0 0 0,0 0 0 0 0,0 0 0 0 0,3-12 0 0 0,3-16 0 0 0,1-7 0 0 0,-7 19 0 0 0,-2 0 0 0 0,-1-1 0 0 0,1-29 0 0 0,-9 33-684 0 0,2 23 492 0 0,1 3-316 0 0,0 2-276 0 0,0 0-1144 0 0,0 0-506 0 0,0 0-102 0 0,0 0-22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3:05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12 3223 0 0,'-2'2'240'0'0,"-25"11"102"0"0,-18 7 10804 0 0,43-19-10047 0 0,-1 0-905 0 0,1 0 1 0 0,-1 0-1 0 0,1 1 0 0 0,0 0 1 0 0,-1-1-1 0 0,1 1 1 0 0,0 0-195 0 0,1-1 229 0 0,3-3-58 0 0,3-3-79 0 0,2 1 184 0 0,0-1 1 0 0,0 1-1 0 0,1 0 0 0 0,-1 1 0 0 0,1-1 1 0 0,0 1-1 0 0,-1 1 0 0 0,4-1-276 0 0,12-4 686 0 0,-12 3-413 0 0,1 1 1 0 0,0 0-1 0 0,0 1 0 0 0,0 1 0 0 0,0 0 0 0 0,0 1 1 0 0,0 0-1 0 0,0 0 0 0 0,0 1 0 0 0,0 1 0 0 0,4 1-273 0 0,-14-2 7 0 0,-1-1 1 0 0,1 1-1 0 0,-1 0 0 0 0,1-1 0 0 0,-1 1 0 0 0,0 0 0 0 0,1 0 0 0 0,-1 0 0 0 0,0 0 0 0 0,0 0 0 0 0,0 1 0 0 0,0-1 0 0 0,0 0 0 0 0,0 0 0 0 0,0 1 0 0 0,0-1 0 0 0,0 1-7 0 0,-1-1 0 0 0,1-1 1 0 0,0 1 0 0 0,0 0 0 0 0,0 0-1 0 0,-1 0 1 0 0,1 0 0 0 0,0 0 0 0 0,-1 0-1 0 0,1 1 1 0 0,-1-1 0 0 0,0 0-1 0 0,1 0 1 0 0,-1 0 0 0 0,0 0 0 0 0,1 1-1 0 0,-1-1 1 0 0,0 0 0 0 0,0 0-1 0 0,0 4-2 0 0,2 9 2 0 0,-3-11 4 0 0,1 0 0 0 0,-1 1 1 0 0,0-1-1 0 0,0 0 0 0 0,0 0 0 0 0,-1 0 0 0 0,1 0 0 0 0,-1 0 1 0 0,1-1-1 0 0,-1 1 0 0 0,0 0 0 0 0,0-1 0 0 0,0 1 0 0 0,0-1 0 0 0,-1 0 1 0 0,1 0-1 0 0,-3 2-4 0 0,-7 5 36 0 0,-1 0 0 0 0,0-1 0 0 0,-4 2-36 0 0,2-2 17 0 0,3-1-13 0 0,-1-2 0 0 0,1 0 0 0 0,-4 1-4 0 0,-8 3 11 0 0,20-8 2 0 0,0 0 0 0 0,-1 0-1 0 0,1 0 1 0 0,0-1 0 0 0,0 0 0 0 0,0 1 0 0 0,-3-2-13 0 0,-8 2 38 0 0,13-1 15 0 0,1-2 0 0 0,0 1-51 0 0,1 1 0 0 0,0-1 0 0 0,-1 0 0 0 0,1 0 0 0 0,0 0 0 0 0,0 0-1 0 0,0 0 1 0 0,0 0 0 0 0,0 0 0 0 0,0 0 0 0 0,0 0 0 0 0,0 0-1 0 0,0 0 1 0 0,0 0 0 0 0,0 0 0 0 0,0 0 0 0 0,1 0 0 0 0,-1 0 0 0 0,0 1-1 0 0,1-1 1 0 0,-1 0 0 0 0,1-1-2 0 0,1 1 6 0 0,-1-1 1 0 0,0 1-1 0 0,1-1 0 0 0,-1 1 0 0 0,1 0 1 0 0,-1-1-1 0 0,1 1 0 0 0,0 0 0 0 0,-1 0 1 0 0,1 0-1 0 0,1 0-6 0 0,1-1 9 0 0,1 1 0 0 0,-1-1 1 0 0,0 1-1 0 0,1 0 0 0 0,-1 0 1 0 0,1 1-1 0 0,-1-1 0 0 0,1 1 1 0 0,0 0-1 0 0,3 1-9 0 0,0 0-14 0 0,0 0 0 0 0,0 1 0 0 0,0 0 0 0 0,0 0 0 0 0,0 1 0 0 0,-1 0 0 0 0,1 0 0 0 0,2 3 14 0 0,-6-3-7 0 0,0 0 0 0 0,0 0 0 0 0,0 1 0 0 0,0 0 0 0 0,0 0 0 0 0,-1 0 0 0 0,0 0 0 0 0,0 0 0 0 0,0 1 0 0 0,0-1 0 0 0,-1 1 0 0 0,0 0 0 0 0,0 0 0 0 0,0 0 0 0 0,0 0 0 0 0,0 3 7 0 0,1 6 0 0 0,-3-1 0 0 0,0-10-37 0 0,-1-1-1 0 0,1 0 1 0 0,-1 1 0 0 0,0-1-1 0 0,0 0 1 0 0,0 0 0 0 0,0 0-1 0 0,-1 0 1 0 0,1 0-1 0 0,0 0 1 0 0,-1 0 0 0 0,1-1-1 0 0,-1 1 1 0 0,0 0 0 0 0,1-1-1 0 0,-1 1 1 0 0,0-1 0 0 0,0 0-1 0 0,0 1 1 0 0,0-1-1 0 0,0 0 1 0 0,-1 0 0 0 0,1-1-1 0 0,0 1 1 0 0,0 0 0 0 0,-1-1-1 0 0,1 1 1 0 0,0-1-1 0 0,0 0 1 0 0,-1 0 0 0 0,1 1-1 0 0,-1-2 1 0 0,1 1 0 0 0,0 0-1 0 0,-1 0 1 0 0,1-1 0 0 0,0 1-1 0 0,-1-1 38 0 0,-13-4-5581 0 0,0 0-1882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3:09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23 1375 0 0,'-9'-7'3079'0'0,"-2"-2"2188"0"0,8 6-5365 0 0,2 2 638 0 0,-1 0-16 0 0,-26 0 2596 0 0,26 1-2613 0 0,2 0-58 0 0,0 0-29 0 0,0 0-4 0 0,-2 1-1 0 0,-3 1-1015 0 0,4-2 805 0 0,1 1 1 0 0,0-1 0 0 0,0 0-1 0 0,0 0 1 0 0,-1 1 0 0 0,1-1 0 0 0,0 0-1 0 0,0 0 1 0 0,0 1 0 0 0,0-1 0 0 0,-1 0-1 0 0,1 0 1 0 0,0 1 0 0 0,0-1 0 0 0,0 0-1 0 0,0 1 1 0 0,0-1 0 0 0,0 0 0 0 0,0 0-1 0 0,0 1 1 0 0,0-1 0 0 0,0 0 0 0 0,0 1-1 0 0,0-1 1 0 0,0 0 0 0 0,0 0-1 0 0,0 1 1 0 0,0-1 0 0 0,0 0 0 0 0,1 1-1 0 0,-1-1 1 0 0,0 0 0 0 0,0 0 0 0 0,0 1-1 0 0,0-1 1 0 0,1 0 0 0 0,-1 0 0 0 0,0 1-1 0 0,0-1 1 0 0,1 0-206 0 0,0 2 243 0 0,-1-2-10 0 0,0 0-8 0 0,2 1-29 0 0,14 9 277 0 0,-1 1 0 0 0,0 0 0 0 0,12 12-473 0 0,-26-22 141 0 0,1 0-103 0 0,0 0 0 0 0,0 0 0 0 0,0 0 0 0 0,-1 0 0 0 0,1 0 0 0 0,0 0 0 0 0,-1 0-1 0 0,1 1-37 0 0,4 3 84 0 0,17 10 37 0 0,-1 2-1 0 0,-1 0 1 0 0,-1 1 0 0 0,1 4-121 0 0,-5-7 11 0 0,0 0-1 0 0,-1 0 1 0 0,-1 2 0 0 0,-1-1-1 0 0,4 8-10 0 0,-8-12 15 0 0,1 1 0 0 0,7 6-15 0 0,-8-9 18 0 0,0 1 0 0 0,0 0 0 0 0,2 7-18 0 0,15 20 72 0 0,1-1 0 0 0,1-1 0 0 0,23 21-72 0 0,-32-37 51 0 0,-10-10-34 0 0,1 0 1 0 0,-2 0-1 0 0,1 1 0 0 0,-1 2-17 0 0,5 6 40 0 0,1-1 0 0 0,9 9-40 0 0,18 23 79 0 0,-26-29-67 0 0,78 118 101 0 0,-75-111-107 0 0,-6-9 10 0 0,0 0 0 0 0,-2 0-1 0 0,3 9-15 0 0,19 41 210 0 0,2-1-1 0 0,23 30-209 0 0,-26-40 422 0 0,19 51-422 0 0,-44-94-6 0 0,16 36 173 0 0,2 12-167 0 0,-18-45 7 0 0,-1 1 0 0 0,-1 0 0 0 0,-1 0 1 0 0,0 1-1 0 0,-1 5-7 0 0,1 1 52 0 0,1 0 0 0 0,0-1 1 0 0,9 24-53 0 0,-4-15 88 0 0,3 24-88 0 0,-2-9 16 0 0,2-1-1 0 0,2 0 1 0 0,3-1 0 0 0,5 9-16 0 0,-13-32 1 0 0,3 6-1 0 0,2 5 0 0 0,6 26 0 0 0,13 37 56 0 0,-24-71-48 0 0,0 12 3 0 0,-10-35 43 0 0,-2 6-4 0 0,0 1 0 0 0,1-1 0 0 0,-2 9-50 0 0,1-1 46 0 0,3-9-35 0 0,0-7-11 0 0,0 1 0 0 0,0 0 0 0 0,-1 0 0 0 0,1 0 0 0 0,-1 0 0 0 0,0 0 0 0 0,0 0 0 0 0,0 2 0 0 0,-4 3 0 0 0,3-5 0 0 0,1-1 0 0 0,-1 1 0 0 0,1-1 0 0 0,0 0 0 0 0,0 1 0 0 0,0 0 0 0 0,0-1 0 0 0,0 1 0 0 0,0 2 0 0 0,-6 19 0 0 0,2 4 0 0 0,4-24 0 0 0,3 9 0 0 0,-1-9 0 0 0,1 7 0 0 0,-2 1 0 0 0,-2-3 11 0 0,0-6 31 0 0,-4 5-31 0 0,-3 3-2 0 0,6-8 21 0 0,-10 4 6 0 0,10-4 6 0 0,0 6-31 0 0,0 2-11 0 0,0-2-12 0 0,2-8-52 0 0,1-1-80 0 0,0 0-223 0 0,2-1-95 0 0,5-5-1385 0 0,-3-6-4589 0 0,-4-7-2312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3:11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48 254 10135 0 0,'-2'-1'288'0'0,"-10"-8"618"0"0,10 7-507 0 0,0-1-1 0 0,0 0 1 0 0,0 1 0 0 0,1-1 0 0 0,-1 0 0 0 0,1 0 0 0 0,-1 0-399 0 0,2 2 944 0 0,-3-19 309 0 0,4 0-511 0 0,-1 18-646 0 0,1 0 1 0 0,-1 0-1 0 0,0 1 1 0 0,0-1-1 0 0,0 0 1 0 0,0 0-1 0 0,0 0 1 0 0,0 1-1 0 0,0-1 1 0 0,-1-1-97 0 0,0 1 135 0 0,0 0 0 0 0,-1 0 0 0 0,1 0 0 0 0,-1 1 1 0 0,1-1-1 0 0,-1 0 0 0 0,-2-1-135 0 0,1 1 4711 0 0,8 39-4685 0 0,9 30-26 0 0,-5-22-5 0 0,1 12 5 0 0,-5 9 43 0 0,-3 23-43 0 0,0-2 34 0 0,-1-84-26 0 0,1 50 195 0 0,6 21-203 0 0,-8-67 12 0 0,0-4-1 0 0,0 0 0 0 0,0-1 1 0 0,1 1-1 0 0,-1 0 0 0 0,1-1 0 0 0,-1 1 0 0 0,1 0 0 0 0,0-1 0 0 0,1 2-11 0 0,1 7 96 0 0,-2-8-5 0 0,-1-3-17 0 0,0 0 12 0 0,0 0-14 0 0,0 0 5 0 0,0 0 3 0 0,0 0 0 0 0,0 0 1 0 0,1-3 6 0 0,2-7-34 0 0,-1 0-1 0 0,0 0 0 0 0,-1-1 1 0 0,0 1-1 0 0,-1 0 1 0 0,0-1-1 0 0,-1-9-52 0 0,-4-21 94 0 0,-5-16-94 0 0,3 17 6 0 0,-45-313-52 0 0,49 326-7 0 0,2 15 53 0 0,1 11-2 0 0,0 0 0 0 0,0 0 1 0 0,0 0-1 0 0,0 0 0 0 0,0 0 0 0 0,1 0 0 0 0,-1 0 0 0 0,0 0 0 0 0,0 0 1 0 0,1 0-1 0 0,-1 0 0 0 0,0 0 0 0 0,1 0 0 0 0,-1 1 0 0 0,1-1 0 0 0,-1 0 1 0 0,1 0-1 0 0,0 0 0 0 0,-1 0 0 0 0,1 1 0 0 0,0-1 0 0 0,0 0 0 0 0,-1 1 1 0 0,1-1-1 0 0,0 1 0 0 0,0-1 0 0 0,0 1 0 0 0,0-1 0 0 0,0 1 0 0 0,0-1 1 0 0,0 1-1 0 0,0 0 0 0 0,0-1 0 0 0,0 1 0 0 0,0 0 0 0 0,0 0 0 0 0,0 0 1 0 0,0 0-1 0 0,0 0 0 0 0,0 0 2 0 0,5-1-17 0 0,71-26-100 0 0,5-5 117 0 0,-37 13 87 0 0,22-15-87 0 0,-65 33 27 0 0,1 1 1 0 0,-1-1-1 0 0,0 0 0 0 0,1 1 1 0 0,-1-1-1 0 0,0 1 1 0 0,1 0-1 0 0,-1 0 0 0 0,1 0 1 0 0,-1 0-1 0 0,1 0 1 0 0,-1 1-1 0 0,1-1-27 0 0,-2 0 13 0 0,1 1 51 0 0,8 5 11 0 0,-8-4-66 0 0,0 0 0 0 0,0-1 0 0 0,0 1 0 0 0,-1 0 0 0 0,1 0 0 0 0,-1 0 0 0 0,0 0 1 0 0,1 0-1 0 0,-1 0 0 0 0,0 1 0 0 0,0-1 0 0 0,0 1-9 0 0,1 2 8 0 0,21 64-8 0 0,-8-28 0 0 0,-11-27 0 0 0,1 0 0 0 0,6 10 0 0 0,-5-11 0 0 0,0 0 0 0 0,-1 0 0 0 0,-1 1 0 0 0,0 0 0 0 0,1 12 0 0 0,0 4 0 0 0,-2 0 0 0 0,-1 8 0 0 0,1-13 32 0 0,-1-18-19 0 0,-1 0 0 0 0,-1-1 1 0 0,1 1-1 0 0,-1 0 1 0 0,0 0-1 0 0,-1-1 0 0 0,1 1 1 0 0,-2 3-14 0 0,1-7 10 0 0,1-2-6 0 0,0 1 1 0 0,0 0-1 0 0,-1-1 1 0 0,1 1-1 0 0,-1-1 0 0 0,0 1 1 0 0,1-1-1 0 0,-1 1 1 0 0,0-1-1 0 0,0 0 0 0 0,0 1 1 0 0,0-1-1 0 0,0 0 1 0 0,0 0-1 0 0,-1 1-4 0 0,-7 9 57 0 0,-15 19 76 0 0,16-21-122 0 0,-1-4-23 0 0,7-5-41 0 0,0 0 0 0 0,0 0 0 0 0,0 0 0 0 0,1 0 0 0 0,-1 0 0 0 0,0-1 0 0 0,0 1 0 0 0,0-1 0 0 0,0 1 0 0 0,0-1 0 0 0,1 1 0 0 0,-1-1 0 0 0,0 0 0 0 0,0 0 0 0 0,1 0 0 0 0,-1 0 0 0 0,1 0 0 0 0,-1-1 0 0 0,0 0 53 0 0,-2 0 0 0 0,-8-8-1189 0 0,0 0 0 0 0,1 0 0 0 0,0-1 0 0 0,-9-12 1189 0 0,-11-11-5217 0 0,18 22 2841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3:11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80 455 0 0,'-2'2'0'0'0,"0"0"0"0"0,-1-1 0 0 0,1 0 0 0 0,0 1 0 0 0,-1-1 0 0 0,1 0 0 0 0,-1 0 0 0 0,1 0 0 0 0,-1 0 0 0 0,1-1 0 0 0,-1 1 0 0 0,-1-1 0 0 0,-6 2 0 0 0,-14 5 606 0 0,20-6 1105 0 0,0-1 0 0 0,0 1 0 0 0,-1-1 1 0 0,1 0-1 0 0,0 0 0 0 0,0 0 0 0 0,-2-1-1711 0 0,4 1 1678 0 0,0 1-617 0 0,-5 2-124 0 0,5-2-83 0 0,1 0-236 0 0,-5 5-104 0 0,5-5-24 0 0,1-1-42 0 0,0 0-169 0 0,0 0-78 0 0,0 0-10 0 0,0 0-22 0 0,0 0-69 0 0,0 0-32 0 0,2-1-4 0 0,3-3 42 0 0,0 2 0 0 0,0-1 0 0 0,1 0 0 0 0,0 1 0 0 0,-1 0 0 0 0,1 0 0 0 0,0 1 0 0 0,0 0 0 0 0,0 0 0 0 0,4 0-106 0 0,-1 0 272 0 0,0-1 1 0 0,0 0-1 0 0,0-1 0 0 0,8-2-272 0 0,14-11 402 0 0,-20 10-205 0 0,1 0 0 0 0,0 0-1 0 0,10-2-196 0 0,26-4 165 0 0,0 1-1 0 0,1 3 1 0 0,12 1-165 0 0,-59 7-191 0 0,-2 0-53 0 0,0 0-1020 0 0,0 0-4268 0 0,0 0-1832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3:12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0 455 0 0,'0'0'4324'0'0,"0"0"555"0"0,0 0 244 0 0,0 0-591 0 0,0 0-2678 0 0,0 0-1176 0 0,0 0-240 0 0,0 0-81 0 0,0 3-165 0 0,1 14-170 0 0,-1 0-1 0 0,0 1 1 0 0,-1-1-1 0 0,-1 0 1 0 0,-1 0-22 0 0,-19 90 62 0 0,13-71-57 0 0,-14 62-5 0 0,23-97 10 0 0,0-1-1 0 0,0 1 0 0 0,-1-1 1 0 0,1 1-1 0 0,0-1 1 0 0,0 1-1 0 0,0-1 1 0 0,0 1-1 0 0,0-1 0 0 0,0 0 1 0 0,0 1-1 0 0,0-1 1 0 0,0 1-1 0 0,0-1 1 0 0,0 1-1 0 0,0-1 0 0 0,1 1 1 0 0,-1-1-1 0 0,0 1 1 0 0,0-1-1 0 0,0 1 1 0 0,1-1-1 0 0,-1 0 0 0 0,0 1 1 0 0,0-1-1 0 0,1 1 1 0 0,-1-1-1 0 0,0 0 0 0 0,1 1-9 0 0,0-1 39 0 0,-1 0-1 0 0,1 0 0 0 0,0 0 1 0 0,0 1-1 0 0,-1-1 0 0 0,1 0 1 0 0,0 0-1 0 0,0 0 0 0 0,-1 0 1 0 0,1 0-1 0 0,0 0 0 0 0,0-1 1 0 0,0 1-1 0 0,-1 0 0 0 0,1 0 1 0 0,0-1-39 0 0,5-1 251 0 0,0 0 1 0 0,-1-1 0 0 0,1 0-1 0 0,1-1-251 0 0,20-13 327 0 0,1 2-1 0 0,1 0 0 0 0,0 2 1 0 0,9-1-327 0 0,-28 10 8 0 0,0 1 0 0 0,1 1 0 0 0,-1 0 0 0 0,1 0 0 0 0,-1 1 0 0 0,1 0 1 0 0,0 1-1 0 0,-1 1 0 0 0,1-1 0 0 0,0 1 0 0 0,0 1-8 0 0,17 3-40 0 0,-20-4 10 0 0,-1 0 0 0 0,1 0-1 0 0,-1 1 1 0 0,5 1 30 0 0,-5 0-127 0 0,1-1 0 0 0,-1 0 1 0 0,1 0-1 0 0,-1-1 0 0 0,1 0 1 0 0,-1-1-1 0 0,1 1 127 0 0,-7-1-86 0 0,0 0-1 0 0,0 0 0 0 0,0 0 1 0 0,0 0-1 0 0,0 0 1 0 0,0 1-1 0 0,0-1 0 0 0,0 0 1 0 0,0 1-1 0 0,0-1 1 0 0,0 1-1 0 0,0-1 0 0 0,0 1 87 0 0,-1-1-165 0 0,1 1-1 0 0,0-1 1 0 0,-1 1-1 0 0,1-1 1 0 0,0 0-1 0 0,0 1 0 0 0,-1-1 1 0 0,1 0-1 0 0,0 0 1 0 0,0 0-1 0 0,-1 1 1 0 0,1-1-1 0 0,0 0 0 0 0,0 0 1 0 0,-1 0-1 0 0,1 0 1 0 0,0 0-1 0 0,0 0 1 0 0,0-1-1 0 0,-1 1 1 0 0,1 0 165 0 0,8-2-5263 0 0,-7 1-1384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3:12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21247 0 0,'0'0'976'0'0,"0"0"-24"0"0,0 0-561 0 0,0 0-93 0 0,0 0 22 0 0,0 0 7 0 0,4 1-31 0 0,2 0-261 0 0,0 2-1 0 0,0-1 1 0 0,1 0-1 0 0,-2 1 0 0 0,1 0 1 0 0,0 1-1 0 0,-1-1 1 0 0,1 1-1 0 0,-1 0 1 0 0,0 1-1 0 0,0-1 1 0 0,-1 1-1 0 0,1 0-34 0 0,8 12-18 0 0,-1 1 1 0 0,-1 0-1 0 0,-1 0 0 0 0,0 1 1 0 0,-2 1-1 0 0,0-1 0 0 0,-1 1 1 0 0,2 14 17 0 0,12 46-38 0 0,-9-37 1 0 0,3 23 37 0 0,-14-56-59 0 0,1 0 0 0 0,0-1 0 0 0,0 1 0 0 0,1-1 0 0 0,0 0 0 0 0,1 1 0 0 0,0-2 0 0 0,1 1 0 0 0,0 0 0 0 0,0-1 0 0 0,5 7 59 0 0,1-7-724 0 0,2-6-39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3:14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27 811 919 0 0,'0'-2'67'0'0,"0"-35"1345"0"0,0 3 2157 0 0,1 21-1869 0 0,-2-6 4128 0 0,-5-2-4310 0 0,4 16-1138 0 0,1-1-1 0 0,-1 1 1 0 0,1-1 0 0 0,0 0-1 0 0,0-1-379 0 0,1-31 2687 0 0,2-22-2687 0 0,1 11 825 0 0,1-5-64 0 0,-2 23 93 0 0,-1-19-854 0 0,-9-175 2001 0 0,6 187-1259 0 0,-8-34-742 0 0,5 41 442 0 0,5 29-234 0 0,0 2-13 0 0,0 0-58 0 0,0 0-29 0 0,0 0-4 0 0,0 0-28 0 0,1 3-95 0 0,0-1 0 0 0,0 0-1 0 0,0 0 1 0 0,0 0 0 0 0,1-1 0 0 0,-1 1-1 0 0,1 0 1 0 0,-1 0 0 0 0,2 0 19 0 0,-1 1-39 0 0,0-2-41 0 0,-2-1-103 0 0,1 2-430 0 0,5 4 188 0 0,-4-2-7303 0 0,-2-4 485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3:17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1243 455 0 0,'0'0'1002'0'0,"2"-12"2342"0"0,-1-2-1350 0 0,-1-3 6786 0 0,11 13-8026 0 0,3-2 149 0 0,8-2-121 0 0,-20 8-693 0 0,-1 0-1 0 0,0 0 1 0 0,1-1 0 0 0,-1 1-1 0 0,0-1 1 0 0,1 0 0 0 0,-1 1 0 0 0,0-1-1 0 0,0 0 1 0 0,1 0-89 0 0,6-4 278 0 0,218-77 2500 0 0,-165 58-2581 0 0,-33 13 96 0 0,25-7-293 0 0,12-3 296 0 0,-36 12-148 0 0,-19 6-81 0 0,-1 0 0 0 0,1 1 0 0 0,0 0 0 0 0,2 0-67 0 0,13-1 103 0 0,0-1 1 0 0,0-1-1 0 0,-1-1 0 0 0,2-2-103 0 0,94-37 443 0 0,-44 16-203 0 0,44-18-2 0 0,31-11 36 0 0,-82 32-274 0 0,26-9 0 0 0,-12 13 13 0 0,-26 7 27 0 0,10-7-40 0 0,6-1 15 0 0,-30 10 45 0 0,10-6-60 0 0,56-23 0 0 0,9 3 0 0 0,-58 18 0 0 0,12-9 0 0 0,17-5 0 0 0,-30 12 0 0 0,-15 5 0 0 0,11 0 0 0 0,139-33 33 0 0,-7 3-2 0 0,-23 8-16 0 0,-75 20 23 0 0,31-14-38 0 0,-29 1 11 0 0,29-18-11 0 0,-79 30 50 0 0,7-5-50 0 0,-12 5 26 0 0,-17 9 54 0 0,0 0 9 0 0,28-4 218 0 0,-45 15-211 0 0,0 1-16 0 0,3-1-60 0 0,-4 3 45 0 0,-8 6 71 0 0,-2 2-193 0 0,6-7 9 0 0,0 0 1 0 0,0 0-1 0 0,0 0 1 0 0,-1 0-1 0 0,-2 1 48 0 0,0 2-266 0 0,4-5-782 0 0,2-1-324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3:19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113 533 8751 0 0,'0'0'674'0'0,"-7"-5"-412"0"0,4 3 173 0 0,1 0 1 0 0,0-1-1 0 0,-1 1 0 0 0,1-1 0 0 0,0 0 0 0 0,1 1 0 0 0,-1-1 0 0 0,0 0 0 0 0,1 0 0 0 0,0 0 0 0 0,0 0 0 0 0,0 0 1 0 0,0-1-1 0 0,0 1 0 0 0,0 0 0 0 0,1-3-435 0 0,-2-9 340 0 0,2 0 1 0 0,0 0-1 0 0,1-5-340 0 0,0-16 1005 0 0,-8-34-106 0 0,5 2 526 0 0,1 66-1149 0 0,1 2 18 0 0,0 0 8 0 0,0 0 2 0 0,0 0 0 0 0,0 0 0 0 0,0 0 0 0 0,0 0 0 0 0,0 0-40 0 0,0 3-171 0 0,6 89-76 0 0,-3-53-65 0 0,-1 0-1 0 0,-2 11 49 0 0,-1 95-134 0 0,2-66 135 0 0,3 64 10 0 0,-4-141 45 0 0,0-2 29 0 0,0-2 32 0 0,-4-82 564 0 0,1-18-76 0 0,1 16-427 0 0,-4 1 1 0 0,-15-73-179 0 0,13 116 0 0 0,-2 1 0 0 0,-4-8 0 0 0,1 4 0 0 0,12 40-11 0 0,0 0 0 0 0,0 0 0 0 0,1 0 0 0 0,-1 0 0 0 0,1 0 0 0 0,0 0 0 0 0,1 0 0 0 0,0 0 11 0 0,-1 3-80 0 0,0 2-11 0 0,14 0-45 0 0,-7-1 119 0 0,-1-1-1 0 0,0 1 0 0 0,1-1 0 0 0,4-3 18 0 0,13-3-59 0 0,39-16-27 0 0,-56 22 73 0 0,0-1-1 0 0,0 0 0 0 0,0-1 0 0 0,0 0 14 0 0,4-2 1 0 0,1 1-1 0 0,-1 0 1 0 0,11-4-1 0 0,-9 7 0 0 0,-1 5 0 0 0,-4 7 0 0 0,-5-4 0 0 0,-1 1 0 0 0,1 0 0 0 0,-1 0 0 0 0,-1 0 0 0 0,1 0 0 0 0,-1 7 0 0 0,2 45 0 0 0,-2-37 0 0 0,2 50-64 0 0,10 61 64 0 0,-10-112 0 0 0,-1 0 0 0 0,-1 0 0 0 0,-2 18 0 0 0,1-3 0 0 0,-2 12 11 0 0,2-46 42 0 0,0 0 0 0 0,-3 9-42 0 0,2-1 0 0 0,-21-32-406 0 0,15 12-40 0 0,0 0 0 0 0,1 0 0 0 0,0-2 435 0 0,4 6-288 0 0,-1 0 1 0 0,0 1-1 0 0,0 0 1 0 0,0 0-1 0 0,-1 0 1 0 0,1 0-1 0 0,-1 0 1 0 0,0 1-1 0 0,-1-1 1 0 0,1 1-1 0 0,-1 0 1 0 0,0 1 0 0 0,-4-4 287 0 0,5 5-97 0 0,1 0 0 0 0,0 0 1 0 0,-1 1-1 0 0,1-1 0 0 0,-1 1 1 0 0,1 0-1 0 0,-1 0 0 0 0,0 0 1 0 0,1 0-1 0 0,-1 1 0 0 0,0-1 1 0 0,0 1-1 0 0,1 0 0 0 0,-1 0 1 0 0,0 0-1 0 0,0 1 0 0 0,1-1 1 0 0,-1 1-1 0 0,0 0 0 0 0,-3 1 97 0 0,1 0 247 0 0,1 1 0 0 0,-1-1 1 0 0,0 1-1 0 0,1 0 0 0 0,0 0 0 0 0,0 0 0 0 0,0 1 0 0 0,0 0 0 0 0,0 0 0 0 0,1 0 0 0 0,-1 0 1 0 0,-1 4-248 0 0,5-7 292 0 0,1-1-62 0 0,0 0-7 0 0,0 2-23 0 0,0-1-183 0 0,0 0 0 0 0,0-1 0 0 0,0 1 0 0 0,0-1 0 0 0,0 1 1 0 0,0 0-1 0 0,0-1 0 0 0,0 1 0 0 0,0-1 0 0 0,1 1 0 0 0,-1 0 0 0 0,0-1 0 0 0,0 1 1 0 0,1-1-1 0 0,-1 1 0 0 0,0-1 0 0 0,1 1 0 0 0,-1-1 0 0 0,0 1 0 0 0,1-1 0 0 0,-1 0 1 0 0,1 1-1 0 0,-1-1 0 0 0,1 1 0 0 0,-1-1 0 0 0,1 1-17 0 0,1 0 24 0 0,0-1 0 0 0,0 1 0 0 0,0 0 0 0 0,0 0 0 0 0,0-1 0 0 0,0 1 1 0 0,1-1-1 0 0,1 1-24 0 0,1-1 25 0 0,1 0 1 0 0,0 0 0 0 0,-1 0-1 0 0,1 0 1 0 0,0-1 0 0 0,-1 0-1 0 0,1 0-25 0 0,58-27 432 0 0,-57 25-338 0 0,1 0-1 0 0,-1-1 1 0 0,0 0 0 0 0,4-2-94 0 0,11-7 102 0 0,-14 9-87 0 0,-7 3-11 0 0,-1 1 0 0 0,1 0 1 0 0,-1-1-1 0 0,1 1 0 0 0,-1 0 1 0 0,1 0-1 0 0,-1-1 0 0 0,1 1 1 0 0,-1 0-1 0 0,1 0 1 0 0,-1 0-1 0 0,1-1 0 0 0,-1 1 1 0 0,1 0-1 0 0,-1 0 0 0 0,1 0 1 0 0,-1 0-1 0 0,1 0 0 0 0,0 0 1 0 0,-1 0-5 0 0,19 1 45 0 0,45-8-3763 0 0,-62 6 2038 0 0,-2 1-58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3:20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6447 0 0,'0'0'499'0'0,"0"0"97"0"0,0 0 1631 0 0,0 0 747 0 0,0 0 149 0 0,-2 0-319 0 0,-2 0-2555 0 0,0 1 0 0 0,0-1 0 0 0,0 1 0 0 0,0 0 0 0 0,0 0 0 0 0,0 0 0 0 0,0 0 1 0 0,0 1-1 0 0,0 0 0 0 0,0 0 0 0 0,1 0 0 0 0,-1 0 0 0 0,0 0 0 0 0,1 1 0 0 0,0-1 0 0 0,-2 3-249 0 0,-5 4 19 0 0,1 1-1 0 0,1 0 1 0 0,0 1 0 0 0,0 0-1 0 0,1 0 1 0 0,0 0 0 0 0,1 1-1 0 0,0 0 1 0 0,1 0 0 0 0,0 1-1 0 0,1-1 1 0 0,-1 5-19 0 0,2-1 0 0 0,3-3 0 0 0,1-12 0 0 0,-1 0 0 0 0,1 0 0 0 0,-1 0 0 0 0,1-1 0 0 0,-1 1 0 0 0,1 0 0 0 0,-1 0 0 0 0,1-1 0 0 0,0 1 0 0 0,-1 0 0 0 0,1-1 0 0 0,0 1 0 0 0,0 0 0 0 0,2 1 1 0 0,0-1 1 0 0,0 1-1 0 0,0-1 0 0 0,0 1 1 0 0,0-1-1 0 0,1 0 0 0 0,-1 0 1 0 0,0 0-1 0 0,1-1 0 0 0,-1 1 1 0 0,1-1-1 0 0,-1 0 0 0 0,0 0 1 0 0,1 0-2 0 0,6-1 8 0 0,0-1 1 0 0,0 0 0 0 0,0 0-1 0 0,0-1-8 0 0,21-1 136 0 0,-27 4-77 0 0,1 0 0 0 0,-1 0 0 0 0,1-1 1 0 0,-1 1-1 0 0,0-1 0 0 0,1-1-59 0 0,-4 2 22 0 0,1 0 0 0 0,-1-1 0 0 0,0 1 0 0 0,0 0 0 0 0,1 0 0 0 0,-1 0 0 0 0,0 0 0 0 0,1 0 0 0 0,-1 0 0 0 0,0 0 0 0 0,0 0-1 0 0,1 1 1 0 0,-1-1 0 0 0,0 0 0 0 0,0 1 0 0 0,0-1 0 0 0,1 1 0 0 0,0 0-22 0 0,19 14 218 0 0,-14-8-84 0 0,0-2-106 0 0,0 1 0 0 0,-1 0 0 0 0,0 1 0 0 0,0-1 0 0 0,0 1 1 0 0,-1 1-1 0 0,0-1 0 0 0,0 1 0 0 0,-1-1 0 0 0,0 1 0 0 0,1 6-28 0 0,1 4-2 0 0,-6-13 3 0 0,0-1 11 0 0,0-1-5 0 0,0 0 1 0 0,1 0-1 0 0,-1 0 1 0 0,0 0-1 0 0,-1-1 1 0 0,1 1-1 0 0,0 0 1 0 0,-1 0-1 0 0,0 0 1 0 0,1 0-1 0 0,-2 1-7 0 0,-1 4 31 0 0,-2 16 45 0 0,4-22-68 0 0,0 0 0 0 0,0-1 0 0 0,-1 1-1 0 0,1-1 1 0 0,0 0 0 0 0,0 1 0 0 0,-1-1 0 0 0,1 0-1 0 0,-1 0 1 0 0,1 0 0 0 0,-1 0 0 0 0,-1 1-8 0 0,-1 1 23 0 0,3-2-27 0 0,-1 0 0 0 0,1 0 0 0 0,0 0 0 0 0,-1 0-1 0 0,1 0 1 0 0,-1 0 0 0 0,0 0 0 0 0,1 0 0 0 0,-1-1-1 0 0,1 1 1 0 0,-1 0 0 0 0,0-1 0 0 0,0 0 0 0 0,1 1-1 0 0,-1-1 1 0 0,0 0 0 0 0,0 0 0 0 0,0 0 0 0 0,1 0-1 0 0,-1 0 1 0 0,0-1 0 0 0,0 1 0 0 0,-1-1 4 0 0,-10 0-110 0 0,4 2-322 0 0,1 0 0 0 0,-1 0 1 0 0,1-1-1 0 0,-1 0 0 0 0,0-1 1 0 0,1 0-1 0 0,-1 0 0 0 0,1-1 1 0 0,-5-1 431 0 0,-2-5-1474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4:06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93 15663 0 0,'0'0'356'0'0,"0"0"50"0"0,0 0 20 0 0,0 0-42 0 0,0 0-112 0 0,0 0 463 0 0,0 0 234 0 0,0 0 45 0 0,-2-13 1148 0 0,-1-20 402 0 0,3 32-2052 0 0,0 1 0 0 0,0 0 0 0 0,0 0 0 0 0,0-2-68 0 0,2-4-289 0 0,2 3-570 0 0,0 0 0 0 0,0 0 0 0 0,0 1 0 0 0,0-1 0 0 0,0 1 0 0 0,0 0 0 0 0,1 1 0 0 0,-1-1 0 0 0,1 1 415 0 0,12-6-1858 0 0,2-1-188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4:21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77 13823 0 0,'0'0'630'0'0,"2"-1"-13"0"0,2 0-423 0 0,-1 0 1 0 0,1 0-1 0 0,0 1 0 0 0,0-1 1 0 0,0 1-1 0 0,0 0 1 0 0,0 0-1 0 0,0 0 0 0 0,0 0 1 0 0,0 1-1 0 0,0-1 0 0 0,0 1 1 0 0,0 0-1 0 0,0 0-194 0 0,-3 0 512 0 0,0 1 0 0 0,2 6-46 0 0,-1-1 0 0 0,0 1 1 0 0,0 0-1 0 0,-1 0 0 0 0,0 0 0 0 0,-1 1 0 0 0,1-1 0 0 0,-2 0 0 0 0,0 8-466 0 0,-3 17 759 0 0,-8 28-759 0 0,7-38 183 0 0,-13 72 456 0 0,-14 67 337 0 0,29-145-987 0 0,2-12 23 0 0,1 0-1 0 0,-2 0 1 0 0,1 0 0 0 0,0 0 0 0 0,-1 0 0 0 0,0-1 0 0 0,-2 4-12 0 0,-2-27 1368 0 0,5 14-1300 0 0,0 0 0 0 0,1 0 0 0 0,-1 0 0 0 0,1 0 1 0 0,1 0-1 0 0,-1 0 0 0 0,1 0 0 0 0,0-1-68 0 0,0-12 63 0 0,1-69-63 0 0,-1 71 0 0 0,1 0 0 0 0,0 1 0 0 0,0-1 0 0 0,2 1 0 0 0,2-6 0 0 0,1-8 0 0 0,4-9 0 0 0,2 1 0 0 0,11-22 0 0 0,-1 2 0 0 0,-19 48 0 0 0,-1 0 0 0 0,1 0 0 0 0,1 1 0 0 0,0 0 0 0 0,0 0 0 0 0,4-5 0 0 0,-6 10 0 0 0,0 0 0 0 0,0 0 0 0 0,0 0 0 0 0,1 0 0 0 0,-1 0 0 0 0,1 1 0 0 0,0-1 0 0 0,-1 1 0 0 0,1 0 0 0 0,0 0 0 0 0,0 1 0 0 0,1-1 0 0 0,-1 1 0 0 0,0 0 0 0 0,2-1 0 0 0,16-2 0 0 0,-15 2 0 0 0,0 0 0 0 0,0 1 0 0 0,0 0 0 0 0,0 1 0 0 0,0-1 0 0 0,8 2 0 0 0,-2 0 0 0 0,-4-1 0 0 0,-1 1 0 0 0,0 0 0 0 0,1 1 0 0 0,-1 0 0 0 0,0 0 0 0 0,6 3 0 0 0,18 4 0 0 0,4 3 0 0 0,-33-11 0 0 0,-1 0 0 0 0,1 0 0 0 0,-1 0 0 0 0,0 1 0 0 0,0-1 0 0 0,0 1 0 0 0,0-1 0 0 0,0 1 0 0 0,0 0 0 0 0,0 0 0 0 0,0 0 0 0 0,0 0 0 0 0,14 14 0 0 0,-13-14 0 0 0,-1 1 0 0 0,1-1 0 0 0,0 1 0 0 0,-1 0 0 0 0,1 0 0 0 0,-1 0 0 0 0,-2-3 0 0 0,1 1 0 0 0,-1 0 0 0 0,1 0 0 0 0,-1 0 0 0 0,0 0 0 0 0,1 0 0 0 0,-1-1 0 0 0,0 1 0 0 0,0 0 0 0 0,0 0 0 0 0,0 0 0 0 0,0 0 0 0 0,0 0 0 0 0,0 0 0 0 0,0 0 0 0 0,0 0 0 0 0,0 0 0 0 0,0 0 0 0 0,0 0 0 0 0,-1 0 0 0 0,1 0 0 0 0,0 0 0 0 0,-1-1 0 0 0,0 2 0 0 0,-43 66 0 0 0,39-60 0 0 0,1-1 0 0 0,-2 0 0 0 0,1 1 0 0 0,-1-2 0 0 0,0 1 0 0 0,0-1 0 0 0,-1 0 0 0 0,-3 2 0 0 0,-9 7 0 0 0,-1-2 0 0 0,-12 6 0 0 0,-85 44 0 0 0,104-53 58 0 0,13-10-56 0 0,0 0 1 0 0,0 0-1 0 0,0 0 1 0 0,0 0-1 0 0,0 1 1 0 0,0-1-1 0 0,0 0 1 0 0,0 0-1 0 0,0 0 1 0 0,0 0-1 0 0,0 0 1 0 0,0 0-1 0 0,0 1 1 0 0,0-1 0 0 0,1 0-1 0 0,-1 0 1 0 0,0 0-1 0 0,0 0 1 0 0,0 0-1 0 0,0 0 1 0 0,0 0-1 0 0,0 1 1 0 0,0-1-1 0 0,0 0 1 0 0,0 0-1 0 0,0 0 1 0 0,1 0-1 0 0,-1 0 1 0 0,0 0-1 0 0,0 0 1 0 0,0 0 0 0 0,0 0-1 0 0,0 0 1 0 0,0 0-1 0 0,1 0 1 0 0,-1 0-1 0 0,0 1 1 0 0,0-1-1 0 0,0 0 1 0 0,0 0-1 0 0,0 0 1 0 0,1 0-1 0 0,-1 0 1 0 0,0 0-1 0 0,0-1 1 0 0,0 1-3 0 0,19 0 74 0 0,-18 0-101 0 0,12-2-54 0 0,0-1 0 0 0,12-4 81 0 0,19-3-3 0 0,-23 6 3 0 0,-9 2 0 0 0,0 0 0 0 0,0 0 0 0 0,1 1 0 0 0,-1 1 0 0 0,0 0 0 0 0,1 1 0 0 0,0 0 0 0 0,-9 0 0 0 0,-1 0 0 0 0,1 0 0 0 0,0 0 0 0 0,-1 0 0 0 0,0 1 0 0 0,1 0 0 0 0,-1-1 0 0 0,0 1 0 0 0,0 0 0 0 0,0 1 0 0 0,0-1 0 0 0,0 0 0 0 0,0 1 0 0 0,0 0 0 0 0,-1 0 0 0 0,0 0 0 0 0,1 0 0 0 0,-1 0 0 0 0,0 0 0 0 0,-1 0 0 0 0,1 1 0 0 0,0-1 0 0 0,-1 1 0 0 0,0-1 0 0 0,0 1 0 0 0,0-1 0 0 0,0 1 0 0 0,-1 0 0 0 0,1 0 0 0 0,-1-1 0 0 0,0 1 0 0 0,0 0 0 0 0,0 0 0 0 0,-1-1 0 0 0,1 1 0 0 0,-1 0 0 0 0,0-1 0 0 0,0 1 0 0 0,0 0 0 0 0,-1-1 0 0 0,1 1 0 0 0,-4 6 0 0 0,0 0 0 0 0,-1 0 0 0 0,0 0 0 0 0,0-1 0 0 0,-1 0 0 0 0,0 0 0 0 0,0-1 0 0 0,-1 0 0 0 0,-1 0 0 0 0,-1 1 0 0 0,-4 2 0 0 0,-1-1 0 0 0,1 0 0 0 0,-2-1 0 0 0,1-1 0 0 0,-1-1 0 0 0,-5 2 0 0 0,-28 7-1746 0 0,45-15 1467 0 0,-1 0 0 0 0,0 0 0 0 0,0 0 0 0 0,0-1 0 0 0,0 1 0 0 0,0-1 0 0 0,0-1 0 0 0,1 1 0 0 0,-4-1 279 0 0,-1-2-1535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3:20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18887 0 0,'0'0'863'0'0,"0"0"-14"0"0,0 0-471 0 0,2 2 35 0 0,6 1-148 0 0,0 1 0 0 0,0-1 1 0 0,0-1-1 0 0,0 1 0 0 0,0-2 1 0 0,1 1-1 0 0,-1-1 0 0 0,0 0 1 0 0,4-1-266 0 0,20 1 641 0 0,27-4-641 0 0,-51 2-24 0 0,10-1-360 0 0,0 0-1 0 0,15-4 385 0 0,-25 3-1830 0 0,0 1 0 0 0,1-1 0 0 0,-1 0 0 0 0,2-2 1830 0 0,9-7-7027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3:43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185 203 8287 0 0,'0'0'191'0'0,"0"0"26"0"0,0 0 9 0 0,0 0 42 0 0,-2-12 1166 0 0,-4-32 3686 0 0,6 42-4608 0 0,0 2 0 0 0,0 0 0 0 0,0 0 0 0 0,0 0 0 0 0,0 0 0 0 0,0 0-69 0 0,-1 3-294 0 0,-8 33 195 0 0,3 0 0 0 0,0 0 0 0 0,3 1 0 0 0,1 0 0 0 0,1 0 0 0 0,5 35-344 0 0,-3-53 0 0 0,1-1 0 0 0,1 0 0 0 0,0-1 0 0 0,1 1 0 0 0,5 10 0 0 0,-3-13 0 0 0,-22-47 1024 0 0,-2 0 0 0 0,-10-11-1024 0 0,13 20 0 0 0,1-1 0 0 0,0 0 0 0 0,2-1 0 0 0,1-1 0 0 0,0-3 0 0 0,-2-16 0 0 0,3 0 0 0 0,-6-46 0 0 0,13 63 0 0 0,3 27 0 0 0,0 1 0 0 0,0 0 0 0 0,0-1 0 0 0,0 1 0 0 0,0-1 0 0 0,0 1 0 0 0,0 0 0 0 0,1-1 0 0 0,-1 1 0 0 0,0-1 0 0 0,0 1 0 0 0,0 0 0 0 0,0-1 0 0 0,0 1 0 0 0,1-1 0 0 0,-1 1 0 0 0,0 0 0 0 0,0-1 0 0 0,1 1 0 0 0,-1 0 0 0 0,0-1 0 0 0,0 1 0 0 0,1 0 0 0 0,2-1 0 0 0,1 0 0 0 0,0 0 0 0 0,-1 0 0 0 0,1 1 0 0 0,0-1 0 0 0,-1 1 0 0 0,1 0 0 0 0,0 0 0 0 0,-1 1 0 0 0,1-1 0 0 0,1 1 0 0 0,19 0 0 0 0,-12-2 0 0 0,0 0 0 0 0,0-1 0 0 0,-1-1 0 0 0,1 0 0 0 0,-1-1 0 0 0,11-4 0 0 0,9-6 0 0 0,21-15 0 0 0,-11 6 0 0 0,-31 18 72 0 0,-10 5-66 0 0,0 0 0 0 0,0 0 0 0 0,0 0 0 0 0,0 0 0 0 0,0 0-1 0 0,0 0 1 0 0,0 0 0 0 0,1 0 0 0 0,-1 0 0 0 0,0 0 0 0 0,0 0 0 0 0,0 0 0 0 0,0 0-1 0 0,0 0 1 0 0,0 0 0 0 0,0 0 0 0 0,0 0 0 0 0,0 0 0 0 0,0 0 0 0 0,0 0 0 0 0,1 0 0 0 0,-1 0-1 0 0,0 0 1 0 0,0 0 0 0 0,0 0 0 0 0,0 0 0 0 0,0 0 0 0 0,0 0 0 0 0,0 0 0 0 0,0 0 0 0 0,0 0-1 0 0,0 0 1 0 0,0 0 0 0 0,0 0 0 0 0,0 0 0 0 0,0 1 0 0 0,0-1 0 0 0,1 0 0 0 0,-1 0-1 0 0,0 0 1 0 0,0 0 0 0 0,0 0 0 0 0,0 0 0 0 0,0 0 0 0 0,0 0 0 0 0,0 0 0 0 0,0 0 0 0 0,0 0-1 0 0,0 0 1 0 0,0 0 0 0 0,0 1 0 0 0,0-1 0 0 0,0 0 0 0 0,0 0 0 0 0,0 0 0 0 0,0 0-1 0 0,0 0 1 0 0,0 0 0 0 0,0 0 0 0 0,0 0 0 0 0,0 0 0 0 0,0 0 0 0 0,0 0-6 0 0,1 13 185 0 0,1 0 0 0 0,-2-1 0 0 0,1 1 0 0 0,-2 0 0 0 0,0-1 0 0 0,0 1 0 0 0,-2 4-185 0 0,-3 32 310 0 0,5-11-310 0 0,2 36 0 0 0,1-56 0 0 0,0 1 0 0 0,1-1 0 0 0,1 0 0 0 0,6 18 0 0 0,-7-28 0 0 0,-2-4 0 0 0,1 0 0 0 0,0 0 0 0 0,-1 0 0 0 0,1-1 0 0 0,1 1 0 0 0,-1-1 0 0 0,0 1 0 0 0,1-1 0 0 0,0 0 0 0 0,2 3 0 0 0,-5-3 0 0 0,-6-2 0 0 0,-15-3 0 0 0,11 0 0 0 0,-21 4 0 0 0,24-1 0 0 0,-1 0 0 0 0,0 0 0 0 0,0-1 0 0 0,0-1 0 0 0,0 1 0 0 0,0-1 0 0 0,4 2 0 0 0,3-1 0 0 0,0 0 0 0 0,0 0 0 0 0,0 0 0 0 0,0 0 0 0 0,0 0 0 0 0,-1 0 0 0 0,1 0 0 0 0,0-1 0 0 0,0 1 0 0 0,0 0 0 0 0,0-1 0 0 0,0 1 0 0 0,0 0 0 0 0,0-1 0 0 0,0 1 0 0 0,0-1 0 0 0,-1 0 0 0 0,-1-1-60 0 0,-1 0-1 0 0,1 1 1 0 0,0-1-1 0 0,0-1 1 0 0,0 1 0 0 0,0 0-1 0 0,0-1 1 0 0,1 1-1 0 0,-1-1 1 0 0,-1-2 60 0 0,-21-32-1034 0 0,8 10 680 0 0,6 15 354 0 0,5 11 0 0 0,4 1 0 0 0,-2-1 0 0 0,3 0 0 0 0,0 1 0 0 0,-1 0 0 0 0,1-1 0 0 0,0 1 0 0 0,0 0 0 0 0,-1 0 0 0 0,1 0 0 0 0,0-1 0 0 0,-1 1 0 0 0,1 1 0 0 0,0-1 0 0 0,-1 0 0 0 0,1 0 0 0 0,0 0 0 0 0,-1 1 0 0 0,1-1 0 0 0,0 1 0 0 0,0-1 0 0 0,-1 1 0 0 0,1-1 0 0 0,0 1 0 0 0,0-1 0 0 0,0 0 0 0 0,1 0 0 0 0,-1 0 0 0 0,0 1 0 0 0,1-1 0 0 0,-1 0 0 0 0,0 1 0 0 0,1-1 0 0 0,-1 1 0 0 0,0-1 0 0 0,1 1 0 0 0,-1-1 0 0 0,1 1 0 0 0,-1-1 0 0 0,0 1 0 0 0,1 0 0 0 0,0-1 0 0 0,-1 1 0 0 0,1 0 0 0 0,-1-1 0 0 0,1 1 0 0 0,0 0 0 0 0,-1 1 0 0 0,-7 9 0 0 0,2 1 0 0 0,6 0 0 0 0,3 1 0 0 0,4-1 0 0 0,-5-10 0 0 0,1 1 0 0 0,-1-1 0 0 0,1 0 0 0 0,0-1 0 0 0,0 1 0 0 0,0 0 0 0 0,0-1 0 0 0,0 1 0 0 0,0-1 0 0 0,0 0 0 0 0,0 0 0 0 0,0 0 0 0 0,1-1 0 0 0,-1 1 0 0 0,0-1 0 0 0,1 0 0 0 0,-1 0 0 0 0,0 0 0 0 0,1 0 0 0 0,-1 0 0 0 0,0-1 0 0 0,2 0 0 0 0,9-2 0 0 0,-1 0 0 0 0,1-1 0 0 0,-1 0 0 0 0,9-5 0 0 0,-4 0 0 0 0,-1 0 0 0 0,6-4 0 0 0,-1 0 0 0 0,-14 8-208 0 0,-6 3-871 0 0,-2 2-370 0 0,0 0-72 0 0,0 0-14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3:44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49 4607 0 0,'0'0'208'0'0,"8"-10"994"0"0,15-27 2380 0 0,-22 36-3070 0 0,-1 1 0 0 0,0 0 0 0 0,0 0 0 0 0,0 0 0 0 0,0 0 0 0 0,0 0 0 0 0,0 0 0 0 0,0 0 0 0 0,0 0 0 0 0,0 0 0 0 0,0 0 0 0 0,0 0 0 0 0,0 2 0 0 0,-10 40 2560 0 0,3-11-1440 0 0,-6 18-1632 0 0,10-36 7 0 0,0 0 1 0 0,1 1-1 0 0,0-1 0 0 0,1 0 1 0 0,1 6-8 0 0,-4 33 894 0 0,2-38-770 0 0,0 1 0 0 0,1-1 0 0 0,0 1 0 0 0,1-1 1 0 0,1 1-1 0 0,0-1 0 0 0,1 1 0 0 0,1-1 0 0 0,1 4-124 0 0,0-3 0 0 0,-3-11 0 0 0,0 0 0 0 0,0 0 0 0 0,1 0 0 0 0,-1-1 0 0 0,1 1 0 0 0,-1 0 0 0 0,1-1 0 0 0,0 1 0 0 0,1-1 0 0 0,1 3 0 0 0,7 2 0 0 0,-8-6 0 0 0,1-1 0 0 0,-1 0 0 0 0,1 0 0 0 0,0-1 0 0 0,-1 1 0 0 0,1-1 0 0 0,0 0 0 0 0,0 0 0 0 0,-1 0 0 0 0,1 0 0 0 0,0 0 0 0 0,-1-1 0 0 0,1 0 0 0 0,0 0 0 0 0,-1 0 0 0 0,1 0 0 0 0,-1-1 0 0 0,1 1 0 0 0,9-5 0 0 0,0-1 0 0 0,0 0 0 0 0,-1 0 0 0 0,0-2 0 0 0,7-4 0 0 0,-1-2 0 0 0,-1 0 0 0 0,-1-2 0 0 0,0 1 0 0 0,-1-2 0 0 0,0 0 0 0 0,-2-1 0 0 0,9-16 0 0 0,-19 31 0 0 0,-1 0 0 0 0,0 0 0 0 0,0-1 0 0 0,-1 1 0 0 0,2-4 0 0 0,-2-3 72 0 0,-1 10-36 0 0,-1 1-1 0 0,1-1 0 0 0,0 1 1 0 0,0-1-1 0 0,0 1 1 0 0,0-1-1 0 0,-1 1 1 0 0,1 0-1 0 0,0-1 1 0 0,0 1-1 0 0,-1-1 0 0 0,1 1 1 0 0,0 0-1 0 0,-1-1 1 0 0,1 1-1 0 0,-1 0 1 0 0,1-1-1 0 0,0 1 1 0 0,-1 0-1 0 0,1 0 0 0 0,-1-1 1 0 0,1 1-1 0 0,-1 0 1 0 0,1 0-1 0 0,0 0 1 0 0,-1 0-1 0 0,0-1-35 0 0,-15 3 571 0 0,9 0-463 0 0,1 0 0 0 0,-1 0 0 0 0,1 1 0 0 0,-1 1-108 0 0,-8 5 1 0 0,0 0 1 0 0,1 1-1 0 0,1 0 0 0 0,-1 1 0 0 0,2 1 0 0 0,0 0 1 0 0,0 1-1 0 0,1 0 0 0 0,1 0 0 0 0,0 1 1 0 0,0 1-1 0 0,2 0 0 0 0,0 0-1 0 0,7-14-196 0 0,1 0-1 0 0,0 0 1 0 0,-1-1 0 0 0,1 1-1 0 0,0 0 1 0 0,-1 0 0 0 0,1 0-1 0 0,0 0 1 0 0,0 0-1 0 0,0 0 1 0 0,0 0 0 0 0,0 0-1 0 0,0 0 1 0 0,0 0 0 0 0,0 0-1 0 0,0-1 1 0 0,1 1 0 0 0,-1 0-1 0 0,0 0 1 0 0,0 0-1 0 0,1 0 1 0 0,-1 0 0 0 0,1 0-1 0 0,-1-1 1 0 0,1 1 0 0 0,-1 0-1 0 0,1 0 1 0 0,-1-1 0 0 0,1 1-1 0 0,0 0 1 0 0,-1-1-1 0 0,1 1 1 0 0,0-1 0 0 0,0 1-1 0 0,-1-1 1 0 0,1 1 0 0 0,0-1-1 0 0,0 1 1 0 0,0-1 0 0 0,0 0-1 0 0,0 1 1 0 0,0-1-1 0 0,-1 0 1 0 0,1 0 0 0 0,0 0-1 0 0,0 0 1 0 0,0 0 0 0 0,0 0-1 0 0,0 0 1 0 0,0 0 0 0 0,0 0 196 0 0,18-5-5610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3:52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1072 455 0 0,'0'0'1292'0'0,"0"0"150"0"0,0 0 59 0 0,0 0-78 0 0,0 0-397 0 0,0 0-176 0 0,0 0-33 0 0,0 0-13 0 0,0 0-24 0 0,-1-2-11 0 0,1 2-1002 0 0,-4-10 2152 0 0,4 9-1878 0 0,0 1 0 0 0,0 0 0 0 0,0 0 0 0 0,0-1 0 0 0,0 1 0 0 0,0 0 0 0 0,0 0 1 0 0,0 0-1 0 0,0-1 0 0 0,0 1 0 0 0,0 0 0 0 0,0 0 0 0 0,0-1 0 0 0,0 1 0 0 0,0 0 1 0 0,0 0-1 0 0,0-1 0 0 0,0 1 0 0 0,0 0 0 0 0,0 0 0 0 0,0-1 0 0 0,0 1 0 0 0,0 0 0 0 0,0 0 1 0 0,1 0-1 0 0,-1-1 0 0 0,0 1 0 0 0,0 0 0 0 0,0 0 0 0 0,0 0 0 0 0,1 0 0 0 0,-1-1 1 0 0,0 1-1 0 0,0 0 0 0 0,0 0 0 0 0,1 0 0 0 0,-1 0 0 0 0,0 0 0 0 0,0 0 0 0 0,1 0 1 0 0,-1 0-1 0 0,0-1 0 0 0,0 1 0 0 0,1 0-41 0 0,-1 0 185 0 0,1-1-2 0 0,7-7 1029 0 0,-8 8-1024 0 0,0 0 0 0 0,1-1 0 0 0,-1 1 0 0 0,0 0 0 0 0,1 0 0 0 0,-1-1-1 0 0,0 1 1 0 0,1 0 0 0 0,-1 0 0 0 0,1-1 0 0 0,-1 1 0 0 0,0 0 0 0 0,1 0 0 0 0,-1 0 0 0 0,1 0 0 0 0,-1 0 0 0 0,1 0-1 0 0,-1 0 1 0 0,0 0 0 0 0,1 0 0 0 0,-1 0 0 0 0,1 0 0 0 0,-1 0 0 0 0,1 0 0 0 0,-1 0 0 0 0,0 0 0 0 0,1 0 0 0 0,-1 0-1 0 0,1 1 1 0 0,-1-1 0 0 0,0 0 0 0 0,1 0-188 0 0,1-1 64 0 0,5-3 0 0 0,-2 1-17 0 0,-4 2 6 0 0,0 0 0 0 0,-1 0 0 0 0,1 0 0 0 0,0 0-1 0 0,0 1 1 0 0,0-1 0 0 0,0 0 0 0 0,1 1 0 0 0,-1-1-1 0 0,0 1 1 0 0,0 0 0 0 0,0-1 0 0 0,0 1 0 0 0,0 0-1 0 0,1-1 1 0 0,-1 1-53 0 0,13 10 15 0 0,-12-4-16 0 0,-1-3-1 0 0,8 19 2 0 0,4 13 0 0 0,-8-23 11 0 0,2 5 80 0 0,-7-15-94 0 0,10 16 265 0 0,-8-16-251 0 0,8 25 206 0 0,-4-9-203 0 0,-2 0-17 0 0,4 5 3 0 0,0-1 0 0 0,-2 0 0 0 0,-2-11 0 0 0,11 27 53 0 0,-10-27-31 0 0,1-1 20 0 0,8 4 1 0 0,-6-1 0 0 0,-6-10-1 0 0,4 2-20 0 0,2 2 58 0 0,8 10 1 0 0,-7-6 24 0 0,8 9-94 0 0,-9-8-11 0 0,0 2 0 0 0,2-3 0 0 0,-1-5 13 0 0,0 0 0 0 0,1 0 0 0 0,-1-1-1 0 0,1 0 1 0 0,6 1-13 0 0,13 7 49 0 0,-24-11-36 0 0,-1 0 0 0 0,1 0 0 0 0,0 0 1 0 0,-1-1-1 0 0,1 0 0 0 0,4 1-13 0 0,-2-1 10 0 0,24 12 44 0 0,-4 2-57 0 0,-16-9 31 0 0,0 0 0 0 0,1-1 0 0 0,0 0-1 0 0,0-1 1 0 0,0-1 0 0 0,0 1 0 0 0,2-2-28 0 0,76 18 192 0 0,-63-12-139 0 0,-6-1-12 0 0,42 13 65 0 0,-49-17-95 0 0,3 2 46 0 0,0-1 0 0 0,5 0-57 0 0,-7-2 3 0 0,-1 1 0 0 0,1 1-1 0 0,-1 0 1 0 0,1 2-3 0 0,46 14 13 0 0,8-4 118 0 0,-65-14-131 0 0,19 3 0 0 0,-5-3 10 0 0,-9-1 3 0 0,0 0 0 0 0,0 1 0 0 0,0 0 0 0 0,-1 0 0 0 0,8 4-13 0 0,-6-1 26 0 0,-7-3-22 0 0,0 0-1 0 0,0 0 0 0 0,0-1 1 0 0,0 1-1 0 0,0-1 0 0 0,1 0 1 0 0,-1 0-1 0 0,2 0-3 0 0,-3 0 0 0 0,1 0 0 0 0,0 0 0 0 0,0 1 0 0 0,0-1 0 0 0,-1 1 0 0 0,1-1 0 0 0,1 3 0 0 0,6 2 0 0 0,20 4 0 0 0,-20-7 0 0 0,1 0 0 0 0,47 6 0 0 0,-6-1 53 0 0,-1 3 22 0 0,-24-5-22 0 0,-13-2-31 0 0,0 0 20 0 0,-1 1-31 0 0,-2 1-11 0 0,-1-1 0 0 0,3 0 0 0 0,-2 0 2 0 0,-1-2 24 0 0,-2-1-1 0 0,30 7-14 0 0,-29-6-11 0 0,20 4 0 0 0,9-3 0 0 0,4 3 53 0 0,-4 3-42 0 0,-24-8-11 0 0,3 2-2 0 0,-18-3 1 0 0,5 0 8 0 0,40 8 53 0 0,-32-6-60 0 0,27 8 0 0 0,-27-7 0 0 0,1-4 0 0 0,0 0 0 0 0,-3-1 11 0 0,-5 1 31 0 0,3 0-20 0 0,-4 0 20 0 0,7 1-31 0 0,2 1-11 0 0,-1 1 0 0 0,1-1 0 0 0,0 2 0 0 0,7 0 0 0 0,15 1 0 0 0,-30-3 10 0 0,-4-2-7 0 0,0 1-1 0 0,0-1 1 0 0,0 1-1 0 0,0-1 1 0 0,0 1-1 0 0,0-1 1 0 0,0 0 0 0 0,0 0-1 0 0,0 0 1 0 0,0 1-1 0 0,0-1 1 0 0,0 0-1 0 0,0 0 1 0 0,0-1-1 0 0,0 1 1 0 0,0 0-1 0 0,0 0-2 0 0,22 0 10 0 0,-10-1 22 0 0,4-1 76 0 0,-12 2-96 0 0,30 0-11 0 0,20 5-1 0 0,-52-4 0 0 0,0 0 0 0 0,0-1 0 0 0,0 1 0 0 0,0-1 0 0 0,0 0 0 0 0,0 0 0 0 0,0 0 0 0 0,0 0 0 0 0,0-1 0 0 0,0 1 0 0 0,7-1 0 0 0,-6 0 0 0 0,18 2 0 0 0,30 13 0 0 0,-26-11 53 0 0,-11-2-42 0 0,-11-2-8 0 0,-1 0-5 0 0,13 2 1 0 0,-12 0 9 0 0,-2 0-4 0 0,-1-1-1 0 0,1 1 0 0 0,-1-1 0 0 0,1 0 0 0 0,-1 0 1 0 0,1 0-1 0 0,-1 0 0 0 0,1 0 0 0 0,-1 0 1 0 0,1 0-1 0 0,-1-1 0 0 0,1 1 0 0 0,-1 0 0 0 0,1-1-3 0 0,3 0 8 0 0,-4 0-7 0 0,1 1 0 0 0,-1-1 0 0 0,1 1 0 0 0,-1 0 0 0 0,1-1 0 0 0,-1 1 0 0 0,1 0 0 0 0,-1 0 1 0 0,1 0-1 0 0,0 1 0 0 0,-1-1 0 0 0,1 0 0 0 0,0 1-1 0 0,11-1 37 0 0,29 4-21 0 0,-15 0 77 0 0,16-1-93 0 0,-20-2 43 0 0,13 1-43 0 0,19-3 0 0 0,-17 0 0 0 0,-11 0 0 0 0,-5 2 0 0 0,-9 0 0 0 0,1-1 0 0 0,11-1 0 0 0,32 1 0 0 0,-35 1 0 0 0,1-2 0 0 0,19-2 0 0 0,-38 2 0 0 0,24-3 22 0 0,0 0-1 0 0,0 2 0 0 0,12 2-21 0 0,38-4 72 0 0,-73 5-72 0 0,16-3 0 0 0,-9 1 0 0 0,42-2 75 0 0,-25 4-22 0 0,13 2-53 0 0,21 2 0 0 0,32-2 0 0 0,39-5 0 0 0,43-1 0 0 0,-108-5 34 0 0,-38 4 1 0 0,-1 1 0 0 0,1 1 0 0 0,5 2-35 0 0,1 0 110 0 0,26-3-110 0 0,14-1 7 0 0,122 0 57 0 0,-106-1-59 0 0,-29 1 54 0 0,32-3-65 0 0,6-5 6 0 0,90-7 70 0 0,-8 8-70 0 0,-112 5 74 0 0,37-10-74 0 0,38-3 54 0 0,-59 8-54 0 0,-43 4 0 0 0,25 1 0 0 0,-16 4 0 0 0,106-6 0 0 0,4-17 37 0 0,-30 4-10 0 0,-27 2-27 0 0,-59 15 8 0 0,-9 2 11 0 0,0-2-1 0 0,-1-2 1 0 0,19-6-19 0 0,-44 9 0 0 0,0 0 0 0 0,1 1 0 0 0,9 0 0 0 0,19-3 0 0 0,-37 5 0 0 0,0 0 0 0 0,0-1 0 0 0,0 1 0 0 0,0-1 0 0 0,0 0 0 0 0,0-1 0 0 0,0 1 0 0 0,0-1 0 0 0,0 0 0 0 0,22-10 0 0 0,55-13 64 0 0,-57 19-20 0 0,-22 6-34 0 0,0 0-1 0 0,1-1 1 0 0,-1 0 0 0 0,0 1 0 0 0,0-1-1 0 0,0 0 1 0 0,0-1 0 0 0,0 1 0 0 0,0 0-1 0 0,0-2-9 0 0,17-10 78 0 0,58-37-14 0 0,-46 34-11 0 0,-26 13-48 0 0,-2 0 2 0 0,0 1 1 0 0,0 0-1 0 0,-1-1 0 0 0,0 0 1 0 0,1 0-1 0 0,-1 0 1 0 0,0 0-1 0 0,1-1-7 0 0,23-24 64 0 0,-21 21-60 0 0,1 2 12 0 0,-2-1 1 0 0,1 0-1 0 0,-1 0 0 0 0,1-1 0 0 0,-2 1 0 0 0,1-1 0 0 0,-1-1-16 0 0,10-13 11 0 0,-10 15 1 0 0,-1 3-5 0 0,-1 0-1 0 0,0 0 1 0 0,0 0-1 0 0,-1-1 1 0 0,1 1-1 0 0,-1 0 1 0 0,1-1-1 0 0,-1 0-6 0 0,16-50 53 0 0,-9 28-42 0 0,-6 19-11 0 0,-1 0 0 0 0,0 1 1 0 0,0-1-1 0 0,-1 0 0 0 0,0 1 0 0 0,0-1 0 0 0,-1-5 0 0 0,-11-49 54 0 0,4 27-45 0 0,6 20 12 0 0,1 0-1 0 0,0 0 1 0 0,1-5-21 0 0,-2-28 2 0 0,1 35-2 0 0,0 0 0 0 0,-2 1 0 0 0,1 0 0 0 0,-1-2 0 0 0,-9-37 0 0 0,5 20 0 0 0,-1 0 0 0 0,-2 0 0 0 0,-1 1 0 0 0,-2-3 0 0 0,-5 0 0 0 0,13 22 0 0 0,2 4 0 0 0,0 0 0 0 0,0 1 0 0 0,0-1 0 0 0,-1 1 0 0 0,0 0 0 0 0,0 0 0 0 0,0 0 0 0 0,-1 1 0 0 0,-3-4 0 0 0,-79-70 0 0 0,52 41 0 0 0,27 27 0 0 0,-1 1 0 0 0,0 0 0 0 0,0 1 0 0 0,0 0 0 0 0,-1 0 0 0 0,-5-2 0 0 0,-26-13 0 0 0,-1 2 0 0 0,-1 2 0 0 0,-1 1 0 0 0,11 3-17 0 0,24 11 6 0 0,0 0-1 0 0,0 0 0 0 0,-1 1 0 0 0,-5-2 12 0 0,-57-15-16 0 0,31 8-32 0 0,-7 1 36 0 0,30 7-5 0 0,0 0 0 0 0,0-1-1 0 0,-7-4 18 0 0,-7 1 0 0 0,28 8 0 0 0,0-1 0 0 0,1 0 0 0 0,-1 0 0 0 0,0 0 0 0 0,0 0 0 0 0,0-1 0 0 0,1 1 0 0 0,-1-1 0 0 0,0 0 0 0 0,1 0 0 0 0,-2-1 0 0 0,-3-5 0 0 0,0 1 0 0 0,0 1 0 0 0,-1-1 0 0 0,0 2 0 0 0,0-1 0 0 0,-10-3 0 0 0,-34-11 0 0 0,-1 3 0 0 0,9 3 0 0 0,-39-18 0 0 0,6 0 0 0 0,61 26 0 0 0,-1 0 0 0 0,1 2 0 0 0,-1 0 0 0 0,0 1 0 0 0,0 1 0 0 0,-1 0 0 0 0,18 2 0 0 0,-46-3 0 0 0,25 2 0 0 0,-21-4 0 0 0,-6-2 0 0 0,10 2 0 0 0,-9-4 0 0 0,-5-1-18 0 0,0 2 1 0 0,-48 1 17 0 0,38 3-29 0 0,-53-11 29 0 0,34-1 0 0 0,0 5 0 0 0,0 2 0 0 0,-25 4 0 0 0,89 4 0 0 0,0 0 0 0 0,-14-4 0 0 0,16 2 0 0 0,0 1 0 0 0,0 0 0 0 0,-10 1 0 0 0,-82-2-11 0 0,30 6-45 0 0,24-2 6 0 0,-29 5 50 0 0,-147 14-11 0 0,161-15 11 0 0,-42-3 0 0 0,96-2 0 0 0,-191-11 0 0 0,170 8 0 0 0,-5 2 0 0 0,1 2 0 0 0,-1 1 0 0 0,-13 4 0 0 0,-15 1 0 0 0,32-4 0 0 0,15-2 0 0 0,0 0 0 0 0,-10 4 0 0 0,11-2 0 0 0,1-1 0 0 0,-1-1 0 0 0,-8-1 0 0 0,7 0 0 0 0,0 1 0 0 0,-17 3 0 0 0,-94 14 0 0 0,105-13 0 0 0,-1-1 0 0 0,1-1 0 0 0,-1-2 0 0 0,-25-1 0 0 0,36-1 0 0 0,1 1 0 0 0,-10 2 0 0 0,-16 0 0 0 0,28-1 0 0 0,1 1 0 0 0,0 0 0 0 0,-4 1 0 0 0,2 0 0 0 0,0-1 0 0 0,-7 0 0 0 0,-42 3-55 0 0,-6 4 55 0 0,28-4-9 0 0,-65 12 9 0 0,60-11 0 0 0,-39 11 0 0 0,-1 1 0 0 0,56-17 0 0 0,26-1 0 0 0,1 0 0 0 0,-1 0 0 0 0,0 0 0 0 0,0 1 0 0 0,-4 1 0 0 0,-24 4 0 0 0,26-5 0 0 0,0 1 0 0 0,0-1 0 0 0,0 1 0 0 0,-6 3 0 0 0,2-1 0 0 0,0 0 0 0 0,-1-1 0 0 0,-7 2 0 0 0,6-3 0 0 0,0 2 0 0 0,-8 3 0 0 0,7-3 0 0 0,-1 0 0 0 0,1 0 0 0 0,-13 0 0 0 0,8-1 0 0 0,10 0 0 0 0,-1 0 0 0 0,1 0 0 0 0,-7 3 0 0 0,7-2 0 0 0,-1 0 0 0 0,0-1 0 0 0,-6 1 0 0 0,-3 1 0 0 0,1 0 0 0 0,-3 2 0 0 0,-25 6 0 0 0,-4 3 0 0 0,38-11 0 0 0,0-1 0 0 0,0 0 0 0 0,-1-1 0 0 0,-6 1 0 0 0,-36 7 0 0 0,-3 4 0 0 0,41-12 0 0 0,1 1 0 0 0,0 0 0 0 0,0 2 0 0 0,-15 6 0 0 0,-31 9 0 0 0,-35-1 0 0 0,73-13 0 0 0,-12 7 0 0 0,-10 3-11 0 0,33-11-8 0 0,0 0 0 0 0,0-2 0 0 0,-11 3 19 0 0,9-3 1 0 0,1 1 1 0 0,0 0-1 0 0,-1 1-1 0 0,-1 1 0 0 0,0-1 0 0 0,0 0 0 0 0,-16 2 0 0 0,-28 9 0 0 0,58-17 0 0 0,0 0 0 0 0,1 1 0 0 0,-1-1 0 0 0,1 1 0 0 0,-1 0 0 0 0,0 0 0 0 0,1 0 0 0 0,0 0 0 0 0,-1 0 0 0 0,1 0 0 0 0,-1 1 0 0 0,-7 3 0 0 0,-10 0 0 0 0,-14 3 0 0 0,31-7 0 0 0,0 0 0 0 0,0-1 0 0 0,0 1 0 0 0,0 0 0 0 0,0 0 0 0 0,0 1 0 0 0,1-1 0 0 0,-1 1 0 0 0,0-1 0 0 0,-1 2 0 0 0,-3 3 0 0 0,-9 2 0 0 0,0 0 0 0 0,-14 5 0 0 0,-7 2 0 0 0,16-5 0 0 0,0 1 0 0 0,1 1 0 0 0,0 1 0 0 0,-4 4 0 0 0,3-5 0 0 0,7-4 0 0 0,0 0 0 0 0,1 1 0 0 0,1 1 0 0 0,-7 5 0 0 0,10-8 0 0 0,-1-2 0 0 0,2 3 0 0 0,2 3-11 0 0,0 0-31 0 0,4-5 38 0 0,-4 6-4 0 0,-1 10 9 0 0,4-14-1 0 0,2-5 0 0 0,-1 1 0 0 0,1 0 0 0 0,-1-1 0 0 0,0 1 0 0 0,0-1 0 0 0,0 1 0 0 0,-2 1 0 0 0,-3 3 0 0 0,-3 5 0 0 0,8-10 0 0 0,-7 13 0 0 0,6-13 0 0 0,-3 16 0 0 0,3-6 0 0 0,1-9 0 0 0,1 1 0 0 0,0 0 0 0 0,0-1 0 0 0,1 1 0 0 0,-1 0 0 0 0,1 1 0 0 0,0 2 0 0 0,-1-3 0 0 0,1-1 0 0 0,0 1 0 0 0,0-1 0 0 0,0 0 0 0 0,1 1 0 0 0,0-1 0 0 0,-1 0 0 0 0,1 1 0 0 0,1-1 0 0 0,1 12 0 0 0,4 68 0 0 0,-7-80 0 0 0,0 5 0 0 0,-2 16 0 0 0,2-12 0 0 0,-1-2 0 0 0,-1 0 0 0 0,-1-3 11 0 0,3-6 42 0 0,-1-3 0 0 0,-13-8-107 0 0,13 8-290 0 0,-1 1-138 0 0,-6 0-1739 0 0,-1 3-6851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3:56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175 188 8287 0 0,'0'0'382'0'0,"0"0"-8"0"0,0-3-240 0 0,0-34 1708 0 0,0 35-828 0 0,-1 0-61 0 0,1-2-639 0 0,-1 0 1 0 0,1 0-1 0 0,-1 0 1 0 0,0 0-1 0 0,-1 0 1 0 0,1 1-1 0 0,-1-1 0 0 0,1 1 1 0 0,-1-1-1 0 0,0 1 1 0 0,-1-1-1 0 0,-1-2-314 0 0,2 5 512 0 0,2 1 0 0 0,0 0 0 0 0,-1-1-204 0 0,-1-1-1 0 0,1 1 0 0 0,-1 0 1 0 0,0 0-1 0 0,0 0 0 0 0,1 0 1 0 0,-1 0-1 0 0,0 1 1 0 0,-1-1-308 0 0,-7-4 1841 0 0,9 3-1694 0 0,-1 1-7 0 0,-11 5 261 0 0,12-4-332 0 0,0 1-1 0 0,0-1 0 0 0,0 0 1 0 0,0 1-1 0 0,0-1 1 0 0,0 0-1 0 0,0 1 0 0 0,0-1 1 0 0,0 1-1 0 0,0 0 1 0 0,1-1-1 0 0,-1 1 0 0 0,0 0 1 0 0,0-1-1 0 0,1 1 1 0 0,-1 0-1 0 0,0 0 0 0 0,1-1 1 0 0,-1 1-1 0 0,1 1-68 0 0,-6 8 48 0 0,1 0 0 0 0,1 1 0 0 0,0-1 0 0 0,0 1 0 0 0,1 0 0 0 0,1 0 0 0 0,0 0 0 0 0,0 1 0 0 0,0 10-48 0 0,2 11 88 0 0,0 0 0 0 0,5 26-88 0 0,-2-42 0 0 0,0-1 0 0 0,5 11 0 0 0,0 5 0 0 0,-5-18 0 0 0,-3-10 0 0 0,-4-9 0 0 0,-6-12 0 0 0,7 11 9 0 0,-8-14 366 0 0,1-1-1 0 0,1 0 1 0 0,1-1 0 0 0,1 0 0 0 0,-3-13-375 0 0,5 9 55 0 0,2-1 0 0 0,0 1 0 0 0,1-12-55 0 0,2 21 0 0 0,-1 13 0 0 0,1 0 0 0 0,0-1 0 0 0,0 1 0 0 0,0-1 0 0 0,1 1 0 0 0,-1 0 0 0 0,1-1 0 0 0,0 1 0 0 0,1-1 0 0 0,9-33 0 0 0,-6 20 0 0 0,-2 14 0 0 0,0 2 0 0 0,-1-2 0 0 0,9-11 0 0 0,-9 13 0 0 0,-1 1 0 0 0,1-1 0 0 0,0 0 0 0 0,0 1 0 0 0,-1-1 0 0 0,1 1 0 0 0,0-1 0 0 0,2 0 0 0 0,8 1 0 0 0,-5 2 0 0 0,-4-2 0 0 0,6 1 0 0 0,-1 0 0 0 0,0 0 0 0 0,1 1 0 0 0,-1 0 0 0 0,0 0 0 0 0,1 1 0 0 0,-1 0 0 0 0,0 1 0 0 0,6 2 0 0 0,-13-4 0 0 0,1-1 0 0 0,-1 1 0 0 0,1-1 0 0 0,-1 1 0 0 0,1 0 0 0 0,-1 0 0 0 0,1-1 0 0 0,-1 1 0 0 0,1 1 0 0 0,18 13 0 0 0,-5-4 0 0 0,-12-7 0 0 0,-1 0 0 0 0,11 20 0 0 0,-14-14 0 0 0,0-5 0 0 0,0-1 0 0 0,0 1 0 0 0,0-1 0 0 0,0 0 0 0 0,-1 0 0 0 0,1 1 0 0 0,-1-1 0 0 0,0-1 0 0 0,-1 1 0 0 0,1 0 0 0 0,0 0 0 0 0,-1-1 0 0 0,0 0 0 0 0,-1 2 0 0 0,-7 5 0 0 0,1 0 0 0 0,-2-1 0 0 0,-5 4 0 0 0,8-7 0 0 0,-1 1 0 0 0,-1-2 0 0 0,1 0 0 0 0,-1 0 0 0 0,0-1 0 0 0,0 0 0 0 0,-5 0 0 0 0,4-2 0 0 0,12-1 0 0 0,0-1 0 0 0,-1 0 0 0 0,1 0 0 0 0,0 0 0 0 0,0 0 0 0 0,-1 0 0 0 0,1 0 0 0 0,0 0 0 0 0,0 0 0 0 0,-1 0 0 0 0,1-1 0 0 0,0 1 0 0 0,0 0 0 0 0,0 0 0 0 0,-1 0 0 0 0,1 0 0 0 0,0 0 0 0 0,0 0 0 0 0,-1 0 0 0 0,1-1 0 0 0,0 1 0 0 0,0 0 0 0 0,0 0 0 0 0,0 0 0 0 0,-1 0 0 0 0,1-1 0 0 0,0 1 0 0 0,0 0 0 0 0,0 0 0 0 0,0 0 0 0 0,0-1 0 0 0,-1 1 0 0 0,2-1 0 0 0,-1-1 0 0 0,1 1 0 0 0,-1 0 0 0 0,1-1 0 0 0,0 1 0 0 0,-1 0 0 0 0,1 0 0 0 0,0 0 0 0 0,0 0 0 0 0,0 0 0 0 0,0 0 0 0 0,0 0 0 0 0,0 0 0 0 0,0 0 0 0 0,0 0 0 0 0,0 0 0 0 0,0 0 0 0 0,1 1 0 0 0,25-15 0 0 0,-15 10 0 0 0,-1-1 0 0 0,1 2 0 0 0,0 0 0 0 0,11-3 0 0 0,-19 6 0 0 0,1 1 0 0 0,-1-1 0 0 0,0 1 0 0 0,0 0 0 0 0,0 0 0 0 0,0 0 0 0 0,0 1 0 0 0,1-1 0 0 0,-1 1 0 0 0,0 0 0 0 0,0 0 0 0 0,0 1 0 0 0,-1-1 0 0 0,1 1 0 0 0,23 14 0 0 0,-10-4 0 0 0,-13-6 0 0 0,-3-2 0 0 0,2 0 0 0 0,0 1 0 0 0,-1-1 0 0 0,0 1 0 0 0,0 0 0 0 0,-1 0 0 0 0,1 0 0 0 0,-1 0 0 0 0,0 0 0 0 0,0 0 0 0 0,-1 0 0 0 0,0 0 0 0 0,1 2 0 0 0,-2 2 0 0 0,0-1 0 0 0,0 0 0 0 0,0 0 0 0 0,-1 0 0 0 0,-1-1 0 0 0,1 1 0 0 0,-3 4 0 0 0,-5 9 0 0 0,-1-1 0 0 0,-1 0 0 0 0,0-1 0 0 0,-2 0 0 0 0,-1 0 0 0 0,10-13 0 0 0,0 0 0 0 0,-1 0 0 0 0,0 0 0 0 0,-3 2 0 0 0,-5 0 30 0 0,10-9-78 0 0,3 1-67 0 0,-1-1-18 0 0,1 1 0 0 0,0-1 0 0 0,-1 1 0 0 0,1-1 0 0 0,0 1 0 0 0,-1-1 0 0 0,1 0 0 0 0,0 0 0 0 0,0 0 0 0 0,0 0 0 0 0,0 1 0 0 0,0-1 0 0 0,0-1 0 0 0,0 1 0 0 0,0 0 0 0 0,0 0 0 0 0,0 0 0 0 0,1 0 0 0 0,-1-1 0 0 0,0 1 133 0 0,-7-15-1023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4:49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180 273 6447 0 0,'-5'10'734'0'0,"5"-9"-679"0"0,0-1 0 0 0,0 0 0 0 0,0 0 0 0 0,-1 0 0 0 0,1 0 0 0 0,0 0 0 0 0,0 0 0 0 0,0 0 0 0 0,0 0 0 0 0,0 0 1 0 0,0 0-1 0 0,0 0 0 0 0,0 0 0 0 0,-1 0 0 0 0,1 0 0 0 0,0 0 0 0 0,0 0 0 0 0,0 0 0 0 0,0 0 0 0 0,0 0 0 0 0,0 0 0 0 0,0 0 1 0 0,-1 0-1 0 0,1 0 0 0 0,0 0 0 0 0,0 0 0 0 0,0 0 0 0 0,0 0 0 0 0,0 0 0 0 0,0 0 0 0 0,0-1 0 0 0,0 1 0 0 0,0 0 1 0 0,-1 0-1 0 0,1 0 0 0 0,0 0 0 0 0,0 0 0 0 0,0 0 0 0 0,0 0 0 0 0,0 0 0 0 0,0 0 0 0 0,0 0 0 0 0,0-1 0 0 0,0 1 0 0 0,0 0 1 0 0,0 0-56 0 0,-1-2 368 0 0,0-1 1 0 0,1 1-1 0 0,-1-1 1 0 0,1 1 0 0 0,-1 0-1 0 0,1-1 1 0 0,0 1-1 0 0,0-2-368 0 0,5-68 4540 0 0,-5 55-4191 0 0,-2 13-257 0 0,-2-2 570 0 0,1-2-153 0 0,2 6 3 0 0,1 2 0 0 0,0 0 0 0 0,0 0 0 0 0,0 0-69 0 0,-1 2-294 0 0,0-1-148 0 0,0-1 0 0 0,1 1-1 0 0,-1 0 1 0 0,0-1 0 0 0,1 1-1 0 0,-1 0 1 0 0,1-1 0 0 0,-1 1 0 0 0,0 0-1 0 0,1 0 1 0 0,0 0 0 0 0,-1 0 0 0 0,1-1-1 0 0,-1 1 1 0 0,1 0 0 0 0,0 0-1 0 0,0 0 1 0 0,0 0 0 0 0,-1 0 0 0 0,1 0-1 0 0,0 1 0 0 0,0 1 1 0 0,-1 9-1 0 0,0-1 0 0 0,1 1 0 0 0,1 0 0 0 0,-1 1 0 0 0,1 31 0 0 0,-5 228 0 0 0,5-170 0 0 0,0-90 0 0 0,-1 24 0 0 0,-2-27 0 0 0,-2-7 0 0 0,-1-5 0 0 0,2-1 14 0 0,-1 1 1 0 0,0 0-1 0 0,1-1 0 0 0,0 1 0 0 0,-1-1 0 0 0,1 0 0 0 0,1 0 1 0 0,-1-1-1 0 0,1 1 0 0 0,-1 0 0 0 0,1-1 0 0 0,0-2-14 0 0,-11-18 761 0 0,-5-5-482 0 0,2-1 0 0 0,1 0 1 0 0,2-2-1 0 0,-3-11-279 0 0,13 36 0 0 0,2 0 0 0 0,-1-1 0 0 0,1 1 0 0 0,0-1 0 0 0,1 1 0 0 0,0 0 0 0 0,0-1 0 0 0,1 1 0 0 0,0-1 0 0 0,0 1 0 0 0,1 0 0 0 0,3-8 0 0 0,3-8 0 0 0,2 0 0 0 0,1 1 0 0 0,8-12 0 0 0,-3 5 0 0 0,3-2 0 0 0,1 1 0 0 0,2 0 0 0 0,10-9 0 0 0,-15 19 0 0 0,12-11 0 0 0,-27 30 0 0 0,1-1 0 0 0,0 1 0 0 0,0 0 0 0 0,-1 0 0 0 0,1 0 0 0 0,0 1 0 0 0,0-1 0 0 0,1 1 0 0 0,-1-1 0 0 0,0 1 0 0 0,1 0 0 0 0,5 2 0 0 0,1 5 0 0 0,-7-3 0 0 0,0 0 0 0 0,-1 0 0 0 0,1 0 0 0 0,-1 1 0 0 0,1-1 0 0 0,-1 1 0 0 0,0 0 0 0 0,-1-1 0 0 0,1 1 0 0 0,-1 0 0 0 0,1 0 0 0 0,-1 0 0 0 0,3 14 0 0 0,0 1 0 0 0,-1 2 0 0 0,-1-12 0 0 0,4 39 0 0 0,-2-1 0 0 0,-2 2 0 0 0,-1-41 0 0 0,0-4 0 0 0,-1 0 0 0 0,0-1 0 0 0,0 1 0 0 0,-1 0 0 0 0,1-1 0 0 0,-1 1 0 0 0,0 0 0 0 0,0-1 0 0 0,0 2 0 0 0,-6 19 0 0 0,1-16 0 0 0,1-2 0 0 0,-4 7 17 0 0,8-11 108 0 0,0 1-1 0 0,-1 0 0 0 0,1-1 1 0 0,-1 1-1 0 0,0-1 0 0 0,0 0 1 0 0,0 1-1 0 0,0-1 1 0 0,0 0-1 0 0,0 0 0 0 0,-1-1 1 0 0,1 1-1 0 0,-1 0 0 0 0,1-1 1 0 0,-2 1-125 0 0,-7 2 149 0 0,10-4-148 0 0,0 0 0 0 0,1 0 0 0 0,-1 0 0 0 0,0-1 0 0 0,1 1 1 0 0,-1 0-1 0 0,0 0 0 0 0,1 0 0 0 0,-1-1 0 0 0,1 1 0 0 0,-1 0 0 0 0,0-1 0 0 0,1 1 0 0 0,-1-1 0 0 0,0 1-1 0 0,-5-11 0 0 0,6 9 0 0 0,0 0 0 0 0,0 0 0 0 0,-1 0 0 0 0,1 0 0 0 0,1 0 0 0 0,-1 0 0 0 0,0 0 0 0 0,0 0 0 0 0,1 0 0 0 0,-1 0 0 0 0,1 1 0 0 0,0-2 0 0 0,5-7 0 0 0,26-11-401 0 0,-30 20 341 0 0,0-1 0 0 0,1 0 0 0 0,-1 1 0 0 0,1 0 1 0 0,-1-1-1 0 0,1 1 0 0 0,0 0 0 0 0,-1 0 0 0 0,1 1 1 0 0,0-1-1 0 0,0 0 0 0 0,0 1 0 0 0,-1 0 0 0 0,1 0 0 0 0,0-1 1 0 0,1 2 59 0 0,0-1 85 0 0,1 1 0 0 0,-1 0 1 0 0,1 0-1 0 0,-1 0 1 0 0,0 1-1 0 0,1-1 1 0 0,-1 1-1 0 0,0 0 1 0 0,3 2-86 0 0,6 5 37 0 0,0 1 1 0 0,-1 0 0 0 0,0 1-1 0 0,0 0 1 0 0,2 4-38 0 0,-8-8-166 0 0,-1 0 0 0 0,1 0 0 0 0,-2 0 0 0 0,1 1 0 0 0,-1 0 0 0 0,0-1 0 0 0,-1 2 1 0 0,0-1-1 0 0,0 0 0 0 0,1 7 166 0 0,-1-1 189 0 0,-1 1-1 0 0,0-1 1 0 0,-1 1 0 0 0,-1 0 0 0 0,0 14-189 0 0,-2-16 68 0 0,0 1 0 0 0,-1 0 0 0 0,-1-1 0 0 0,0 1 0 0 0,-1-1 0 0 0,0 0-1 0 0,-1-1 1 0 0,0 1 0 0 0,-1-1 0 0 0,0 0 0 0 0,-1-1 0 0 0,-1 0 0 0 0,0 0 0 0 0,-8 8-68 0 0,11-14 23 0 0,0 0 1 0 0,0 0 0 0 0,0-1-1 0 0,0 0 1 0 0,0 0-1 0 0,-1-1 1 0 0,-5 2-24 0 0,-6 2 0 0 0,12-8 0 0 0,2 0 0 0 0,0 1 0 0 0,0 0 0 0 0,0-1 0 0 0,0 1 0 0 0,0-1 0 0 0,0 0 0 0 0,0 0 0 0 0,0-1 0 0 0,1 1 0 0 0,-1-1 0 0 0,0 1 0 0 0,1-1 0 0 0,-1 0 0 0 0,1-1 0 0 0,0 1 0 0 0,-1-2 0 0 0,-11-12 0 0 0,14 12 0 0 0,-4-5 0 0 0,8 0-64 0 0,-2 8 27 0 0,-1 0 0 0 0,1 1 0 0 0,-1-1 0 0 0,1 1 1 0 0,0-1-1 0 0,-1 1 0 0 0,1-1 0 0 0,0 1 0 0 0,-1-1 0 0 0,1 1 0 0 0,0 0 0 0 0,-1-1 0 0 0,1 1 0 0 0,0 0 0 0 0,0 0 1 0 0,-1-1-1 0 0,1 1 0 0 0,1 0 37 0 0,1-1-148 0 0,52-26-3701 0 0,-49 23 2325 0 0,8-8-11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4:50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11975 0 0,'0'0'547'0'0,"0"0"-11"0"0,0 0-271 0 0,2-1 133 0 0,7-1 91 0 0,-7 2 20 0 0,-1 1 3 0 0,19 3 1099 0 0,-18-3-1465 0 0,0-1 0 0 0,1 0 0 0 0,-1 1 0 0 0,0 0 1 0 0,1-1-1 0 0,-1 1 0 0 0,0 0 0 0 0,0 0 0 0 0,0 0 0 0 0,1 1-146 0 0,6 3 199 0 0,0-1 0 0 0,0 0-1 0 0,0 0 1 0 0,1-1 0 0 0,-1 0-1 0 0,8 1-198 0 0,1 1 756 0 0,-8-2-604 0 0,1 0 1 0 0,0-1-1 0 0,0 0 1 0 0,-1 0 0 0 0,1-1-1 0 0,0-1 1 0 0,0 0-1 0 0,10-1-152 0 0,-5-3 0 0 0,-5 1-133 0 0,-9 3-563 0 0,-13 7-2360 0 0,1 0-3427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4:50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0,'0'0'231'0'0,"0"0"29"0"0,0 0 19 0 0,0 0 105 0 0,0 0 410 0 0,0 0 184 0 0,0 0 40 0 0,0 0-63 0 0,0 0-290 0 0,0 0-121 0 0,0 0-28 0 0,2 2-4 0 0,2 0-263 0 0,0-1 0 0 0,0 1-1 0 0,0-1 1 0 0,0 1 0 0 0,0-1 0 0 0,0 0-1 0 0,0 0 1 0 0,0-1 0 0 0,1 0-249 0 0,3 2-87 0 0,-4-1 87 0 0,16 1 0 0 0,4 1 269 0 0,-2 0 942 0 0,29-9-643 0 0,-37 3-568 0 0,-1 1 0 0 0,-4 2 72 0 0,-7 0 299 0 0,-2 0 117 0 0,0 0 21 0 0,0 0-66 0 0,0 0-495 0 0,0 0-983 0 0,-17 2-1915 0 0,2 1 1416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4:53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100 246 10135 0 0,'0'0'231'0'0,"-6"-10"2586"0"0,6 10-2820 0 0,-2-4 311 0 0,1 1-1 0 0,-1 0 1 0 0,1-1-1 0 0,0 0 1 0 0,0 1-1 0 0,0-1 1 0 0,0 0-1 0 0,1 1 1 0 0,0-1-1 0 0,-1-4-307 0 0,2 7 512 0 0,-1 1 0 0 0,0 0 0 0 0,0 0 0 0 0,0 0 0 0 0,0-1-413 0 0,0 1-1 0 0,0-1 0 0 0,0 1 1 0 0,0-1-1 0 0,0 1 1 0 0,0-1-1 0 0,1 1 0 0 0,-1-1 1 0 0,0 1-1 0 0,0 0 1 0 0,0-1-1 0 0,1 1 1 0 0,-1-1-1 0 0,0 1 0 0 0,0 0 1 0 0,1-1-1 0 0,-1 1 1 0 0,1 0-1 0 0,-1-1-98 0 0,0 1 770 0 0,-8 68-774 0 0,1-3 1464 0 0,0 46-1460 0 0,7-95 314 0 0,-2 0 0 0 0,-2 14-314 0 0,1-13-5 0 0,1 1 0 0 0,1 0 0 0 0,0 0 0 0 0,2 11 5 0 0,-2-17 0 0 0,1-12 0 0 0,0 1 0 0 0,-1-1 0 0 0,1 1 0 0 0,0-1 0 0 0,-1 0 0 0 0,1 1 0 0 0,-1-1 0 0 0,1 0 0 0 0,0 1 0 0 0,-1-1 0 0 0,1 0 0 0 0,-1 1 0 0 0,1-1 0 0 0,-1 0 0 0 0,1 0 0 0 0,-1 0 0 0 0,1 0 0 0 0,-1 1 0 0 0,-10 0 0 0 0,1-5 0 0 0,8 2 0 0 0,0 0 0 0 0,1 0 0 0 0,-1-1 0 0 0,1 1 0 0 0,-1-1 0 0 0,1 1 0 0 0,0-1 0 0 0,0 1 0 0 0,0-1 0 0 0,0 0 0 0 0,0 0 0 0 0,-6-33 0 0 0,6 12 0 0 0,1 0 0 0 0,1 1 0 0 0,1-1 0 0 0,3-10 0 0 0,22-94 0 0 0,-20 95 0 0 0,-2 9 0 0 0,1 1 0 0 0,1-1 0 0 0,2-3 0 0 0,53-107 0 0 0,-55 124 0 0 0,7 6 0 0 0,1 3 0 0 0,-12 2 0 0 0,0 0 0 0 0,0-1 0 0 0,0 1 0 0 0,0 0 0 0 0,0 0 0 0 0,0 0 0 0 0,-1 1 0 0 0,1-1 0 0 0,0 1 0 0 0,-1 0 0 0 0,1-1 0 0 0,-1 1 0 0 0,1 0 0 0 0,-1 1 0 0 0,1 0 0 0 0,4 5 0 0 0,0 1 0 0 0,-1-1 0 0 0,5 10 0 0 0,2 4 0 0 0,-6-11 0 0 0,0 1 0 0 0,-2 0 0 0 0,1 0 0 0 0,-2 0 0 0 0,0 1 0 0 0,2 7 0 0 0,-1 7 0 0 0,-8-16 0 0 0,1-4 0 0 0,1-3 0 0 0,1-2 0 0 0,0-1 0 0 0,0 1 0 0 0,-1-1 0 0 0,1 1 0 0 0,-1-1 0 0 0,1 1 0 0 0,-1-1 0 0 0,0 0 0 0 0,1 1 0 0 0,-1-1 0 0 0,0 0 0 0 0,0 1 0 0 0,0-1 0 0 0,0 0 0 0 0,-1 3 89 0 0,0 0 0 0 0,-1 0 0 0 0,1-1 0 0 0,0 1 0 0 0,-1-1 0 0 0,0 0 0 0 0,0 0 0 0 0,0 0 1 0 0,0 0-1 0 0,0 0 0 0 0,-1-1 0 0 0,1 1 0 0 0,-1-1 0 0 0,0 0 0 0 0,1 0 0 0 0,-1 0 0 0 0,0-1 0 0 0,0 1 0 0 0,0-1 0 0 0,-1 0 0 0 0,1 0 0 0 0,0 0 0 0 0,-4-1-89 0 0,7 1 0 0 0,0-1 0 0 0,0 0 0 0 0,0 0 0 0 0,0 0 0 0 0,0 0 0 0 0,0 0 0 0 0,0 0 0 0 0,0 0 0 0 0,0 0 0 0 0,0 0 0 0 0,0-1 0 0 0,0 1 0 0 0,0-1 0 0 0,-2-3 0 0 0,3 3 0 0 0,-6-6 0 0 0,6 6 0 0 0,-1 0 0 0 0,1 0 0 0 0,-1 1 0 0 0,1-1 0 0 0,-1 0 0 0 0,1 0 0 0 0,0 0 0 0 0,-1 1 0 0 0,1-1 0 0 0,0 0 0 0 0,0 0 0 0 0,0 0 0 0 0,-1 0 0 0 0,1 0 0 0 0,0 0 0 0 0,0 0 0 0 0,0 0 0 0 0,0 1 0 0 0,1-1 0 0 0,-1 0 0 0 0,0 0 0 0 0,0 0 0 0 0,0 0 0 0 0,1 0 0 0 0,-1 0 0 0 0,0 1 0 0 0,1-1 0 0 0,-1 0 0 0 0,2-2 0 0 0,-1-3 0 0 0,-1 4 0 0 0,1 0 0 0 0,0 0 0 0 0,-1 0 0 0 0,1 0 0 0 0,0 0 0 0 0,0 0 0 0 0,0 0 0 0 0,1 0 0 0 0,-1 0 0 0 0,0 0 0 0 0,1 1 0 0 0,-1-1 0 0 0,2 0 0 0 0,-2 1 0 0 0,-1-1 0 0 0,1 1 0 0 0,0 0 0 0 0,0 0 0 0 0,0 0 0 0 0,0 0 0 0 0,0 0 0 0 0,0 0 0 0 0,0 0 0 0 0,0 0 0 0 0,0 0 0 0 0,0 1 0 0 0,0-1 0 0 0,1 0 0 0 0,0 0 0 0 0,3-1 0 0 0,20-12 0 0 0,-11 13 0 0 0,-9 1-111 0 0,1 1 1 0 0,-1-1-1 0 0,0 1 0 0 0,1 0 1 0 0,-1 1-1 0 0,0-1 0 0 0,0 1 1 0 0,1 0-1 0 0,-1 1 0 0 0,-1-1 1 0 0,1 1-1 0 0,0 0 0 0 0,-1 0 1 0 0,1 0-1 0 0,-1 1 0 0 0,0-1 1 0 0,0 1-1 0 0,1 2 111 0 0,1 2 64 0 0,1 0 1 0 0,-1 0-1 0 0,-1 1 0 0 0,0 0 0 0 0,0 0 1 0 0,-1 1-1 0 0,0-1 0 0 0,0 1 0 0 0,-1 0 1 0 0,-1 0-1 0 0,1 0 0 0 0,-2 0 0 0 0,1 0 1 0 0,-2 0-1 0 0,1 1 0 0 0,-1-1 1 0 0,-1 0-1 0 0,0 1 0 0 0,0-1 0 0 0,-1 0 1 0 0,0 0-1 0 0,-1 0 0 0 0,0 0 0 0 0,-1 0 1 0 0,0-1-1 0 0,0 1 0 0 0,-1-1 0 0 0,0 0 1 0 0,-1-1-1 0 0,1 1 0 0 0,-6 4-64 0 0,5-8 0 0 0,0 1 0 0 0,-1 0 0 0 0,1-1 0 0 0,-1-1 0 0 0,-1 1 0 0 0,1-1 0 0 0,-6 3 0 0 0,9-5 0 0 0,0-1 0 0 0,-1 1 0 0 0,1-1 0 0 0,0 1 0 0 0,0-1 0 0 0,-1 0 0 0 0,1-1 0 0 0,-1 1 0 0 0,1-1 0 0 0,-1 0 0 0 0,1 0 0 0 0,-1 0 0 0 0,1-1 0 0 0,-1 1 0 0 0,-1-1 0 0 0,-1 0 0 0 0,6 1 0 0 0,-1-1 0 0 0,1 1 0 0 0,-1 0 0 0 0,1 0 0 0 0,-1-1 0 0 0,1 1 0 0 0,-1-1 0 0 0,1 1 0 0 0,-1-1 0 0 0,1 0 0 0 0,0 1 0 0 0,-1-1 0 0 0,1 0 0 0 0,0 0 0 0 0,-7-5 0 0 0,2-2 0 0 0,1 0 0 0 0,10-2-133 0 0,-2 8-165 0 0,-1 0 1 0 0,1 0-1 0 0,0 0 1 0 0,-1 0-1 0 0,1 0 1 0 0,0 1 0 0 0,0 0-1 0 0,0-1 1 0 0,3 0 297 0 0,15-7-6364 0 0,-7-2-718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4:53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17 506 8287 0 0,'0'0'191'0'0,"0"0"26"0"0,0 0 9 0 0,0 0 42 0 0,0 0 158 0 0,0 0 72 0 0,0 0 12 0 0,0 0 70 0 0,0 0 286 0 0,0 0 124 0 0,0-2 30 0 0,-7-31 2998 0 0,4 24-3329 0 0,1 1 1 0 0,1-1 0 0 0,0 0-1 0 0,-1-8-689 0 0,2 1 569 0 0,0 7-76 0 0,0 0 0 0 0,0-1 0 0 0,2-5-493 0 0,2-7 490 0 0,-3 10-458 0 0,1 0-1 0 0,1 1 1 0 0,0-1-1 0 0,3-6-31 0 0,19-52 0 0 0,-18 47 0 0 0,1 1 0 0 0,0 1 0 0 0,2-1 0 0 0,1 1 0 0 0,7-11 0 0 0,7-4 0 0 0,-17 27 0 0 0,2 3 0 0 0,1-1 0 0 0,-11 6 0 0 0,1 1 0 0 0,0-1 0 0 0,0 1 0 0 0,-1 0 0 0 0,1 0 0 0 0,0-1 0 0 0,0 1 0 0 0,0 0 0 0 0,-1 0 0 0 0,1 0 0 0 0,0 0 0 0 0,0 0 0 0 0,0 0 0 0 0,-1 0 0 0 0,1 0 0 0 0,2 1 0 0 0,-1-1 0 0 0,1 1 0 0 0,-1 0 0 0 0,1 1 0 0 0,-1-1 0 0 0,0 0 0 0 0,1 1 0 0 0,-1-1 0 0 0,0 1 0 0 0,0 0 0 0 0,0 0 0 0 0,0 0 0 0 0,-1 0 0 0 0,1 0 0 0 0,0 0 0 0 0,-1 0 0 0 0,1 0 0 0 0,-1 1 0 0 0,0-1 0 0 0,2 4 0 0 0,0 0 0 0 0,0 1 0 0 0,-1-1 0 0 0,0 1 0 0 0,0-1 0 0 0,1 7 0 0 0,-3-10 0 0 0,0-1 0 0 0,0 1 0 0 0,0-1 0 0 0,1 1 0 0 0,-1-1 0 0 0,1 1 0 0 0,0-1 0 0 0,0 0 0 0 0,-1 1 0 0 0,2-1 0 0 0,0 2 0 0 0,0-1 0 0 0,-1 0 0 0 0,1 0 0 0 0,-1 0 0 0 0,1 0 0 0 0,-1 0 0 0 0,0 0 0 0 0,0 0 0 0 0,0 3 0 0 0,12 46 0 0 0,-3 1 0 0 0,-2 0 0 0 0,-1 19 0 0 0,-7-67 0 0 0,0 0 0 0 0,-1 0 0 0 0,5 16 0 0 0,-4-20 0 0 0,0 0 0 0 0,1-1 0 0 0,-1 1 0 0 0,0 0 0 0 0,1 0 0 0 0,-1 0 0 0 0,0 0 0 0 0,1-1 0 0 0,-1 1 0 0 0,1 0 0 0 0,-1 0 0 0 0,1-1 0 0 0,0 2 0 0 0,0-2 0 0 0,-1 0 0 0 0,1 1 0 0 0,-1-1 0 0 0,1 0 0 0 0,-1 0 0 0 0,1 1 0 0 0,-1-1 0 0 0,1 0 0 0 0,-1 0 0 0 0,1 0 0 0 0,-1 0 0 0 0,1 0 0 0 0,-1 1 0 0 0,1-1 0 0 0,-1 0 0 0 0,1 0 0 0 0,0 0 0 0 0,-1-1 0 0 0,1 1 0 0 0,0 0 0 0 0,1-1-61 0 0,0 0-1 0 0,0 0 1 0 0,0 0-1 0 0,-1-1 1 0 0,1 1-1 0 0,0 0 1 0 0,-1-1-1 0 0,1 0 1 0 0,0 1-1 0 0,-1-1 1 0 0,0 0-1 0 0,1 0 1 0 0,-1 1-1 0 0,0-2 62 0 0,9-14-2146 0 0,-3 1-3457 0 0,0-1-835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4:21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21191 0 0,'3'1'480'0'0,"0"0"-365"0"0,1 0-1 0 0,-1 1 0 0 0,0-1 1 0 0,0 1-1 0 0,0 0 1 0 0,0 0-1 0 0,0 0 1 0 0,0 0-1 0 0,0 0 1 0 0,-1 1-1 0 0,1-1 0 0 0,-1 1 1 0 0,0 0-1 0 0,1-1 1 0 0,-1 2-115 0 0,9 12 75 0 0,-1 0 1 0 0,3 8-76 0 0,-2-5 52 0 0,26 46 2014 0 0,26 66-2066 0 0,-52-104 326 0 0,-1 0 1 0 0,-1 1-1 0 0,-2 0 0 0 0,-1 1 1 0 0,-1 0-1 0 0,0 15-326 0 0,-4-36-132 0 0,-1 1 0 0 0,-1-1-1 0 0,1 0 1 0 0,-1 1 0 0 0,-1-1 0 0 0,1 0-1 0 0,-2 1 1 0 0,1-1 0 0 0,-1 0 0 0 0,0 0-1 0 0,-1-1 1 0 0,1 1 0 0 0,-5 5 132 0 0,2-4-249 0 0,-1 0 1 0 0,0-1 0 0 0,0 0-1 0 0,-1-1 1 0 0,1 0 0 0 0,-2 0-1 0 0,1 0 1 0 0,-1-1 0 0 0,0 0-1 0 0,-7 3 249 0 0,-13 5-1533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4:54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8287 0 0,'0'0'191'0'0,"0"0"26"0"0,0 0 9 0 0,0 2-34 0 0,3 18 2106 0 0,1 0 0 0 0,1 2-2298 0 0,-2-10 675 0 0,0-1 1 0 0,-1 1-1 0 0,-1 1-675 0 0,18 133 3516 0 0,-19-139-3427 0 0,6 22-7 0 0,-4-20-81 0 0,1 5-1 0 0,-17-85 443 0 0,6 43-462 0 0,2-1-1 0 0,2 0 1 0 0,0 0 0 0 0,2-3 19 0 0,1 13-52 0 0,1 0 0 0 0,1 0 1 0 0,1 1-1 0 0,1-1 1 0 0,0 0-1 0 0,6-16 52 0 0,-8 28 0 0 0,0 4 0 0 0,-1 1 0 0 0,0 0 0 0 0,1 0 0 0 0,0 0 0 0 0,-1 0 0 0 0,1-1 0 0 0,0 1 0 0 0,0 1 0 0 0,0-1 0 0 0,1 0 0 0 0,0-2 0 0 0,6-6 0 0 0,2 4 0 0 0,2 2 0 0 0,-4 1-2 0 0,-1 1-1 0 0,1 0 0 0 0,-1 0 1 0 0,1 1-1 0 0,0 0 1 0 0,5 0 2 0 0,4 0 39 0 0,0-1 1 0 0,15-4-40 0 0,12 0 1912 0 0,-30 5-1896 0 0,2 3-16 0 0,-13-1-2 0 0,0 0 1 0 0,0 0-1 0 0,0 1 0 0 0,0-1 0 0 0,0 1 0 0 0,-1-1 0 0 0,1 1 1 0 0,0 0-1 0 0,-1 0 0 0 0,1 1 0 0 0,-1-1 0 0 0,0 0 1 0 0,0 1-1 0 0,0 0 0 0 0,0-1 0 0 0,0 1 0 0 0,0 0 1 0 0,-1 0-1 0 0,1 0 0 0 0,-1 0 0 0 0,0 0 0 0 0,0 0 0 0 0,0 3 2 0 0,2 7 60 0 0,-1 1 0 0 0,-1 0 0 0 0,0 0 0 0 0,-1-1-1 0 0,0 4-59 0 0,0 15 674 0 0,19 200 443 0 0,-18-220-1117 0 0,0 1 0 0 0,1-1 0 0 0,1 1 0 0 0,0-1 0 0 0,0 0 0 0 0,1 0 0 0 0,1 1 0 0 0,-2-9 0 0 0,-3-10 0 0 0,-3-13 0 0 0,1 12-104 0 0,-1 0 0 0 0,1 0 0 0 0,-2 0 1 0 0,1 1-1 0 0,-1-1 0 0 0,0 1 0 0 0,-4-6 104 0 0,-4-2-625 0 0,-1 0 0 0 0,-7-5 625 0 0,11 10 1 0 0,-1 0-159 0 0,1 0 1 0 0,0-1-1 0 0,1-1 0 0 0,0 0 0 0 0,1 0 1 0 0,-6-10 157 0 0,11 17-175 0 0,2 2 124 0 0,0 1 0 0 0,-1 0 0 0 0,1 0 0 0 0,-1-1 0 0 0,0 1 0 0 0,1 0 0 0 0,-1 0 0 0 0,0 0 0 0 0,0 0 0 0 0,1 0 0 0 0,-1 0 0 0 0,-1 0 51 0 0,1 0-15 0 0,0 0 0 0 0,0 1 0 0 0,0 0 0 0 0,0-1 0 0 0,0 1 0 0 0,0 0 0 0 0,0-1 0 0 0,0 1 0 0 0,-1 0 0 0 0,1 0-1 0 0,0 0 1 0 0,0 0 0 0 0,0 0 0 0 0,0 0 0 0 0,-1 0 0 0 0,1 0 0 0 0,0 1 0 0 0,0-1 0 0 0,0 0 0 0 0,0 1 0 0 0,0-1 0 0 0,-1 1 15 0 0,0 0 60 0 0,0 0 0 0 0,-1 1 0 0 0,1-1-1 0 0,0 1 1 0 0,0-1 0 0 0,0 1 0 0 0,0 0 0 0 0,0 0-1 0 0,0 0 1 0 0,0 0 0 0 0,1 0 0 0 0,-1 0 0 0 0,1 0 0 0 0,-1 2-60 0 0,0 0 141 0 0,-1 0 0 0 0,2 1 1 0 0,-1-1-1 0 0,0 0 0 0 0,1 1 1 0 0,0-1-1 0 0,0 4-141 0 0,1-4 149 0 0,5 6-133 0 0,3 3-16 0 0,5-4 0 0 0,7 2 0 0 0,-15-10 0 0 0,-1-2 0 0 0,2 2 0 0 0,0 0 0 0 0,0-1 0 0 0,0 0 0 0 0,0 0 0 0 0,-1 0 0 0 0,1-1 0 0 0,0 0 0 0 0,5-1 0 0 0,7-1 0 0 0,-13 2-8 0 0,0 0 0 0 0,0-1 0 0 0,0 1 0 0 0,0-1 0 0 0,0 0 0 0 0,0 0 0 0 0,0-1 0 0 0,3-2 8 0 0,18-4-2582 0 0,-14 3-4244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4:55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11975 0 0,'0'0'547'0'0,"1"-1"-11"0"0,4-2-14 0 0,6-6-117 0 0,-11 7 3357 0 0,5 11-2755 0 0,-4-9-917 0 0,0 1 0 0 0,0 0 0 0 0,0 0-1 0 0,-1 0 1 0 0,1 0 0 0 0,0 0 0 0 0,-1 0-1 0 0,1 0 1 0 0,-1 0 0 0 0,1 0-1 0 0,-1 0 1 0 0,1 1-90 0 0,1 10 768 0 0,0 0 0 0 0,0 0 0 0 0,-1 0 0 0 0,-1 5-768 0 0,5 132 2664 0 0,-3-140-2707 0 0,0-8-228 0 0,3-8-1800 0 0,-2-4-3648 0 0,-2-3-1801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4:55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2 6447 0 0,'0'0'298'0'0,"0"0"-10"0"0,-2 0-188 0 0,-9-1-202 0 0,7 1 379 0 0,0 0 1 0 0,0 0-1 0 0,0 0 0 0 0,0 0 0 0 0,0 1 0 0 0,0-1 0 0 0,0 1-277 0 0,-32 15 4749 0 0,16-7-2226 0 0,18-7-2272 0 0,-1 0 0 0 0,1 0-1 0 0,0 0 1 0 0,-1 1 0 0 0,1-1-1 0 0,0 0 1 0 0,0 1 0 0 0,1 0-1 0 0,-1-1 1 0 0,0 1 0 0 0,1 0-1 0 0,-1 3-250 0 0,-1 3 27 0 0,0 1 0 0 0,1 0 0 0 0,0 0 1 0 0,0 0-1 0 0,2 0 0 0 0,-1 6-27 0 0,-1 9 9 0 0,0 27 478 0 0,1 0 0 0 0,5 22-487 0 0,-2-33 466 0 0,5 55 195 0 0,15 65-661 0 0,28 95-53 0 0,-5-29 53 0 0,-40-209 0 0 0,3-5 72 0 0,-7-12-18 0 0,1 0 1 0 0,-1 0-1 0 0,0 0 0 0 0,0 0 0 0 0,0 0 1 0 0,1 0-1 0 0,-1-1 0 0 0,0 1 0 0 0,1 0 1 0 0,-1 0-1 0 0,0-1 0 0 0,1 1 0 0 0,-1-1 1 0 0,1 0-1 0 0,-1 1 0 0 0,1-1 0 0 0,-1 0 1 0 0,1 0-1 0 0,-1 0 0 0 0,1 0 0 0 0,0 0 0 0 0,-1 0 1 0 0,1 0-1 0 0,-1-1 0 0 0,1 1 0 0 0,-1 0 1 0 0,1-1-1 0 0,-1 1 0 0 0,0-1 0 0 0,1 0 1 0 0,-1 1-1 0 0,0-1 0 0 0,1 0 0 0 0,-1 0 1 0 0,0 0-1 0 0,1 0-54 0 0,6-5-21 0 0,-1-1 1 0 0,1 0-1 0 0,-1 0 1 0 0,-1 0 0 0 0,2-3 20 0 0,-6 9-8 0 0,25-34-3880 0 0,3-6 3888 0 0,-10 11-7163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4:56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0,'0'0'231'0'0,"0"0"29"0"0,0 0 19 0 0,2 0-41 0 0,18 1 57 0 0,-15-1-44 0 0,0 0 0 0 0,1 0 0 0 0,-1 1-1 0 0,1 0 1 0 0,-1 0 0 0 0,0 0 0 0 0,0 0 0 0 0,0 1-1 0 0,4 1-250 0 0,0 2 336 0 0,-6-4-180 0 0,1 1 0 0 0,-1 0-1 0 0,1 0 1 0 0,-1 0-1 0 0,1 1 1 0 0,-1-1 0 0 0,0 1-1 0 0,0 0 1 0 0,0 0 0 0 0,-1 0-1 0 0,2 1-155 0 0,53 80 2560 0 0,-3 2 0 0 0,27 62-2560 0 0,-65-111 304 0 0,-2 2 0 0 0,9 34-304 0 0,-18-53 0 0 0,0 1 0 0 0,-2 0 0 0 0,0 0 0 0 0,-1 0 0 0 0,-1 0 0 0 0,-1 0 0 0 0,-1 1 0 0 0,-1-4 49 0 0,-1-1 1 0 0,0 0-1 0 0,-1 0 0 0 0,-1-1 0 0 0,-1 1 0 0 0,0-1 0 0 0,-1 0 1 0 0,-1-1-1 0 0,-9 15-49 0 0,-19 22 1675 0 0,-15 16-1675 0 0,41-55-70 0 0,-17 14 70 0 0,6-7 0 0 0,21-20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0-1 0 0,0 0 1 0 0,-1 0 0 0 0,1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0,0-1 0 0 0,0 1 0 0 0,1-6 3 0 0,5-11-69 0 0,1 3-702 0 0,1 1 1 0 0,0 0-1 0 0,2-1 768 0 0,6-9-5167 0 0,1-5-1715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4:57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92 4607 0 0,'0'-2'208'0'0,"1"0"-72"0"0,0-11 519 0 0,0 1 0 0 0,-1-1 1 0 0,0-4-656 0 0,0 12 1920 0 0,-1 0 1 0 0,0 0-1 0 0,-1 0 1 0 0,-1-4-1921 0 0,3 7 112 0 0,-1 1 400 0 0,1 1 0 0 0,0 0 0 0 0,0 0 0 0 0,0 0 0 0 0,0 3 0 0 0,-6 64 1571 0 0,4 64-2083 0 0,2-98 1411 0 0,-4 21-1411 0 0,1-24 97 0 0,2 1 0 0 0,1 0-97 0 0,1-25 0 0 0,0 26 0 0 0,6 30 0 0 0,-5-52 0 0 0,0-1 0 0 0,0 1 0 0 0,1-1 0 0 0,1 1 0 0 0,0-1 0 0 0,0 0 0 0 0,0 0 0 0 0,4 3 0 0 0,7 13 196 0 0,-11-16 83 0 0,1-1-1 0 0,1 0 1 0 0,-1 0 0 0 0,1 0-1 0 0,1 0-278 0 0,-5-6 26 0 0,1 0-1 0 0,-1 0 1 0 0,0 0-1 0 0,1-1 1 0 0,-1 1-1 0 0,1 0 1 0 0,0-1-1 0 0,-1 0 1 0 0,1 0-1 0 0,0 0 1 0 0,0 0-1 0 0,0 0 1 0 0,-1 0-1 0 0,1-1 1 0 0,0 1-1 0 0,0-1 1 0 0,0 0-1 0 0,3 0-25 0 0,-1 0 0 0 0,0-1 0 0 0,1 0 0 0 0,-1 0 0 0 0,0-1 0 0 0,0 1 0 0 0,0-1 0 0 0,-1 0 0 0 0,1 0 0 0 0,0-1 0 0 0,-1 1 0 0 0,1-1 0 0 0,-1 0 0 0 0,0 0 0 0 0,2-3 0 0 0,8-7 0 0 0,-1-1 0 0 0,-1 0 0 0 0,6-8 0 0 0,5-7 0 0 0,-16 20 0 0 0,0-1 0 0 0,-1-1 0 0 0,0 1 0 0 0,0-1 0 0 0,-1 0 0 0 0,-1 0 0 0 0,0 0 0 0 0,0-1 0 0 0,-1 1 0 0 0,-1-1 0 0 0,0 0 0 0 0,0-2 0 0 0,1-17 0 0 0,-2-1 0 0 0,-1 0 0 0 0,-4-32 0 0 0,-12-72 443 0 0,11 111 554 0 0,4 24-554 0 0,0-1-294 0 0,-2-4-197 0 0,2 4-289 0 0,1 2-138 0 0,0 0-33 0 0,0 14-84 0 0,0 26 368 0 0,0-38-855 0 0,-1 1-370 0 0,-3 8-72 0 0,3-8-14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4:58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25 4607 0 0,'0'0'102'0'0,"0"0"20"0"0,0 0 6 0 0,0 0 51 0 0,0 0 213 0 0,0 0 96 0 0,0 0 21 0 0,0 0 3 0 0,0 0 0 0 0,0 0 0 0 0,0 0 0 0 0,0 0-69 0 0,0 0-222 0 0,0 0 166 0 0,0 0 101 0 0,2-1 21 0 0,7-3 515 0 0,-9 4-512 0 0,0 0 0 0 0,1-2 0 0 0,1-1-1268 0 0,4-9 4898 0 0,-6 9-1562 0 0,-6 6-1863 0 0,5-2-229 0 0,1-1 21 0 0,0 0-66 0 0,-1 2-294 0 0,-5 6-133 0 0,-2 6-16 0 0,7-14 0 0 0,-20 24 0 0 0,15-17 319 0 0,1 0-1 0 0,0 0 1 0 0,1 0-1 0 0,0 1 1 0 0,0 0-1 0 0,1 0-318 0 0,-20 39 137 0 0,5 4-137 0 0,12-38 0 0 0,2-7 0 0 0,1 1 0 0 0,0 0 0 0 0,1-1 0 0 0,-2 6 0 0 0,2-1 0 0 0,0 1 0 0 0,1 0 0 0 0,1 0 0 0 0,-1-1 0 0 0,2 1 0 0 0,0 2 0 0 0,0 16 0 0 0,2 1 0 0 0,2-1 0 0 0,0 0 0 0 0,8 23 0 0 0,-10-43 0 0 0,-1 1 0 0 0,0 0 0 0 0,0 0 0 0 0,-1 10 0 0 0,-1-6 0 0 0,2 0 0 0 0,1 7 0 0 0,-1-13 0 0 0,-2-1 0 0 0,1 1 0 0 0,-1 0 0 0 0,-1 6 0 0 0,1-6 0 0 0,-1-1 0 0 0,2 1 0 0 0,-1-1 0 0 0,1 1 0 0 0,1 3 0 0 0,5 30 0 0 0,-6-30 0 0 0,1 0 0 0 0,0-1 0 0 0,1 0 0 0 0,1 6 0 0 0,17 52 1066 0 0,3 10-84 0 0,-20-68-982 0 0,1 0 0 0 0,2 0 0 0 0,3-3 0 0 0,3-8 0 0 0,-1-3 0 0 0,-3-4 0 0 0,-7 5-242 0 0,0-1 0 0 0,0 1 0 0 0,0 0 0 0 0,-1-1 0 0 0,1 0-1 0 0,-1 1 1 0 0,1-1 0 0 0,-1 0 242 0 0,1-4-1447 0 0,0 1-1 0 0,0-1 1 0 0,-1 1-1 0 0,0-1 1 0 0,0-2 1447 0 0,1-5-7082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4:59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52 10135 0 0,'0'0'464'0'0,"0"0"-9"0"0,0 0-155 0 0,0 0 443 0 0,0 0 227 0 0,0 0 44 0 0,0 0-61 0 0,0 0-288 0 0,0 0-121 0 0,0 0-28 0 0,0 0-4 0 0,0 0 0 0 0,0 0 0 0 0,0 2 0 0 0,-3 16-77 0 0,1 0 0 0 0,1 1 0 0 0,0-1 1 0 0,2 0-1 0 0,0 0 0 0 0,2 10-435 0 0,1 32 53 0 0,-1 176 1995 0 0,-2-224-2048 0 0,0-5 0 0 0,0-7 0 0 0,1-7 0 0 0,-2 7 0 0 0,2-13 0 0 0,-8-33 0 0 0,4 29 0 0 0,0-1 0 0 0,0-7 0 0 0,1-19 2 0 0,0 23 477 0 0,1 0 1 0 0,0 0-1 0 0,2-4-479 0 0,1 6 76 0 0,0 1 0 0 0,1-1 0 0 0,1 1 0 0 0,0 0 0 0 0,1 0 0 0 0,1 0 0 0 0,1 1 0 0 0,10-16-76 0 0,-11 21 0 0 0,-5 9 0 0 0,0-1 0 0 0,0 1 0 0 0,0 0 0 0 0,1 0 0 0 0,-1 0 0 0 0,1 0 0 0 0,-1 0 0 0 0,1 0 0 0 0,0 1 0 0 0,0-1 0 0 0,1 1 0 0 0,0-1 0 0 0,1 0 0 0 0,17-8 0 0 0,-9 7 0 0 0,1 3 0 0 0,-8 1 0 0 0,5 1 0 0 0,16 11 0 0 0,-14-4 0 0 0,-9-4 0 0 0,-1-1 0 0 0,0 1 0 0 0,1 0 0 0 0,-2 0 0 0 0,1 0 0 0 0,0 0 0 0 0,-1 1 0 0 0,0-1 0 0 0,0 1 0 0 0,-1-4 0 0 0,0 3 0 0 0,1-1 0 0 0,-1 1 0 0 0,1 0 0 0 0,-1 0 0 0 0,0 0 0 0 0,0 3 0 0 0,2 18 0 0 0,1 0 0 0 0,-5-20 0 0 0,0 13 0 0 0,-1-14 0 0 0,0 0 0 0 0,1 2 0 0 0,-5 15 0 0 0,4-18 0 0 0,1 0 0 0 0,0 0 0 0 0,-1 0 0 0 0,0-1 0 0 0,1 1 0 0 0,-1 0 0 0 0,0-1 0 0 0,-8 5 0 0 0,-22 5 0 0 0,29-11 0 0 0,10-3 0 0 0,28-11 0 0 0,-22 10 0 0 0,1 6 0 0 0,-9-2 0 0 0,19 8 0 0 0,-21-7 0 0 0,0 0 0 0 0,1 1 0 0 0,-1-1 0 0 0,0 1 0 0 0,0-1 0 0 0,-1 1 0 0 0,1 0 0 0 0,0 1 0 0 0,13 12 0 0 0,-10-10 0 0 0,1 1 0 0 0,-1 1 0 0 0,-1-1 0 0 0,1 1 0 0 0,-1 0 0 0 0,-1 0 0 0 0,0 1 0 0 0,0-1 0 0 0,0 1 0 0 0,-1 0 0 0 0,0 1 0 0 0,-2-3 0 0 0,0 0 0 0 0,0 0 0 0 0,-1 1 0 0 0,0-1 0 0 0,-1 0 0 0 0,1 0 0 0 0,-1 1 0 0 0,-1-1 0 0 0,1 0 0 0 0,-3 4 0 0 0,4-9 0 0 0,-6 16 0 0 0,1-15 0 0 0,3-1 0 0 0,-6 3 0 0 0,1 1 0 0 0,1 1 0 0 0,-5 5 0 0 0,6-9 0 0 0,1 1 0 0 0,-1-1 0 0 0,0 0 0 0 0,0 0 0 0 0,0 0 0 0 0,0-1 0 0 0,-1 0 0 0 0,1 0 0 0 0,-1 0 0 0 0,-2 0 0 0 0,-10 4 0 0 0,14-4 0 0 0,1-1 0 0 0,-1 0 0 0 0,1 0 0 0 0,-1 0 0 0 0,1 0 0 0 0,-1 0 0 0 0,0-1 0 0 0,1 0 0 0 0,-1 0 0 0 0,0 0 0 0 0,1 0 0 0 0,-1 0 0 0 0,-3-1 0 0 0,4 0 0 0 0,1 0 0 0 0,0 0 0 0 0,0-1 0 0 0,-1 1 0 0 0,1-1 0 0 0,0 1 0 0 0,0-1 0 0 0,0 1 0 0 0,0-1 0 0 0,0 0 0 0 0,1 0 0 0 0,-1 0 0 0 0,1 0 0 0 0,-2-2 0 0 0,2 3 0 0 0,1 1 0 0 0,-1-1 0 0 0,0 0 0 0 0,1 1 0 0 0,-1-1 0 0 0,1 0 0 0 0,-1 0 0 0 0,1 0 0 0 0,-1 0 0 0 0,1 1 0 0 0,0-1 0 0 0,-1 0 0 0 0,1 0 0 0 0,0 0 0 0 0,0 0 0 0 0,-1 0 0 0 0,1-1 0 0 0,0-1 0 0 0,-1-7 0 0 0,5 0-133 0 0,12-12-3892 0 0,-8 11-3825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5:00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67 419 10135 0 0,'0'0'231'0'0,"0"0"29"0"0,0 0 19 0 0,0 2 37 0 0,0 0-135 0 0,0 0 0 0 0,0 0 1 0 0,0 0-1 0 0,0 0 0 0 0,-1 0 1 0 0,1 0-1 0 0,-1 0 0 0 0,0 2-181 0 0,1-3 512 0 0,0-1 0 0 0,0 0 0 0 0,0 0 0 0 0,0 0 0 0 0,0 0 0 0 0,0 0 0 0 0,-2 1 0 0 0,0-1-307 0 0,1 0 0 0 0,-1 0 0 0 0,1 0-1 0 0,-1 0 1 0 0,1 0 0 0 0,-1-1 0 0 0,1 1 0 0 0,-1 0-1 0 0,1-1 1 0 0,-2 0-205 0 0,2 0 512 0 0,1 1 0 0 0,-1 0-376 0 0,-1 0 0 0 0,1-1 0 0 0,0 1 0 0 0,-1-1 0 0 0,1 0 0 0 0,0 1 0 0 0,0-1 0 0 0,0 0 0 0 0,0 0 0 0 0,0 0 0 0 0,0 0 0 0 0,0 0 0 0 0,0 0 0 0 0,0 0 0 0 0,0 0 0 0 0,-1-1-136 0 0,-9-18 1339 0 0,8 14-1321 0 0,1 0 1 0 0,0-1-1 0 0,1 1 0 0 0,0-1 1 0 0,0 1-1 0 0,0-1 0 0 0,1 0 1 0 0,0 1-1 0 0,0-7-18 0 0,6-34 1 0 0,-4 27 22 0 0,1 1 1 0 0,0-1 0 0 0,6-14-24 0 0,-1 9 329 0 0,1 1 1 0 0,1 1-1 0 0,1 0 0 0 0,1 0 1 0 0,2 1-1 0 0,1-2-329 0 0,-6 11 0 0 0,-1 2 0 0 0,4 5 0 0 0,3 7 0 0 0,0 2 0 0 0,-4 5 0 0 0,0 1 0 0 0,2-1 0 0 0,5 7 0 0 0,-4 1 0 0 0,-3-6 0 0 0,2 7 0 0 0,-12-12 0 0 0,1-1 0 0 0,3 3 0 0 0,-1 0 0 0 0,2 18 0 0 0,-3-6 0 0 0,0 0 0 0 0,-2 0 0 0 0,0 11 0 0 0,0 0 0 0 0,-1-7 0 0 0,-3 19 0 0 0,1-5 0 0 0,0-1 0 0 0,0-17 0 0 0,1 0 0 0 0,1 0 0 0 0,1 5 0 0 0,-1-24 0 0 0,0 1 0 0 0,0 0 0 0 0,0 0 0 0 0,1 0 0 0 0,-1 0 0 0 0,0-1 0 0 0,0 1 0 0 0,1 0 0 0 0,-1 0 0 0 0,0-1 0 0 0,1 1 0 0 0,-1 0 0 0 0,1 0 0 0 0,-1-1 0 0 0,1 1-16 0 0,0-1 1 0 0,0 1-1 0 0,-1-1 0 0 0,1 1 1 0 0,0-1-1 0 0,0 1 0 0 0,0-1 1 0 0,0 0-1 0 0,0 0 0 0 0,0 1 1 0 0,-1-1-1 0 0,1 0 0 0 0,0 0 1 0 0,0 0-1 0 0,0 0 0 0 0,0 0 1 0 0,0 0-1 0 0,0 0 0 0 0,0 0 1 0 0,0 0-1 0 0,0-1 0 0 0,0 1 1 0 0,-1 0-1 0 0,1-1 0 0 0,0 1 1 0 0,0 0-1 0 0,0-1 0 0 0,0 1 1 0 0,-1-1-1 0 0,1 1 0 0 0,0-1 1 0 0,0 0-1 0 0,-1 1 0 0 0,1-1 1 0 0,-1 0-1 0 0,1 0 16 0 0,3-3-164 0 0,0 0 0 0 0,0 0 0 0 0,0-1 0 0 0,-1 1 0 0 0,1-3 164 0 0,12-19-5922 0 0,11-26 5922 0 0,-15 29-6822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5:01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10135 0 0,'0'0'464'0'0,"0"0"-9"0"0,0 0-155 0 0,0 0 443 0 0,0 0 227 0 0,2 1 44 0 0,20 3 3712 0 0,-21-3-4678 0 0,0 0-1 0 0,1 0 0 0 0,-1 0 1 0 0,0 0-1 0 0,0 0 1 0 0,0 0-1 0 0,1 1 0 0 0,-1-1 1 0 0,0 0-1 0 0,-1 1 0 0 0,1-1 1 0 0,0 1-1 0 0,0 0-47 0 0,1 6 173 0 0,-1 0-1 0 0,1 0 1 0 0,-2 0-1 0 0,1 0 1 0 0,-1 0-1 0 0,0 1 1 0 0,-1-1 0 0 0,0 0-1 0 0,0 0-172 0 0,0 9 330 0 0,-5 49-171 0 0,-4 121-153 0 0,11-175-6 0 0,-1-11 0 0 0,0-1 0 0 0,0 0 0 0 0,0 1 0 0 0,0-1 0 0 0,0 0 0 0 0,0 1 0 0 0,0-1 0 0 0,0 0 0 0 0,0 1 0 0 0,0-1 0 0 0,0 0 0 0 0,0 0 0 0 0,1 1 0 0 0,-1-1 0 0 0,0 0 0 0 0,0 1 0 0 0,0-1 0 0 0,0 0 0 0 0,1 0 0 0 0,-1 0 0 0 0,0 1 0 0 0,0-1 0 0 0,1 0 0 0 0,-1 0 0 0 0,0 0 0 0 0,1 1 0 0 0,0-2 20 0 0,0 1 0 0 0,0 0 0 0 0,0-1 0 0 0,0 1-1 0 0,0-1 1 0 0,-1 1 0 0 0,1-1 0 0 0,0 1 0 0 0,0-1 0 0 0,0 1 0 0 0,0-1-1 0 0,-1 0 1 0 0,1 0 0 0 0,0 1 0 0 0,-1-1 0 0 0,1 0 0 0 0,0 0 0 0 0,-1 0-1 0 0,1 0 1 0 0,-1 0 0 0 0,1 0 0 0 0,-1 0-20 0 0,12-26 1003 0 0,-6 4-875 0 0,-1-1 0 0 0,0 0 1 0 0,-2 0-1 0 0,-1-1 0 0 0,-1 1 0 0 0,-1-3-128 0 0,-3-52-1087 0 0,-6-16 1087 0 0,7 71-458 0 0,0 9 16 0 0,1 14 407 0 0,2-8-80 0 0,10 5 99 0 0,0 0 236 0 0,-1 0-1 0 0,0-1 1 0 0,0 0-1 0 0,0-1 1 0 0,-1 0-1 0 0,0 0 1 0 0,0-1 0 0 0,0 0-1 0 0,6-8-219 0 0,-7 6 16 0 0,1-1-16 0 0,5 6 0 0 0,-2 4 0 0 0,-3 9 0 0 0,1 7 0 0 0,-10-10 0 0 0,0-2 0 0 0,2 6 0 0 0,-1-1 0 0 0,0 1 0 0 0,-1 5 0 0 0,0-4 0 0 0,1 0 0 0 0,0-1 0 0 0,1 5 0 0 0,17 79 0 0 0,-3 13 0 0 0,-15-100 0 0 0,0-1 0 0 0,1 0 0 0 0,-1 0 0 0 0,1 0 0 0 0,1 2 0 0 0,12 40 0 0 0,-9-14 0 0 0,-3-18 0 0 0,1-3 0 0 0,-7-1 0 0 0,0 0 0 0 0,-1-8-2 0 0,1-9 7 0 0,-1-12-39 0 0,4 15 1 0 0,-6-21-422 0 0,1 2-1400 0 0,0 0 0 0 0,-5-9 1855 0 0,8 24-519 0 0,-1 1-1 0 0,1-1 0 0 0,-1 1 0 0 0,0 0 0 0 0,0 0 0 0 0,-1 0 0 0 0,1 1 0 0 0,-1-1 0 0 0,0 1 0 0 0,0 0 0 0 0,-2-1 520 0 0,4 4-90 0 0,0 0 1 0 0,0 0-1 0 0,1 0 0 0 0,-1 0 0 0 0,0 1 0 0 0,0-1 1 0 0,0 1-1 0 0,0 0 0 0 0,0-1 0 0 0,0 1 0 0 0,0 0 1 0 0,0 0-1 0 0,0 0 0 0 0,0 0 0 0 0,0 0 0 0 0,0 1 0 0 0,0-1 1 0 0,0 1-1 0 0,0-1 0 0 0,0 1 0 0 0,1 0 0 0 0,-1 0 1 0 0,0-1-1 0 0,0 1 0 0 0,1 1 0 0 0,-1-1 0 0 0,0 1 90 0 0,-4 1-272 0 0,1 1-1 0 0,0 0 1 0 0,0 1 0 0 0,0-1-1 0 0,0 1 1 0 0,1 0-1 0 0,-3 4 273 0 0,0 1 279 0 0,2-4 571 0 0,0 1 0 0 0,1 0 1 0 0,-3 8-851 0 0,6-13 990 0 0,1-2 30 0 0,0 0-65 0 0,0 0-290 0 0,0 0-121 0 0,0 0-28 0 0,3 0-267 0 0,1-1-1 0 0,0 1 1 0 0,-1-1 0 0 0,1 0-1 0 0,-1 0 1 0 0,1-1-1 0 0,-1 1 1 0 0,0 0-1 0 0,1-1 1 0 0,0 0-249 0 0,33-23 142 0 0,-24 15-106 0 0,11-7-36 0 0,-20 14 0 0 0,19-8 0 0 0,-10 7 0 0 0,-1 7 0 0 0,-1 0-64 0 0,-9-2-273 0 0,-2-1-138 0 0,0 0-33 0 0,0 0-4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5:01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13823 0 0,'0'0'630'0'0,"0"0"-13"0"0,0 0-320 0 0,0 0 105 0 0,0 0 87 0 0,0 0 20 0 0,0 0 3 0 0,2 1 0 0 0,1 0-365 0 0,1-1 0 0 0,-1 1-1 0 0,0-1 1 0 0,0 0 0 0 0,0 0 0 0 0,1 0-1 0 0,-1-1 1 0 0,0 1 0 0 0,0-1-1 0 0,3 0-146 0 0,31-15 1425 0 0,-33 14-1245 0 0,0-1-40 0 0,0 2 0 0 0,-1-1 0 0 0,1 0-1 0 0,0 1 1 0 0,0-1 0 0 0,1 1 0 0 0,-1 0-1 0 0,0 1 1 0 0,0-1 0 0 0,0 1 0 0 0,1 0 0 0 0,-1 0-1 0 0,0 0 1 0 0,0 0 0 0 0,1 1 0 0 0,-1 0 0 0 0,0 0-1 0 0,0 0 1 0 0,2 1-140 0 0,5 3 0 0 0,-8-4 0 0 0,1 2 0 0 0,4 12 0 0 0,-7-10 0 0 0,1 0 0 0 0,-1-1 0 0 0,0 1 0 0 0,0 0 0 0 0,-1 2 0 0 0,1-5 0 0 0,-1 0 0 0 0,1-1 0 0 0,-1 2 0 0 0,0-1 0 0 0,0 0 0 0 0,0 0 0 0 0,0 0 0 0 0,0 0 0 0 0,0 0 0 0 0,-1 0 0 0 0,1 0 0 0 0,-1 0 0 0 0,1 0 0 0 0,-1-1 0 0 0,0 1 0 0 0,1 0 0 0 0,-2 1 0 0 0,-1 4 0 0 0,-2 8 0 0 0,-1 0 0 0 0,0-1 0 0 0,-1 0 0 0 0,-1 0 0 0 0,0 0 0 0 0,-1-1 0 0 0,0 0 0 0 0,-8 8 0 0 0,17-21 0 0 0,-7 9 0 0 0,0 0 0 0 0,1 0 0 0 0,0 0 0 0 0,-1 6 0 0 0,3-3 0 0 0,4-10 6 0 0,2 3-19 0 0,10 6 92 0 0,-11-11-42 0 0,0 0 0 0 0,-1 0-1 0 0,1 1 1 0 0,0-1 0 0 0,0 0 0 0 0,-1 0 0 0 0,1 0-1 0 0,0 0 1 0 0,0 0 0 0 0,0 0 0 0 0,-1 0-1 0 0,1 0 1 0 0,0-1 0 0 0,0 1 0 0 0,-1 0 0 0 0,1 0-1 0 0,0-1 1 0 0,-1 1 0 0 0,1 0 0 0 0,0-1-37 0 0,1 1 123 0 0,8-3-22 0 0,0 1 1 0 0,0-1 0 0 0,0-1-1 0 0,-1 0 1 0 0,1 0-1 0 0,-1-1 1 0 0,0 0-1 0 0,0 0 1 0 0,0-1 0 0 0,-1-1-1 0 0,5-3-101 0 0,-5 3 0 0 0,-6 6-117 0 0,-1 1 0 0 0,0-1-1 0 0,0 1 1 0 0,0-1 0 0 0,0 1-1 0 0,0-1 1 0 0,-1 0 0 0 0,1 0 0 0 0,0 1-1 0 0,0-1 1 0 0,0 0 0 0 0,0 0 0 0 0,-1 0-1 0 0,1 0 1 0 0,-1 0 0 0 0,1 0 117 0 0,1-1-1376 0 0,-7-3-2678 0 0,4 4-2768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4:25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135 257 8287 0 0,'0'0'191'0'0,"0"0"26"0"0,0 0 9 0 0,0-1-34 0 0,-3-7-154 0 0,1-9 74 0 0,0 10 163 0 0,1 0 1 0 0,0 0-1 0 0,1 0 0 0 0,0-1 1 0 0,0 1-1 0 0,0 0 0 0 0,2-4-275 0 0,-2 3 25 0 0,0 3 133 0 0,0 0 0 0 0,-1 0 0 0 0,1 0-1 0 0,-1 0 1 0 0,-1 0 0 0 0,1 0-158 0 0,0 3 509 0 0,1 2 3 0 0,-1-1 0 0 0,-1-1-435 0 0,1 0 106 0 0,-1 0 0 0 0,0 1 0 0 0,0-1 1 0 0,0 1-1 0 0,1-1 0 0 0,-2 1 0 0 0,1 0 0 0 0,-1-1-183 0 0,2 1 173 0 0,0 1-1 0 0,-1 0 1 0 0,1 0 0 0 0,-1 0 0 0 0,1 0 0 0 0,0 0 0 0 0,-1 0 0 0 0,1 0-1 0 0,0 0 1 0 0,-1 0 0 0 0,1 0 0 0 0,-1 1 0 0 0,1-1 0 0 0,0 1 0 0 0,0-1-1 0 0,-1 1 1 0 0,0 0-173 0 0,-6 2 1025 0 0,0-1-1 0 0,-1 0 0 0 0,1 0 0 0 0,-7 0-1024 0 0,14-2 886 0 0,0 0-582 0 0,-7 1-66 0 0,8-1-184 0 0,-1 0-1 0 0,1 0 1 0 0,-1 0 0 0 0,1 0 0 0 0,0 0 0 0 0,-1 0 0 0 0,1 0 0 0 0,0 0 0 0 0,-1 0-1 0 0,1 0 1 0 0,-1 0 0 0 0,1 0 0 0 0,0 0 0 0 0,-1 0 0 0 0,1 0 0 0 0,0-1 0 0 0,-1 1-1 0 0,1 0 1 0 0,0 0 0 0 0,-1 0 0 0 0,1-1 0 0 0,0 1 0 0 0,-1 0 0 0 0,1 0 0 0 0,0-1-1 0 0,0 1 1 0 0,-1 0 0 0 0,1-1 0 0 0,0 1 0 0 0,0 0 0 0 0,0-1 0 0 0,-1 1 0 0 0,1 0-1 0 0,0-1 1 0 0,0 1 0 0 0,0 0-54 0 0,-1-3 99 0 0,0 1 0 0 0,0 0 0 0 0,0 0-1 0 0,1-1 1 0 0,-1 1 0 0 0,0-1 0 0 0,1 1-1 0 0,0-1 1 0 0,0 1 0 0 0,0 0 0 0 0,0-1 0 0 0,0 1-1 0 0,0-1 1 0 0,1 1 0 0 0,-1-1 0 0 0,1 1 0 0 0,-1 0-1 0 0,1-1 1 0 0,0 1 0 0 0,0-1-99 0 0,1 1 90 0 0,-1 0 1 0 0,0-1-1 0 0,0 1 0 0 0,1 0 0 0 0,0 0 0 0 0,-1 0 1 0 0,1 1-1 0 0,0-1 0 0 0,0 0 0 0 0,0 1 0 0 0,0-1 1 0 0,0 1-1 0 0,0-1 0 0 0,0 1 0 0 0,1 0 0 0 0,-1 0 1 0 0,0 0-1 0 0,1 0 0 0 0,1 0-90 0 0,23-11 318 0 0,-23 10-301 0 0,-2 1-17 0 0,0 0 0 0 0,0 0 0 0 0,0 1 0 0 0,0-1 0 0 0,0 1 0 0 0,0-1-1 0 0,0 1 1 0 0,0 0 0 0 0,0 0 0 0 0,0 0 0 0 0,1 0 0 0 0,98-5 0 0 0,-51 3 0 0 0,5-2 0 0 0,-21 2-64 0 0,-32 2-273 0 0,-2 0-138 0 0,0 0-33 0 0,0 0 65 0 0,-2 1 426 0 0,1 0 0 0 0,0-1 0 0 0,-1 0 0 0 0,1 1 0 0 0,-1-1-1 0 0,1 0 1 0 0,-1 0 0 0 0,1 0 0 0 0,0 1 0 0 0,-2-2 17 0 0,-1 2-66 0 0,-7 0-1462 0 0,1 0 0 0 0,-1-1-1 0 0,0 0 1 0 0,0-1 0 0 0,-7-1 1528 0 0,1-2-2047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5:02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11975 0 0,'0'0'267'0'0,"0"0"42"0"0,0 0 17 0 0,0 0-28 0 0,1-1-196 0 0,1 0-92 0 0,1-2-17 0 0,0-12 85 0 0,-2 13 287 0 0,1-1 153 0 0,4-4 3416 0 0,-6 6-3695 0 0,3-2 70 0 0,13 7 442 0 0,-14-4-650 0 0,-1 1-1 0 0,0 0 1 0 0,1 0-1 0 0,-1 0 1 0 0,0 0 0 0 0,0 0-1 0 0,0 0 1 0 0,0 0 0 0 0,0 0-1 0 0,0 1 1 0 0,0-1-1 0 0,0 0 1 0 0,-1 1 0 0 0,1 0-101 0 0,10 22 616 0 0,-8-18-660 0 0,20 56 442 0 0,-3 1-1 0 0,13 64-397 0 0,-15-53 1104 0 0,-11-36-1053 0 0,-1 0-1 0 0,-2 1 1 0 0,-1 22-51 0 0,-1-33 13 0 0,1 67-13 0 0,-5 1 0 0 0,-4 14 0 0 0,2-78 0 0 0,0 31 0 0 0,3-38 0 0 0,0 0 0 0 0,-5 21 0 0 0,4-40 0 0 0,0 0 0 0 0,0 0 0 0 0,-1 0 0 0 0,0 0 0 0 0,0 0 0 0 0,0 0 0 0 0,-1-1 0 0 0,-3 6 0 0 0,-2 1 0 0 0,2-3 0 0 0,-5-2 0 0 0,12-7 0 0 0,-1 0 0 0 0,1 0 0 0 0,-1 0 0 0 0,0 0 0 0 0,1 1 0 0 0,-1-1 0 0 0,0-1 0 0 0,1 1 0 0 0,-1 0 0 0 0,1 0 0 0 0,-1 0 0 0 0,0 0 0 0 0,1 0 0 0 0,-1 0 0 0 0,1-1 0 0 0,-1 1 0 0 0,-7-7 0 0 0,0 0 0 0 0,4-5 0 0 0,4 3-1043 0 0,0 5-4382 0 0,0-5-1891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5:04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23 293 8287 0 0,'0'0'191'0'0,"0"0"26"0"0,0 0 9 0 0,-1 2-34 0 0,-3 5-10 0 0,2-5 560 0 0,2-2 234 0 0,0 0 42 0 0,0 0-63 0 0,-4-22 1282 0 0,4 19-1725 0 0,19-71 1128 0 0,-14 55-854 0 0,0-1 0 0 0,-2 0 1 0 0,0 1-1 0 0,-1-2 0 0 0,-1-7-786 0 0,-4-21 237 0 0,3 47 134 0 0,-2-11 1069 0 0,3 6-1291 0 0,-1 6-148 0 0,0 1-1 0 0,0 0 1 0 0,0 0-1 0 0,0-1 1 0 0,0 1-1 0 0,0 0 1 0 0,0 0 0 0 0,0-1-1 0 0,0 1 1 0 0,0 0-1 0 0,0 0 1 0 0,-1 0-1 0 0,1-1 1 0 0,0 1-1 0 0,0 0 1 0 0,0 0 0 0 0,0 0-1 0 0,0-1 1 0 0,0 1-1 0 0,-1 0 1 0 0,1 0-1 0 0,0 0 1 0 0,0 0-1 0 0,0 0 1 0 0,0-1 0 0 0,-1 1-1 0 0,1 0 1 0 0,0 0-1 0 0,0 0 0 0 0,-1 0 0 0 0,1 0 0 0 0,0 0 0 0 0,-1 0 0 0 0,1 0 0 0 0,0 0 0 0 0,-1 0 0 0 0,1 1 0 0 0,-1-1 0 0 0,1 0 0 0 0,0 0 0 0 0,-1 0 0 0 0,1 1 0 0 0,0-1 0 0 0,0 0 0 0 0,-1 0 0 0 0,1 0 0 0 0,0 1 0 0 0,0-1 0 0 0,-1 0 0 0 0,1 1 0 0 0,0-1 0 0 0,0 0 0 0 0,-2 3 0 0 0,0 0 0 0 0,1 0 0 0 0,-1 1 0 0 0,1-1 0 0 0,0 0 0 0 0,0 3 0 0 0,-6 26 0 0 0,2 1 0 0 0,1 0 0 0 0,1 0 0 0 0,2 4 0 0 0,-1 14 0 0 0,0-16 0 0 0,1 0 0 0 0,2-1 0 0 0,2 13 0 0 0,1-7 0 0 0,-3-24 0 0 0,1 1 0 0 0,0-1 0 0 0,1 1 0 0 0,1-1 0 0 0,0 0 0 0 0,1 0 0 0 0,4 7 0 0 0,-1-10 0 0 0,4-1 0 0 0,6 1 0 0 0,-13-12 0 0 0,0-1 0 0 0,-1 0 0 0 0,1 1 0 0 0,0-1 0 0 0,0 0 0 0 0,0 0 0 0 0,0-1 0 0 0,0 1 0 0 0,0-1 0 0 0,1-1 0 0 0,-4 2 0 0 0,-1 0 0 0 0,0 0 0 0 0,0-1 0 0 0,0 1 0 0 0,0 0 0 0 0,0-1 0 0 0,0 1 0 0 0,0-1 0 0 0,-1 1 0 0 0,1-1 0 0 0,0 1 0 0 0,0-1 0 0 0,0 1 0 0 0,-1-1 0 0 0,1 0 0 0 0,0 0 0 0 0,-1 1 0 0 0,1-1 0 0 0,0 0 0 0 0,-1 0 0 0 0,1 0 0 0 0,-1 1 0 0 0,1-1 0 0 0,-1 0 0 0 0,10-19 0 0 0,5-19 0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5:05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13823 0 0,'0'0'630'0'0,"0"0"-13"0"0,0 0-320 0 0,0 0 105 0 0,0 0 87 0 0,0 0 20 0 0,0 0 3 0 0,0 0 0 0 0,0 0 0 0 0,0 0 0 0 0,0 0-69 0 0,0 2-294 0 0,0 7-994 0 0,2-5-3638 0 0,4 5-1565 0 0</inkml:trace>
  <inkml:trace contextRef="#ctx0" brushRef="#br0" timeOffset="1">290 10 13823 0 0,'-9'13'304'0'0,"9"-13"64"0"0,0 0 16 0 0,0 0 0 0 0,0 0-312 0 0,0 0-72 0 0,0 0 0 0 0,0 0 0 0 0,0 0 0 0 0,14-2 0 0 0,-3-1 0 0 0,2-4-4080 0 0,3-4-832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5:05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13823 0 0,'0'0'608'0'0,"0"0"128"0"0,0 0-584 0 0,0 0-152 0 0,0 0 0 0 0,0 0 0 0 0,0 0 0 0 0,0 0 0 0 0,0 0 0 0 0,10-13-4064 0 0,-1-1-848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5:06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 6447 0 0,'0'0'142'0'0,"0"0"22"0"0,0 0 13 0 0,2-1 123 0 0,4-3 468 0 0,-4 3 205 0 0,-2 1 41 0 0,0 0-61 0 0,0 0-288 0 0,0 0-121 0 0,0 0-28 0 0,0 0-4 0 0,0 0 0 0 0,0 0 0 0 0,0 0 0 0 0,0 0 0 0 0,0 0 0 0 0,0 0 0 0 0,0 0 0 0 0,0 0 0 0 0,0 0 0 0 0,-6 14 512 0 0,3-7-867 0 0,1 0 0 0 0,0 1-1 0 0,0-1 1 0 0,0 1 0 0 0,1-1-1 0 0,0 1 1 0 0,1 0 0 0 0,-1 0 0 0 0,2-1-1 0 0,-1 1 1 0 0,1 0 0 0 0,0-1-1 0 0,0 1 1 0 0,1-1 0 0 0,0 1-1 0 0,1-1 1 0 0,0 1-157 0 0,13 40 0 0 0,-1 1 0 0 0,-2 3 0 0 0,-11-46 0 0 0,7 60 0 0 0,-9-62 66 0 0,1 1 0 0 0,-1-1-1 0 0,0 1 1 0 0,-1 0 0 0 0,1-1 0 0 0,-1 1-1 0 0,0 0 1 0 0,0-1 0 0 0,0 1 0 0 0,-1-1-1 0 0,0 0 1 0 0,0 1 0 0 0,-1 1-66 0 0,-2 4-119 0 0,-1 0 1 0 0,0-1 0 0 0,-1 0-1 0 0,0 0 1 0 0,-1 1 118 0 0,1-3-1008 0 0,6-6-15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5:08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6 239 6447 0 0,'0'0'142'0'0,"0"0"22"0"0,0 0 13 0 0,0 0 55 0 0,0 0 181 0 0,0 0 78 0 0,0 0 18 0 0,0 0 71 0 0,0 0 286 0 0,0 0 124 0 0,0 0 30 0 0,0 0-65 0 0,0 0-290 0 0,0-2-121 0 0,1-16 1909 0 0,0-6-294 0 0,-1 22-1647 0 0,0 2 0 0 0,-2-23 1111 0 0,4 12-1606 0 0,2 0-17 0 0,-3 10 28 0 0,-1 0 0 0 0,1 0 0 0 0,-1 0 0 0 0,1 0-1 0 0,-1 0 1 0 0,1 0 0 0 0,-1 0 0 0 0,0 0 0 0 0,0 0 0 0 0,0 0 0 0 0,0-1-1 0 0,1 1 1 0 0,-1 0 0 0 0,-1 0 0 0 0,1 0 0 0 0,0 0 0 0 0,0-1 0 0 0,0 1-1 0 0,-1 0 1 0 0,1 0 0 0 0,0 0-28 0 0,-3-7 855 0 0,2 2-559 0 0,0 2-251 0 0,0 1-1 0 0,1-1 1 0 0,-1 1 0 0 0,1-1-1 0 0,0 0 1 0 0,0 1-1 0 0,0-2-44 0 0,2-27 0 0 0,-1 19 0 0 0,1 11 0 0 0,0-1 0 0 0,-1-16 0 0 0,-2 15 0 0 0,-1 15 0 0 0,2 97 0 0 0,-6-46-9 0 0,3-39 322 0 0,1 0 0 0 0,1 0 1 0 0,2 19-314 0 0,0-26 112 0 0,2 0-1 0 0,0 0 1 0 0,0 0 0 0 0,2-1-1 0 0,0 0 1 0 0,0 0 0 0 0,2 0 0 0 0,-1-1-1 0 0,2 0 1 0 0,1 2-112 0 0,-4-8 0 0 0,-3-4 0 0 0,0 0 0 0 0,1 0 0 0 0,0 0 0 0 0,0 0 0 0 0,3 3 0 0 0,5 8 0 0 0,-9-12 0 0 0,0 1 0 0 0,1-1 0 0 0,0 0 0 0 0,-1 1 0 0 0,1-1 0 0 0,0 0 0 0 0,1-1 0 0 0,-1 1 0 0 0,0-1 0 0 0,1 1 0 0 0,-1-1 0 0 0,5 2 0 0 0,-5-2 0 0 0,17 7 0 0 0,-17-8 0 0 0,-2 0 0 0 0,0-1 0 0 0,0 1 0 0 0,0-1 0 0 0,0 0 0 0 0,0 1 0 0 0,0-1 0 0 0,0 0 0 0 0,0 0 0 0 0,0 0 0 0 0,0 0 0 0 0,0 0 0 0 0,1 0 0 0 0,-1 0 0 0 0,0 0 0 0 0,0 0 0 0 0,0-1 0 0 0,1 1 0 0 0,2-1 0 0 0,1 1 0 0 0,-1-1 0 0 0,0 0 0 0 0,1 0 0 0 0,-1 0 0 0 0,0 0 0 0 0,0-1 0 0 0,0 0 0 0 0,0 0 0 0 0,1 0 0 0 0,8-5 0 0 0,-6 4 0 0 0,0-1 0 0 0,-1-1 0 0 0,0 1 0 0 0,1-1 0 0 0,-2 0 0 0 0,1 0 0 0 0,-1 0 0 0 0,0-1 0 0 0,0 0 0 0 0,0 0 0 0 0,-1 0 0 0 0,0-1 0 0 0,0 0 0 0 0,0 1 0 0 0,-1-1 0 0 0,0 0 0 0 0,-1-1 0 0 0,1-2 0 0 0,4-18 0 0 0,0-1 0 0 0,-3 1 0 0 0,0-1 0 0 0,-2-6 0 0 0,0 21 0 0 0,1-53 0 0 0,-4-29 0 0 0,1 29 0 0 0,-4 31 0 0 0,4 29 0 0 0,2 7 0 0 0,11 17 0 0 0,-8-10-201 0 0,-4-5-850 0 0,-1-2-385 0 0,-2 1-78 0 0,-7 1-20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5:11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35 10135 0 0,'0'0'464'0'0,"0"0"-9"0"0,0 0-155 0 0,1-10 2427 0 0,-2 8-2315 0 0,0 1-1 0 0,0 0 1 0 0,0-1 0 0 0,0 1 0 0 0,-1 0 0 0 0,1 0 0 0 0,0 0 0 0 0,0 0 0 0 0,-1 0 0 0 0,1 0 0 0 0,-1 1-1 0 0,1-1 1 0 0,0 0 0 0 0,-1 1 0 0 0,-1-1-412 0 0,3 1 36 0 0,0 0 0 0 0,0 0 0 0 0,-1 0 1 0 0,1 0-1 0 0,0 0 0 0 0,0 0 0 0 0,0 0 0 0 0,0 0 0 0 0,-1 0 0 0 0,1 0 0 0 0,0 0 0 0 0,0-1 0 0 0,0 1 1 0 0,0 0-1 0 0,0 0 0 0 0,-1 0 0 0 0,1 0 0 0 0,0 0 0 0 0,0 0 0 0 0,0 0 0 0 0,0 0 0 0 0,0-1 0 0 0,0 1 1 0 0,0 0-1 0 0,-1 0 0 0 0,1 0 0 0 0,0 0 0 0 0,0 0 0 0 0,0-1 0 0 0,0 1 0 0 0,0 0 0 0 0,0 0 0 0 0,0 0 1 0 0,0 0-1 0 0,0-1 0 0 0,0 1 0 0 0,0 0 0 0 0,0 0 0 0 0,0 0 0 0 0,0-1-36 0 0,-2-1 212 0 0,-11 0 1443 0 0,12 3-1603 0 0,1-1 0 0 0,-1 0 1 0 0,0 0-1 0 0,0 1 0 0 0,0-1 0 0 0,1 0 0 0 0,-1 1 1 0 0,0-1-1 0 0,1 1 0 0 0,-1-1 0 0 0,0 1 1 0 0,1-1-1 0 0,-1 1 0 0 0,0-1 0 0 0,1 1 1 0 0,-1 0-1 0 0,1-1 0 0 0,-1 1 0 0 0,1 0 1 0 0,-1-1-1 0 0,1 1-52 0 0,-5 6 735 0 0,0-3-717 0 0,1 1 1 0 0,0 0 0 0 0,0 1-1 0 0,0-1 1 0 0,1 1 0 0 0,-1-1-1 0 0,2 1 1 0 0,-1 0 0 0 0,-1 3-19 0 0,-7 16-3 0 0,1-2 3 0 0,0-1 0 0 0,2 2 0 0 0,1-1 0 0 0,-2 12 0 0 0,1-2 0 0 0,-3 10 0 0 0,3 1 0 0 0,1 0 0 0 0,2 0 0 0 0,2 3 0 0 0,2 17 0 0 0,3 0 0 0 0,5 32 0 0 0,-4-71 0 0 0,1-1 0 0 0,2 0 0 0 0,4 15 0 0 0,-5-25 0 0 0,0-1 0 0 0,1 0 0 0 0,0 0 0 0 0,0-1 0 0 0,2 1 0 0 0,7 10 0 0 0,-6-14 0 0 0,-1-2 0 0 0,0-6 0 0 0,-9-10 0 0 0,0 5-440 0 0,-2 0 1 0 0,1 0-1 0 0,0 1 0 0 0,-1-1 1 0 0,1 0-1 0 0,-4-2 440 0 0,-11-18-2972 0 0,11 9 926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5:12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19 141 13823 0 0,'0'0'630'0'0,"0"0"-13"0"0,0 0-320 0 0,0 0 105 0 0,0 0 87 0 0,0 0 20 0 0,0 0 3 0 0,0 0 0 0 0,0 0 0 0 0,0 0 0 0 0,0 0 0 0 0,0 0 0 0 0,0 0 0 0 0,1 2 0 0 0,0 28-139 0 0,0 0 1 0 0,-2 1-1 0 0,-2 0-373 0 0,0 49 1371 0 0,10 67-1206 0 0,-7-140-165 0 0,2 19 0 0 0,1-12 0 0 0,-1-3 72 0 0,-13-33 1739 0 0,7 11-1749 0 0,1 1 0 0 0,0-1 1 0 0,1 0-1 0 0,0 0 0 0 0,1 0 0 0 0,-1-8-62 0 0,2-8 616 0 0,1 1 0 0 0,1-8-616 0 0,2-7 216 0 0,2 1 0 0 0,9-30-216 0 0,-11 53 25 0 0,2 0 0 0 0,0 0 1 0 0,1 0-1 0 0,0 1 0 0 0,1 0 0 0 0,1 1 0 0 0,6-8-25 0 0,-9 16-150 0 0,0 0 0 0 0,1 1 0 0 0,-1 0 0 0 0,1 0 0 0 0,1 0 0 0 0,4-2 150 0 0,13-10-484 0 0,-25 17 455 0 0,1 1 1 0 0,-1 0-1 0 0,1-1 0 0 0,-1 1 0 0 0,1 0 1 0 0,0-1-1 0 0,-1 1 0 0 0,1 0 0 0 0,0 0 0 0 0,-1 0 1 0 0,1 0-1 0 0,0 0 0 0 0,-1-1 0 0 0,1 1 1 0 0,0 0-1 0 0,-1 1 0 0 0,1-1 0 0 0,0 0 1 0 0,0 0 28 0 0,1 0-46 0 0,20 1 28 0 0,-17 2 17 0 0,0-1 4 0 0,9 3-3 0 0,-1 0 0 0 0,-1 1 0 0 0,1 0 0 0 0,-1 1 0 0 0,0 1 0 0 0,5 3 0 0 0,-11-6 0 0 0,0 0 0 0 0,1 0 0 0 0,-2 0 0 0 0,1 1 0 0 0,-1 0 0 0 0,2 2 0 0 0,-5-6 0 0 0,0 0 0 0 0,0 1 0 0 0,-1-1 0 0 0,1 1 0 0 0,0 0 0 0 0,-1-1 0 0 0,0 1 0 0 0,0 0 0 0 0,1 2 0 0 0,1 9 0 0 0,-4 0 0 0 0,0-10 37 0 0,0 0 0 0 0,-1 0 0 0 0,1 0-1 0 0,-1 0 1 0 0,1 0 0 0 0,-1 0 0 0 0,0 0 0 0 0,-1 0 0 0 0,1-1 0 0 0,-1 0-1 0 0,1 1 1 0 0,-1-1 0 0 0,0 0 0 0 0,0 0 0 0 0,-1 0 0 0 0,1-1-1 0 0,-3 2-36 0 0,-6 3 210 0 0,0-1 0 0 0,-1 0-1 0 0,0-1 1 0 0,0-1 0 0 0,-1 1-210 0 0,-48 17 317 0 0,43-15-381 0 0,17-6-273 0 0,2-1-138 0 0,3 1-33 0 0,15 10 164 0 0,16 10 1465 0 0,-12-6-765 0 0,-17-11-305 0 0,1-1-1 0 0,-1 1 0 0 0,1 1 0 0 0,-1-1 0 0 0,0 1-50 0 0,3 3 0 0 0,-1 0 0 0 0,0 0 0 0 0,0 1 0 0 0,-1 0 0 0 0,0 0 0 0 0,-1 0 0 0 0,1 3 0 0 0,-2-4 0 0 0,-1 0 0 0 0,0 1 0 0 0,-1-1 0 0 0,0 1 0 0 0,0-1 0 0 0,0 1 0 0 0,-1 5 0 0 0,-1-10 0 0 0,0 0 0 0 0,0 0 0 0 0,0 0 0 0 0,0 0 0 0 0,-1 0 0 0 0,0 0 0 0 0,0 0 0 0 0,0-1 0 0 0,0 1 0 0 0,0 0 0 0 0,-1-1 0 0 0,0 1 0 0 0,0 0 0 0 0,0-1 0 0 0,0 0 0 0 0,0 0 0 0 0,-1 0 0 0 0,0 1 0 0 0,-3 2 0 0 0,-2 4 0 0 0,-1-2 0 0 0,0 1 0 0 0,-1-1 0 0 0,0 0 0 0 0,0-1 0 0 0,0 0 0 0 0,-1-1 0 0 0,-1 0 0 0 0,-16 8 0 0 0,23-11 0 0 0,0 0 0 0 0,0-1 0 0 0,-1 1 0 0 0,1-1 0 0 0,0 0 0 0 0,-1-1 0 0 0,0 1 0 0 0,1-1 0 0 0,-1 0 0 0 0,0-1 0 0 0,0 1 0 0 0,-7-1 0 0 0,0-2-64 0 0,11 1-29 0 0,0 0 1 0 0,0 0-1 0 0,1 0 0 0 0,-1 0 0 0 0,0 0 1 0 0,0-1-1 0 0,1 1 0 0 0,-1-1 0 0 0,0 1 1 0 0,1-1-1 0 0,0 0 0 0 0,-1 0 1 0 0,1 1-1 0 0,0-1 0 0 0,0 0 0 0 0,0 0 1 0 0,0 0-1 0 0,0 0 0 0 0,1-1 0 0 0,-1 1 1 0 0,0 0-1 0 0,1 0 0 0 0,0 0 0 0 0,-1-1 93 0 0,1-4-659 0 0,-1 0-1 0 0,1-1 0 0 0,0 1 0 0 0,1 0 0 0 0,0 0 0 0 0,1-7 660 0 0,4-10-1535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5:12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47 394 10135 0 0,'0'0'231'0'0,"0"0"29"0"0,0 0 19 0 0,0 2-41 0 0,2 8-44 0 0,-1-8 552 0 0,-1-2 232 0 0,0 0 40 0 0,-1 3-63 0 0,-1 7-290 0 0,2-7-121 0 0,-1-1-28 0 0,-1 7-4 0 0,2-7 0 0 0,-1 0 0 0 0,-1 6 0 0 0,1-5 0 0 0,1-3 0 0 0,0 0 0 0 0,0 0 0 0 0,0 0 0 0 0,-1 1 0 0 0,-4 6 0 0 0,4-6 0 0 0,1-1-68 0 0,0 0-217 0 0,-10-6 1158 0 0,7 2-1280 0 0,1 0 0 0 0,-1 0-1 0 0,1 0 1 0 0,0-1 0 0 0,0 1 0 0 0,1 0 0 0 0,-1-1-1 0 0,1 1 1 0 0,0-1 0 0 0,0 0 0 0 0,0 1 0 0 0,1-2-105 0 0,-1-13 662 0 0,0 0 1 0 0,2-9-663 0 0,-1 14 73 0 0,2-6-73 0 0,1 0 0 0 0,5-19 0 0 0,-4 18 0 0 0,1 2 0 0 0,0 1 0 0 0,1 0 0 0 0,0 0 0 0 0,2 1 0 0 0,0 0 0 0 0,2-2 0 0 0,0 4 0 0 0,1 0 0 0 0,1 0 0 0 0,8-7 0 0 0,-10 14 0 0 0,15-1 0 0 0,-12 6 0 0 0,-9 2 0 0 0,1 1 0 0 0,16 7 0 0 0,-19-6 0 0 0,1 0 0 0 0,0 0 0 0 0,0 1 0 0 0,-1-1 0 0 0,1 1 0 0 0,-1 0 0 0 0,0 0 0 0 0,1 0 0 0 0,-1 0 0 0 0,1 1 0 0 0,21 32 0 0 0,-13-18 0 0 0,-5-9 0 0 0,-1 1 0 0 0,0 0 0 0 0,0 0 0 0 0,-1 0 0 0 0,0 0 0 0 0,-1 1 0 0 0,0-1 0 0 0,0 1 0 0 0,-1 0 0 0 0,-1 0 0 0 0,1 0 0 0 0,-2 2 0 0 0,1 3 0 0 0,2 47 0 0 0,-3 4 0 0 0,-1-45 0 0 0,-1 18 0 0 0,-2 9 0 0 0,4-48-17 0 0,0 1-1 0 0,0-1 1 0 0,0 0 0 0 0,0 1-1 0 0,0-1 1 0 0,0 0 0 0 0,0 1 0 0 0,0-1-1 0 0,0 0 1 0 0,0 0 0 0 0,0 1-1 0 0,0-1 1 0 0,0 0 0 0 0,0 1-1 0 0,0-1 1 0 0,0 0 0 0 0,0 0-1 0 0,0 1 1 0 0,0-1 0 0 0,1 0-1 0 0,-1 1 1 0 0,0-1 0 0 0,0 0-1 0 0,0 0 1 0 0,0 1 0 0 0,1-1-1 0 0,-1 0 1 0 0,0 0 0 0 0,0 0-1 0 0,1 0 1 0 0,-1 1 0 0 0,0-1 0 0 0,0 0-1 0 0,1 0 1 0 0,-1 0 0 0 0,0 0-1 0 0,1 0 1 0 0,-1 0 0 0 0,0 1-1 0 0,0-1 1 0 0,1 0 0 0 0,-1 0-1 0 0,0 0 1 0 0,1 0 0 0 0,-1 0-1 0 0,0 0 1 0 0,1 0 0 0 0,-1 0-1 0 0,0-1 1 0 0,1 1 0 0 0,-1 0-1 0 0,0 0 1 0 0,0 0 0 0 0,1 0-1 0 0,-1 0 1 0 0,0 0 0 0 0,0-1 0 0 0,1 1-1 0 0,-1 0 1 0 0,0 0 0 0 0,0 0-1 0 0,1 0 1 0 0,-1-1 0 0 0,0 1-1 0 0,0 0 1 0 0,0 0 0 0 0,1-1-1 0 0,-1 1 18 0 0,0 0-74 0 0,3-2-221 0 0,-1 1 0 0 0,1-1 0 0 0,-1 0 0 0 0,1 0 0 0 0,-1 0 0 0 0,0 0 0 0 0,0-1 0 0 0,0 1 0 0 0,0-1-1 0 0,2-1 296 0 0,7-15-1533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5:13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17503 0 0,'-2'26'840'0'0,"0"-1"0"0"0,2 0 0 0 0,0 0 0 0 0,3 6-840 0 0,2 22 1639 0 0,-3 55-1639 0 0,0-22 1017 0 0,-2-75-1017 0 0,0 30 0 0 0,0-37 4 0 0,-1 9-10 0 0,1-11 26 0 0,-1-10 34 0 0,-1-48 1219 0 0,-2 0-1273 0 0,-2-26 703 0 0,4 49-703 0 0,0 0 0 0 0,-2 0 0 0 0,-2 1 0 0 0,-1 0 0 0 0,-3-6 0 0 0,10 34 0 0 0,0 3 0 0 0,-1 0 0 0 0,1 0 0 0 0,0 0 0 0 0,0-1 0 0 0,-1 1 0 0 0,1 0 0 0 0,-1 0 0 0 0,1 0 0 0 0,-1 0 0 0 0,0 0 0 0 0,1 1 0 0 0,-1-1 0 0 0,0 0 0 0 0,1 0 0 0 0,-1 0 0 0 0,0 0 0 0 0,1 1 0 0 0,-1 0 0 0 0,1-1 0 0 0,0 1 0 0 0,0 0 0 0 0,0 0 0 0 0,0 0 0 0 0,-1-1 0 0 0,1 1 0 0 0,0 0 0 0 0,0 0 0 0 0,-1 0 0 0 0,1 0 0 0 0,0-1 0 0 0,0 1 0 0 0,-1 0 0 0 0,1 0 0 0 0,0 0 0 0 0,0 0 0 0 0,-1 0 0 0 0,1 0 0 0 0,0 0 0 0 0,0 0 0 0 0,-1 0 0 0 0,1 0 0 0 0,0-1 0 0 0,-1 2 0 0 0,1-1 0 0 0,-1 0 0 0 0,1 1 0 0 0,-1-1 0 0 0,1 0 0 0 0,-1 1 0 0 0,1-1 0 0 0,-1 1 0 0 0,1-1 0 0 0,0 1 0 0 0,-1 0 0 0 0,1-1 0 0 0,0 1 0 0 0,-1-1 0 0 0,1 1 0 0 0,0-1 0 0 0,0 2 0 0 0,-2 12 0 0 0,2-11 0 0 0,0 0 0 0 0,1 1 0 0 0,-1-1 0 0 0,1 0 0 0 0,0 0 0 0 0,0 0 0 0 0,1 0 0 0 0,-1-1 0 0 0,0 1 0 0 0,1 0 0 0 0,0 0 0 0 0,0-1 0 0 0,7 8 0 0 0,-6-8 0 0 0,0-1 0 0 0,1 1 0 0 0,-1-1 0 0 0,1 0 0 0 0,0 0 0 0 0,-1 0 0 0 0,1 0 0 0 0,0-1 0 0 0,0 1 0 0 0,-1-1 0 0 0,1 0 0 0 0,0 0 0 0 0,0 0 0 0 0,0-1 0 0 0,-1 1 0 0 0,1-1 0 0 0,2-1 0 0 0,11-3 0 0 0,0 0 0 0 0,-1-1 0 0 0,5-3 0 0 0,-6 2 0 0 0,22-8 0 0 0,38-17 0 0 0,-61 24 0 0 0,-5 4 0 0 0,-6 7 0 0 0,-5 4 0 0 0,0 0 0 0 0,0 24 0 0 0,3-18 0 0 0,1-1 0 0 0,0 1 0 0 0,0-1 0 0 0,3 6 0 0 0,3 15 0 0 0,-5-18 0 0 0,-1 1 0 0 0,0 0 0 0 0,-1-1 0 0 0,0 1 0 0 0,-2 13 0 0 0,0-16 0 0 0,1 0 0 0 0,1-1 0 0 0,1 11 0 0 0,0-11 0 0 0,-2 1 0 0 0,1-1 0 0 0,-2 11 0 0 0,0-1 0 0 0,1-9 0 0 0,-1-1 0 0 0,-1 0 0 0 0,-1 7 0 0 0,0-6 0 0 0,-2-4 0 0 0,5-9 0 0 0,-1 1 0 0 0,1-1 0 0 0,0 0 0 0 0,-1 0 0 0 0,1 0 0 0 0,0 0 0 0 0,-1 0 0 0 0,1 0 0 0 0,0 0 0 0 0,-1 0 0 0 0,1 0 0 0 0,-1 0 0 0 0,1 0 0 0 0,0 0 0 0 0,-1 0 0 0 0,1 0 0 0 0,-1 0 0 0 0,1 0 0 0 0,0-1 0 0 0,-1 1 0 0 0,1 0 0 0 0,0 0 0 0 0,-4-2 0 0 0,1 0 0 0 0,-1-1 0 0 0,1 1 0 0 0,0-1 0 0 0,0 0 0 0 0,-2-2 0 0 0,4 4 0 0 0,0 1 0 0 0,0-1 0 0 0,1 1 0 0 0,-1-1 0 0 0,0 0 0 0 0,1 0 0 0 0,-1 1 0 0 0,0-1 0 0 0,1 0 0 0 0,-1 0 0 0 0,1 0 0 0 0,0 0 0 0 0,-1 0 0 0 0,1 0 0 0 0,0 1 0 0 0,-1-1 0 0 0,1 0 0 0 0,0-1 0 0 0,-1-2 0 0 0,-53-109-1384 0 0,52 109 1227 0 0,0-1-1 0 0,-1 1 1 0 0,0 0-1 0 0,0 0 0 0 0,0 0 1 0 0,0 1-1 0 0,0-1 1 0 0,-1 1-1 0 0,1 0 1 0 0,-1-1-1 0 0,0 2 1 0 0,0-1-1 0 0,0 0 1 0 0,-1 1-1 0 0,1 0 1 0 0,-1 0-1 0 0,1 0 0 0 0,-1 0 1 0 0,1 1-1 0 0,-1 0 1 0 0,0 0-1 0 0,0 0 1 0 0,0 1-1 0 0,0-1 1 0 0,1 1-1 0 0,-1 0 158 0 0,-37 0-608 0 0,31 1 608 0 0,2 6 0 0 0,-5 12 876 0 0,13-17-368 0 0,1-2-65 0 0,0 3-294 0 0,0 6-61 0 0,1-8-46 0 0,-1-1 1 0 0,1 0-1 0 0,0 1 0 0 0,-1-1 0 0 0,1 0 0 0 0,0 0 1 0 0,-1 1-1 0 0,1-1 0 0 0,0 0 0 0 0,-1 0 0 0 0,1 0 1 0 0,0 0-1 0 0,0 0 0 0 0,-1 0 0 0 0,1 0 0 0 0,0 0 1 0 0,-1 0-1 0 0,1 0 0 0 0,0-1-42 0 0,-1 1 57 0 0,47-6 1053 0 0,-35 4-1109 0 0,-1 0 1 0 0,1 1-1 0 0,0 1 1 0 0,0-1-1 0 0,0 2-1 0 0,-8-1 0 0 0,0 0 0 0 0,0 0 0 0 0,0-1 0 0 0,0 1 0 0 0,0-1 0 0 0,0 0 0 0 0,0 0 0 0 0,0 0 0 0 0,0 0 0 0 0,0 0 0 0 0,1 1 0 0 0,-1-1 0 0 0,0 1 0 0 0,1 0 0 0 0,0 1 0 0 0,-1-1 0 0 0,0 0 0 0 0,0 0 0 0 0,0 0 0 0 0,0-1 0 0 0,0 1 0 0 0,0-1 0 0 0,1 0 0 0 0,-1-1 0 0 0,13-1 0 0 0,2 1-520 0 0,-16-1 127 0 0,-1 1 54 0 0,0 1-1097 0 0,-2 1-78 0 0,0 0-20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4:26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15663 0 0,'0'0'356'0'0,"0"2"50"0"0,-2 7 20 0 0,1-7-42 0 0,0-1-250 0 0,-2 3-49 0 0,2-3 280 0 0,1-1 122 0 0,0 0 22 0 0,0 0 3 0 0,0 0 0 0 0,0 0 0 0 0,4 4 250 0 0,2 3 12 0 0,-1-6-524 0 0,0 1 0 0 0,0-1-1 0 0,1 0 1 0 0,-1 0 0 0 0,0 0 0 0 0,0-1-1 0 0,0 0 1 0 0,1 0 0 0 0,-1 0 0 0 0,0-1-1 0 0,0 0 1 0 0,0 0 0 0 0,0 0 0 0 0,1-1-250 0 0,5 0 208 0 0,-1 1 1 0 0,1-1 0 0 0,3 2-209 0 0,25-6 1589 0 0,-22 5-1571 0 0,-14 3-17 0 0,0-1-4 0 0,0-1-6 0 0,0 1 0 0 0,0-1 0 0 0,0 1 0 0 0,0 0-1 0 0,0 0 1 0 0,0 0 0 0 0,1 1 9 0 0,18 20-3188 0 0,-21-20 1715 0 0,-1-2-51 0 0,0 0-11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5:14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1 262 13823 0 0,'0'0'315'0'0,"0"0"45"0"0,0 2 21 0 0,0 8-49 0 0,0-8-81 0 0,0-2 481 0 0,0 0 237 0 0,0 0 45 0 0,0 0 8 0 0,0 0 2 0 0,0 0 0 0 0,0 0 0 0 0,0 0-69 0 0,2 0-290 0 0,0-1-596 0 0,0 0-1 0 0,0 0 0 0 0,-1 0 1 0 0,1 0-1 0 0,0 0 1 0 0,0 0-1 0 0,0 0 1 0 0,-1 0-1 0 0,1-1 1 0 0,-1 1-1 0 0,1-1 0 0 0,-1 1 1 0 0,0-1-1 0 0,1 0 1 0 0,-1 0-1 0 0,0 1 1 0 0,0-1-1 0 0,1-2-68 0 0,2-6 594 0 0,0 0 1 0 0,0-1-1 0 0,0-4-594 0 0,8-20 709 0 0,-4 21-709 0 0,0 0 0 0 0,1 0 0 0 0,0 2 0 0 0,1-1 0 0 0,10-9 0 0 0,-11 14 0 0 0,0 5 0 0 0,-7 3 0 0 0,7 1 0 0 0,10 11 0 0 0,-15-8 0 0 0,0 1 0 0 0,0-1 0 0 0,0 1 0 0 0,-1 0 0 0 0,1 0 0 0 0,1 5 0 0 0,2 0 0 0 0,-4-4 0 0 0,0-1 0 0 0,0 1 0 0 0,0 0 0 0 0,0 0 0 0 0,-1 0 0 0 0,0 0 0 0 0,1 6 0 0 0,2 5 0 0 0,-3-12 0 0 0,-1-4 0 0 0,0 1 0 0 0,-1-1 0 0 0,1 1 0 0 0,0 0 0 0 0,-1 0 0 0 0,0 0 0 0 0,1-1 0 0 0,-1 1 0 0 0,0 0 0 0 0,0 0 0 0 0,0 0 0 0 0,0 1 0 0 0,0-10 0 0 0,1 0 0 0 0,0 0 0 0 0,1 0 0 0 0,-1 0 0 0 0,1 0 0 0 0,0 1 0 0 0,3-5 0 0 0,0-2 0 0 0,1-1 0 0 0,0 1 0 0 0,1 0 0 0 0,2-1 0 0 0,0 1 0 0 0,1 1 0 0 0,0 1 0 0 0,0 0 0 0 0,2 0 0 0 0,-1 1 0 0 0,1 0 0 0 0,12-7 0 0 0,-12 11 0 0 0,2 8 0 0 0,-1 4 0 0 0,-4 4 0 0 0,14 39 0 0 0,-16-37 0 0 0,-4-9 0 0 0,-1 1 0 0 0,0 0 0 0 0,0 0 0 0 0,0 0 0 0 0,-1 0 0 0 0,0 1 0 0 0,1-1 0 0 0,-2 0 0 0 0,1 0 0 0 0,0 1 0 0 0,-1-1 0 0 0,0 1 0 0 0,2-1 0 0 0,-4 19 0 0 0,0-11 0 0 0,-1-2-64 0 0,3-8-273 0 0,0-2-138 0 0,0 0-33 0 0,0 0-72 0 0,0 0-285 0 0,1-13-2511 0 0,-1 0-4475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5:14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0,'0'0'630'0'0,"0"0"-13"0"0,5 7-107 0 0,-2-4 2123 0 0,17 27-1807 0 0,8 11 2438 0 0,-2 1 0 0 0,11 27-3264 0 0,-21-36 0 0 0,20 43 0 0 0,3 22 0 0 0,-15-29 0 0 0,-2 1 0 0 0,-5 2 0 0 0,-2 0 0 0 0,-2 4 0 0 0,-10-37 470 0 0,-2 34-470 0 0,0-2 461 0 0,-1-46-275 0 0,0 1 0 0 0,-2-1 0 0 0,-1 0 1 0 0,-1 0-1 0 0,-1 0 0 0 0,-1-1-186 0 0,3-14 0 0 0,0-1 0 0 0,-1 0 0 0 0,0 0 0 0 0,0 0 0 0 0,-1 0 0 0 0,-5 6 0 0 0,1-6 0 0 0,9-8-2 0 0,-1-1-1 0 0,1 0 1 0 0,0 0 0 0 0,0 1-1 0 0,-1-1 1 0 0,1 0-1 0 0,0 0 1 0 0,0 0 0 0 0,-1 0-1 0 0,1 1 1 0 0,0-1 0 0 0,0 0-1 0 0,-1 0 1 0 0,1 0 0 0 0,0 0-1 0 0,-1 0 1 0 0,1 0-1 0 0,0 0 1 0 0,-1 0 0 0 0,1 0-1 0 0,0 0 1 0 0,-1 0 0 0 0,1 0-1 0 0,0 0 1 0 0,0 0-1 0 0,-1 0 1 0 0,1 0 2 0 0,-1-2-77 0 0,1 0 0 0 0,-1 0 0 0 0,1 0-1 0 0,0-1 1 0 0,-1 1 0 0 0,1 0 0 0 0,0 0 0 0 0,0 0 0 0 0,1 0 0 0 0,-1-2 77 0 0,2-13-2130 0 0,0 4-3571 0 0,2-4-2457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5:25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191 217 8287 0 0,'0'0'191'0'0,"0"0"26"0"0,0 0 9 0 0,0 0 42 0 0,0 0 158 0 0,0 0 72 0 0,0 0 12 0 0,0 0 2 0 0,0 0 0 0 0,5-6 512 0 0,-4 2-787 0 0,-1 0 0 0 0,1 0-1 0 0,-1 0 1 0 0,0 0-1 0 0,-1 0 1 0 0,1-1 0 0 0,-1-2-237 0 0,-1-21 1927 0 0,2 27-1829 0 0,0 0-1 0 0,0-1 0 0 0,0 1 0 0 0,0 0 1 0 0,-1-1-1 0 0,1 1 0 0 0,0 0 1 0 0,-1 0-1 0 0,1-1 0 0 0,-1 1 0 0 0,1 0 1 0 0,-1 0-98 0 0,-2-7 368 0 0,-11-62 1336 0 0,3 37 256 0 0,9 23-1944 0 0,1 2 56 0 0,1 6 299 0 0,-6 17 626 0 0,-1 11-1378 0 0,2-1 0 0 0,0 1-1 0 0,2 0 1 0 0,-1 24 381 0 0,3-30 141 0 0,-2 125 884 0 0,-1 3-58 0 0,3-111-967 0 0,0-18 0 0 0,0-1 0 0 0,-2 6 0 0 0,3-22 0 0 0,-2 25 0 0 0,2-6 0 0 0,0-20 0 0 0,0-4 0 0 0,-2-9 0 0 0,-2-18 0 0 0,1 19 0 0 0,2 0 0 0 0,-5 0 0 0 0,-4 3 0 0 0,-21-5-64 0 0,27 10-299 0 0,-1 0 1 0 0,1 0-1 0 0,-1 0 0 0 0,1 0 0 0 0,-3-3 363 0 0,4 2-1058 0 0,0 0-1 0 0,-1 0 1 0 0,1 0-1 0 0,1 0 1 0 0,-3-5 1058 0 0,-2-5-6142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5:26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21 481 11975 0 0,'0'0'267'0'0,"0"0"42"0"0,0 0 17 0 0,0 0-28 0 0,-2-2-196 0 0,-4-4-92 0 0,5 5 18 0 0,0 0 0 0 0,0 0 0 0 0,0 0-1 0 0,0 0 1 0 0,0 1 0 0 0,0-1 0 0 0,0 0-1 0 0,1 0 1 0 0,-1-1 0 0 0,0 1 0 0 0,1 0-1 0 0,-1 0 1 0 0,1 0 0 0 0,0 0 0 0 0,-1 0 0 0 0,1-1-1 0 0,0 1 1 0 0,-1 0 0 0 0,1 0 0 0 0,0-1-1 0 0,0 1 1 0 0,0 0 0 0 0,0 0 0 0 0,0-1-1 0 0,0 1 1 0 0,1 0-28 0 0,-1-5 201 0 0,1-3 172 0 0,0 0 0 0 0,0 0 0 0 0,0 0 0 0 0,1 0 0 0 0,0 0 0 0 0,4-7-373 0 0,4-10 2050 0 0,8-13-2050 0 0,1-2 909 0 0,-11 24-545 0 0,1 0 0 0 0,1 0 0 0 0,0 1 0 0 0,2-1-364 0 0,-6 11 86 0 0,-1 0 0 0 0,1 1 0 0 0,0 0 0 0 0,0 0 0 0 0,0 0 0 0 0,1 1 0 0 0,1-1-86 0 0,17-12 6 0 0,-1 1 335 0 0,1 0 1 0 0,0 1-1 0 0,1 2 0 0 0,1 0 1 0 0,0 2-1 0 0,15-4-341 0 0,-29 11 0 0 0,0 0 0 0 0,0 0 0 0 0,0 1 0 0 0,0 1 0 0 0,2 0 0 0 0,-10 2 0 0 0,0 0 0 0 0,-1 0 0 0 0,1 0 0 0 0,0 0 0 0 0,0 1 0 0 0,0 0 0 0 0,0 0 0 0 0,0 1 0 0 0,-1-1 0 0 0,1 1 0 0 0,-1 0 0 0 0,1 0 0 0 0,-1 0 0 0 0,0 1 0 0 0,4 1 0 0 0,-3 2 0 0 0,1-1 0 0 0,-1 0 0 0 0,0 1 0 0 0,0 0 0 0 0,0 0 0 0 0,-1 1 0 0 0,0-1 0 0 0,0 1 0 0 0,-1 0 0 0 0,0 0 0 0 0,0 0 0 0 0,-1 0 0 0 0,0 1 0 0 0,0-1 0 0 0,0 2 0 0 0,2 16 0 0 0,-1 0 0 0 0,0 0 0 0 0,-2 0 0 0 0,-1 0 0 0 0,-1 5 0 0 0,-2 1 0 0 0,-1-1 0 0 0,-1 0 0 0 0,-2-1 0 0 0,-5 15 0 0 0,8-32 1 0 0,0-1-1 0 0,-1 1 1 0 0,0-1-1 0 0,-1 0 1 0 0,0 0 0 0 0,-1-1-1 0 0,-1 0 1 0 0,1 0-1 0 0,-1 0 1 0 0,-8 6-1 0 0,10-11-1 0 0,1 0-1 0 0,-1-1 1 0 0,-1 1 0 0 0,1-1 0 0 0,0 0 0 0 0,-1-1 0 0 0,0 0-1 0 0,-5 2 2 0 0,7-3-5 0 0,0-1 0 0 0,0 0 0 0 0,0 0 0 0 0,-1 0 0 0 0,1-1 0 0 0,0 0 0 0 0,0 0 0 0 0,-1 0 0 0 0,1 0 0 0 0,0-1 0 0 0,0 0 0 0 0,-5-1 5 0 0,6 0-126 0 0,0 1 0 0 0,0-1 0 0 0,0 0 0 0 0,1 0 0 0 0,-1 0 1 0 0,1 0-1 0 0,-1 0 0 0 0,1-1 0 0 0,0 0 0 0 0,0 0 0 0 0,0 0 0 0 0,0 0 0 0 0,0 0 0 0 0,1 0 0 0 0,-1-1 0 0 0,1 1 0 0 0,-1-4 126 0 0,0 1-814 0 0,0 0-1 0 0,1 0 0 0 0,0 0 1 0 0,0 0-1 0 0,1 0 0 0 0,0-1 0 0 0,0 1 1 0 0,0 0-1 0 0,1-1 0 0 0,0 1 1 0 0,0-4 814 0 0,3-13-5362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5:26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 10135 0 0,'0'0'231'0'0,"0"0"29"0"0,0 0 19 0 0,0 0 105 0 0,0 0 410 0 0,-2 0 184 0 0,-14 6 1127 0 0,1 1 0 0 0,-9 4-2105 0 0,21-9 227 0 0,-1 1-1 0 0,1 0 1 0 0,0 0-1 0 0,0 0 1 0 0,0 1-1 0 0,0-1 1 0 0,1 0-1 0 0,-3 5-226 0 0,2-4 236 0 0,-7 12 72 0 0,1 1-1 0 0,0 0 0 0 0,1 1 1 0 0,1 0-1 0 0,0 0 1 0 0,1 1-1 0 0,-1 13-307 0 0,2 0 9 0 0,2 0 0 0 0,0 26-9 0 0,1 3 425 0 0,-3 40 377 0 0,4 0 1 0 0,7 23-803 0 0,-5-69 0 0 0,-1 8 0 0 0,-1-59 0 0 0,2 8 0 0 0,-1-1 0 0 0,1 1 0 0 0,1-1 0 0 0,0 0 0 0 0,1 0 0 0 0,0 1 0 0 0,0-2 0 0 0,2 1 0 0 0,-1 0 0 0 0,1-1 0 0 0,0 0 0 0 0,1 0 0 0 0,1 0 0 0 0,0 0 0 0 0,3-2 0 0 0,4-5 0 0 0,-11-3 2 0 0,0 0 0 0 0,-1-1 0 0 0,1 1 0 0 0,0-1 0 0 0,0 0 0 0 0,0 0-1 0 0,-1 0 1 0 0,1 0 0 0 0,0 0 0 0 0,-1 0 0 0 0,1-1 0 0 0,-1 0 0 0 0,1 1 0 0 0,-1-1 0 0 0,0 0-1 0 0,0 0 1 0 0,0 0 0 0 0,0 0 0 0 0,0 0 0 0 0,0-1 0 0 0,0 1 0 0 0,-1-1 0 0 0,1 1 0 0 0,-1-1 0 0 0,0 0-2 0 0,5-10-90 0 0,0 0 0 0 0,-2-1 1 0 0,1 0-1 0 0,0-10 90 0 0,0 4-518 0 0,-2 10-546 0 0,-1 0 0 0 0,0-1 0 0 0,0-8 1064 0 0,-1-7-7163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5:27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11975 0 0,'0'0'267'0'0,"0"0"42"0"0,0 0 17 0 0,0 0-28 0 0,2-1-196 0 0,0 0-55 0 0,2-2 90 0 0,10-2 3795 0 0,-12 4-3516 0 0,-1 3 80 0 0,4 6-160 0 0,0 0 1 0 0,0 1-1 0 0,-1-1 1 0 0,-1 1-1 0 0,0 0 1 0 0,0-1-1 0 0,0 2 1 0 0,-1-1 0 0 0,0 5-337 0 0,3 23 565 0 0,0 31-565 0 0,-4-45 503 0 0,3 23 322 0 0,-1-14-533 0 0,-1 25-292 0 0,-2-26 0 0 0,1 1 0 0 0,2 0 0 0 0,2 1 0 0 0,-3-8 0 0 0,-2-20 0 0 0,-1-2 0 0 0,0-3 0 0 0,-3-8 0 0 0,-3-13 0 0 0,-25-151 2048 0 0,29 147-2048 0 0,0 0 0 0 0,2 0 0 0 0,0 0 0 0 0,2 0 0 0 0,1-1 0 0 0,1 1 0 0 0,4-15 0 0 0,-3 24 0 0 0,0-1 0 0 0,2 1 0 0 0,0 0 0 0 0,1 0 0 0 0,0 0 0 0 0,1 1 0 0 0,9-11 0 0 0,-17 24 0 0 0,1 1 0 0 0,0-1 0 0 0,0 1 0 0 0,-1 0 0 0 0,1 0 0 0 0,0-1 0 0 0,0 1 0 0 0,0 0 0 0 0,0 0 0 0 0,1 0 0 0 0,-1 0 0 0 0,0 0 0 0 0,0 0 0 0 0,1 0 0 0 0,3-2 0 0 0,7-8 0 0 0,1 3 0 0 0,-7 7 0 0 0,-1 1 0 0 0,1-1 0 0 0,-1 1 0 0 0,1 0 0 0 0,0 0 0 0 0,-1 0 0 0 0,1 1 0 0 0,-1 0 0 0 0,1 0 0 0 0,-1 1 0 0 0,1-1 0 0 0,-1 1 0 0 0,0 0 0 0 0,0 1 0 0 0,1 0 0 0 0,-3-2 0 0 0,-1 0 0 0 0,1 0 0 0 0,-1 0 0 0 0,0 0 0 0 0,1 0 0 0 0,-1 1 0 0 0,0-1 0 0 0,0 1 0 0 0,0-1 0 0 0,1 2 0 0 0,2 2 0 0 0,0-2 0 0 0,1 0 0 0 0,10 14 0 0 0,-12-13 0 0 0,0 0 0 0 0,-1 0 0 0 0,1 1 0 0 0,-1-1 0 0 0,0 1 0 0 0,0 0 0 0 0,0-1 0 0 0,-1 1 0 0 0,1 1 0 0 0,-1-1 0 0 0,-1 0 0 0 0,1 0 0 0 0,-1 1 0 0 0,1-1 0 0 0,-1 5 0 0 0,-1-7 0 0 0,1-1 0 0 0,-1 1 0 0 0,0 0 0 0 0,0-1 0 0 0,0 1 0 0 0,0-1 0 0 0,0 1 0 0 0,-1-1 0 0 0,1 1 0 0 0,-1-1 0 0 0,0 1 0 0 0,1-1 0 0 0,-1 1 0 0 0,-1 1 0 0 0,-2 4 0 0 0,-1 5 0 0 0,-1 0 0 0 0,0 0 0 0 0,-1-1 0 0 0,0 0 0 0 0,-7 8 0 0 0,-6 6 0 0 0,-21 19 0 0 0,-4-5 0 0 0,34-32 0 0 0,11-8 0 0 0,-1 0 0 0 0,1 0 0 0 0,-1 1 0 0 0,1-1 0 0 0,-1 0 0 0 0,1 0 0 0 0,-1 0 0 0 0,1 0 0 0 0,-1 0 0 0 0,0 1 0 0 0,1-1 0 0 0,-1 0 0 0 0,1 0 0 0 0,-1 0 0 0 0,1 0 0 0 0,-1-1 0 0 0,1 1 0 0 0,-1 0 0 0 0,0-1 0 0 0,1 1 0 0 0,-1-1 0 0 0,1 0 0 0 0,0 0 0 0 0,-1 0 0 0 0,1 0 0 0 0,0 0 0 0 0,-1 1 0 0 0,1-1 0 0 0,0 0 0 0 0,0 0 0 0 0,0 0 0 0 0,0 0 0 0 0,0 0 0 0 0,0 0 0 0 0,0 0 0 0 0,0 0 0 0 0,0 0 0 0 0,0 0 0 0 0,1 0 0 0 0,-1 1 0 0 0,0-1 0 0 0,8-22 0 0 0,-4 16 0 0 0,0 2 0 0 0,0-1 0 0 0,0 0 0 0 0,1 1 0 0 0,0 0 0 0 0,0 0 0 0 0,1 0 0 0 0,0 0 0 0 0,-1 1 0 0 0,1 0 0 0 0,3-1 0 0 0,-6 3 0 0 0,1 1 0 0 0,-1 0 0 0 0,0-1 0 0 0,1 1 0 0 0,-1 1 0 0 0,1-1 0 0 0,-1 0 0 0 0,1 1 0 0 0,-1 0 0 0 0,1-1 0 0 0,0 1 0 0 0,-1 1 0 0 0,1-1 0 0 0,-1 1 0 0 0,1-1 0 0 0,-1 1 0 0 0,1 0 0 0 0,-1 0 0 0 0,0 0 0 0 0,1 1 0 0 0,-1-1 0 0 0,0 1 0 0 0,2 1 0 0 0,7 6 0 0 0,-4 0 0 0 0,-1 0 0 0 0,0 1 0 0 0,-1 0 0 0 0,0 0 0 0 0,-1 0 0 0 0,1 0 0 0 0,-2 1 0 0 0,0 0 0 0 0,1 4 0 0 0,-2-4 0 0 0,0 1 0 0 0,-1 0 0 0 0,-1 0 0 0 0,0 0 0 0 0,-1 0 0 0 0,0 0 0 0 0,0 1 0 0 0,-1-1 0 0 0,-1 0 0 0 0,-1 3 0 0 0,-5 23 0 0 0,4-17 0 0 0,0 0 0 0 0,-2 0 0 0 0,4-14 0 0 0,-1-1 0 0 0,1 0 0 0 0,-1 0 0 0 0,0-1 0 0 0,0 1 0 0 0,-1-1 0 0 0,0 1 0 0 0,-3 3 0 0 0,-6 4 0 0 0,9-12 0 0 0,0 0 0 0 0,-19 9 0 0 0,8-6 0 0 0,11-7 0 0 0,2 2 0 0 0,-1 0-133 0 0,1-1 1 0 0,0 1-1 0 0,-1-1 0 0 0,1 1 1 0 0,0-1-1 0 0,0 0 0 0 0,0 0 0 0 0,0 0 1 0 0,0 0-1 0 0,0-1 0 0 0,1 1 1 0 0,-1 0-1 0 0,1-1 0 0 0,0 1 1 0 0,-1-1-1 0 0,1 1 0 0 0,0-1 0 0 0,1 0 1 0 0,-1 1-1 0 0,0-1 0 0 0,1 0 1 0 0,-1 0-1 0 0,1 1 0 0 0,0-1 0 0 0,0-1 133 0 0,0-7-867 0 0,0-1-1 0 0,1 1 0 0 0,1 0 0 0 0,0-1 0 0 0,2-6 868 0 0,1-2-2047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5:28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0,'0'0'315'0'0,"0"0"45"0"0,0 0 21 0 0,0 0-49 0 0,2 0-220 0 0,1 2-11 0 0,1-1 0 0 0,-1 0-1 0 0,0 0 1 0 0,1-1 0 0 0,-1 1 0 0 0,0-1-1 0 0,1 0 1 0 0,-1 0 0 0 0,0 0-1 0 0,1 0 1 0 0,2-1-101 0 0,4 0 336 0 0,0 1 209 0 0,0 1 0 0 0,1-1 0 0 0,-1 2 0 0 0,3 0-545 0 0,-8-1 213 0 0,0 1 0 0 0,0-1 0 0 0,-1 1 0 0 0,1 0 0 0 0,-1 1 0 0 0,1-1-1 0 0,-1 1 1 0 0,0 0 0 0 0,3 3-213 0 0,0 0 81 0 0,-1 0-1 0 0,0 1 1 0 0,-1-1-1 0 0,1 1 1 0 0,-1 1-1 0 0,-1-1 1 0 0,1 1-1 0 0,0 2-80 0 0,8 18 647 0 0,5 21-647 0 0,-15-40 248 0 0,8 23-89 0 0,-1 1 1 0 0,-2 0 0 0 0,-1 0-1 0 0,-2 1 1 0 0,-1 0 0 0 0,-1 0-1 0 0,-2 3-159 0 0,-1-17-119 0 0,0 22 836 0 0,-1 1 0 0 0,-2-1 0 0 0,-8 41-717 0 0,-7 5 16 0 0,15-74-16 0 0,3-14-3 0 0,0 0-1 0 0,0 0 0 0 0,0 0 1 0 0,0 0-1 0 0,0 0 1 0 0,0 1-1 0 0,0-1 0 0 0,0 0 1 0 0,0 0-1 0 0,0 0 1 0 0,0 0-1 0 0,0 0 1 0 0,0 1-1 0 0,0-1 0 0 0,0 0 1 0 0,0 0-1 0 0,0 0 1 0 0,0 0-1 0 0,0 0 1 0 0,0 0-1 0 0,0 1 0 0 0,-1-1 1 0 0,1 0-1 0 0,0 0 1 0 0,0 0-1 0 0,0 0 0 0 0,0 0 1 0 0,0 0-1 0 0,0 0 1 0 0,0 0-1 0 0,0 1 1 0 0,-1-1-1 0 0,1 0 0 0 0,0 0 1 0 0,0 0-1 0 0,0 0 1 0 0,0 0-1 0 0,0 0 0 0 0,0 0 1 0 0,-1 0-1 0 0,1 0 1 0 0,0 0-1 0 0,0 0 1 0 0,0 0-1 0 0,0 0 0 0 0,0 0 1 0 0,-1 0 3 0 0,-1-8-396 0 0,0-13-424 0 0,10-65-5453 0 0,-6 55 4226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5:28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13823 0 0,'0'0'315'0'0,"0"0"45"0"0,0 0 21 0 0,0 0-49 0 0,0 0-81 0 0,2-1 481 0 0,1 1-432 0 0,0-1 0 0 0,0 1 0 0 0,0-1 0 0 0,0 1 0 0 0,0 0 1 0 0,0 0-1 0 0,0 1 0 0 0,0-1 0 0 0,0 0 0 0 0,0 1 0 0 0,0 0 0 0 0,1 0-300 0 0,73 25 3108 0 0,-63-21-2993 0 0,0-1 0 0 0,1 0 0 0 0,-1-1-1 0 0,1 0 1 0 0,8-1-115 0 0,4 2 42 0 0,-26-4-42 0 0,0 1 0 0 0,0-1 0 0 0,0 0 0 0 0,0 0 0 0 0,-1 1 0 0 0,1-1 0 0 0,0 0 0 0 0,0 0 0 0 0,0 0 0 0 0,0 0 0 0 0,0 0 0 0 0,0 0 0 0 0,-1 0 0 0 0,1-1 0 0 0,0 1 0 0 0,0 0 0 0 0,0 0 0 0 0,0-1 0 0 0,-1 1 0 0 0,1 0 0 0 0,0-1 0 0 0,0 1 0 0 0,1-2 0 0 0,21-8 0 0 0,-14 4 0 0 0,-4-4 0 0 0,-4 8-75 0 0,0-1 0 0 0,-1 1-1 0 0,1 0 1 0 0,-1-1 0 0 0,0 1-1 0 0,0-1 1 0 0,0 1 0 0 0,0-2 75 0 0,0 2-1001 0 0,-1-1 0 0 0,1 1 0 0 0,-1 0 0 0 0,1-1 0 0 0,-1 1 0 0 0,0 0 0 0 0,0 0 0 0 0,-1-2 1001 0 0,-5-8-6438 0 0</inkml:trace>
  <inkml:trace contextRef="#ctx0" brushRef="#br0" timeOffset="1">42 271 13823 0 0,'0'0'315'0'0,"-1"2"45"0"0,-1 7 21 0 0,2-7-49 0 0,1 0-220 0 0,3 7 39 0 0,1-6 569 0 0,8 0-216 0 0,0-1 1 0 0,1-1-1 0 0,-1 0 0 0 0,0 0 0 0 0,0-1 1 0 0,10-2-505 0 0,10-1 1969 0 0,0-3 0 0 0,5-1-1969 0 0,-34 6 304 0 0,5 2-271 0 0,0 2 42 0 0,-7-2 307 0 0,-2-1 114 0 0,0 0-797 0 0,0 0-3409 0 0,0 0-1496 0 0,0 0-290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5:31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188 265 10135 0 0,'0'0'464'0'0,"0"0"-9"0"0,0-2-295 0 0,-5-16 91 0 0,4 15-5 0 0,0 0-1 0 0,0 0 1 0 0,0 0-1 0 0,0-1 0 0 0,1 1 1 0 0,-1 0-1 0 0,1-3-245 0 0,-3-59 4608 0 0,3 62-4289 0 0,0 0 0 0 0,-1 1 0 0 0,1-1 0 0 0,-1 1 0 0 0,1-1 0 0 0,-1 1 0 0 0,0-1 0 0 0,0 1 0 0 0,0 0 0 0 0,0-1 0 0 0,-1 1 0 0 0,1 0 0 0 0,0 0 0 0 0,-1 0 0 0 0,0 0 0 0 0,0-1-319 0 0,2 3 16 0 0,-1-1 427 0 0,-7 13-278 0 0,5-6-165 0 0,0 0 0 0 0,0 0 0 0 0,1 1 0 0 0,-1-1 0 0 0,2 1 0 0 0,-1 0 0 0 0,1-1 0 0 0,-1 1 0 0 0,2 0 0 0 0,-2 19 0 0 0,1 21 0 0 0,0-3 0 0 0,0 131 0 0 0,1-48 0 0 0,1-61-1 0 0,0-22 74 0 0,-4 32-73 0 0,1-117 755 0 0,-2 1-1 0 0,-3-11-754 0 0,-1-21 467 0 0,5 42-467 0 0,-2-1 0 0 0,0 1 0 0 0,-2 0 0 0 0,-2 1 0 0 0,-10-27 0 0 0,-28-57 0 0 0,41 98 0 0 0,7 10 0 0 0,0 2 0 0 0,-1 0 0 0 0,-1 1 0 0 0,1-1 0 0 0,0 1 0 0 0,1 0 0 0 0,-1-1 0 0 0,0 1 0 0 0,1-1 0 0 0,-1 1 0 0 0,1 0 0 0 0,0-1 0 0 0,0 1 0 0 0,0 0 0 0 0,0 0 0 0 0,0-1 0 0 0,3-5 0 0 0,15-30 0 0 0,1 0 0 0 0,3-1 0 0 0,-17 31 0 0 0,-1 1 0 0 0,1-1 0 0 0,0 1 0 0 0,0 0 0 0 0,1 1 0 0 0,0-1 0 0 0,3 0 0 0 0,-6 3 0 0 0,1 1 0 0 0,0 0 0 0 0,0 0 0 0 0,0 1 0 0 0,0-1 0 0 0,0 1 0 0 0,1 0 0 0 0,-1 1 0 0 0,0-1 0 0 0,1 1 0 0 0,0 0 0 0 0,2 0 0 0 0,-4 1 0 0 0,1-1 0 0 0,0 1 0 0 0,0 0 0 0 0,-1 0 0 0 0,1 1 0 0 0,0-1 0 0 0,0 1 0 0 0,-1 0 0 0 0,1 0 0 0 0,-1 1 0 0 0,4 1 0 0 0,4 6 0 0 0,-4 2 0 0 0,-1 1 0 0 0,0 0 0 0 0,-1 0 0 0 0,0 1 0 0 0,2 9 0 0 0,-6-16 0 0 0,4 10 0 0 0,-1 1 0 0 0,0-1 0 0 0,-2 1 0 0 0,0 1 0 0 0,-1-1 0 0 0,0 0 0 0 0,-2 0 0 0 0,0 1 0 0 0,-1-1 0 0 0,-1 0 0 0 0,0 1 0 0 0,-4 12 0 0 0,2-18 0 0 0,0 0 0 0 0,-1 0 0 0 0,0 0 0 0 0,-1 0 0 0 0,-5 5 0 0 0,4-4 0 0 0,4-8 0 0 0,-1 0 0 0 0,1-1 0 0 0,-2 1 0 0 0,1-1 0 0 0,0 1 0 0 0,-1-1 0 0 0,0-1 0 0 0,1 1 0 0 0,-2-1 0 0 0,1 0 0 0 0,0 0 0 0 0,-3 1 0 0 0,-2 1 0 0 0,0-1 0 0 0,0 0 0 0 0,0-1 0 0 0,-1-1 0 0 0,1 1 0 0 0,-9 0 0 0 0,16-3 3 0 0,-13-1 27 0 0,13 0-54 0 0,0 0 0 0 0,0-1 0 0 0,0 1 1 0 0,0-1-1 0 0,0 0 0 0 0,0 0 1 0 0,-1-2 23 0 0,0 0-417 0 0,1 0 0 0 0,0 0 1 0 0,0 0-1 0 0,0-1 0 0 0,1 1 0 0 0,0 0 1 0 0,-1-1-1 0 0,2 0 0 0 0,-2-1 417 0 0,3 4-242 0 0,0 1 0 0 0,-1-1 1 0 0,1 1-1 0 0,0-1 0 0 0,0 1 0 0 0,0-1 0 0 0,0 1 0 0 0,0-1 1 0 0,0 1-1 0 0,1-1 0 0 0,-1 1 0 0 0,0 0 0 0 0,1-1 0 0 0,-1 1 1 0 0,1-1-1 0 0,0 0 242 0 0,1-2-543 0 0,4-11-993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5:31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11975 0 0,'0'0'267'0'0,"0"0"42"0"0,0 0 17 0 0,0 0-28 0 0,0 0-58 0 0,0 0 491 0 0,0 0 238 0 0,0 0 45 0 0,0 0 8 0 0,-1 3 2 0 0,-22 66 2459 0 0,11-39-2918 0 0,2 2 0 0 0,1-1 1 0 0,1 6-566 0 0,-5 43 55 0 0,4 0 0 0 0,4 0 0 0 0,3 22-55 0 0,3-80 0 0 0,1 1 0 0 0,0-1 0 0 0,2 0 0 0 0,1 0 0 0 0,0 0 0 0 0,9 21 0 0 0,-12-39 0 0 0,1 1 0 0 0,-1-1 0 0 0,1 0 0 0 0,0 0 0 0 0,0 0 0 0 0,0 0 0 0 0,0-1 0 0 0,1 1 0 0 0,0-1 0 0 0,-1 0 0 0 0,1 0 0 0 0,0 0 0 0 0,1 0 0 0 0,-1-1 0 0 0,0 1 0 0 0,1-1 0 0 0,0 0 0 0 0,3 0 0 0 0,-7-1 22 0 0,1-1 0 0 0,-1 0 0 0 0,0 0 1 0 0,0 1-1 0 0,1-1 0 0 0,-1 0 0 0 0,0-1 0 0 0,1 1 0 0 0,-1 0 0 0 0,0 0 0 0 0,0 0 0 0 0,1-1 0 0 0,-1 1 0 0 0,0-1 1 0 0,0 1-1 0 0,1-1 0 0 0,-1 1 0 0 0,0-1 0 0 0,0 0 0 0 0,0 1 0 0 0,0-1-22 0 0,1-1-206 0 0,0-1 0 0 0,0 1 0 0 0,0 0 0 0 0,0 0 0 0 0,0-1-1 0 0,-1 1 1 0 0,1-1 0 0 0,-1 0 0 0 0,1-1 206 0 0,1-4-1126 0 0,0-1 1 0 0,0 1-1 0 0,-1-1 0 0 0,0 1 0 0 0,-1-5 1126 0 0,4-13-2556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4:27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166 240 11975 0 0,'0'0'267'0'0,"3"-2"42"0"0,-1 0-262 0 0,0 0-1 0 0,-1 1 1 0 0,1-1-1 0 0,-1 0 0 0 0,0 0 1 0 0,0 0-1 0 0,1 0 1 0 0,-1 0-1 0 0,0 0 0 0 0,-1 0 1 0 0,1 0-1 0 0,0 0 1 0 0,-1-1-1 0 0,1 1 0 0 0,-1 0 1 0 0,1-2-47 0 0,3-12-7 0 0,19-94 5527 0 0,-9 69-3472 0 0,-14 40-1968 0 0,1 0 0 0 0,-1 0 0 0 0,0 0-1 0 0,0 0 1 0 0,1 1 0 0 0,-1-1 0 0 0,0 0-1 0 0,1 0 1 0 0,-1 0 0 0 0,1 1 0 0 0,-1-1 0 0 0,1 0-1 0 0,0 1 1 0 0,-1-1-80 0 0,1 0 82 0 0,-1 1-1 0 0,1-1 1 0 0,-1 1-1 0 0,1-1 0 0 0,-1 1 1 0 0,1-1-1 0 0,-1 1 1 0 0,0-1-1 0 0,0 0 1 0 0,1 1-1 0 0,-1-1 1 0 0,0 1-1 0 0,0-1 1 0 0,1 0-1 0 0,-1 1 0 0 0,0-1 1 0 0,0 0-1 0 0,0 1 1 0 0,0-1-1 0 0,0 0 1 0 0,0 0-1 0 0,0 1 1 0 0,0-1-1 0 0,-1 0-81 0 0,1 1 11 0 0,0 0 0 0 0,0-1 0 0 0,0 1-1 0 0,0 0 1 0 0,0-1 0 0 0,0 1 0 0 0,0 0 0 0 0,0 0-1 0 0,0-1 1 0 0,0 1 0 0 0,-1 0 0 0 0,1 0 0 0 0,0-1 0 0 0,0 1-1 0 0,0 0 1 0 0,0 0 0 0 0,-1 0 0 0 0,1-1 0 0 0,0 1-1 0 0,0 0 1 0 0,0 0 0 0 0,-1 0 0 0 0,1 0 0 0 0,0-1 0 0 0,0 1-1 0 0,-1 0 1 0 0,1 0 0 0 0,0 0 0 0 0,-1 0 0 0 0,1 0-1 0 0,0 0 1 0 0,0 0 0 0 0,-1 0 0 0 0,1 0 0 0 0,0 0 0 0 0,-1 0-1 0 0,1 0-10 0 0,-14 6 548 0 0,9-3-375 0 0,0 1 0 0 0,0 0 0 0 0,0 0 0 0 0,-1 2-173 0 0,-9 12 0 0 0,1 1 0 0 0,1 0 0 0 0,1 0 0 0 0,1 1 0 0 0,0 1 0 0 0,-43 106 0 0 0,52-124 0 0 0,-14 43 941 0 0,1 0 1 0 0,-5 36-942 0 0,12-28 165 0 0,8-39-211 0 0,1-11-106 0 0,0-2-51 0 0,0 0-272 0 0,-1-2-33 0 0,0 0 65 0 0,0 0 154 0 0,1-2-539 0 0,-1 0 0 0 0,1 1 1 0 0,-1-1-1 0 0,1 0 0 0 0,-1 0 0 0 0,0 1 0 0 0,0-1 0 0 0,0 0 0 0 0,0 0 0 0 0,0 1 1 0 0,0-3 827 0 0,-1-10-7082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5:37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0,'0'0'267'0'0,"0"0"42"0"0,0 0 17 0 0,0 0-28 0 0,0 0-58 0 0,0 0 491 0 0,0 0 238 0 0,0 0 45 0 0,0 0-61 0 0,0 0-288 0 0,1 1-121 0 0,10 6-171 0 0,-1 1-1 0 0,-1 0 1 0 0,1 0-1 0 0,-1 1 1 0 0,-1 1-1 0 0,0-1 1 0 0,0 1-1 0 0,-1 1 1 0 0,0-1-1 0 0,-1 1 1 0 0,0 0-1 0 0,0 1 1 0 0,-2 0-373 0 0,11 24 128 0 0,-3 1 1 0 0,-1 1-1 0 0,4 23-128 0 0,-14-54 1 0 0,19 86 1042 0 0,6 76-1043 0 0,-23-139 143 0 0,-2 0 1 0 0,-1 0-1 0 0,-1 0 1 0 0,-1 1-1 0 0,-2-1 1 0 0,-1-1-1 0 0,-7 24-143 0 0,7-38 8 0 0,3-5 0 0 0,-1-1-1 0 0,0 1 0 0 0,-3 5-7 0 0,5-13-8 0 0,0 0 0 0 0,1-1 0 0 0,-1 1 0 0 0,0-1 0 0 0,0 1-1 0 0,-1 0 1 0 0,1-1 0 0 0,0 0 0 0 0,-1 1 0 0 0,1-1-1 0 0,0 0 1 0 0,-1 1 0 0 0,1-1 0 0 0,-1 0 0 0 0,0 0 0 0 0,1-1-1 0 0,-1 1 1 0 0,0 0 0 0 0,0 0 0 0 0,0 0 8 0 0,0-1-696 0 0,1-1-258 0 0,-12-14-6437 0 0,8 5 309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5:39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32 8287 0 0,'-5'4'129'0'0,"-15"7"785"0"0,18-10-194 0 0,2-1 249 0 0,0 0 45 0 0,0 0 8 0 0,0 0 2 0 0,0 0 0 0 0,0 0 0 0 0,0 0-69 0 0,0 0-290 0 0,2-1-490 0 0,0 0 0 0 0,0 0-1 0 0,0 0 1 0 0,0-1 0 0 0,0 1-1 0 0,0 0 1 0 0,-1-1 0 0 0,1 1-1 0 0,0-1-174 0 0,0-1 162 0 0,1 1-1 0 0,0-1 1 0 0,-1 1-1 0 0,1 0 1 0 0,0 0-1 0 0,0 0 1 0 0,1 0-1 0 0,-1 1 1 0 0,0-1 0 0 0,1 1-1 0 0,-1 0 1 0 0,1 0-1 0 0,-1 0 1 0 0,1 0-1 0 0,-1 0 1 0 0,1 1-1 0 0,0 0 1 0 0,-1 0-1 0 0,1 0 1 0 0,0 0-1 0 0,-1 0 1 0 0,1 1 0 0 0,-1 0-1 0 0,1 0 1 0 0,0 0-1 0 0,1 0-161 0 0,39 17 0 0 0,-12-5 0 0 0,28 7 0 0 0,-48-17 0 0 0,1-1 0 0 0,0 0 0 0 0,0-1 0 0 0,1 0 0 0 0,-1-1 0 0 0,0 0 0 0 0,0-1 0 0 0,0-1 0 0 0,0 0 0 0 0,-3 0 0 0 0,1 0 0 0 0,-1-1 0 0 0,0 0 0 0 0,0-1 0 0 0,0 0 0 0 0,0-1 0 0 0,-1 0 0 0 0,0 0 0 0 0,0-1 0 0 0,0 0 0 0 0,2-2 0 0 0,-5 1 0 0 0,-6 7 0 0 0,0 0 0 0 0,1 0 0 0 0,-1 0 0 0 0,0 0 0 0 0,0 0 0 0 0,0 0 0 0 0,0-1 0 0 0,0 1 0 0 0,1 0 0 0 0,-1 0 0 0 0,0 0 0 0 0,0 0 0 0 0,0 0 0 0 0,0 0 0 0 0,0-1 0 0 0,0 1 0 0 0,0 0 0 0 0,0 0 0 0 0,0 0 0 0 0,0 0 0 0 0,1-1 0 0 0,-1 1 0 0 0,0 0 0 0 0,0 0 0 0 0,0 0 0 0 0,0 0 0 0 0,0-1 0 0 0,0 1 0 0 0,0 0 0 0 0,0 0 0 0 0,0 0 0 0 0,0 0 0 0 0,0-1 0 0 0,-1 1 0 0 0,1 0 0 0 0,0 0 0 0 0,0 0 0 0 0,0 0 0 0 0,0-1 0 0 0,0 1 0 0 0,0 0 0 0 0,0 0 0 0 0,0 0 0 0 0,0 0 0 0 0,-1 0 0 0 0,1-1 0 0 0,0 1 0 0 0,0 0 0 0 0,0 0 0 0 0,0 0 0 0 0,0 0 0 0 0,-1 0 0 0 0,1 0 0 0 0,0 0 0 0 0,0 0 0 0 0,0 0 0 0 0,0 0 0 0 0,0 0 0 0 0,-1 0 0 0 0,1 0 0 0 0,0-1 0 0 0,0 1 0 0 0,0 0 0 0 0,-1 0 0 0 0,-8 0 0 0 0,9 0 0 0 0,-21 5-267 0 0,-6 0-3032 0 0,18-5-1745 0 0,1 1-1394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5:39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13823 0 0,'0'0'315'0'0,"0"0"45"0"0,0 0 21 0 0,0 0-49 0 0,2-1-220 0 0,14-10 336 0 0,-15 10 39 0 0,-1 1 22 0 0,0 0 71 0 0,0 0 286 0 0,0 0 124 0 0,2 2 30 0 0,1 3-887 0 0,0 0 1 0 0,0 1-1 0 0,0-1 0 0 0,-1 1 1 0 0,1-1-1 0 0,-2 1 0 0 0,1 0 0 0 0,0 0 1 0 0,-1-1-1 0 0,0 7-133 0 0,1 11-99 0 0,-1 0 0 0 0,-2 7 99 0 0,1 11 89 0 0,-2 48 953 0 0,0-45-594 0 0,2-1 1 0 0,5 34-449 0 0,-5-77-87 0 0,1 0 0 0 0,0 0 0 0 0,-1 1 1 0 0,1-1-1 0 0,0 0 0 0 0,-1 0 0 0 0,1 0 0 0 0,-1 0 1 0 0,1 0-1 0 0,0 0 0 0 0,-1 0 0 0 0,1 0 0 0 0,0-1 1 0 0,-1 1-1 0 0,1 0 0 0 0,0 0 0 0 0,-1 0 0 0 0,1-1 1 0 0,-1 1 86 0 0,2 0-621 0 0,-1-1 0 0 0,1 1 0 0 0,-1-1 1 0 0,1 0-1 0 0,-1 1 0 0 0,1-1 0 0 0,-1 0 1 0 0,1 0-1 0 0,-1 0 0 0 0,0 0 1 0 0,1-1 620 0 0,6-7-6438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5:40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130 228 8287 0 0,'0'0'191'0'0,"0"-2"26"0"0,2 0-41 0 0,-1-17 104 0 0,0-4 606 0 0,0 21 90 0 0,0-9 1066 0 0,1 6-1103 0 0,-1 1-1 0 0,1-1 0 0 0,-1 1 1 0 0,1 0-1 0 0,2-3-938 0 0,-2-3 1024 0 0,-2 11 1659 0 0,3 14-2568 0 0,0 1 0 0 0,-1 0 0 0 0,0 0 0 0 0,-2 15-115 0 0,-1 133 1605 0 0,7 40-1605 0 0,-4-181 0 0 0,-2-19-2 0 0,4 14-60 0 0,-4-16-275 0 0,0-2-138 0 0,0 0-33 0 0,0 0 66 0 0,0-1 425 0 0,-1-1 0 0 0,0 1 0 0 0,0 0 0 0 0,0 0 0 0 0,0 0 0 0 0,0-1 0 0 0,0 1 0 0 0,0 0 0 0 0,0 0 0 0 0,-1 0 17 0 0,-1-2-68 0 0,-11-11-435 0 0,1-1 0 0 0,1 0 0 0 0,0-1 0 0 0,1 0 0 0 0,1-1 0 0 0,0 0 0 0 0,1-1 0 0 0,-5-16 503 0 0,11 27 0 0 0,-9-25 0 0 0,0-1 0 0 0,-4-27 0 0 0,13 42 803 0 0,0 0 0 0 0,2 0-1 0 0,0-6-802 0 0,1 23 94 0 0,0-1 0 0 0,0 1 0 0 0,1 0 0 0 0,-1 0 0 0 0,1-1 0 0 0,-1 1 0 0 0,1 0-1 0 0,-1 0 1 0 0,1 0 0 0 0,-1 0 0 0 0,1-1 0 0 0,0 1 0 0 0,0 0-94 0 0,3-5 246 0 0,3-10 0 0 0,1 0 0 0 0,1 0 0 0 0,0 1 0 0 0,1 0-1 0 0,1 1 1 0 0,0 0 0 0 0,1 1 0 0 0,0 0 0 0 0,11-8-246 0 0,-19 18 9 0 0,13-12 528 0 0,1 1 1 0 0,6-3-538 0 0,-18 13 107 0 0,0 1 0 0 0,0-1 0 0 0,1 1 0 0 0,-1 0 0 0 0,1 1 1 0 0,0 0-1 0 0,0 0 0 0 0,0 0 0 0 0,3 1-107 0 0,-7 0 0 0 0,1 1 0 0 0,-1 0 0 0 0,1 0 0 0 0,-1 1 0 0 0,1-1 0 0 0,-1 1 0 0 0,1 0 0 0 0,-1 0 0 0 0,12 6 0 0 0,-9-2 0 0 0,-1-1 0 0 0,0 1 0 0 0,0 0 0 0 0,0 0 0 0 0,0 1 0 0 0,-1 0 0 0 0,0 0 0 0 0,0 0 0 0 0,-1 0 0 0 0,1 0 0 0 0,0 5 0 0 0,0-2 0 0 0,-1 1 0 0 0,0 0 0 0 0,-1 0 0 0 0,0 0 0 0 0,-1 1 0 0 0,0-1 0 0 0,0 9 0 0 0,-1-5 0 0 0,-1 1 0 0 0,-1-1 0 0 0,0 0 0 0 0,-1 0 0 0 0,0-1 0 0 0,-1 1 0 0 0,-1-1 0 0 0,0 1 0 0 0,-1-1 0 0 0,0-1 0 0 0,-8 13 0 0 0,6-14 0 0 0,-5 11 0 0 0,-2-2 0 0 0,0 0 0 0 0,-1 0 0 0 0,-8 5 0 0 0,22-23-160 0 0,0-1 1 0 0,0 1-1 0 0,0-1 0 0 0,0 1 1 0 0,0-1-1 0 0,0 0 0 0 0,0 0 0 0 0,0 0 1 0 0,0 0-1 0 0,0 0 0 0 0,-1-1 1 0 0,1 1-1 0 0,0-1 0 0 0,-1 1 0 0 0,1-1 1 0 0,0 0-1 0 0,-1 0 0 0 0,1 0 1 0 0,-1 0-1 0 0,1 0 0 0 0,0-1 1 0 0,-1 1-1 0 0,1-1 160 0 0,1 1-199 0 0,0 0 1 0 0,1 0-1 0 0,-1-1 0 0 0,1 1 1 0 0,-1 0-1 0 0,0-1 1 0 0,1 1-1 0 0,-1-1 1 0 0,1 1-1 0 0,-1 0 0 0 0,1-1 1 0 0,0 1-1 0 0,-1-1 1 0 0,1 1-1 0 0,-1-1 0 0 0,1 0 1 0 0,0 0 198 0 0,-2-1-608 0 0,-3-6-1439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5:41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10135 0 0,'0'0'464'0'0,"0"0"-9"0"0,0 0-155 0 0,0 0 443 0 0,0 0 227 0 0,0 0 44 0 0,0 0 8 0 0,0 0 2 0 0,0 0 0 0 0,0 0 0 0 0,-2 1-69 0 0,-17 19 770 0 0,17-19-1281 0 0,2 1-289 0 0,-9 37 571 0 0,3 1 1 0 0,1-1-1 0 0,1 10-726 0 0,3-39-114 0 0,-6 90 114 0 0,5 45 0 0 0,2-123 2 0 0,2 1-1 0 0,1-1 0 0 0,1 0 1 0 0,5 19-2 0 0,-5-29-8 0 0,0 0 0 0 0,1 0 1 0 0,0 0-1 0 0,0-1 0 0 0,2 1 0 0 0,-1-1 1 0 0,1-1-1 0 0,1 1 0 0 0,0-1 8 0 0,-6-8-337 0 0,6-2-300 0 0,-7 0 522 0 0,0 1 1 0 0,1-1-1 0 0,-1 0 0 0 0,0 0 1 0 0,0 0-1 0 0,1 0 1 0 0,-1-1-1 0 0,0 1 1 0 0,1 0-1 0 0,-1 0 1 0 0,0-1-1 0 0,0 1 0 0 0,0-1 1 0 0,1 1-1 0 0,-1-1 1 0 0,0 0-1 0 0,0 1 1 0 0,0-1-1 0 0,0 0 1 0 0,0 0-1 0 0,0 1 0 0 0,0-1 1 0 0,0-1 114 0 0,2-2-639 0 0,0 1 0 0 0,0-1 0 0 0,-1 0 1 0 0,0 0-1 0 0,2-4 639 0 0,0-1-790 0 0,9-12-1257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6:02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54 191 6447 0 0,'0'0'142'0'0,"0"0"22"0"0,0 0 13 0 0,0 0 55 0 0,0 0 181 0 0,0 0 78 0 0,0 0 18 0 0,0 0 3 0 0,0 0 0 0 0,0 0 0 0 0,0 0 0 0 0,2 0 0 0 0,-1 1-487 0 0,-1-1 0 0 0,1 0 0 0 0,-1 0 0 0 0,1 1 0 0 0,-1-1 0 0 0,1 0 0 0 0,-1 0 0 0 0,1 0 0 0 0,-1 0 0 0 0,1 0 0 0 0,-1 0 0 0 0,1 0 0 0 0,-1 0 0 0 0,1 0 0 0 0,-1 0 0 0 0,1 0 0 0 0,-1 0 0 0 0,1 0 0 0 0,-1 0 0 0 0,1 0 0 0 0,-1-1 0 0 0,0 1 0 0 0,1 0 0 0 0,-1 0 0 0 0,1-1 0 0 0,-1 1 0 0 0,1 0 0 0 0,-1 0 0 0 0,0-1 0 0 0,1 1 0 0 0,-1 0 0 0 0,0-1 0 0 0,1 1-1 0 0,-1-1 1 0 0,0 1 0 0 0,1-1 0 0 0,-1 1 0 0 0,0 0 0 0 0,0-1 0 0 0,0 1 0 0 0,1-1-25 0 0,-1-1 512 0 0,0 2 0 0 0,0 0 0 0 0,0-13 1104 0 0,1 5-1291 0 0,-3 7 365 0 0,1 1-656 0 0,1 0 0 0 0,-1 0 0 0 0,1-1 0 0 0,-1 1 0 0 0,1 0-1 0 0,0 0 1 0 0,-1 0 0 0 0,1 0 0 0 0,-1-1 0 0 0,1 1 0 0 0,-1 0-1 0 0,1 0 1 0 0,0-1 0 0 0,-1 1 0 0 0,1 0 0 0 0,0-1 0 0 0,-1 1-1 0 0,1 0 1 0 0,0-1 0 0 0,0 1 0 0 0,-1-1 0 0 0,1 1 0 0 0,0 0-1 0 0,0-1 1 0 0,-1 1 0 0 0,1-1 0 0 0,0 1 0 0 0,0-1 0 0 0,0 1-1 0 0,0-1 1 0 0,0 1-34 0 0,-5-9 0 0 0,0 2 0 0 0,4-1 0 0 0,-7 6 0 0 0,1-3 0 0 0,3-1 0 0 0,5-4 0 0 0,6-11 0 0 0,-7 20 52 0 0,1 0 0 0 0,-1 0 0 0 0,0 0 0 0 0,0 0-1 0 0,0 0 1 0 0,1 0 0 0 0,-1 0 0 0 0,0 0 0 0 0,0 0-1 0 0,0 0 1 0 0,0 0 0 0 0,0 0 0 0 0,-1-1-52 0 0,-2 0 1119 0 0,2 2-808 0 0,-2 4-158 0 0,1 1 1 0 0,0 0-1 0 0,1 0 0 0 0,-1 0 0 0 0,1 0 1 0 0,0 0-1 0 0,0 0 0 0 0,0 0 0 0 0,1 0 0 0 0,0 1 1 0 0,0-1-1 0 0,0 0 0 0 0,1 2-153 0 0,-1 35 0 0 0,0-10 0 0 0,0 90 0 0 0,0-65 0 0 0,-2-23 485 0 0,-4 26-485 0 0,3-31 955 0 0,3-19-633 0 0,0-7-290 0 0,0 0 0 0 0,-1 1-1 0 0,1-1 1 0 0,-1 0 0 0 0,1 1 0 0 0,-1-1 0 0 0,0 0-1 0 0,0 0 1 0 0,-1 2-32 0 0,2-5 0 0 0,-1 4 0 0 0,1-8 0 0 0,3-24 0 0 0,-3 3 62 0 0,-2-23-62 0 0,0 29 381 0 0,-2-93 1224 0 0,4 78-1605 0 0,1 0 0 0 0,2 0 0 0 0,1 1 0 0 0,2-1 0 0 0,1 1 0 0 0,2-1 0 0 0,-6 26 0 0 0,1-1 0 0 0,-1 0 0 0 0,1 1 0 0 0,1 0 0 0 0,0 0 0 0 0,0 0 0 0 0,3-3 0 0 0,2 2 0 0 0,-3 7 0 0 0,0-1 0 0 0,0 2 0 0 0,1-1 0 0 0,-1 1 0 0 0,0 0 0 0 0,1 0 0 0 0,6 1 0 0 0,-3 0 0 0 0,-4 0 0 0 0,0 0 0 0 0,-1 0 0 0 0,1 1 0 0 0,3 0 0 0 0,-7 0 0 0 0,-1-1 0 0 0,0 1 0 0 0,0 0 0 0 0,0 0 0 0 0,0 0 0 0 0,0 0 0 0 0,0 0 0 0 0,0 0 0 0 0,0 1 0 0 0,0-1 0 0 0,-1 1 0 0 0,1-1 0 0 0,-1 1 0 0 0,1 0 0 0 0,0 0 0 0 0,4 5 0 0 0,-1 1 0 0 0,0-1 0 0 0,0 1 0 0 0,0 0 0 0 0,-1 1 0 0 0,-1-1 0 0 0,1 1 0 0 0,-1-1 0 0 0,-1 1 0 0 0,1 0 0 0 0,-2 0 0 0 0,1 0 0 0 0,-1 1 0 0 0,-1-1 0 0 0,1 2 0 0 0,-2-3 0 0 0,0 1 0 0 0,0 0 0 0 0,0-1 0 0 0,-1 1 0 0 0,-1-1 0 0 0,0 1 0 0 0,0-1 0 0 0,0 0 0 0 0,-1 0 0 0 0,0 0 0 0 0,0-1 0 0 0,-1 1 0 0 0,0-1 0 0 0,-1 0 0 0 0,1-1 0 0 0,-1 1 0 0 0,-1-1 0 0 0,1 0 0 0 0,-1-1 0 0 0,0 1 0 0 0,0-1 0 0 0,-1-1 0 0 0,1 1 0 0 0,-1-1 0 0 0,0-1 0 0 0,0 1 0 0 0,0-2 0 0 0,-7 3 0 0 0,11-5 0 0 0,-1 0 0 0 0,1 1 0 0 0,-1-2 0 0 0,1 1 0 0 0,-1 0 0 0 0,1-1 0 0 0,-1 0 0 0 0,-2-1 0 0 0,7 2 0 0 0,-1 0 0 0 0,1 0 0 0 0,-1 0 0 0 0,0 0 0 0 0,1 0 0 0 0,-1 0 0 0 0,1 0 0 0 0,-1 0 0 0 0,0 0 0 0 0,1-1 0 0 0,-1 1 0 0 0,1 0 0 0 0,-1 0 0 0 0,1-1 0 0 0,-1 1 0 0 0,1 0 0 0 0,-1-1 0 0 0,1 1 0 0 0,-1 0 0 0 0,1-1 0 0 0,0 1 0 0 0,-1-1 0 0 0,1 1 0 0 0,0-1 0 0 0,-1 1 0 0 0,1-1 0 0 0,0 1 0 0 0,-1-1 0 0 0,1 0 0 0 0,-1 0 0 0 0,1 0 0 0 0,0 1 0 0 0,0 0 0 0 0,0-1 0 0 0,-1 1 0 0 0,1 0 0 0 0,0 0 0 0 0,0-1 0 0 0,0 1 0 0 0,0 0 0 0 0,0-1 0 0 0,0 1 0 0 0,0 0 0 0 0,0-1 0 0 0,-1 1 0 0 0,1 0 0 0 0,0-1 0 0 0,0 1 0 0 0,0 0 0 0 0,1-1 0 0 0,-1 1 0 0 0,0 0 0 0 0,0-1 0 0 0,0 1 0 0 0,0 0 0 0 0,0-1 0 0 0,0 1 0 0 0,0 0 0 0 0,1-1 0 0 0,-1 1 0 0 0,0 0 0 0 0,0 0 0 0 0,0-1 0 0 0,1 1 0 0 0,-1 0 0 0 0,0 0 0 0 0,0-1 0 0 0,1 1 0 0 0,-1 0 0 0 0,0 0 0 0 0,0 0 0 0 0,1-1 0 0 0,-1 1 0 0 0,0 0 0 0 0,1 0 0 0 0,-1 0 0 0 0,0 0 0 0 0,1 0 0 0 0,-1 0 0 0 0,0 0 0 0 0,1 0 0 0 0,-1 0 0 0 0,0 0 0 0 0,1 0 0 0 0,-1 0 0 0 0,0 0 0 0 0,1 0 0 0 0,-1 0 0 0 0,0 0 0 0 0,1 0 0 0 0,18-7 0 0 0,-13 5 0 0 0,-1 0 0 0 0,1 0 0 0 0,0 0 0 0 0,0 1 0 0 0,0 0 0 0 0,1 0 0 0 0,-1 0 0 0 0,5 1 0 0 0,-4 0 0 0 0,0 1 0 0 0,0-1 0 0 0,0 1 0 0 0,-1 1 0 0 0,1 0 0 0 0,0-1 0 0 0,-1 2 0 0 0,1-1 0 0 0,-1 1 0 0 0,0 0 0 0 0,0 1 0 0 0,0-1 0 0 0,0 1 0 0 0,0 0 0 0 0,-1 0 0 0 0,0 1 0 0 0,0 0 0 0 0,0 0 0 0 0,0 0 0 0 0,-1 1 0 0 0,0-1 0 0 0,0 1 0 0 0,-1 0 0 0 0,1 0 0 0 0,-1 0 0 0 0,-1 1 0 0 0,2 3 0 0 0,-1-2 0 0 0,-1 0 0 0 0,-1 0 0 0 0,0-1 0 0 0,0 1 0 0 0,0 0 0 0 0,-1 0 0 0 0,0 0 0 0 0,-1 0 0 0 0,1 0 0 0 0,-2 0 0 0 0,0 3 0 0 0,-1 4 0 0 0,-1-1 0 0 0,-1 1 0 0 0,0-1 0 0 0,-1 0 0 0 0,-3 5 0 0 0,4-11 0 0 0,0 0 0 0 0,-1-1 0 0 0,0 0 0 0 0,0 0 0 0 0,-1-1 0 0 0,0 0 0 0 0,-5 4 0 0 0,-1 2 0 0 0,8-8 0 0 0,-1 0 0 0 0,1 0 0 0 0,-1 0 0 0 0,0-1 0 0 0,0 0 0 0 0,0 0 0 0 0,-3 1 0 0 0,5-3 0 0 0,0 1 0 0 0,0-1 0 0 0,0 0 0 0 0,1 0 0 0 0,-1-1 0 0 0,0 1 0 0 0,0-1 0 0 0,0 0 0 0 0,0 0 0 0 0,0-1 0 0 0,0 1 0 0 0,0-1 0 0 0,0 1 0 0 0,2-1-2 0 0,1 1-1 0 0,0 0 1 0 0,0 0-1 0 0,-1-1 0 0 0,1 1 1 0 0,0-1-1 0 0,0 1 1 0 0,0-1-1 0 0,-1 0 1 0 0,1 1-1 0 0,0-1 1 0 0,0 0-1 0 0,0 0 1 0 0,0 1-1 0 0,0-1 1 0 0,0 0-1 0 0,1 0 1 0 0,-1 0-1 0 0,0 0 0 0 0,0 0 1 0 0,1-1-1 0 0,-1 1 1 0 0,0 0-1 0 0,1 0 1 0 0,-1 0-1 0 0,1-1 1 0 0,0 1-1 0 0,-1 0 1 0 0,1 0-1 0 0,0-1 1 0 0,0 0 2 0 0,-1-2-123 0 0,1 1-310 0 0,0-1 0 0 0,0 0 0 0 0,0 0 0 0 0,1 1 0 0 0,-1-1 0 0 0,1 1 0 0 0,0-1 0 0 0,0 0 0 0 0,0 1 0 0 0,0 0 0 0 0,1-1 0 0 0,0-1 433 0 0,7-15-7507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6:02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51 359 11975 0 0,'-1'2'267'0'0,"1"3"-84"0"0,-11 25 669 0 0,7-20-1298 0 0,-8 13 5362 0 0,11-21-4372 0 0,1-2-28 0 0,0 0 66 0 0,0 0 288 0 0,-14-18 2029 0 0,12 11-2794 0 0,0 0 0 0 0,1-1 0 0 0,0 1 0 0 0,0 0 0 0 0,1-1 0 0 0,-1 1 0 0 0,2 0 0 0 0,-1-1 0 0 0,1 0-105 0 0,0-15 856 0 0,0 7-610 0 0,0 1-1 0 0,4-15-245 0 0,1-11 117 0 0,-4 29-117 0 0,1 0 0 0 0,0 1 0 0 0,0-1 0 0 0,1 1 0 0 0,1-1 0 0 0,0 1 0 0 0,0 1 0 0 0,1-1 0 0 0,1 1 0 0 0,6-10 0 0 0,0-1 0 0 0,7-8 0 0 0,-12 18 0 0 0,-1 1 0 0 0,5 5 0 0 0,-6 2 0 0 0,5 1 0 0 0,15 5 0 0 0,-19 0 0 0 0,0-1 0 0 0,-1 1 0 0 0,1 0 0 0 0,-1 0 0 0 0,0 1 0 0 0,0 0 0 0 0,0 0 0 0 0,3 3 0 0 0,9 6 0 0 0,-14-9 0 0 0,0 0 0 0 0,0-1 0 0 0,0 2 0 0 0,0-1 0 0 0,-1 0 0 0 0,0 1 0 0 0,0-1 0 0 0,0 1 0 0 0,1 2 0 0 0,3 8 0 0 0,0 0 0 0 0,2 9 0 0 0,-6-14 0 0 0,0 1 0 0 0,-1-1 0 0 0,-1 1 0 0 0,1 0 0 0 0,-2-1 0 0 0,1 1 0 0 0,-2 0 0 0 0,0 5 0 0 0,-3 21 0 0 0,-9 30 0 0 0,4-19 0 0 0,4-27 0 0 0,3-12 0 0 0,0 0 0 0 0,1-1 0 0 0,0 9 0 0 0,2-7 0 0 0,3-10 0 0 0,2-4 0 0 0,-1-1-110 0 0,0 0 0 0 0,-1-1-1 0 0,1 1 1 0 0,-1-1 0 0 0,0 0-1 0 0,0 0 1 0 0,-1 0 0 0 0,1-1 0 0 0,-1 1-1 0 0,0-2 111 0 0,12-23-680 0 0,-6 14-1695 0 0,-1-3-5475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6:03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 13823 0 0,'0'0'315'0'0,"0"0"45"0"0,0 0 21 0 0,0 0-49 0 0,2 2-220 0 0,11 17 39 0 0,-12-18 569 0 0,1 0-430 0 0,0 0-1 0 0,-1 1 1 0 0,1-1 0 0 0,-1 1 0 0 0,0-1-1 0 0,1 1 1 0 0,-1-1 0 0 0,0 1-1 0 0,1 1-289 0 0,-1-2 329 0 0,5 9-56 0 0,0-1 1 0 0,0 1-1 0 0,-1 0 0 0 0,-1 0 1 0 0,0 0-1 0 0,0 1 0 0 0,-1 0 1 0 0,0 0-1 0 0,-1-1 0 0 0,0 2 1 0 0,-1-1-1 0 0,0 0 0 0 0,-1 0 0 0 0,0 0 1 0 0,-1 0-1 0 0,0 2-273 0 0,-4 51 16 0 0,2-37-16 0 0,2-15 0 0 0,-3-27 0 0 0,1-16 0 0 0,12-43-2 0 0,-2 24 447 0 0,25-155 1160 0 0,-29 190-1598 0 0,1 0 1 0 0,3-6-8 0 0,8-27-79 0 0,-14 46-258 0 0,10 8-1238 0 0,-4 1 1559 0 0,6-1 16 0 0,-7-3 0 0 0,-3-1 0 0 0,0-1 0 0 0,0 0 0 0 0,1 0 0 0 0,-1-1 0 0 0,0 1 0 0 0,0-1 0 0 0,0 1 0 0 0,1-1 0 0 0,-1 0 0 0 0,2 0 0 0 0,7 1 0 0 0,-6-1 0 0 0,0 1 0 0 0,0-1 0 0 0,-1 0 0 0 0,1 0 0 0 0,0 0 0 0 0,0-1 0 0 0,-1 0 0 0 0,1 0 0 0 0,0-1 0 0 0,-1 1 0 0 0,5-3 0 0 0,24-12 0 0 0,-24 13 64 0 0,-9 3-31 0 0,1 1-1 0 0,-1-1 0 0 0,1 1 1 0 0,-1-1-1 0 0,1 1 1 0 0,-1-1-1 0 0,0 1 0 0 0,1 0 1 0 0,-1 0-1 0 0,0-1 1 0 0,1 1-1 0 0,-1 0 1 0 0,0 0-1 0 0,0 1 0 0 0,0-1 1 0 0,0 0-1 0 0,0 0 1 0 0,0 0-1 0 0,0 1 0 0 0,0-1 1 0 0,-1 0-1 0 0,1 1 1 0 0,0-1-1 0 0,-1 1 1 0 0,1-1-1 0 0,-1 1 0 0 0,0-1 1 0 0,1 1-1 0 0,-1-1 1 0 0,0 2-33 0 0,1 6 237 0 0,0 0 1 0 0,0 1 0 0 0,-1-1 0 0 0,-1 5-238 0 0,1-11 4 0 0,-1 188-4 0 0,4-167 0 0 0,0 0 0 0 0,1 1 0 0 0,2-1 0 0 0,0-1 0 0 0,2 1 0 0 0,5 10 0 0 0,-8-22 0 0 0,1-2 0 0 0,2 1 0 0 0,-2-1 0 0 0,-8 1 0 0 0,-6-3 0 0 0,5-6 1 0 0,-1 1 1 0 0,0-1-1 0 0,0 0 0 0 0,0 0 1 0 0,0 0-1 0 0,0 0 0 0 0,0-1 1 0 0,0 0-1 0 0,-1 1 0 0 0,1-2 1 0 0,-1 1-1 0 0,-2 0-1 0 0,0-1-11 0 0,1 0-1 0 0,-1-1 1 0 0,0 0-1 0 0,0 0 1 0 0,0 0 0 0 0,1-1-1 0 0,-7-2 12 0 0,-6-2-482 0 0,1-1 0 0 0,0-1 0 0 0,0 0 0 0 0,-15-11 482 0 0,19 10 32 0 0,10 6-204 0 0,0-1 0 0 0,0 1 0 0 0,-1 0 0 0 0,1 1 0 0 0,-1-1 0 0 0,0 1 0 0 0,0 0 0 0 0,0 0 0 0 0,0 1 0 0 0,0-1 0 0 0,0 1 0 0 0,-1 0 172 0 0,6 1 0 0 0,0 0 0 0 0,0 0 0 0 0,0 0 0 0 0,0 0-1 0 0,0 0 1 0 0,0 0 0 0 0,0 0 0 0 0,0 0 0 0 0,0 0 0 0 0,0 0-1 0 0,0 0 1 0 0,0 0 0 0 0,0 0 0 0 0,0 0 0 0 0,0 0 0 0 0,0 0-1 0 0,0 0 1 0 0,0 0 0 0 0,0 0 0 0 0,0 0 0 0 0,0 0 0 0 0,0 0-1 0 0,0 0 1 0 0,0-1 0 0 0,0 1 0 0 0,0 0 0 0 0,-1 0 0 0 0,1 0-1 0 0,0 0 1 0 0,0 0 0 0 0,0 0 0 0 0,0 0 0 0 0,0 0 0 0 0,0 0-1 0 0,0 0 1 0 0,0 0 0 0 0,0 0 0 0 0,6-2 71 0 0,9-1 250 0 0,15-3 519 0 0,-1-1 0 0 0,14-5-840 0 0,-1-1-90 0 0,28-3 90 0 0,-66 15 0 0 0,17-1 0 0 0,0 6-1782 0 0,-20-4-457 0 0,-1 0-4924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6:04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0,'0'0'356'0'0,"0"0"50"0"0,0 0 20 0 0,0 0-42 0 0,0 0-42 0 0,0 0 750 0 0,0 0 352 0 0,0 0 76 0 0,0 0-123 0 0,0 0-575 0 0,0 0-248 0 0,0 0-50 0 0,0 0-79 0 0,2 2-290 0 0,2 1-87 0 0,0 0 0 0 0,-1 1 1 0 0,1 0-1 0 0,-1-1 0 0 0,0 2 1 0 0,0-1-1 0 0,0 0 0 0 0,0 0 1 0 0,-1 1-1 0 0,1 0 0 0 0,0 4-68 0 0,0 0 223 0 0,-1-1 0 0 0,-1 1 0 0 0,0 0 0 0 0,0-1 0 0 0,0 4-223 0 0,1 15 199 0 0,0-7-199 0 0,-1 0 0 0 0,-1 0 0 0 0,-1 0 0 0 0,-3 14 0 0 0,2-23 0 0 0,0-6 0 0 0,1 0 0 0 0,0 0 0 0 0,0 0 0 0 0,0 0 0 0 0,0 4 0 0 0,1 5 0 0 0,-1-5 460 0 0,0-26-2760 0 0,3 2-6900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6:09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78 279 11975 0 0,'0'0'267'0'0,"0"0"42"0"0,0 0 17 0 0,2-2-28 0 0,-2 2-271 0 0,4-1 24 0 0,-2-14-17 0 0,-1-1 871 0 0,1 0-1 0 0,1-1 0 0 0,0 1 0 0 0,1 1 1 0 0,1-1-905 0 0,9-23 2542 0 0,-14 37-2030 0 0,0 2 0 0 0,0 0 0 0 0,0 0 0 0 0,0 0 0 0 0,0 0-69 0 0,0 0-222 0 0,0 0 166 0 0,0 0 101 0 0,0 0 21 0 0,0 0-66 0 0,0 2-294 0 0,-4 29-134 0 0,0 7-14 0 0,-1 31-1 0 0,4-49 0 0 0,-1 0 0 0 0,-1-1 0 0 0,-5 19 0 0 0,2-11 0 0 0,-1 16 0 0 0,2-16 0 0 0,0-14 0 0 0,5-13 0 0 0,0 1 0 0 0,-1-1 0 0 0,1 1 0 0 0,0-1 0 0 0,-1 1 0 0 0,1-1 0 0 0,-1 1 0 0 0,1-1 0 0 0,-1 1 0 0 0,1-1 0 0 0,-1 1 0 0 0,1-1 0 0 0,-1 0 0 0 0,1 1 0 0 0,-1-1 0 0 0,0 0 0 0 0,0 0 0 0 0,0 0 0 0 0,0 0 0 0 0,0 0 0 0 0,0 0 0 0 0,0-1 0 0 0,0 1 0 0 0,0 0 0 0 0,0-1 0 0 0,0 1 0 0 0,1 0 0 0 0,-1-1 0 0 0,0 1 0 0 0,0-1 0 0 0,0 0 0 0 0,0 1 0 0 0,1-1 0 0 0,-1 0 0 0 0,0 1 0 0 0,0-2 0 0 0,-5-7 0 0 0,-14-48 0 0 0,16 44 0 0 0,1-1 0 0 0,0 1 0 0 0,1-1 0 0 0,0 0 0 0 0,1 1 0 0 0,1-12 0 0 0,0 14 0 0 0,1-1 0 0 0,1 0 0 0 0,0 0 0 0 0,0 1 0 0 0,1-1 0 0 0,1 1 0 0 0,0 0 0 0 0,1-2 0 0 0,10-20 0 0 0,2 1 0 0 0,1 1 0 0 0,-11 19 0 0 0,-3 6 0 0 0,0-2 0 0 0,1-1 0 0 0,0 1 0 0 0,1 0 0 0 0,0 0 0 0 0,0 1 0 0 0,7-7 0 0 0,7 1 0 0 0,-10 12 0 0 0,-4 1 0 0 0,-2-1-12 0 0,0 0 12 0 0,14 5 84 0 0,-12-2 155 0 0,0 0-1 0 0,0 1 1 0 0,0 0-1 0 0,0 0 1 0 0,0 1-1 0 0,-1-1 1 0 0,4 4-239 0 0,7 4 290 0 0,-11-8-288 0 0,0 1 1 0 0,0 0-1 0 0,-1 1 0 0 0,0-1 1 0 0,1 1-1 0 0,-1 0 0 0 0,1 2-2 0 0,-3-4 0 0 0,0 0 0 0 0,0-1 0 0 0,-1 1 0 0 0,1 0 0 0 0,0 0 0 0 0,-1 0 0 0 0,0 1 0 0 0,0-1 0 0 0,0 0 0 0 0,0 0 0 0 0,0 1 0 0 0,-1-1 0 0 0,1 0 0 0 0,-1 2 0 0 0,1 5 0 0 0,0-7 0 0 0,-1 0 0 0 0,1 1 0 0 0,-1-1 0 0 0,0 0 0 0 0,0 0 0 0 0,0 0 0 0 0,0 1 0 0 0,-1-1 0 0 0,1 0 0 0 0,-1 0 0 0 0,0 0 0 0 0,0 0 0 0 0,0 0 0 0 0,0 0 0 0 0,-1 1 0 0 0,-2 5 0 0 0,1-1 0 0 0,-1 0 0 0 0,0-1 0 0 0,0 0 0 0 0,0 0 0 0 0,-5 5 0 0 0,6-8 0 0 0,0 0 0 0 0,0-1 0 0 0,-1 0 0 0 0,1 0 0 0 0,-1 0 0 0 0,0 0 0 0 0,1 0 0 0 0,-1-1 0 0 0,-1 1 0 0 0,-3 1 0 0 0,-2 1 0 0 0,-1 0 0 0 0,1 1 0 0 0,-10 7 0 0 0,-14 8 0 0 0,23-15 0 0 0,1-2 0 0 0,1-6 0 0 0,8 2 0 0 0,1 0 0 0 0,0-1 0 0 0,-1 1 0 0 0,1 0 0 0 0,0-1 0 0 0,0 1 0 0 0,0-1 0 0 0,0 1 0 0 0,-1 0 0 0 0,1-1 0 0 0,0 1 0 0 0,0-1 0 0 0,0 1 0 0 0,0-1 0 0 0,0 1 0 0 0,0 0 0 0 0,0-1 0 0 0,0 1 0 0 0,0-1 0 0 0,0 1 0 0 0,1-3 0 0 0,-1 1 0 0 0,1-1 0 0 0,0 1 0 0 0,0-1 0 0 0,0 1 0 0 0,0-1 0 0 0,0 1 0 0 0,0 0 0 0 0,1 0 0 0 0,-1 0 0 0 0,1 0 0 0 0,0 0 0 0 0,-1 0 0 0 0,1 0 0 0 0,0 0 0 0 0,0 0 0 0 0,0 1 0 0 0,0-1 0 0 0,1 1 0 0 0,-1 0 0 0 0,0-1 0 0 0,2 1 0 0 0,5-3 0 0 0,-1 0 0 0 0,1 1 0 0 0,0 0 0 0 0,0 1 0 0 0,6-1 0 0 0,-8 1 0 0 0,0 1 0 0 0,-1 0 0 0 0,1 1 0 0 0,-1 0 0 0 0,1 0 0 0 0,0 0 0 0 0,-1 1 0 0 0,1 0 0 0 0,-1 0 0 0 0,1 0 0 0 0,-1 1 0 0 0,1 0 0 0 0,-1 0 0 0 0,0 1 0 0 0,1 1 0 0 0,-1-2 0 0 0,-1 1 0 0 0,0 0 0 0 0,1 0 0 0 0,-1 1 0 0 0,-1-1 0 0 0,1 1 0 0 0,-1 0 0 0 0,1 0 0 0 0,-1 1 0 0 0,0 0 0 0 0,-1-1 0 0 0,1 1 0 0 0,-1 0 0 0 0,0 1 0 0 0,0-1 0 0 0,0 0 0 0 0,-1 1 0 0 0,0 0 0 0 0,0 0 0 0 0,0 3 0 0 0,0-4 0 0 0,-1 1 0 0 0,0 0 0 0 0,0 0 0 0 0,0 0 0 0 0,-1 0 0 0 0,0 0 0 0 0,0 0 0 0 0,0 0 0 0 0,-1-1 0 0 0,0 1 0 0 0,0 0 0 0 0,0 0 0 0 0,-1 0 0 0 0,0-1 0 0 0,0 1 0 0 0,0-1 0 0 0,-1 1 0 0 0,0-1 0 0 0,0 0 0 0 0,0 0 0 0 0,-1 0 0 0 0,0-1 0 0 0,0 1 0 0 0,0-1 0 0 0,0 0 0 0 0,0 0 0 0 0,-2 0 0 0 0,-6 6 0 0 0,0 0 0 0 0,-1-2 0 0 0,0 1 0 0 0,-10 3 0 0 0,17-9 0 0 0,0-1 0 0 0,-1 1 0 0 0,1-1 0 0 0,-1 0 0 0 0,1-1 0 0 0,-1 0 0 0 0,0 0 0 0 0,0 0 0 0 0,0-1 0 0 0,0 1 0 0 0,-3-2 0 0 0,7 1-191 0 0,0-1 0 0 0,0 0 1 0 0,0 1-1 0 0,1-1 0 0 0,-1 0 0 0 0,0 0 0 0 0,0-1 1 0 0,1 1-1 0 0,-1-1 0 0 0,1 1 0 0 0,-1-1 0 0 0,1 0 1 0 0,0 0-1 0 0,0 0 0 0 0,0 0 0 0 0,0 0 0 0 0,0 0 1 0 0,0-1-1 0 0,0 1 0 0 0,1 0 0 0 0,-1-1 0 0 0,1 0 1 0 0,0 1-1 0 0,0-1 0 0 0,0 0 0 0 0,0 0 0 0 0,0 0 1 0 0,0 1-1 0 0,1-3 191 0 0,-3-17-8187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4:27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6 287 15663 0 0,'1'-15'1188'0'0,"0"3"-642"0"0,2 0-1 0 0,-1 0 1 0 0,1 1 0 0 0,1-1-1 0 0,0 1 1 0 0,1-1-1 0 0,0 1 1 0 0,3-2-546 0 0,3-7 792 0 0,2 0-1 0 0,0 1 1 0 0,15-16-792 0 0,-22 29 183 0 0,0 0 0 0 0,0 0 0 0 0,1 1 0 0 0,0 0-1 0 0,0 0 1 0 0,0 1 0 0 0,0-1 0 0 0,1 1 0 0 0,-1 1 0 0 0,1 0 0 0 0,2-1-183 0 0,3 0 332 0 0,0 1 1 0 0,0 0 0 0 0,1 1 0 0 0,0 0-1 0 0,-1 1 1 0 0,8 1-333 0 0,-17 0 2 0 0,0 1-1 0 0,1-1 1 0 0,-1 1-1 0 0,1 0 1 0 0,-1 0-1 0 0,0 1 1 0 0,0-1-1 0 0,0 1 1 0 0,0 0-1 0 0,0 0 1 0 0,0 1 0 0 0,0-1-1 0 0,0 1-1 0 0,5 4-1 0 0,0 1 0 0 0,0 0 0 0 0,-1 0 0 0 0,1 3 1 0 0,-3-5 0 0 0,-2 0 0 0 0,1 0 0 0 0,0 1 0 0 0,-1 0 0 0 0,-1-1 0 0 0,1 1 0 0 0,-1 1 0 0 0,0-1 0 0 0,0 1 0 0 0,-1-1 0 0 0,0 1 0 0 0,0 4 0 0 0,-1-7 0 0 0,-1 1 0 0 0,0-1 0 0 0,0 0 0 0 0,0 1 0 0 0,-1-1 0 0 0,0 1 0 0 0,0-1 0 0 0,0 1 0 0 0,-1-1 0 0 0,1 0 0 0 0,-1 0 0 0 0,-1 0 0 0 0,1 0 0 0 0,-1 0 0 0 0,0 0 0 0 0,0-1 0 0 0,0 1 0 0 0,-2 1 0 0 0,-2 2 0 0 0,-1-1 0 0 0,1 0 0 0 0,-1 0 0 0 0,-1-1 0 0 0,1 0 0 0 0,-3 1 0 0 0,-58 30 0 0 0,53-29 0 0 0,-20 7-2152 0 0,0-1 1 0 0,-1-2-1 0 0,-1-2 0 0 0,-26 4 2152 0 0,25-5-1098 0 0,20-5-949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6:10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0 348 10135 0 0,'0'0'231'0'0,"0"0"29"0"0,0 0 19 0 0,0 0 105 0 0,0 0 410 0 0,0 2 184 0 0,0 7 40 0 0,0-7-63 0 0,0-2-290 0 0,0 0-121 0 0,0 0-28 0 0,0 0-4 0 0,0 0 0 0 0,0 0 0 0 0,0 0 0 0 0,0 0 70 0 0,0 0 288 0 0,0 0 122 0 0,0 0 28 0 0,0 0-133 0 0,1-2-509 0 0,1-47 1616 0 0,-1 30-1754 0 0,0-1 0 0 0,2-5-240 0 0,0 6 229 0 0,1-1 0 0 0,1 1 1 0 0,0 0-1 0 0,2 0 0 0 0,0 1 1 0 0,1-1-1 0 0,4-5-229 0 0,0-1 0 0 0,-10 19 0 0 0,1 1 0 0 0,-1-1 0 0 0,1 0 0 0 0,1 1 0 0 0,-1 0 0 0 0,1-1 0 0 0,0 1 0 0 0,0 1 0 0 0,4-4 0 0 0,1 1 0 0 0,4 6 0 0 0,3 7 0 0 0,5 3 0 0 0,-17-5 0 0 0,-1 0 0 0 0,6 6 0 0 0,-1 0 0 0 0,0 0 0 0 0,-1 0 0 0 0,0 1 0 0 0,0 0 0 0 0,-1 1 0 0 0,0-1 0 0 0,-1 1 0 0 0,-1 0 0 0 0,0 0 0 0 0,0 1 0 0 0,-1-1 0 0 0,-1 1 0 0 0,0 0 0 0 0,-1-1 0 0 0,0 1 0 0 0,-1 0 0 0 0,-1 0 0 0 0,0 0 0 0 0,0 0 0 0 0,-1-1 0 0 0,-1 1 0 0 0,-4 18 0 0 0,2 0 0 0 0,0 4 0 0 0,2-8 0 0 0,-1 5 0 0 0,5-23-46 0 0,1-7-101 0 0,4-9-489 0 0,0-10-1476 0 0,0-1 1 0 0,-2 1-1 0 0,0-1 1 0 0,0-12 2111 0 0,-1 10-1838 0 0,3-9-721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6:10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13823 0 0,'0'0'315'0'0,"0"0"45"0"0,0 0 21 0 0,0 0-49 0 0,2 2-220 0 0,0 0-98 0 0,0 2-27 0 0,2 17 163 0 0,12 76 4908 0 0,-8-55-2243 0 0,1 25-2815 0 0,-6-23 178 0 0,-1-12-184 0 0,6 31 6 0 0,-7-50 0 0 0,0-10 0 0 0,0-4 0 0 0,2-8 0 0 0,2-13 0 0 0,-3-21 757 0 0,-1 0 0 0 0,-2-2-757 0 0,-1-21 534 0 0,4-4-534 0 0,-1-31 0 0 0,-1 94 0 0 0,-3-17 0 0 0,0 15-64 0 0,3 8-273 0 0,-1 2 256 0 0,0 0 0 0 0,1 0 0 0 0,-1 0 0 0 0,0 1 0 0 0,1-1 0 0 0,-1 0-1 0 0,1 1 1 0 0,0-1 0 0 0,-1 0 0 0 0,1 1 0 0 0,0-1 0 0 0,0 0 0 0 0,0 1 0 0 0,0-1 0 0 0,0 2 81 0 0,2 21 743 0 0,-2-20-476 0 0,1-2-308 0 0,-1-1 0 0 0,1 1-1 0 0,-1 0 1 0 0,1-1 0 0 0,-1 1-1 0 0,1-1 1 0 0,0 1 0 0 0,0-1-1 0 0,0 1 1 0 0,0-1 0 0 0,0 0-1 0 0,0 1 1 0 0,0-1-1 0 0,0 0 1 0 0,0 0 0 0 0,1 0-1 0 0,-1 0 1 0 0,0 0 0 0 0,1 0-1 0 0,-1 0 1 0 0,1 0 0 0 0,-1-1-1 0 0,1 1 1 0 0,-1 0 0 0 0,1-1-1 0 0,0 0 1 0 0,-1 1 0 0 0,1-1-1 0 0,0 0 1 0 0,-1 0-1 0 0,1 1 42 0 0,4-1-12 0 0,0 0-1 0 0,-1 0 0 0 0,1 0 0 0 0,0 0 0 0 0,-1-1 0 0 0,1 0 0 0 0,0 0 0 0 0,1-1 13 0 0,0-1 50 0 0,-1 0 0 0 0,1 0 0 0 0,-1 0 0 0 0,0-1 0 0 0,0 0 0 0 0,-1 0 0 0 0,5-4-50 0 0,16-11 1477 0 0,-18 17-1328 0 0,-7 2-148 0 0,0 0 0 0 0,-1 0 0 0 0,1 1 0 0 0,0-1 0 0 0,0 1 0 0 0,-1-1 0 0 0,1 0 0 0 0,0 1 0 0 0,-1-1 0 0 0,1 1 0 0 0,0 0 0 0 0,-1-1 0 0 0,1 1 0 0 0,-1 0 0 0 0,1-1 0 0 0,-1 1-1 0 0,3 3 0 0 0,-1 1 0 0 0,0 0 0 0 0,0-1 0 0 0,0 1 0 0 0,-1 0 0 0 0,1 0 0 0 0,-1-1 0 0 0,0 6 0 0 0,3 42 0 0 0,-2-3 0 0 0,8 45 0 0 0,-4-50 0 0 0,-4-23 0 0 0,0 0 0 0 0,-2 0 0 0 0,0 0 0 0 0,-2 7 0 0 0,-1-15 0 0 0,-3-2 0 0 0,4-8 0 0 0,1-2 0 0 0,-1 0 0 0 0,1 0 0 0 0,0 1 0 0 0,0-1 0 0 0,0 0 0 0 0,-1 0 0 0 0,1 0 0 0 0,-1-1 0 0 0,1 1 0 0 0,-1 0 0 0 0,1-1 0 0 0,-2 1 0 0 0,-9 4 0 0 0,9-4 0 0 0,-1-1 0 0 0,1 0 0 0 0,0 0 0 0 0,0 0 0 0 0,-1 0 0 0 0,1 0 0 0 0,0-1 0 0 0,-1 1 0 0 0,1-1 0 0 0,0 0 0 0 0,0 0 0 0 0,0 0 0 0 0,0-1 0 0 0,0 1 0 0 0,0-1 0 0 0,0 0 0 0 0,-9-5 0 0 0,0-1 0 0 0,1-1 0 0 0,-2-1 0 0 0,8 6 0 0 0,-3-3 0 0 0,1 0 0 0 0,0-1 0 0 0,0 0 0 0 0,0 0 0 0 0,1-1 0 0 0,0 1 0 0 0,-1-5 0 0 0,-2-8 0 0 0,8 17 0 0 0,0-5 0 0 0,10 10 0 0 0,6 3 0 0 0,-1-1 0 0 0,1 0 0 0 0,4 0 0 0 0,-15-3 0 0 0,1 1 0 0 0,-1-1 0 0 0,-1 0 0 0 0,0 0 0 0 0,0 0 0 0 0,1 0 0 0 0,-1 0 0 0 0,0-1 0 0 0,0 0 0 0 0,1 0 0 0 0,1 0 0 0 0,1 0-147 0 0,0 1-664 0 0,1-2 0 0 0,-1 1 0 0 0,0-1 0 0 0,0 0 0 0 0,4-2 811 0 0,2-1-1534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6:11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17503 0 0,'0'0'803'0'0,"0"0"-18"0"0,2 1-501 0 0,2 0-196 0 0,1 0 0 0 0,-1 0 0 0 0,1 0 0 0 0,-1-1 0 0 0,1 1 0 0 0,-1-1-1 0 0,1 0 1 0 0,-1-1 0 0 0,1 1 0 0 0,1-1-88 0 0,50-13 1831 0 0,-25 6-1005 0 0,-21 6-455 0 0,-4 0-265 0 0,0 1 0 0 0,-1-1 0 0 0,1 1 1 0 0,0 1-1 0 0,0-1 0 0 0,0 1 0 0 0,0 0 0 0 0,0 0 0 0 0,-1 1 1 0 0,1-1-1 0 0,1 2-106 0 0,-6-2 32 0 0,0 0 1 0 0,-1 1 0 0 0,1-1-1 0 0,0 1 1 0 0,0-1-1 0 0,0 1 1 0 0,-1 0 0 0 0,1-1-1 0 0,0 1 1 0 0,-1 0-1 0 0,1-1 1 0 0,0 1 0 0 0,-1 0-1 0 0,1 0 1 0 0,-1-1-1 0 0,1 1 1 0 0,-1 0 0 0 0,0 0-1 0 0,1 0 1 0 0,-1 0-1 0 0,0 0-32 0 0,3 19 433 0 0,-4-11-383 0 0,0-1 0 0 0,-1 1 0 0 0,0-1-1 0 0,0 0 1 0 0,-1 1 0 0 0,0-1 0 0 0,0 0 0 0 0,-1 0 0 0 0,0-1-1 0 0,-2 4-49 0 0,-9 11 476 0 0,-2 0 0 0 0,-12 13-476 0 0,14-18 199 0 0,0 2 1 0 0,1 0-1 0 0,-7 13-199 0 0,13-17 0 0 0,8-14 0 0 0,0 0 0 0 0,-1 0 0 0 0,1-1 0 0 0,0 1 0 0 0,0 0 0 0 0,0 0 0 0 0,-1-1 0 0 0,1 1 0 0 0,0 0 0 0 0,0 0 0 0 0,0 0 0 0 0,0-1 0 0 0,0 1 0 0 0,1 0 0 0 0,-1 0 0 0 0,0 0 0 0 0,1 0 0 0 0,0 0 0 0 0,0 0 0 0 0,0-1 0 0 0,0 1 0 0 0,0 0 0 0 0,0-1 0 0 0,1 1 0 0 0,-1-1 0 0 0,0 1 0 0 0,0-1 0 0 0,0 0 0 0 0,1 1 0 0 0,-1-1 0 0 0,0 0 0 0 0,1 0 0 0 0,-1 0 0 0 0,0 0 0 0 0,0 0 0 0 0,1 0 0 0 0,-1 0 0 0 0,0 0 0 0 0,0-1 0 0 0,1 1 0 0 0,0-1 0 0 0,32-8 0 0 0,5-9 0 0 0,-32 14 0 0 0,0 0 0 0 0,0 1 0 0 0,0 0 0 0 0,0 0 0 0 0,1 1 0 0 0,-1 0 0 0 0,1 0 0 0 0,0 1 0 0 0,2-1 0 0 0,6 2-1203 0 0,-13-2-1269 0 0,1-1 536 0 0,-4 3-109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5:44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0,'0'0'356'0'0,"0"0"50"0"0,0 0 20 0 0,0 0-42 0 0,2 1-180 0 0,9 4 505 0 0,0-1-1 0 0,0 0 1 0 0,0 0-1 0 0,1-1 1 0 0,-1-1 0 0 0,1 0-1 0 0,5 0-708 0 0,-12-1 90 0 0,-1 0 0 0 0,1 0 0 0 0,-1 1 1 0 0,0-1-1 0 0,1 1 0 0 0,-1 0 0 0 0,0 0 0 0 0,0 1 0 0 0,-1-1 0 0 0,1 1 0 0 0,0 0 0 0 0,-1 0 1 0 0,0 0-1 0 0,1 1 0 0 0,-1-1 0 0 0,0 1 0 0 0,-1 0 0 0 0,1-1 0 0 0,1 4-90 0 0,3 6 291 0 0,-1 0 1 0 0,0 0-1 0 0,-1 0 0 0 0,0 1 0 0 0,1 8-291 0 0,2 17 0 0 0,-2-1 0 0 0,-1 1 0 0 0,-3 1 0 0 0,-1-1 0 0 0,-2 8 0 0 0,-1-9 0 0 0,-1 0 0 0 0,-3 0 0 0 0,-1-1 0 0 0,-1 0 0 0 0,-2 0 0 0 0,-5 8 0 0 0,7-25 365 0 0,-2 1 0 0 0,0-1-365 0 0,2-5 362 0 0,0 1-1 0 0,2-1 1 0 0,-5 16-362 0 0,9-22-277 0 0,-1 0 0 0 0,0 0-1 0 0,0-1 1 0 0,-1 1 0 0 0,0-1 0 0 0,-2 3 277 0 0,5-9-512 0 0,1-2 0 0 0,0 0 0 0 0,-2-2 88 0 0,1 0 0 0 0,0 1 0 0 0,0-1 0 0 0,0 0-1 0 0,0 0 1 0 0,0 0 0 0 0,0 0 0 0 0,0 0 0 0 0,1 0 0 0 0,-1-1 424 0 0,-2-16-2032 0 0,1-4-15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5:46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85 8287 0 0,'0'0'191'0'0,"0"0"26"0"0,0 0 9 0 0,0 0 42 0 0,0 0 158 0 0,0 0 72 0 0,0 0 12 0 0,0 0 70 0 0,0 0 286 0 0,-2-7 690 0 0,3 4 5682 0 0,2 2-7097 0 0,1 0 12 0 0,14 5 145 0 0,-13-2-156 0 0,-1 0 0 0 0,1-1 0 0 0,0 0 0 0 0,0 0 0 0 0,0-1 0 0 0,-1 1 0 0 0,1-1 0 0 0,0 0 0 0 0,0 0 0 0 0,2-1-142 0 0,8 0 479 0 0,-5 1-462 0 0,0-2 1 0 0,0 0-1 0 0,0 0 0 0 0,-1 0 1 0 0,1-1-1 0 0,0-1 0 0 0,-1 0 1 0 0,0 0-1 0 0,6-4-17 0 0,20-8 9 0 0,6-5-9 0 0,-29 17 0 0 0,0 1 0 0 0,-4-1-166 0 0,-12 4 40 0 0,2 1 17 0 0,0-1-366 0 0,1 2-33 0 0,-1-2 406 0 0,1 1-1 0 0,-1 0 1 0 0,1-1 0 0 0,-1 1-1 0 0,1-1 1 0 0,-1 1-1 0 0,1-1 1 0 0,-1 0 0 0 0,0 1-1 0 0,1-1 103 0 0,-1 0-512 0 0,2 0 0 0 0,-13-2-1777 0 0,-11-6-1695 0 0,21 7 1937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5:47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6447 0 0,'0'0'298'0'0,"0"0"-10"0"0,0 0-50 0 0,0 0 493 0 0,0 0 238 0 0,0 0 45 0 0,0 0 8 0 0,0 0 2 0 0,0 0 0 0 0,0 0 0 0 0,0 0-69 0 0,0 0-290 0 0,0 0-121 0 0,0 0-28 0 0,0 0-4 0 0,0 0 0 0 0,0 2 0 0 0,-6 63 1068 0 0,2 0 0 0 0,3 10-1580 0 0,2-11 18 0 0,1 49-20 0 0,-2-113 2 0 0,0 0 0 0 0,0 1 0 0 0,0-1 0 0 0,0 0 0 0 0,-1 1 0 0 0,1-1 0 0 0,0 1 0 0 0,0-1 0 0 0,0 0 0 0 0,1 1 0 0 0,-1-1 0 0 0,0 1 0 0 0,0-1 0 0 0,0 0 0 0 0,0 1 0 0 0,0-1 0 0 0,0 0 0 0 0,0 1 0 0 0,1-1 0 0 0,-1 0 0 0 0,0 1 0 0 0,0-1 0 0 0,1 0 0 0 0,-1 1 0 0 0,0-1 0 0 0,0 0 0 0 0,1 0 0 0 0,-1 1 0 0 0,0-1 0 0 0,1 0 0 0 0,-1 0 0 0 0,0 0 0 0 0,1 1 0 0 0,-1-1 0 0 0,0 0 0 0 0,1 0 0 0 0,-1 0 0 0 0,0 0 0 0 0,1 0 0 0 0,-1 0 0 0 0,7-3 0 0 0,9-11-3108 0 0,-10 8 310 0 0,6-6-3888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5:47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15663 0 0,'0'0'356'0'0,"0"0"50"0"0,0 0 20 0 0,0 0-42 0 0,0 0-112 0 0,0 0 463 0 0,0 0 234 0 0,0 0 45 0 0,0 0-61 0 0,0 0-288 0 0,0 0-121 0 0,1-1-28 0 0,1-1-437 0 0,0 0 1 0 0,-1 1-1 0 0,1-1 0 0 0,-1 0 1 0 0,0 0-1 0 0,1-1 0 0 0,-1 1 1 0 0,0 0-1 0 0,0 0 0 0 0,-1-1 0 0 0,1 1 1 0 0,0-1-80 0 0,7-35 1282 0 0,-3 13-852 0 0,-2 18-405 0 0,2-16-183 0 0,-5 21-538 0 0,0 2-258 0 0,0 0-920 0 0,0 0-3643 0 0,0 0-1565 0 0</inkml:trace>
  <inkml:trace contextRef="#ctx0" brushRef="#br0" timeOffset="1">292 117 15663 0 0,'0'0'356'0'0,"0"0"50"0"0,0 0 20 0 0,0 0-42 0 0,0 0-112 0 0,0 0 463 0 0,0 0 234 0 0,0 0 45 0 0,0-2-129 0 0,0 0-735 0 0,2-16 37 0 0,1 7-187 0 0,4-3-6 0 0,-3 11-36 0 0,-1 1-39 0 0,9-9-2559 0 0,-3 4 1617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5:48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40 15663 0 0,'0'0'719'0'0,"0"0"-20"0"0,0 0-374 0 0,0 0 84 0 0,-2-11 1183 0 0,4 0-1609 0 0,2 8 140 0 0,2-1-1995 0 0,2-4 861 0 0,-6 6-12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5:48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78 11975 0 0,'0'0'547'0'0,"-1"1"-11"0"0,-14 8 271 0 0,12-8-529 0 0,2-1 694 0 0,1 0 42 0 0,0 0-61 0 0,0 0-288 0 0,0 0-121 0 0,0 0-28 0 0,2 0-4 0 0,9-2-42 0 0,0 0 0 0 0,-1-1 0 0 0,1-1 0 0 0,1 0-470 0 0,1-1 136 0 0,1 1 0 0 0,10-2-136 0 0,-18 4 107 0 0,1 0 0 0 0,-1 0 1 0 0,0-1-1 0 0,0 1 0 0 0,2-2-107 0 0,-2 0 226 0 0,0 1 0 0 0,1 1 0 0 0,0-1 0 0 0,2 0-226 0 0,22-3 304 0 0,0 0 0 0 0,23 0-304 0 0,-39 4 0 0 0,-2-2 0 0 0,-2 0-64 0 0,-9 3-273 0 0,-2 1-138 0 0,0 0-33 0 0,0 0-4 0 0,0 0 0 0 0,0 0 0 0 0,0 0 0 0 0,0 0-204 0 0,0 0-857 0 0,-12 4-2411 0 0,9-3 1937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5:49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0,'0'0'315'0'0,"0"0"45"0"0,0 0 21 0 0,0 0-49 0 0,0 0-149 0 0,0 0 194 0 0,0 0 110 0 0,0 0 22 0 0,0 0 3 0 0,0 0 0 0 0,0 0 0 0 0,1 2 0 0 0,7 13 23 0 0,0 0 0 0 0,-1 0 0 0 0,-1 1-1 0 0,-1 0 1 0 0,0 1-535 0 0,18 86 1366 0 0,-16-66-1034 0 0,1 0 0 0 0,13 31-332 0 0,-16-56 0 0 0,1-5-269 0 0,-5-6-1135 0 0,-1-1-511 0 0,1-4-107 0 0,1-16-24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4:28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4 15663 0 0,'0'0'356'0'0,"-1"0"50"0"0,-12-2 199 0 0,0 1 0 0 0,0 0 0 0 0,0 1 0 0 0,0 1 1 0 0,0 0-1 0 0,-6 2-605 0 0,18-3 169 0 0,-3 1-13 0 0,0 0 1 0 0,0 0 0 0 0,1 1 0 0 0,-1-1 0 0 0,1 1 0 0 0,-1 0 0 0 0,1 0 0 0 0,0 0-1 0 0,0 1 1 0 0,0-1 0 0 0,0 1 0 0 0,0-1 0 0 0,0 1 0 0 0,1 0 0 0 0,-1 0 0 0 0,1 0 0 0 0,0 0-1 0 0,0 1 1 0 0,0-1 0 0 0,1 1 0 0 0,-2 2-157 0 0,-3 11 31 0 0,0 0 1 0 0,1 0-1 0 0,1 0 1 0 0,0 1-1 0 0,0 17-31 0 0,-4 18 774 0 0,-46 243 343 0 0,47-255-2461 0 0,2 1 0 0 0,1 32 1344 0 0,4-72-2242 0 0,1-1-3078 0 0,6 6-1318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5:49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271 139 7831 0 0,'0'0'603'0'0,"0"0"-216"0"0,0 0 566 0 0,0 0 287 0 0,0 0 59 0 0,0 0-55 0 0,0 0-279 0 0,0 0-121 0 0,0 0-20 0 0,-1 3-13 0 0,-30 123 3418 0 0,16-62-3486 0 0,6-25-214 0 0,1 0-1 0 0,-1 29-528 0 0,6-32 179 0 0,0-9-84 0 0,1 0-1 0 0,2 0 0 0 0,1 5-94 0 0,1-15 77 0 0,-1-10-50 0 0,7 5 11 0 0,-1-11-53 0 0,-2-2-57 0 0,-3 0-53 0 0,1 1 0 0 0,-1-1 0 0 0,0 0 0 0 0,0-1 0 0 0,0 1 0 0 0,0 0 0 0 0,0-1 0 0 0,-1 1 0 0 0,1-1 1 0 0,0 1-1 0 0,-1-1 0 0 0,1 0 0 0 0,-1 0 0 0 0,1 1 0 0 0,-1-1 0 0 0,0 0 0 0 0,0-1 0 0 0,0 1 125 0 0,5-10-1811 0 0</inkml:trace>
  <inkml:trace contextRef="#ctx0" brushRef="#br0" timeOffset="1">0 155 13823 0 0,'0'0'1062'0'0,"0"0"-617"0"0,0 0-16 0 0,0 0 69 0 0,2 0 12 0 0,13-5 535 0 0,-1 0-1 0 0,0-1 1 0 0,0-1-1 0 0,-1 0 1 0 0,6-4-1045 0 0,19-10 913 0 0,14-8-484 0 0,-29 16 40 0 0,-1 1 1 0 0,2 0-1 0 0,15-4-469 0 0,-32 14 55 0 0,0 0 0 0 0,-1 0 0 0 0,1 0 1 0 0,0 1-1 0 0,1 0 0 0 0,-1 1 0 0 0,0 0 0 0 0,0 0 0 0 0,0 0 0 0 0,0 1 1 0 0,0 0-1 0 0,0 0 0 0 0,0 1 0 0 0,0 0 0 0 0,1 0-55 0 0,-3 1 0 0 0,-1-1 0 0 0,1 1 0 0 0,-1 0 0 0 0,0 0 0 0 0,0 1 0 0 0,0-1 0 0 0,-1 1 0 0 0,1 0 0 0 0,-1 0 0 0 0,0 0 0 0 0,0 0 0 0 0,0 1 0 0 0,-1-1 0 0 0,1 1 0 0 0,-1-1 0 0 0,0 2 0 0 0,-1-2 0 0 0,0-1 0 0 0,0 1 0 0 0,0-1 0 0 0,0 1 0 0 0,-1 0 0 0 0,1-1 0 0 0,-1 1 0 0 0,0 0 0 0 0,0-1 0 0 0,0 1 0 0 0,-1 0 0 0 0,0 1 0 0 0,-2 8 0 0 0,0-1 0 0 0,-5 10 0 0 0,3-6 0 0 0,1-5 2 0 0,-1 8 35 0 0,0-1 1 0 0,-2 0-1 0 0,-1-1 1 0 0,0 0-1 0 0,-1 0 1 0 0,-1 1-38 0 0,-3 2 85 0 0,3-5 114 0 0,-1-1 1 0 0,0 0 0 0 0,-1 0-1 0 0,0-1-199 0 0,9-9-118 0 0,-1-1 0 0 0,0 0 1 0 0,0 0-1 0 0,0 0 0 0 0,0 0 0 0 0,0-1 0 0 0,0 0 0 0 0,-1 0 0 0 0,1 0 0 0 0,-1 0 1 0 0,1-1-1 0 0,-1 0 0 0 0,0 0 0 0 0,1 0 0 0 0,-1 0 0 0 0,-5-1 118 0 0,10 0-97 0 0,-1 0 0 0 0,1 0 0 0 0,-1-1 0 0 0,1 1 0 0 0,-1 0-1 0 0,1-1 1 0 0,-1 1 0 0 0,1-1 0 0 0,-1 1 0 0 0,1 0 0 0 0,-1-1 0 0 0,1 1 0 0 0,0-1 0 0 0,-1 1 0 0 0,1-1-1 0 0,0 0 1 0 0,0 1 0 0 0,-1-1 0 0 0,1 1 0 0 0,0-1 0 0 0,0 1 0 0 0,0-1 97 0 0,-1 0-301 0 0,-3-11-1646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5:50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5983 0 0,'0'0'464'0'0,"0"0"52"0"0,0 0 1358 0 0,0 0 628 0 0,0 0 122 0 0,0 0-237 0 0,0 2-1110 0 0,-3 13-223 0 0,-1 0-1 0 0,0-1 1 0 0,-1 0-1 0 0,-1 0 1 0 0,-3 6-1054 0 0,-16 41 863 0 0,-27 84 146 0 0,48-129-908 0 0,0 1 1 0 0,1 0-1 0 0,1 1 0 0 0,1-1 1 0 0,0 13-102 0 0,3 27 299 0 0,2 1-299 0 0,-2-36 18 0 0,-2-14-8 0 0,3 26 58 0 0,1-1-1 0 0,4 14-67 0 0,-7-38 13 0 0,2-1-1 0 0,-1 1 1 0 0,1-1-1 0 0,0 0 1 0 0,1 0-1 0 0,0 0 1 0 0,0 0-1 0 0,0-1 1 0 0,1 0-1 0 0,0 0 1 0 0,5 5-13 0 0,-7-9-15 0 0,0-1 0 0 0,0 1 0 0 0,0-1 0 0 0,0 0 0 0 0,0 0 0 0 0,0 0 1 0 0,1 0-1 0 0,-1 0 0 0 0,1-1 0 0 0,-1 0 0 0 0,1 1 0 0 0,0-1 0 0 0,-1-1 0 0 0,1 1 0 0 0,0 0 1 0 0,0-1-1 0 0,-1 0 0 0 0,1 0 0 0 0,0 0 0 0 0,0 0 0 0 0,0-1 0 0 0,-1 1 0 0 0,1-1 0 0 0,0 0 1 0 0,0 0-1 0 0,-1-1 0 0 0,1 1 0 0 0,-1-1 0 0 0,1 1 0 0 0,-1-1 0 0 0,0 0 0 0 0,0 0 0 0 0,0-1 1 0 0,0 1-1 0 0,0-1 0 0 0,1-1 15 0 0,0-1-700 0 0,0 0 0 0 0,0-1 0 0 0,-1 1 1 0 0,0-1-1 0 0,0 1 0 0 0,0-1 0 0 0,0-3 700 0 0,4-9-7568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5:50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4607 0 0,'0'0'208'0'0,"0"0"371"0"0,0 0 1430 0 0,0 0 626 0 0,0 0 128 0 0,0 3-226 0 0,-2 32 987 0 0,-1 1 0 0 0,-9 33-3524 0 0,4-24 1434 0 0,0 25-1434 0 0,2-9 421 0 0,2-32-222 0 0,2 0 0 0 0,1 29-199 0 0,11-24 933 0 0,-10-36-877 0 0,4-6-57 0 0,-4 8 0 0 0,0 0 0 0 0,0 0 1 0 0,0 0-1 0 0,0 0 0 0 0,0 0 0 0 0,0 0 0 0 0,0 0 0 0 0,0 0 1 0 0,0 0-1 0 0,0 0 0 0 0,0-1 0 0 0,0 1 0 0 0,0 0 0 0 0,0 0 0 0 0,0 0 1 0 0,0 0-1 0 0,0 0 0 0 0,0 0 0 0 0,0 0 0 0 0,0 0 0 0 0,0 0 1 0 0,0 0-1 0 0,0 0 0 0 0,0 0 0 0 0,0 0 0 0 0,0 0 0 0 0,1 0 1 0 0,-1 0-1 0 0,0 0 0 0 0,0 0 0 0 0,0 0 0 0 0,0 0 0 0 0,0 0 0 0 0,0 0 1 0 0,0 0-1 0 0,0 0 0 0 0,0 0 0 0 0,0 0 0 0 0,0 0 0 0 0,0 0 1 0 0,0 0-1 0 0,0 0 0 0 0,1 0 0 0 0,-1 0 0 0 0,0 0 0 0 0,0 0 1 0 0,0 0-1 0 0,0 0 0 0 0,0 0 0 0 0,0 0 0 0 0,0 0 0 0 0,0 0 0 0 0,0 0 1 0 0,0 0-1 0 0,0 0 0 0 0,0 0 0 0 0,0 0 1 0 0,10 3-12 0 0,0-2 0 0 0,-8-1-48 0 0,-2 0-19 0 0,0 0-27 0 0,0 0-13 0 0,0 0-1 0 0,0 0-4 0 0,0 0-17 0 0,0 0-10 0 0,0 0-1 0 0,0 0-16 0 0,0 0-67 0 0,0 0-27 0 0,0 0-9 0 0,0 0-89 0 0,0 0-368 0 0,0 0-157 0 0,0 0-38 0 0,11 2-1578 0 0,-9-2 842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6:14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66 8287 0 0,'0'0'382'0'0,"0"0"-8"0"0,0 0-102 0 0,0 0 463 0 0,0 0 234 0 0,0 0 45 0 0,0 0 8 0 0,0 0 2 0 0,0 0 0 0 0,0 0 0 0 0,0 0-69 0 0,0 0-290 0 0,0 0-121 0 0,0 0-28 0 0,0 0-4 0 0,0 0 0 0 0,-2 1 0 0 0,-5 6-175 0 0,-2 3 1074 0 0,0-1 0 0 0,-8 5-1411 0 0,2-3 18 0 0,8-7-20 0 0,-7 3 3 0 0,12-5-1 0 0,1-1 0 0 0,0-1 0 0 0,0 1 0 0 0,0-1 0 0 0,1 0 0 0 0,-1 1 0 0 0,0-1 0 0 0,0 0 0 0 0,0 1 0 0 0,0-1 0 0 0,0 0 0 0 0,1 0 0 0 0,-1 0 0 0 0,0 0 0 0 0,0 0 0 0 0,0 0 0 0 0,0 0 0 0 0,0 0 0 0 0,0 0 0 0 0,0-1 0 0 0,-9 1 0 0 0,-4-2 183 0 0,12 0-47 0 0,1 1-12 0 0,-1 0 364 0 0,2 1 21 0 0,0 0-66 0 0,1-2-294 0 0,7-5-144 0 0,-1 1-1 0 0,1-1 1 0 0,0 1-1 0 0,8-4-4 0 0,3-3-2 0 0,-2 2 2 0 0,0 1 0 0 0,0 1 0 0 0,1 0 0 0 0,0 1 0 0 0,0 1 0 0 0,1 1 0 0 0,0 1 0 0 0,17-3 0 0 0,-15 5 0 0 0,-17 3 0 0 0,0 1 0 0 0,9 2 0 0 0,-11-1 25 0 0,-1 0-1 0 0,1-1 1 0 0,0 1 0 0 0,-1 0-1 0 0,1 0 1 0 0,-1-1 0 0 0,0 1-1 0 0,0 0 1 0 0,0 1 0 0 0,0-1-1 0 0,0 0 1 0 0,0 0 0 0 0,0 0-1 0 0,0 1 1 0 0,-1-1 0 0 0,1 0-1 0 0,-1 1 1 0 0,0-1 0 0 0,0 0-1 0 0,0 1 1 0 0,0-1 0 0 0,0 0-1 0 0,0 1 1 0 0,-1 1-25 0 0,-1 6 212 0 0,0 1 0 0 0,0 0 0 0 0,-1-1 0 0 0,-4 8-212 0 0,4-8 134 0 0,0-2-66 0 0,0 0-1 0 0,0-1 1 0 0,0 1 0 0 0,-1-1 0 0 0,0 0-1 0 0,-1 0 1 0 0,-1 2-68 0 0,-28 34 0 0 0,24-28 0 0 0,-1-1 0 0 0,-1 0 0 0 0,-1-1 0 0 0,0 0 0 0 0,0-1 0 0 0,-11 5 0 0 0,7-8 0 0 0,12-9 0 0 0,2-1 0 0 0,3 1 0 0 0,0 0 0 0 0,-1 0 0 0 0,1 0 0 0 0,-1 0 0 0 0,1 0 0 0 0,0 0 0 0 0,-1 0 0 0 0,1 0 0 0 0,-1 0 0 0 0,1 0 0 0 0,0 0 0 0 0,-1 0 0 0 0,1 0 0 0 0,0 0 0 0 0,-1-1 0 0 0,1 1 0 0 0,-1 0 0 0 0,1 0 0 0 0,0 0 0 0 0,-1-1 0 0 0,1 1 0 0 0,0 0 0 0 0,-1 0 0 0 0,1-1 0 0 0,0 1 0 0 0,0 0 0 0 0,-1 0 0 0 0,1-1 0 0 0,0 1 0 0 0,0 0 0 0 0,-1-1 0 0 0,1 1 0 0 0,0 0 0 0 0,0-1 0 0 0,0 1 0 0 0,0-1 0 0 0,0 1 0 0 0,-1 0 0 0 0,1-1 0 0 0,0 1 0 0 0,0-1 0 0 0,0 1 0 0 0,0 0 0 0 0,0-1 0 0 0,0 1 0 0 0,0-1 0 0 0,0 1 0 0 0,1 0 0 0 0,-1-1 0 0 0,0 1 0 0 0,0-1 0 0 0,0 1 0 0 0,0-17 0 0 0,3 12 0 0 0,-1 2 0 0 0,4-10 0 0 0,4-3 0 0 0,-5 14 0 0 0,-2 1 0 0 0,19-10 0 0 0,-10 6 0 0 0,1 5 0 0 0,2 4 0 0 0,-9 0 0 0 0,0 0 0 0 0,-1 0 0 0 0,1 0 0 0 0,-1 0 0 0 0,0 1 0 0 0,0 0 0 0 0,-1 0 0 0 0,1 0 0 0 0,-1 1 0 0 0,2 3 0 0 0,2 4 0 0 0,0 1 0 0 0,0 1 0 0 0,4 14 0 0 0,-9-23 0 0 0,-1 1 0 0 0,-1-1 0 0 0,1 1 0 0 0,-1-1 0 0 0,0 1 0 0 0,-1 0 0 0 0,1 1 0 0 0,-1-2 0 0 0,1 0 0 0 0,1-1 0 0 0,-1 1 0 0 0,1-1 0 0 0,-1 1 0 0 0,2 1 0 0 0,0-1 0 0 0,-1 0 0 0 0,0 0 0 0 0,-1 0 0 0 0,0 0 0 0 0,1 3 0 0 0,-2-2 0 0 0,-1 1 0 0 0,0-1 0 0 0,0 1 0 0 0,0-1 0 0 0,-1 0 0 0 0,0 1 0 0 0,-1-1 0 0 0,0 0 0 0 0,0 0 0 0 0,0-1 0 0 0,-4 6 0 0 0,-1 5 0 0 0,5-12 0 0 0,0 0 0 0 0,0 0 0 0 0,-1-1 0 0 0,0 1 0 0 0,1-1 0 0 0,-2 0 0 0 0,1 0 0 0 0,0 0 0 0 0,-1-1 0 0 0,-3 3 0 0 0,-2 0 0 0 0,0 0 0 0 0,0-1 0 0 0,0 0 0 0 0,-10 3 0 0 0,15-6 0 0 0,3-1 0 0 0,1-1 0 0 0,-1 1 0 0 0,0-1 0 0 0,0 1 0 0 0,0-1 0 0 0,0 0 0 0 0,0 1 0 0 0,0-1 0 0 0,0 0 0 0 0,0-1 0 0 0,0 1 0 0 0,0 0 0 0 0,0 0 0 0 0,0-1 0 0 0,0 1 0 0 0,0-1 0 0 0,0 0 0 0 0,0 0 0 0 0,1 1 0 0 0,-3-2 0 0 0,1 0 0 0 0,1 2 0 0 0,1-1 0 0 0,0 1 0 0 0,-1-1 0 0 0,1 1 0 0 0,0-1 0 0 0,0 0 0 0 0,0 0 0 0 0,0 1 0 0 0,-1-1 0 0 0,1 0 0 0 0,0 0 0 0 0,-1-2 0 0 0,1 1 0 0 0,-1-1 0 0 0,0 0 0 0 0,1 0 0 0 0,0 0 0 0 0,0 0 0 0 0,0 0 0 0 0,0 0 0 0 0,0 0 0 0 0,0-2-152 0 0,0 0-1 0 0,1 0 1 0 0,-1-1-1 0 0,1 1 1 0 0,0 0 0 0 0,1-1-1 0 0,-1 1 1 0 0,1 0-1 0 0,1-4 153 0 0,0 1-460 0 0,0-1 0 0 0,1 1-1 0 0,0 0 1 0 0,0 0 0 0 0,4-5 460 0 0,18-28-3984 0 0,-9 23 1937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6:15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65 425 10135 0 0,'0'0'231'0'0,"0"0"29"0"0,0 0 19 0 0,0 2-41 0 0,-1 7 24 0 0,0-7 839 0 0,0-1 359 0 0,1 0-1318 0 0,0-1 0 0 0,0 0 0 0 0,0 1 0 0 0,0-1 0 0 0,-1 0 0 0 0,1 1 0 0 0,0-1 0 0 0,0 0 0 0 0,0 0 0 0 0,0 1 0 0 0,-1-1 0 0 0,1 0 0 0 0,0 0 0 0 0,0 0 0 0 0,-1 1 0 0 0,1-1 0 0 0,0 0 0 0 0,-1 0 0 0 0,1 0 1 0 0,0 0-1 0 0,0 1 0 0 0,-1-1 0 0 0,1 0 0 0 0,0 0 0 0 0,-1 0 0 0 0,1 0 0 0 0,0 0 0 0 0,-1 0 0 0 0,1 0 0 0 0,0 0 0 0 0,-1 0 0 0 0,1 0 0 0 0,0 0 0 0 0,-1 0 0 0 0,1 0 0 0 0,0 0 0 0 0,-1 0 0 0 0,1 0 0 0 0,0-1 0 0 0,0 1 0 0 0,-1 0 0 0 0,1 0 0 0 0,0 0 0 0 0,-1-1-142 0 0,0 1 956 0 0,1 0-285 0 0,-12-7 390 0 0,9 5-925 0 0,0 0 0 0 0,0 0 1 0 0,1-1-1 0 0,-1 1 0 0 0,1-1 0 0 0,0 0 0 0 0,0 0 0 0 0,0 0 0 0 0,0 0 1 0 0,0 0-1 0 0,1 0 0 0 0,-1 0 0 0 0,1 0 0 0 0,0-1 0 0 0,0 1 0 0 0,0-1 1 0 0,1 1-1 0 0,-1-1 0 0 0,1 1 0 0 0,-1-1-136 0 0,0-10 218 0 0,1-1 0 0 0,0 0 0 0 0,0 1 0 0 0,2-4-218 0 0,-1 13 24 0 0,3-36 653 0 0,7-29-677 0 0,-8 58 52 0 0,0 0 0 0 0,1 0 0 0 0,0 0 0 0 0,1 1 0 0 0,0-1 0 0 0,1 1 0 0 0,0 1 0 0 0,1-1-52 0 0,18-36 0 0 0,-24 46 0 0 0,0-1 0 0 0,0 0 0 0 0,0 1 0 0 0,0-1 0 0 0,0 1 0 0 0,1 0 0 0 0,-1-1 0 0 0,0 1 0 0 0,1 0 0 0 0,-1 0 0 0 0,1 0 0 0 0,-1 0 0 0 0,1 0 0 0 0,0-1 0 0 0,5-1 0 0 0,2-4 0 0 0,-8 7 0 0 0,0 0 0 0 0,-1 0 0 0 0,1 0 0 0 0,0-1 0 0 0,-1 1 0 0 0,1 0 0 0 0,0 0 0 0 0,-1 0 0 0 0,1 0 0 0 0,0 1 0 0 0,-1-1 0 0 0,1 0 0 0 0,0 0 0 0 0,-1 0 0 0 0,1 0 0 0 0,-1 1 0 0 0,1-1 0 0 0,0 0 0 0 0,3 4 0 0 0,-1-1 0 0 0,0 1 0 0 0,0-1 0 0 0,0 1 0 0 0,0 0 0 0 0,0 0 0 0 0,-1 0 0 0 0,1 1 0 0 0,-1-1 0 0 0,-1 1 0 0 0,1-1 0 0 0,0 1 0 0 0,5 11 0 0 0,7 14 0 0 0,-1 1 0 0 0,-1 0 0 0 0,-2 1 0 0 0,-1 1 0 0 0,-1-1 0 0 0,0 15 0 0 0,-7-37 0 0 0,0-6 0 0 0,-1 0 0 0 0,0 0 0 0 0,0 0 0 0 0,0 0 0 0 0,-1 1 0 0 0,1-1 0 0 0,-1 0 0 0 0,0 0 0 0 0,0 0 0 0 0,0 0 0 0 0,-2 3 0 0 0,-2 6 0 0 0,1-2-64 0 0,3-9-273 0 0,1-2-138 0 0,0 0-33 0 0,0 0-140 0 0,0 0-572 0 0,0 0-253 0 0,1-3-1246 0 0,5-10-4789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6:15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15663 0 0,'1'1'719'0'0,"6"12"-421"0"0,-1 0 1 0 0,0 1-1 0 0,-1-1 1 0 0,0 1-1 0 0,1 11-298 0 0,1 0 941 0 0,3 7 0 0 0,-1 1 0 0 0,-1 1 0 0 0,-3 0-1 0 0,0 0 1 0 0,-1 20-941 0 0,-4-40 15 0 0,-1 0-1 0 0,-1 0 0 0 0,0 0 1 0 0,0 0-1 0 0,-4 10-14 0 0,5-23 371 0 0,1-1 117 0 0,-4 8 613 0 0,1-14-1101 0 0,0-1 0 0 0,1 1 0 0 0,0-1 0 0 0,0 0 1 0 0,0 1-1 0 0,1-1 0 0 0,0 0 0 0 0,1 0 0 0 0,-1 0 0 0 0,1 0 0 0 0,1-6 0 0 0,2-17 250 0 0,1 1 0 0 0,3-7-250 0 0,-2 11 446 0 0,7-32-138 0 0,6-11-308 0 0,-3 16 202 0 0,1-24-202 0 0,-15 66 591 0 0,-4 15-851 0 0,1 10-340 0 0,3-13 570 0 0,-1 0 1 0 0,1 0-1 0 0,-1 0 0 0 0,1-1 1 0 0,0 1-1 0 0,0 0 0 0 0,0 0 1 0 0,0 0-1 0 0,0-1 0 0 0,1 1 0 0 0,-1-1 1 0 0,0 1-1 0 0,1-1 0 0 0,-1 1 1 0 0,1-1-1 0 0,0 0 0 0 0,-1 0 1 0 0,1 0-1 0 0,0 0 0 0 0,-1 0 1 0 0,1 0-1 0 0,0 0 0 0 0,0 0 30 0 0,4 1-62 0 0,0 0 0 0 0,1 0 1 0 0,-1 0-1 0 0,0 0 0 0 0,0-1 0 0 0,1 0 0 0 0,-1-1 62 0 0,64-4 876 0 0,-69 4-838 0 0,0 0 0 0 0,0 1 0 0 0,0-1 0 0 0,0 1 0 0 0,0-1 0 0 0,-1 1 0 0 0,1-1 0 0 0,0 1 0 0 0,0-1 0 0 0,-1 1-1 0 0,1 0 1 0 0,0 0 0 0 0,-1-1 0 0 0,1 1 0 0 0,0 0 0 0 0,-1 0 0 0 0,1 0 0 0 0,-1 0-38 0 0,9 15 433 0 0,-6-10-433 0 0,-2 0 0 0 0,1 0 0 0 0,-1 1 0 0 0,0-1 0 0 0,0 0 0 0 0,0 0 0 0 0,-1 0 0 0 0,0 1 0 0 0,-1-1 0 0 0,-1 19 0 0 0,-4 16 0 0 0,3-18 0 0 0,-2 12 0 0 0,1 0 0 0 0,2 1 0 0 0,1-1 0 0 0,2 1 0 0 0,5 33 0 0 0,-5-57 0 0 0,-1-11 0 0 0,-1-1 0 0 0,1 1 0 0 0,0-1 0 0 0,0 1 0 0 0,0-1 0 0 0,0 1 0 0 0,0-1 0 0 0,0 1 0 0 0,-1-1 0 0 0,1 1 0 0 0,0-1 0 0 0,0 1 0 0 0,-1-1 0 0 0,1 0 0 0 0,0 1 0 0 0,-1-1 0 0 0,1 0 0 0 0,0 1 0 0 0,-1-1 0 0 0,0 1 0 0 0,0-1 0 0 0,-1 0 0 0 0,1 0 0 0 0,0 0 0 0 0,0 0 0 0 0,0 0 0 0 0,0 0 0 0 0,-1-1 0 0 0,1 1 0 0 0,0 0 0 0 0,0 0 0 0 0,0-1 0 0 0,0 1 0 0 0,0-1 0 0 0,0 1 0 0 0,0-1 0 0 0,0 1 0 0 0,0-1 0 0 0,0 0 0 0 0,0 0 0 0 0,-20-16 0 0 0,-59-65 0 0 0,24 23 0 0 0,49 54 0 0 0,7 4 0 0 0,0 1 0 0 0,0 0 0 0 0,-1 0 0 0 0,1 0 0 0 0,0 0 0 0 0,0 0 0 0 0,0 0 0 0 0,0 0 0 0 0,-1 0 0 0 0,1 0 0 0 0,0 0 0 0 0,0 0 0 0 0,0 0 0 0 0,0 0 0 0 0,-1 0 0 0 0,1 0 0 0 0,0 0 0 0 0,0 0 0 0 0,0 0 0 0 0,0 0 0 0 0,0 1 0 0 0,-1-1 0 0 0,1 0 0 0 0,0 0 0 0 0,0 0 0 0 0,0 0 0 0 0,0 0 0 0 0,0 0 0 0 0,-1 0 0 0 0,1 0 0 0 0,0 1 0 0 0,0-1 0 0 0,0 0 0 0 0,0 0 0 0 0,0 0 0 0 0,0 1 0 0 0,-1 1 0 0 0,1-1 0 0 0,0 0 0 0 0,0 0 0 0 0,0 1 0 0 0,0-1 0 0 0,0 0 0 0 0,0 0 0 0 0,0 1 0 0 0,1-1 0 0 0,-1 0 0 0 0,0 0 0 0 0,1 0 0 0 0,-1 1 0 0 0,1-1 0 0 0,-1 0 0 0 0,1 0 0 0 0,0 0 0 0 0,-1 0 0 0 0,1 0 0 0 0,0 0 0 0 0,0 0 0 0 0,0 1 0 0 0,1 0 0 0 0,0 1 0 0 0,0-1 0 0 0,0 0 0 0 0,1 0 0 0 0,-1-1 0 0 0,0 1 0 0 0,1 0 0 0 0,0 0 0 0 0,5 1-105 0 0,1 1 0 0 0,-1-1 0 0 0,1 0 1 0 0,0-1-1 0 0,0 0 0 0 0,0 0 0 0 0,0-1 0 0 0,0 0 0 0 0,0-1 0 0 0,0 0 1 0 0,1 0-1 0 0,-1-1 0 0 0,0 0 0 0 0,0 0 0 0 0,0-1 0 0 0,0-1 0 0 0,8-2 105 0 0,1-3-2512 0 0,-3 1-6017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6:16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0 221 13823 0 0,'0'0'315'0'0,"0"0"45"0"0,0 0 21 0 0,0 0-49 0 0,0 0-81 0 0,0 0 481 0 0,7-6 2273 0 0,-4-2-1962 0 0,0 0-205 0 0,-1 0 1 0 0,0 0 0 0 0,0 0-1 0 0,0-1 1 0 0,-1-1-839 0 0,0-2 265 0 0,0 1 0 0 0,1 0 0 0 0,0 0 0 0 0,1 0 0 0 0,0 1 0 0 0,1-1 0 0 0,0 1 0 0 0,0-1 0 0 0,1 1 0 0 0,1 0 0 0 0,0 1 0 0 0,6-9-265 0 0,-4 11 0 0 0,-1 3 72 0 0,-6 5-30 0 0,1-1 0 0 0,-1 1 1 0 0,0 0-1 0 0,1 0 0 0 0,-1-1 0 0 0,0 1 0 0 0,1 0 0 0 0,-1 0 0 0 0,0 0 1 0 0,0 0-1 0 0,0 1 0 0 0,0-1 0 0 0,0 0 0 0 0,0 0 0 0 0,0 1 0 0 0,-1-1 1 0 0,1 0-1 0 0,0 1 0 0 0,-1-1 0 0 0,1 1 0 0 0,-1-1 0 0 0,1 1-42 0 0,8 37 1015 0 0,-8-34-981 0 0,0 6-34 0 0,0 0 0 0 0,-1 0 0 0 0,-1 8 0 0 0,2 24 0 0 0,0-6 6 0 0,-2-26-14 0 0,1 0 0 0 0,1 0 1 0 0,0 0-1 0 0,1 4 8 0 0,-2-13-135 0 0,8-22-453 0 0,1 1 556 0 0,4-8 28 0 0,11-19 4 0 0,-6 16 0 0 0,-9 13 0 0 0,2 0 0 0 0,0 1 0 0 0,0 0 0 0 0,4-2 0 0 0,-15 18 0 0 0,0 0 0 0 0,0 1 0 0 0,0-1 0 0 0,0 0 0 0 0,0 1 0 0 0,-1-1 0 0 0,1 0 0 0 0,0 0 0 0 0,1 1 0 0 0,-1-1 0 0 0,0 0 0 0 0,0 0 0 0 0,0 1 0 0 0,0-1 0 0 0,0 0 0 0 0,0 0 0 0 0,0 1 0 0 0,0-1 0 0 0,0 0 0 0 0,0 0 0 0 0,1 1 0 0 0,-1-1 0 0 0,0 0 0 0 0,0 0 0 0 0,0 1 0 0 0,1-1 0 0 0,-1 0 0 0 0,0 0 0 0 0,0 0 0 0 0,0 0 0 0 0,1 0 0 0 0,-1 1 0 0 0,0-1 0 0 0,0 0 0 0 0,1 0 0 0 0,-1 0 0 0 0,0 0 0 0 0,0 0 0 0 0,1 0 0 0 0,-1 0 0 0 0,0 0 0 0 0,1 0 0 0 0,-1 0 0 0 0,0 0 0 0 0,0 0 0 0 0,1 0 0 0 0,-1 0 0 0 0,0 0 0 0 0,0 0 0 0 0,1 0 0 0 0,-1 0 0 0 0,0 0 0 0 0,0 0 0 0 0,1 0 0 0 0,-1-1 0 0 0,0 1 0 0 0,0 0 0 0 0,1 0 0 0 0,-1 0 0 0 0,0 0 0 0 0,0-1 0 0 0,0 1 0 0 0,1 0 0 0 0,-1 0 0 0 0,0 0 0 0 0,0-1 0 0 0,0 1 0 0 0,0 0 0 0 0,1-1 0 0 0,0 9 0 0 0,0 0 0 0 0,0 0 0 0 0,0 0 0 0 0,-1 0 0 0 0,0 0 0 0 0,0 0 0 0 0,-1 0 0 0 0,0 1 0 0 0,1 1 0 0 0,0 0 0 0 0,0 0 0 0 0,2 5 0 0 0,-1-8-42 0 0,0 0-254 0 0,0-1-1 0 0,0 1 1 0 0,1-1-1 0 0,0 1 1 0 0,0-1-1 0 0,0 0 1 0 0,1 0-1 0 0,0 0 0 0 0,3 5 297 0 0,-4-10-1273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6:17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1375 0 0,'0'0'66'0'0,"2"2"-8"0"0,14 13 10399 0 0,3-5-4004 0 0,24 2-1413 0 0,-33-10-4541 0 0,-1 0 1 0 0,0 1 0 0 0,0 0-1 0 0,0 0 1 0 0,3 3-500 0 0,2 1 325 0 0,-13-6-233 0 0,-1-1-20 0 0,0 0 19 0 0,0 0 5 0 0,0 0 0 0 0,0 0 0 0 0,0 0-1 0 0,0 0-7 0 0,0 0-7 0 0,0 0-1 0 0,0 0-3 0 0,0 0-5 0 0,0 0 14 0 0,0 0-16 0 0,0 0 1 0 0,0 0 1 0 0,0 0 0 0 0,0 0 7 0 0,0 0 27 0 0,0 0 13 0 0,0 0 1 0 0,0 0-5 0 0,0 0-23 0 0,0 2-14 0 0,-3 34 108 0 0,1 2-1 0 0,2 9-185 0 0,1-17 64 0 0,4 103 144 0 0,7 13-208 0 0,0-6 64 0 0,-9-104-44 0 0,3-1-1 0 0,5 16-19 0 0,6 40 25 0 0,-16-83-35 0 0,0 1 0 0 0,-1 0 1 0 0,0 0-1 0 0,0 0 0 0 0,-1-1 0 0 0,0 1 0 0 0,-1 0 0 0 0,0-1 0 0 0,-1 2 10 0 0,2-6-10 0 0,-1 0-1 0 0,1 1 1 0 0,-1-1-1 0 0,0 0 1 0 0,-1 0 0 0 0,1-1-1 0 0,-1 1 1 0 0,1 0-1 0 0,-1-1 1 0 0,0 0-1 0 0,0 1 1 0 0,-1-1-1 0 0,1 0 1 0 0,-1-1-1 0 0,1 1 1 0 0,-1-1-1 0 0,0 1 1 0 0,-1-1 10 0 0,2-1-74 0 0,0 0-1 0 0,1-1 1 0 0,-1 1 0 0 0,0-1 0 0 0,1 0 0 0 0,-1 0-1 0 0,0 0 1 0 0,-1 0 74 0 0,-7 0-748 0 0,8 0-92 0 0,-4-4-29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6:27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17 148 10135 0 0,'0'0'231'0'0,"0"0"29"0"0,0 0 19 0 0,3-3-41 0 0,6-11-44 0 0,-6 10 552 0 0,-3 4 232 0 0,0 0 40 0 0,0-2 6 0 0,0-16 3668 0 0,0 16-4148 0 0,-1 0-28 0 0,1 1-346 0 0,0 0 0 0 0,0 0 0 0 0,-1 0 1 0 0,1 1-1 0 0,0-1 0 0 0,-1 0 0 0 0,1 0 0 0 0,-1 0 0 0 0,1 0 0 0 0,-1 0 0 0 0,1 1 0 0 0,-1-1 0 0 0,1 0 0 0 0,-1 1 1 0 0,0-1-1 0 0,1 0 0 0 0,-1 1 0 0 0,0-1 0 0 0,0 1 0 0 0,0-1 0 0 0,1 1 0 0 0,-1-1 0 0 0,0 1 0 0 0,0-1 0 0 0,0 1 1 0 0,0 0-1 0 0,0 0 0 0 0,0-1-170 0 0,-1 1 382 0 0,-8 0 1217 0 0,219-42-1583 0 0,-41 3-16 0 0,-152 36 0 0 0,-8 4 0 0 0,-11 4 0 0 0,-10 3 0 0 0,-17 8-817 0 0,-2-1-1 0 0,-7 2 818 0 0,-23 10-1194 0 0,37-18-520 0 0,9-4-4965 0 0,6-3-403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6:27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13823 0 0,'-2'1'315'0'0,"-4"3"-73"0"0,2 0-6 0 0,-1-1 0 0 0,1 0-1 0 0,-1 0 1 0 0,-5 2-236 0 0,-3-1 379 0 0,9-5-102 0 0,3 0-62 0 0,-1 1 754 0 0,2 0 45 0 0,0 0 8 0 0,0 0 2 0 0,0 0 0 0 0,0 0 0 0 0,0 0-69 0 0,0 0-290 0 0,2 1-121 0 0,103 17 660 0 0,2 0 756 0 0,-85-15-1943 0 0,-14-2-17 0 0,-1 0 0 0 0,0 1-1 0 0,0-1 1 0 0,0 1 0 0 0,0 1 0 0 0,0-1 0 0 0,4 3 0 0 0,-6-1 0 0 0,-1-3 0 0 0,0 1 0 0 0,0 0 0 0 0,0-1 0 0 0,0 0 0 0 0,0 0 0 0 0,0 0 0 0 0,0 0 0 0 0,3 0 0 0 0,8 2 0 0 0,0-3 0 0 0,-13-1-150 0 0,0 0 0 0 0,0 0-1 0 0,-1 0 1 0 0,1 0 0 0 0,0 0 0 0 0,0 0 0 0 0,0-1-1 0 0,-1 1 1 0 0,1-1 0 0 0,-1 1 0 0 0,1-1 0 0 0,-1 0-1 0 0,0 1 1 0 0,0-1 0 0 0,1 0 0 0 0,-1 0 150 0 0,2-5-1566 0 0,1 0 0 0 0,-1 0 0 0 0,0 0 1 0 0,0 0 1565 0 0,2-11-8158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4:28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52 13823 0 0,'0'0'315'0'0,"0"0"45"0"0,0 0 21 0 0,0 0-49 0 0,-1 2-220 0 0,-3 5 735 0 0,0 1-1 0 0,0 0 0 0 0,1 0 0 0 0,0 1 1 0 0,1-1-1 0 0,0 1 0 0 0,0 2-846 0 0,-8 57 3279 0 0,-5 9-3279 0 0,2-13 1025 0 0,7-37-1007 0 0,3-16-18 0 0,0 0-1 0 0,1 0 1 0 0,1 1-1 0 0,-1 7 1 0 0,1 0 0 0 0,0-13 0 0 0,1 0 0 0 0,-1 0 0 0 0,1 0 0 0 0,1 0 0 0 0,-1 0 0 0 0,1 0 0 0 0,0-1 0 0 0,0 1 0 0 0,1 1 0 0 0,-2-6 0 0 0,0-1 0 0 0,0 0 0 0 0,0 1 0 0 0,0-1 0 0 0,0 0 0 0 0,0 1 0 0 0,0-1 0 0 0,1 1 0 0 0,-1-1 0 0 0,0 0 0 0 0,0 1 0 0 0,0-1 0 0 0,0 0 0 0 0,0 0 0 0 0,1 1 0 0 0,-1-1 0 0 0,0 0 0 0 0,0 1 0 0 0,0-1 0 0 0,1 0 0 0 0,-1 0 0 0 0,0 1 0 0 0,0-1 0 0 0,1 0 0 0 0,-1 0 0 0 0,0 1 0 0 0,1-1 0 0 0,-1 0 0 0 0,0 0 0 0 0,1 0 0 0 0,-1 0 0 0 0,0 0 0 0 0,1 0 0 0 0,-1 1 0 0 0,0-1 0 0 0,1 0 0 0 0,-1 0 0 0 0,1 0 0 0 0,5-5 0 0 0,-6 4 0 0 0,4-2 0 0 0,-1-1 0 0 0,0 0 0 0 0,0-1 0 0 0,0 1 0 0 0,0-1 0 0 0,-1 1 0 0 0,1-1 0 0 0,-1 0 0 0 0,0 1 0 0 0,-1-1 0 0 0,1 0 0 0 0,-1 0 0 0 0,1-3 0 0 0,5-18 0 0 0,60-179-190 0 0,-40 118-21 0 0,-18 57-197 0 0,-6 15 19 0 0,2 0 0 0 0,0 0 0 0 0,1-1 389 0 0,-5 14-2 0 0,0 0 1 0 0,0 0-1 0 0,0 0 0 0 0,-1 0 0 0 0,1 0 0 0 0,-1 0 1 0 0,0-1-1 0 0,0 1 0 0 0,0-1 2 0 0,1 3 0 0 0,-1 0 0 0 0,0-1 0 0 0,0 1 0 0 0,0 0 0 0 0,-1-1 0 0 0,1 1 0 0 0,0 0 0 0 0,0 0 0 0 0,0-1 0 0 0,0 1 0 0 0,0 0 0 0 0,0-1 0 0 0,0 1 0 0 0,0 0 0 0 0,0 0 0 0 0,-1-1 0 0 0,1 1 0 0 0,0 0 0 0 0,0 0 0 0 0,0 0 0 0 0,-1-1 0 0 0,1 1 0 0 0,0 0 0 0 0,0 0 0 0 0,-1 0 0 0 0,1-1 0 0 0,0 1 0 0 0,0 0 0 0 0,-1 0 0 0 0,1 0 0 0 0,0 0 0 0 0,0 0 0 0 0,-1 0 0 0 0,1 0 0 0 0,0 0 0 0 0,-1 0 0 0 0,1 0 0 0 0,0 0 0 0 0,0 0 0 0 0,-1 0 0 0 0,1 0 0 0 0,0 0 0 0 0,-1 0 0 0 0,1 0 0 0 0,0 0 0 0 0,0 0 0 0 0,-1 0 0 0 0,1 0 0 0 0,-1 0 0 0 0,-9 5 0 0 0,8-4 0 0 0,1 0 0 0 0,-1-1 0 0 0,0 1 0 0 0,1 0 0 0 0,-1 0 0 0 0,1 0 0 0 0,0 0 0 0 0,-1 0 0 0 0,1 1 0 0 0,0-1 0 0 0,0 0 0 0 0,0 1 0 0 0,0-1 0 0 0,-1 1 0 0 0,1 0 0 0 0,1-1 0 0 0,-1 0 0 0 0,1 0 0 0 0,0-1 0 0 0,-1 1 0 0 0,1 0 0 0 0,0-1 0 0 0,0 1 0 0 0,-1 0 0 0 0,1 0 0 0 0,0-1 0 0 0,0 1 0 0 0,0 0 0 0 0,0 0 0 0 0,0 0 0 0 0,0-1 0 0 0,7 11 0 0 0,4-5 0 0 0,-5-4 0 0 0,0-1 0 0 0,-1 0 0 0 0,1-1 0 0 0,0 1 0 0 0,0-1 0 0 0,0-1 0 0 0,0 1 0 0 0,0-1 0 0 0,5-1 0 0 0,13-4 0 0 0,19-6 0 0 0,-32 8 0 0 0,18-5 2 0 0,-8 1 60 0 0,22-3-62 0 0,-42 10 337 0 0,3 2-245 0 0,-3-1-32 0 0,1 0 0 0 0,-1 0 0 0 0,0 0 0 0 0,0 0 0 0 0,0 0 0 0 0,0 1 1 0 0,0-1-1 0 0,0 0 0 0 0,0 1 0 0 0,0-1 0 0 0,0 1 0 0 0,0-1 0 0 0,0 1 0 0 0,0 0 0 0 0,0-1-60 0 0,2 4 86 0 0,-1-1-1 0 0,1 1 1 0 0,-1-1-1 0 0,0 1 0 0 0,0 0 1 0 0,0 0-1 0 0,-1 0-85 0 0,2 1 0 0 0,-2 1 0 0 0,1 0 0 0 0,0 0 0 0 0,-1 0 0 0 0,0 0 0 0 0,-1 0 0 0 0,1 0 0 0 0,-1 6 0 0 0,-5 51 0 0 0,1-28 0 0 0,-6 110 0 0 0,8-130 0 0 0,-1 1 0 0 0,-1 0 0 0 0,0-1 0 0 0,-1 0 0 0 0,-4 8 0 0 0,-4 11 0 0 0,8-22 0 0 0,-1-4 0 0 0,5-8-45 0 0,1 0-1 0 0,-1 0 0 0 0,1 0 1 0 0,-1 0-1 0 0,1 0 0 0 0,-1 0 1 0 0,1 0-1 0 0,0 0 1 0 0,-1 0-1 0 0,1 0 0 0 0,-1 0 1 0 0,1 0-1 0 0,-1-1 1 0 0,1 1-1 0 0,-1 0 0 0 0,1 0 1 0 0,-1 0-1 0 0,1-1 1 0 0,0 1-1 0 0,-1 0 0 0 0,1 0 1 0 0,-1-1-1 0 0,1 1 1 0 0,0 0-1 0 0,-1-1 0 0 0,1 1 1 0 0,0-1-1 0 0,0 1 1 0 0,-1 0-1 0 0,1-1 0 0 0,0 1 1 0 0,0-1-1 0 0,0 1 1 0 0,-1-1-1 0 0,1 1 0 0 0,0-1 1 0 0,0 1 45 0 0,-6-24-3017 0 0,4 17 2111 0 0,-1-5-1140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6:32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78 120 11975 0 0,'0'0'267'0'0,"0"0"42"0"0,0 0 17 0 0,0 0-28 0 0,0 0-294 0 0,-1 0-1 0 0,1 0 0 0 0,0 0 0 0 0,0 0 1 0 0,0 0-1 0 0,-1 0 0 0 0,1 0 1 0 0,0 0-1 0 0,0 0 0 0 0,-1 0 1 0 0,1 0-1 0 0,0 0 0 0 0,0 0 0 0 0,0-1 1 0 0,-1 1-1 0 0,1 0 0 0 0,0 0 1 0 0,0 0-1 0 0,0 0 0 0 0,-1 0 0 0 0,1-1 1 0 0,0 1-1 0 0,0 0 0 0 0,0 0 1 0 0,0 0-1 0 0,0-1 0 0 0,0 1 1 0 0,-1 0-1 0 0,1 0 0 0 0,0-1 0 0 0,0 1 1 0 0,0 0-1 0 0,0 0 0 0 0,0 0-3 0 0,6-32 2842 0 0,-6 30-1957 0 0,0 0-581 0 0,2-1-153 0 0,-2 0 0 0 0,1 0 0 0 0,0-1-1 0 0,-1 1 1 0 0,1-1 0 0 0,-1 1 0 0 0,0 0 0 0 0,0-1 0 0 0,0 1 0 0 0,-1-2-151 0 0,0-6 2036 0 0,1 10-1593 0 0,0-11 1605 0 0,0 6-1827 0 0,0 4 166 0 0,0 2 101 0 0,0 0 21 0 0,0-1-66 0 0,-1-6-222 0 0,1 6 166 0 0,0 1 101 0 0,0 0 21 0 0,0 0-66 0 0,-1 7-403 0 0,0 0 1 0 0,0 1 0 0 0,0-1 0 0 0,-3 5-41 0 0,-3 22 2 0 0,4-4-2 0 0,1-16 0 0 0,0 1 0 0 0,1 0 0 0 0,1 0 0 0 0,1 0 0 0 0,0 5 0 0 0,2 6 0 0 0,-2 0 0 0 0,0 0 0 0 0,-2 0 0 0 0,-1 4 0 0 0,0 21 0 0 0,-2 26 0 0 0,0 40 0 0 0,-4-13 0 0 0,10-89 0 0 0,-1-2 0 0 0,-1 0 0 0 0,-1-1 0 0 0,-6-4 0 0 0,-4-4 0 0 0,0-3 0 0 0,3-8 0 0 0,7 5-59 0 0,0 0-1 0 0,0 0 1 0 0,0 0-1 0 0,0-1 1 0 0,1 1-1 0 0,-1 0 1 0 0,0-1-1 0 0,1 1 1 0 0,0-1 0 0 0,-1 1-1 0 0,1-1 1 0 0,0 1-1 0 0,0 0 1 0 0,1-2 59 0 0,6-36-1742 0 0,0 5 296 0 0,3-69-5647 0 0,-3 54 4534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6:33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73 272 11975 0 0,'0'0'267'0'0,"-2"0"42"0"0,-28-13 566 0 0,8 2 3446 0 0,20 10-3777 0 0,2 1-28 0 0,-1-1-4 0 0,1 1-543 0 0,-10-11 1877 0 0,9 11-1758 0 0,1-1-1 0 0,-1 1 1 0 0,1 0 0 0 0,0-1 0 0 0,-1 1-1 0 0,1-1 1 0 0,0 1 0 0 0,-1-1-1 0 0,1 1 1 0 0,0-1 0 0 0,0 1-1 0 0,-1-1 1 0 0,1 1 0 0 0,0-1 0 0 0,0 1-1 0 0,0-1 1 0 0,0 1 0 0 0,0-1-1 0 0,0 1 1 0 0,0-1 0 0 0,0 1-1 0 0,0-1 1 0 0,0 0 0 0 0,0 1-1 0 0,0-1 1 0 0,0 1 0 0 0,0-1-88 0 0,33-34 89 0 0,-18 20 891 0 0,1 0 0 0 0,13-7-980 0 0,-5-2 20 0 0,-20 19-21 0 0,1 0 0 0 0,-1 1 0 0 0,1 0 0 0 0,4-3 1 0 0,1-1 70 0 0,-2 3 125 0 0,-1 0 1 0 0,1 0 0 0 0,-1 0 0 0 0,1 1-1 0 0,1 0 1 0 0,-1 1 0 0 0,1 0-196 0 0,-8 3 23 0 0,-1 0-1 0 0,1-1 1 0 0,-1 1-1 0 0,1 0 1 0 0,-1 0 0 0 0,1 0-1 0 0,-1 0 1 0 0,1-1-1 0 0,-1 1 1 0 0,1 0 0 0 0,-1-1-1 0 0,1 1 1 0 0,-1 0-1 0 0,1-1 1 0 0,-1 1 0 0 0,1 0-1 0 0,-1-1 1 0 0,0 1-23 0 0,2-2 25 0 0,0 0 0 0 0,0 0 0 0 0,0 0 0 0 0,0 1 1 0 0,0-1-1 0 0,0 1 0 0 0,1 0 0 0 0,1-2-25 0 0,-1 1 0 0 0,-2 1 0 0 0,1-1 0 0 0,-1 1 0 0 0,1 1 0 0 0,-1-1 0 0 0,1 0 0 0 0,-1 0 0 0 0,1 1 0 0 0,0-1 0 0 0,-1 0 0 0 0,1 1 0 0 0,0 0 0 0 0,0-1 0 0 0,29-6 0 0 0,-28 7 0 0 0,0-1 0 0 0,0 1 0 0 0,0-1 0 0 0,0 1 0 0 0,0 0 0 0 0,3 0 0 0 0,3 5 0 0 0,-4-2 0 0 0,9 1 0 0 0,16-1 0 0 0,-26-2 0 0 0,23 5 0 0 0,-12-1 0 0 0,-10-4 0 0 0,-1 1 0 0 0,1-1 0 0 0,0 1 0 0 0,-1 1 0 0 0,2 0 0 0 0,5 6 0 0 0,-6-3 0 0 0,-1-1 0 0 0,0 1 0 0 0,-1 0 0 0 0,1 1 0 0 0,-1-1 0 0 0,-1 0 0 0 0,1 1 0 0 0,-1 0 0 0 0,0-1 0 0 0,0 1 0 0 0,-1 0 0 0 0,0 0 0 0 0,0 0 0 0 0,-1 0 0 0 0,0 0 0 0 0,0 5 0 0 0,-1 1 0 0 0,0 1 0 0 0,-1-1 0 0 0,-1 1 0 0 0,0-1 0 0 0,-1 0 0 0 0,0 0 0 0 0,-1 0 0 0 0,-1 3 0 0 0,-3-1 0 0 0,0 0 0 0 0,-1-1 0 0 0,-1 0 0 0 0,0 0 0 0 0,-6 5 0 0 0,10-13 51 0 0,0 0 0 0 0,-1 0 0 0 0,0-1 0 0 0,0 0 0 0 0,0 0 0 0 0,-1-1 0 0 0,0 0 0 0 0,0 0 0 0 0,0-1 0 0 0,0 0 0 0 0,0-1 0 0 0,-1 0 0 0 0,-1 0-51 0 0,2-2-81 0 0,-1 1 0 0 0,0-1 1 0 0,0-1-1 0 0,1 1 0 0 0,-1-2 0 0 0,0 1 1 0 0,1-2-1 0 0,-1 1 0 0 0,1-1 1 0 0,0-1-1 0 0,0 1 0 0 0,0-1 0 0 0,-1-2 81 0 0,9 6-62 0 0,1-1 0 0 0,-1 1 0 0 0,1-1 0 0 0,-1 1-1 0 0,1-1 1 0 0,0 1 0 0 0,-1-1 0 0 0,1 1 0 0 0,0-1-1 0 0,-1 1 1 0 0,1-1 0 0 0,0 1 0 0 0,0-1 0 0 0,0 1-1 0 0,-1-1 1 0 0,1 0 0 0 0,0 1 0 0 0,0-1 0 0 0,0 1-1 0 0,0-1 1 0 0,0 0 0 0 0,0 1 0 0 0,0-1 0 0 0,0 1-1 0 0,0-1 1 0 0,0 0 0 0 0,1 1 0 0 0,-1-1 0 0 0,0 1-1 0 0,0-1 63 0 0,9-16-2472 0 0,5 0 948 0 0,3-1-11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6:34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25 8287 0 0,'0'0'191'0'0,"0"0"26"0"0,0 0 9 0 0,1-1-34 0 0,4-4-10 0 0,-3 3 560 0 0,2-1-132 0 0,-3-8 10379 0 0,0 9-7075 0 0,-6 4-3728 0 0,0 1 0 0 0,0 0 1 0 0,1 0-1 0 0,-1 0 0 0 0,1 1 1 0 0,0-1-1 0 0,0 1 0 0 0,0 0 0 0 0,0 0 1 0 0,1 1-1 0 0,-2 2-186 0 0,-9 20 6 0 0,2 0 0 0 0,1 1 0 0 0,-3 14-6 0 0,-1 0-2 0 0,-14 43 2 0 0,-7 39 0 0 0,25-76 0 0 0,1 1 0 0 0,3 0 0 0 0,1 20 0 0 0,6-54 0 0 0,-3 28 0 0 0,3 0 0 0 0,1-1 0 0 0,1-27 0 0 0,-1-1 0 0 0,2 0 0 0 0,0 0 0 0 0,0 0 0 0 0,2-1 0 0 0,-1 1 0 0 0,8 12 0 0 0,-10-19 0 0 0,-1-5 0 0 0,0 0 0 0 0,0 1 0 0 0,0-1 0 0 0,0 0 0 0 0,0 0 0 0 0,1 0 0 0 0,-1 0 0 0 0,0 0 0 0 0,1 0 0 0 0,0-1 0 0 0,-1 1 0 0 0,1 0 0 0 0,7 7 0 0 0,-3-3 0 0 0,-7-14 0 0 0,-3-2 0 0 0,-6 7 0 0 0,7 3-240 0 0,1 0 0 0 0,-1 0 0 0 0,1 0 0 0 0,-1-1 0 0 0,1 1 0 0 0,0-1-1 0 0,-1 1 1 0 0,1-1 0 0 0,-1 0 0 0 0,1 0 0 0 0,0 0 0 0 0,0 0 0 0 0,-1-1 240 0 0,-5-2-1082 0 0,-3-2-451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6:37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89 8287 0 0,'0'0'191'0'0,"-2"2"26"0"0,0 0-140 0 0,1-1-42 0 0,0-1 0 0 0,0 1-1 0 0,0 0 1 0 0,0-1-1 0 0,0 1 1 0 0,0 0 0 0 0,0-1-1 0 0,-1 0 1 0 0,1 1-1 0 0,0-1 1 0 0,0 0 0 0 0,0 1-1 0 0,-1-1 1 0 0,0 0-35 0 0,2 0 110 0 0,-1 0 0 0 0,1 0 0 0 0,-1 0 0 0 0,1 0 1 0 0,-1 0-1 0 0,1 0 0 0 0,-1-1 0 0 0,1 1 0 0 0,-1 0 0 0 0,1 0 1 0 0,-1 0-1 0 0,1-1 0 0 0,0 1 0 0 0,-1 0 0 0 0,1 0 1 0 0,-1-1-1 0 0,1 1 0 0 0,0-1 0 0 0,-1 1 0 0 0,1 0 0 0 0,0-1 1 0 0,-1 1-1 0 0,1-1 0 0 0,0 1 0 0 0,-1 0 0 0 0,1-1 1 0 0,0 1-1 0 0,0-1 0 0 0,0 1 0 0 0,-1-1 0 0 0,1 1 0 0 0,0-1 1 0 0,0 1-1 0 0,0-1 0 0 0,0 1 0 0 0,0-1-110 0 0,-3-19 1597 0 0,3 20-1706 0 0,0-2 548 0 0,0 0 1 0 0,0 1-1 0 0,0-1 0 0 0,0 1 0 0 0,1-1 0 0 0,-1 0 1 0 0,0 1-1 0 0,1-1 0 0 0,-1 1 0 0 0,1-1 0 0 0,-1 1 1 0 0,1-1-1 0 0,0 1 0 0 0,0 0 0 0 0,0-1-439 0 0,6-7 155 0 0,-1 2-66 0 0,-4 6 282 0 0,-2 1 117 0 0,0 0 21 0 0,0 0-66 0 0,0 0-222 0 0,0 0 166 0 0,0 0 101 0 0,0 0 21 0 0,0 0-66 0 0,-2 1-294 0 0,1 2-147 0 0,-1-1 0 0 0,0 1 0 0 0,1-1-1 0 0,-1 1 1 0 0,1 0 0 0 0,0 0 0 0 0,0 0 0 0 0,0 0-1 0 0,0 0 1 0 0,0 2-2 0 0,0 4-2 0 0,-4 13 2 0 0,1 1 0 0 0,2 0 0 0 0,0 0 0 0 0,2 11 0 0 0,-2 18 0 0 0,-18 135 0 0 0,18-178-8 0 0,2-7 10 0 0,0 0 0 0 0,0 0 0 0 0,0 0 1 0 0,0 0-1 0 0,1 0 0 0 0,-1 0 1 0 0,1 0-1 0 0,-1 0 0 0 0,1 0 1 0 0,0 0-1 0 0,-1 0-2 0 0,6 21 55 0 0,-5-21 316 0 0,-1-2 117 0 0,-2-15-230 0 0,1-1 0 0 0,-2 1 0 0 0,0 1 0 0 0,-4-13-258 0 0,1 5 85 0 0,-31-121 358 0 0,34 128 87 0 0,1 0-1 0 0,0 0 1 0 0,1-2-530 0 0,1-15 19 0 0,2 23-22 0 0,0-10 3 0 0,0 14 0 0 0,1 2 0 0 0,-1-1 0 0 0,-1 0 0 0 0,2 1 0 0 0,-1-1 0 0 0,0 1 0 0 0,0-1 0 0 0,1 1 0 0 0,0 0 0 0 0,0 0 0 0 0,0 0 0 0 0,0 0 0 0 0,0 0 0 0 0,-3 3 0 0 0,14-10 0 0 0,0 0 0 0 0,1 1 0 0 0,0 0 0 0 0,15-5 0 0 0,-19 8 0 0 0,-9 5 0 0 0,0 0 0 0 0,0 0 0 0 0,1 0 0 0 0,-1 0 0 0 0,0 0 0 0 0,1 0 0 0 0,-1 0 0 0 0,0 1 0 0 0,1-1 0 0 0,-1 1 0 0 0,1 0 0 0 0,-1 0 0 0 0,1-1 0 0 0,0 2 0 0 0,6-1 0 0 0,5-2 0 0 0,-1 4 0 0 0,-10-2 0 0 0,2 2 0 0 0,9 13 0 0 0,-11-12 0 0 0,-1 1 0 0 0,1 0 0 0 0,-1 0 0 0 0,0 0 0 0 0,0 0 0 0 0,0 1 0 0 0,-1-1 0 0 0,0 0 0 0 0,1 1 0 0 0,-2-1 0 0 0,1 1 0 0 0,0-1 0 0 0,-1 1 0 0 0,0 1 0 0 0,0 7 0 0 0,-1-1 0 0 0,0 1 0 0 0,-1 0 0 0 0,-1 7 0 0 0,-1-7 0 0 0,0 1 0 0 0,0-1 0 0 0,-2 1 0 0 0,1-1 0 0 0,-2-1 0 0 0,1 1 0 0 0,-2-1 0 0 0,0-1 0 0 0,0 1 0 0 0,-1-1 0 0 0,0 0 0 0 0,-1-1 0 0 0,0 0 0 0 0,-8 5 0 0 0,10-10 0 0 0,0 0 0 0 0,-1-1 0 0 0,1 0 0 0 0,-1 0 0 0 0,1-1 0 0 0,-1 0 0 0 0,0-1 0 0 0,-4 1 0 0 0,9-2 0 0 0,1-1 0 0 0,1 1 0 0 0,0-1 0 0 0,-1 0 0 0 0,1 0 0 0 0,0 0 0 0 0,-1 0 0 0 0,1 0 0 0 0,0-1 0 0 0,-1 1 0 0 0,1-1 0 0 0,0 0 0 0 0,0 1 0 0 0,-2-2 0 0 0,-6-4 0 0 0,8 4 0 0 0,0 0 0 0 0,1 0 0 0 0,-1 0 0 0 0,1 0 0 0 0,0 0 0 0 0,-1 0 0 0 0,1-1 0 0 0,0 1 0 0 0,1 0 0 0 0,-1-1 0 0 0,0 1 0 0 0,1-1 0 0 0,-1 1 0 0 0,1-1 0 0 0,0 1 0 0 0,0-1 0 0 0,0 1 0 0 0,0-1 0 0 0,0 1 0 0 0,0-1 0 0 0,1 1 0 0 0,-1-1 0 0 0,1 1 0 0 0,0-2 0 0 0,0 0 0 0 0,1 0 0 0 0,-1 1 0 0 0,1-1 0 0 0,-1 0 0 0 0,1 1 0 0 0,0-1 0 0 0,1 1 0 0 0,-1 0 0 0 0,0 0 0 0 0,1 0 0 0 0,0 0 0 0 0,0 0 0 0 0,0 0 0 0 0,0 1 0 0 0,2-2 0 0 0,20-13 0 0 0,-13 11 0 0 0,2 6 0 0 0,0 3 0 0 0,2 4 0 0 0,-10-3 0 0 0,1 1 0 0 0,-1 0 0 0 0,0 0 0 0 0,-1 1 0 0 0,1 0 0 0 0,-1 0 0 0 0,0 0 0 0 0,0 1 0 0 0,-1-1 0 0 0,0 1 0 0 0,0 0 0 0 0,-1 1 0 0 0,1 2 0 0 0,2 5 0 0 0,0 0 0 0 0,-2 0 0 0 0,0 1 0 0 0,0 0 0 0 0,-2 0 0 0 0,0 2 0 0 0,-1-13 0 0 0,-1 1 0 0 0,0-1 0 0 0,0 0 0 0 0,-1 1 0 0 0,0-1 0 0 0,0 0 0 0 0,0 0 0 0 0,0 0 0 0 0,-1 0 0 0 0,1 0 0 0 0,-1 0 0 0 0,-1 0 0 0 0,1-1 0 0 0,-1 1 0 0 0,0-1 0 0 0,0 1 0 0 0,-2 2 0 0 0,-2 0 0 0 0,-1 0 0 0 0,1 0 0 0 0,-1 0 0 0 0,-1-1 0 0 0,1-1 0 0 0,-1 1 0 0 0,0-1 0 0 0,-5 2 0 0 0,7-4 0 0 0,-8 5 0 0 0,-1-1 0 0 0,1 0 0 0 0,-1-1 0 0 0,0-1 0 0 0,-1-1 0 0 0,-15 3 0 0 0,19-7 0 0 0,9-2-11 0 0,-1 1 1 0 0,1 0-1 0 0,0-1 0 0 0,0 0 1 0 0,0 0-1 0 0,-2-1 11 0 0,5 2-337 0 0,1 1 271 0 0,-1 0 1 0 0,1 0-1 0 0,-1-1 1 0 0,1 1 0 0 0,-1 0-1 0 0,1 0 1 0 0,0-1-1 0 0,-1 1 1 0 0,1 0-1 0 0,0 0 1 0 0,-1-1 0 0 0,1 1-1 0 0,0 0 1 0 0,-1-1-1 0 0,1 1 1 0 0,0-1-1 0 0,-1 1 1 0 0,1 0 0 0 0,0-1-1 0 0,0 1 1 0 0,0-1-1 0 0,-1 1 1 0 0,1-1-1 0 0,0 1 1 0 0,0-1 0 0 0,0 1-1 0 0,0 0 1 0 0,0-1-1 0 0,0 1 1 0 0,0-1-1 0 0,0 1 1 0 0,0-1 0 0 0,0 1-1 0 0,0-1 1 0 0,0 1-1 0 0,0-1 1 0 0,1 1-1 0 0,-1-1 66 0 0,4-17-2907 0 0,3 6-3082 0 0,-1 0-1723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6:38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30 344 8287 0 0,'0'0'382'0'0,"0"-2"-8"0"0,1 0-261 0 0,2-17-78 0 0,1-17 2252 0 0,1 0 0 0 0,1 0-1 0 0,2 0 1 0 0,2 1 0 0 0,1 1-1 0 0,7-11-2286 0 0,-10 17 608 0 0,-5 22-248 0 0,-1 0 0 0 0,1 0 0 0 0,0 0 0 0 0,3-3-360 0 0,-5 7 443 0 0,-1 2-222 0 0,0 0 166 0 0,0 0 101 0 0,0 0 21 0 0,0 0-66 0 0,3 30-278 0 0,-8 20-165 0 0,-8 33 0 0 0,1-8 0 0 0,-23 133 0 0 0,-19 37 0 0 0,50-232 0 0 0,3-10-22 0 0,3-13-48 0 0,9-33-239 0 0,2 0-4994 0 0,-12 40-215 0 0,-1 3-1564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6:39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66 142 10135 0 0,'0'0'231'0'0,"0"0"29"0"0,0 0 19 0 0,-1-3-41 0 0,-2-5-44 0 0,2 6 552 0 0,1 2 232 0 0,0 0 40 0 0,1-3-235 0 0,0 0-1 0 0,0 1 1 0 0,0-1-1 0 0,0 0 1 0 0,0 1-1 0 0,0-1 1 0 0,1 1-1 0 0,-1 0 1 0 0,1-1-1 0 0,0 1 1 0 0,0-1-783 0 0,1-2-296 0 0,-2 4 516 0 0,0 0 0 0 0,-1 0-1 0 0,1 0 1 0 0,0 0 0 0 0,-1 0 0 0 0,1 0 0 0 0,0 0-1 0 0,0 0 1 0 0,0 0 0 0 0,0 1 0 0 0,0-1-1 0 0,0 0 1 0 0,0 0-220 0 0,-1 1 43 0 0,1 0 1 0 0,-1 0-1 0 0,0 0 0 0 0,0 0 1 0 0,1 1-1 0 0,-1-1 0 0 0,0 0 0 0 0,0 0 1 0 0,0 0-1 0 0,1 0 0 0 0,-1 0 0 0 0,0 1 1 0 0,0-1-1 0 0,0 0 0 0 0,0 0 0 0 0,1 0 1 0 0,-1 1-1 0 0,0-1 0 0 0,0 0 1 0 0,0 0-1 0 0,0 0 0 0 0,0 1 0 0 0,0-1 1 0 0,0 0-1 0 0,1 0 0 0 0,-1 1 0 0 0,0-1 1 0 0,0 0-1 0 0,0 0 0 0 0,0 1 1 0 0,0-1-1 0 0,0 0 0 0 0,0 0 0 0 0,0 1 1 0 0,0-1-1 0 0,-1 0-43 0 0,-1 37 793 0 0,1-36-793 0 0,-30 198 16 0 0,21-106-16 0 0,9-82 0 0 0,1-1 0 0 0,0 1 0 0 0,0-1 0 0 0,1 0 0 0 0,0 1 0 0 0,2 5 0 0 0,1 5 0 0 0,-1-11 0 0 0,5-1 0 0 0,0-6 0 0 0,-8-13 0 0 0,-29-124 0 0 0,7 32 0 0 0,13 67 0 0 0,6 21 0 0 0,0 1 0 0 0,0-1 0 0 0,1 0 0 0 0,1 1 0 0 0,0-10 0 0 0,2 16 0 0 0,-1 4 0 0 0,0 0 0 0 0,0 1 0 0 0,0-1 0 0 0,0 1 0 0 0,-1-1 0 0 0,1 1 0 0 0,-1 0 0 0 0,1-1 0 0 0,-1 1 0 0 0,0-1 0 0 0,-1 0 0 0 0,2 2 0 0 0,0 1 0 0 0,0-1 0 0 0,0 1 0 0 0,0-1 0 0 0,0 1 0 0 0,-1-1 0 0 0,1 1 0 0 0,0 0 0 0 0,0-1 0 0 0,0 1 0 0 0,0-1 0 0 0,0 1 0 0 0,1-1 0 0 0,-1 1 0 0 0,0-1 0 0 0,0 1 0 0 0,0-1 0 0 0,0 1 0 0 0,0 0 0 0 0,1-1 0 0 0,-1 1 0 0 0,2-2 0 0 0,1 0 0 0 0,-1 1 0 0 0,1 0 0 0 0,-1-1 0 0 0,1 1 0 0 0,-1 0 0 0 0,1 0 0 0 0,0 1 0 0 0,2-1 0 0 0,11-5 0 0 0,-4 2 0 0 0,0 0 0 0 0,0 1 0 0 0,5-1 0 0 0,28-7 0 0 0,128-58 2048 0 0,-161 65-2048 0 0,-2 3 0 0 0,-1 9 0 0 0,-8-7 0 0 0,0 1 0 0 0,0-1 0 0 0,0 1 0 0 0,0-1 0 0 0,0 1 0 0 0,0-1 0 0 0,0 1 0 0 0,-1 0 0 0 0,1-1 0 0 0,0 1 0 0 0,-1 0 0 0 0,0-1 0 0 0,1 1 0 0 0,-1 0 0 0 0,0 0 0 0 0,0-1 0 0 0,0 1 0 0 0,0 1 0 0 0,0 4 0 0 0,1 1 0 0 0,0 18 0 0 0,-1-11 0 0 0,-5 234 0 0 0,-3-100 0 0 0,6-137 0 0 0,2-9 0 0 0,-2 2 0 0 0,1-8 0 0 0,-5-13 0 0 0,-11-18-273 0 0,11 21-82 0 0,-1 0 1 0 0,1 1-1 0 0,-4-3 355 0 0,7 10-66 0 0,-1 1 1 0 0,1 0-1 0 0,-1-1 1 0 0,0 1-1 0 0,-1 1 1 0 0,1-1 0 0 0,-1 1-1 0 0,0 0 1 0 0,1 0-1 0 0,-2 0 66 0 0,-10-5-341 0 0,0 0-1 0 0,0 2 1 0 0,-16-5 341 0 0,25 9-102 0 0,0 0-1 0 0,0 1 1 0 0,0 0-1 0 0,-1 0 1 0 0,1 1 0 0 0,0-1-1 0 0,0 2 1 0 0,-1-1 0 0 0,1 1-1 0 0,-5 1 103 0 0,-2 1 0 0 0,11-1 0 0 0,-9 8 0 0 0,3-3 0 0 0,9-7 0 0 0,0 0 0 0 0,0 0 0 0 0,0 0 0 0 0,0 0 0 0 0,-1 0 0 0 0,1 0 0 0 0,0 0 0 0 0,0 0 0 0 0,0 0 0 0 0,0 0 0 0 0,0 1 0 0 0,0-1 0 0 0,-1 0 0 0 0,1 0 0 0 0,0 0 0 0 0,0 0 0 0 0,0 0 0 0 0,0 0 0 0 0,0 0 0 0 0,0 0 0 0 0,0 1 0 0 0,0-1 0 0 0,0 0 0 0 0,-1 0 0 0 0,1 0 0 0 0,0 0 0 0 0,0 0 0 0 0,0 0 0 0 0,0 1 0 0 0,0-1 0 0 0,0 0 0 0 0,0 0 0 0 0,0 0 0 0 0,0 0 0 0 0,0 0 0 0 0,0 1 0 0 0,0-1 0 0 0,0 0 0 0 0,0 0 0 0 0,0 0 0 0 0,0 0 0 0 0,0 0 0 0 0,0 0 0 0 0,0 1 0 0 0,1-1 0 0 0,-1 0 0 0 0,0 0 0 0 0,0 0 0 0 0,0 0 0 0 0,0 0 0 0 0,0 0 0 0 0,0 1 0 0 0,0-1 0 0 0,0 0 0 0 0,0 0 0 0 0,1 0 0 0 0,-1 0 0 0 0,0 0 0 0 0,0 0 0 0 0,0 0 0 0 0,0 0 0 0 0,0 0 0 0 0,0 0 0 0 0,1 0 0 0 0,-1 0 0 0 0,0 0 0 0 0,9 1 0 0 0,-8-1 0 0 0,28-1 317 0 0,-16 0 60 0 0,0 1 1 0 0,1 1-1 0 0,-1 0 1 0 0,7 1-378 0 0,11 4 84 0 0,0-3 0 0 0,28 1-84 0 0,-13-2-3 0 0,-41-2 3 0 0,17 5 0 0 0,-13-2-64 0 0,-7-3-273 0 0,3-2-113 0 0,7-3-1850 0 0,-6-2-1993 0 0,-2-3-3215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6:40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6447 0 0,'0'0'298'0'0,"0"0"-10"0"0,0 0 20 0 0,0 0 780 0 0,0 0 356 0 0,0 0 76 0 0,0 0-55 0 0,0 0-288 0 0,0 0-121 0 0,0 0-28 0 0,0 0-72 0 0,2-1-285 0 0,9-4-765 0 0,-6 2 1637 0 0,1 1 5237 0 0,0 14-5756 0 0,-4-7-965 0 0,0 0 0 0 0,-1 0-1 0 0,0 0 1 0 0,0 0 0 0 0,0 1 0 0 0,0-1-1 0 0,-1 0 1 0 0,0 1 0 0 0,0-1 0 0 0,-1 2-59 0 0,1 6 28 0 0,-1-6 8 0 0,1 1 0 0 0,-2-1 0 0 0,1 0-1 0 0,-2 5-35 0 0,-4 17 300 0 0,2 34 668 0 0,2 7-968 0 0,3-69 30 0 0,-1 1 412 0 0,1-3-447 0 0,0 1 0 0 0,0 0 1 0 0,0 0-1 0 0,0 0 0 0 0,0 0 0 0 0,0 0 1 0 0,0 0-1 0 0,0 0 0 0 0,0 0 1 0 0,0 0-1 0 0,0 0 0 0 0,0 0 1 0 0,0 0-1 0 0,0 0 0 0 0,0 0 0 0 0,0 0 1 0 0,0 0-1 0 0,0 0 0 0 0,0 0 1 0 0,0 0-1 0 0,0 0 0 0 0,0 0 1 0 0,0 0-1 0 0,-1 0 0 0 0,1 0 0 0 0,0 0 1 0 0,0 0-1 0 0,0 0 0 0 0,0 0 1 0 0,0 0-1 0 0,0 0 0 0 0,0 0 1 0 0,0 0-1 0 0,0 0 0 0 0,0 0 0 0 0,0 0 1 0 0,0 0-1 0 0,0 0 0 0 0,0 0 1 0 0,0 0-1 0 0,0 0 0 0 0,0 0 0 0 0,0 0 1 0 0,0 0-1 0 0,-1 0 0 0 0,1 0 1 0 0,0 0-1 0 0,0 0 0 0 0,0 0 1 0 0,0 0-1 0 0,0 0 0 0 0,0 0 0 0 0,0 0 1 0 0,0 1-1 0 0,0-1 5 0 0,0-9-602 0 0,2-11-268 0 0,10-19-5531 0 0,17-35 6401 0 0,-19 53-1535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6:4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72 11975 0 0,'0'0'267'0'0,"0"0"42"0"0,1-2 17 0 0,42-44 520 0 0,-40 43-561 0 0,12-12 1416 0 0,-6 9 5493 0 0,-7 6-7077 0 0,-1 1-1 0 0,0-1 0 0 0,0 1 1 0 0,0-1-1 0 0,0 1 1 0 0,0 0-1 0 0,0-1 1 0 0,-1 1-1 0 0,1 0 0 0 0,0 0 1 0 0,0-1-1 0 0,0 1 1 0 0,-1 0-1 0 0,1 0 1 0 0,0 0-1 0 0,-1 0 0 0 0,1 0 1 0 0,0 1-117 0 0,9 20 551 0 0,-3-1-187 0 0,-1-1 0 0 0,-1 2 1 0 0,0-1-1 0 0,-1 13-364 0 0,5 80 608 0 0,6-22-608 0 0,-6-51 0 0 0,-3 0 0 0 0,-1 1 0 0 0,-2-1 0 0 0,-2 1 0 0 0,-1-33 0 0 0,-1-1 0 0 0,1 1 0 0 0,-2-1 0 0 0,1 1 0 0 0,-1-1 0 0 0,-1 1 0 0 0,1-1 0 0 0,-2 0 0 0 0,1 0 0 0 0,-1 0 0 0 0,0-1 0 0 0,0 1 0 0 0,-1-1 0 0 0,0 0 0 0 0,0 0 0 0 0,-1-1 0 0 0,0 1 0 0 0,0-1 0 0 0,-4 2 0 0 0,-2 2 0 0 0,0-1 0 0 0,-1-1 0 0 0,0 0 0 0 0,-10 4 0 0 0,1-4 0 0 0,12-9 0 0 0,4-1 0 0 0,-3 0 0 0 0,2-4 0 0 0,4-2 0 0 0,5-4 0 0 0,1 5-719 0 0,1 0 0 0 0,0 1 1 0 0,0-1-1 0 0,0 1 0 0 0,1 0 0 0 0,0 0 1 0 0,0 1-1 0 0,2-2 719 0 0,11-13-3986 0 0,-3 1-3726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6:41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61 15663 0 0,'0'0'356'0'0,"0"0"50"0"0,0 0 20 0 0,0 0-42 0 0,1 2-250 0 0,4 7 88 0 0,-4-7 856 0 0,-1-2 366 0 0,0 0 76 0 0,0 0-123 0 0,0 0-575 0 0,0 0-248 0 0,-1 0-445 0 0,-1-1 1 0 0,1 1-1 0 0,0 0 1 0 0,0-1-1 0 0,0 1 1 0 0,0-1-1 0 0,0 1 1 0 0,0-1-1 0 0,0 1 1 0 0,0-1-1 0 0,0 0 1 0 0,0 1-1 0 0,0-1 0 0 0,0 0 1 0 0,0 0-1 0 0,0 0 1 0 0,1 0-1 0 0,-2-1-129 0 0,-15-23 1708 0 0,1 1-6144 0 0,19 22 2412 0 0,9-8-21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6:41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14 13823 0 0,'0'0'315'0'0,"0"0"45"0"0,0 0 21 0 0,0 0-49 0 0,-10-9 572 0 0,2 5 3320 0 0,7 4-4058 0 0,-1 0 0 0 0,1 0-1 0 0,-1 0 1 0 0,1 0 0 0 0,-1 1 0 0 0,1-1 0 0 0,0 0-1 0 0,-1 1 1 0 0,1-1 0 0 0,0 1 0 0 0,-1 0-1 0 0,1-1 1 0 0,0 1 0 0 0,-1 0 0 0 0,1 0-1 0 0,0 0 1 0 0,0 0-166 0 0,-1 1 48 0 0,0 1 1 0 0,0-1-1 0 0,0 0 0 0 0,1 1 0 0 0,-1-1 0 0 0,1 1 1 0 0,0 0-1 0 0,0 0 0 0 0,-1 1-48 0 0,-6 26 529 0 0,0 1 0 0 0,2-1 1 0 0,-1 26-530 0 0,-2 6 388 0 0,-13 75-388 0 0,16-110-7 0 0,1-8 27 0 0,2 0 0 0 0,0 1-1 0 0,1-1 1 0 0,0 14-20 0 0,2-31 371 0 0,0-2 117 0 0,0 0 21 0 0,0 0-66 0 0,-1-17-679 0 0,1-4-983 0 0,0-26-1230 0 0,1 15-4704 0 0,1 8 71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4:28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13823 0 0,'0'0'315'0'0,"0"0"45"0"0,0 0 21 0 0,2 1-49 0 0,2 0-309 0 0,0 0 0 0 0,0-1 0 0 0,0 1-1 0 0,0-1 1 0 0,0 0 0 0 0,-1 0 0 0 0,1 0-1 0 0,0-1 1 0 0,0 1 0 0 0,0-1 0 0 0,2 0-23 0 0,46-16 946 0 0,-14 3-75 0 0,-3 4-304 0 0,-12 3-46 0 0,1 1-1 0 0,1 1 0 0 0,10-1-520 0 0,-7 2 18 0 0,-15 1-63 0 0,-1 2 0 0 0,0-1 0 0 0,12 1 45 0 0,-23 1-696 0 0,-1 0-257 0 0,0 0-58 0 0,0 0-12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6:41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64 217 13823 0 0,'0'0'315'0'0,"-16"0"870"0"0,0 2-1262 0 0,6-1 1643 0 0,1-1 3893 0 0,8 0-5364 0 0,1 0-1 0 0,-1-1 0 0 0,0 1 1 0 0,1 0-1 0 0,-1-1 1 0 0,1 1-1 0 0,-1-1 0 0 0,1 1 1 0 0,-1-1-1 0 0,1 1 1 0 0,-1-1-1 0 0,1 1 0 0 0,-1-1 1 0 0,1 1-1 0 0,0-1 1 0 0,-1 0-1 0 0,1 1 0 0 0,0-1 1 0 0,0 0-1 0 0,-1 1 1 0 0,1-1-1 0 0,0 0 0 0 0,0 1 1 0 0,0-1-1 0 0,0 0-94 0 0,-3-18 764 0 0,4 15-694 0 0,-1 0 0 0 0,1 0 0 0 0,0 0-1 0 0,0-1 1 0 0,0 1 0 0 0,1 0 0 0 0,0 1 0 0 0,-1-1 0 0 0,1 0-1 0 0,1 0 1 0 0,-1 1 0 0 0,0-1 0 0 0,1 1 0 0 0,0 0-1 0 0,0 0 1 0 0,0 0 0 0 0,2-2-70 0 0,6-4 258 0 0,0 0 1 0 0,1 0-1 0 0,0 1 0 0 0,6-2-258 0 0,6-4 0 0 0,1 2 0 0 0,-1 1 0 0 0,2 1 0 0 0,22-6 0 0 0,-37 13 0 0 0,0 0 0 0 0,-1 1 0 0 0,1 1 0 0 0,0 0 0 0 0,0 0 0 0 0,0 1 0 0 0,0 1 0 0 0,0 0 0 0 0,-1 0 0 0 0,1 1 0 0 0,0 0 0 0 0,-1 1 0 0 0,7 2 0 0 0,-12-3 0 0 0,-1 0 0 0 0,0 0 0 0 0,0 0 0 0 0,0 1 0 0 0,0-1 0 0 0,0 1 0 0 0,-1 0 0 0 0,1 0 0 0 0,-1 0 0 0 0,0 0 0 0 0,0 1 0 0 0,0 0 0 0 0,0-1 0 0 0,0 1 0 0 0,-1 0 0 0 0,2 4 0 0 0,-2-3 0 0 0,0 1 0 0 0,0 0 0 0 0,0 0 0 0 0,-1 0 0 0 0,0 0 0 0 0,0 0 0 0 0,-1 0 0 0 0,0 0 0 0 0,0 0 0 0 0,0 0 0 0 0,-2 6 0 0 0,1-1 0 0 0,-1-1 0 0 0,-1 0 0 0 0,0 0 0 0 0,-1 0 0 0 0,1-1 0 0 0,-2 1 0 0 0,0-1 0 0 0,0 0 0 0 0,0 0 0 0 0,-1 0 0 0 0,0-1 0 0 0,-1 0 0 0 0,0 0 0 0 0,-6 5 0 0 0,-4 1 0 0 0,-1-1 0 0 0,-1-1 0 0 0,0-1 0 0 0,0 0 0 0 0,-10 2 0 0 0,21-9-94 0 0,1-2 0 0 0,-2 1 0 0 0,1-1 0 0 0,0 0 0 0 0,0-1 0 0 0,-3 0 94 0 0,7 0-68 0 0,0-1-1 0 0,-1 0 1 0 0,1 0 0 0 0,-1-1-1 0 0,1 1 1 0 0,0-1 0 0 0,-1 0-1 0 0,1 0 1 0 0,0 0 0 0 0,0-1-1 0 0,0 0 1 0 0,-3-1 68 0 0,6 2-91 0 0,0 1-1 0 0,0-1 1 0 0,0 0-1 0 0,0 0 1 0 0,0 0-1 0 0,0 0 0 0 0,0 0 1 0 0,1 0-1 0 0,-1 0 1 0 0,0 0-1 0 0,1 0 1 0 0,-1 0-1 0 0,0-1 1 0 0,1 1-1 0 0,0 0 1 0 0,-1 0-1 0 0,1-1 1 0 0,0 1-1 0 0,-1 0 1 0 0,1 0-1 0 0,0-1 1 0 0,0 1-1 0 0,0 0 1 0 0,0-1-1 0 0,0 1 1 0 0,1 0-1 0 0,-1 0 92 0 0,1-4-1228 0 0,0 0 0 0 0,0 0 0 0 0,0 1 0 0 0,1-1 1 0 0,0 1-1 0 0,1-4 1228 0 0,8-11-7082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6:42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10135 0 0,'0'0'464'0'0,"0"0"-9"0"0,0 0-155 0 0,0 0 443 0 0,0 0 227 0 0,0 0 44 0 0,0 0 8 0 0,0 0 2 0 0,0 0 0 0 0,0 0 0 0 0,0 0-69 0 0,8 4 254 0 0,-6-3-926 0 0,4 5 2442 0 0,-5-5-2688 0 0,0 1 1 0 0,-1-1-1 0 0,1 0 0 0 0,0 1 0 0 0,-1-1 0 0 0,0 0 1 0 0,1 1-1 0 0,-1-1 0 0 0,0 0 0 0 0,0 1 1 0 0,1-1-1 0 0,-1 1 0 0 0,0-1 0 0 0,-1 1 0 0 0,1-1 1 0 0,0 0-1 0 0,0 1 0 0 0,-1-1 0 0 0,1 1 1 0 0,0-1-1 0 0,-1 1-37 0 0,-1 4 321 0 0,-3 19 50 0 0,-1 0 0 0 0,-1-1 0 0 0,-7 16-371 0 0,-7 20 76 0 0,0 4 825 0 0,8-26 158 0 0,-3 17-1059 0 0,11-36 6 0 0,-4 20 1 0 0,1 0 0 0 0,-1 20-7 0 0,8-48 0 0 0,1 0-1 0 0,0 1 1 0 0,0-1 0 0 0,1 0-1 0 0,0 1 1 0 0,1-1 0 0 0,0 0-1 0 0,1 0 1 0 0,0 0-1 0 0,1 0 1 0 0,1 0 0 0 0,-4-8 0 0 0,1 1 0 0 0,0 0 0 0 0,0-1 0 0 0,0 0 0 0 0,1 1 0 0 0,-1-1 0 0 0,1 0 0 0 0,0 0 0 0 0,0-1 0 0 0,0 1 0 0 0,1 0 0 0 0,7 2 0 0 0,-6-6 0 0 0,-4 0 0 0 0,3 0-369 0 0,0-1 0 0 0,0 0 0 0 0,-1 0 1 0 0,1 0-1 0 0,-1 0 0 0 0,0 0 0 0 0,1-1 0 0 0,-1 1 0 0 0,0-1 0 0 0,0 0 0 0 0,-1 0 0 0 0,1 0 1 0 0,0 0-1 0 0,-1-1 0 0 0,0 1 369 0 0,9-12-8187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6:43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76 13823 0 0,'0'0'315'0'0,"0"0"45"0"0,0 0 21 0 0,0 0-49 0 0,2 1-220 0 0,4 2-29 0 0,-4-2 282 0 0,12 7 1211 0 0,-12-7-1240 0 0,0 1-1 0 0,0 0 1 0 0,-1 0-1 0 0,1 0 1 0 0,-1 0 0 0 0,0 0-1 0 0,0 0 1 0 0,1 0-1 0 0,-1 1 1 0 0,-1-1-1 0 0,1 0 1 0 0,0 1 0 0 0,0-1-1 0 0,-1 1 1 0 0,0-1-1 0 0,1 0 1 0 0,-1 1-336 0 0,1 9 334 0 0,-1-1 0 0 0,0 1 0 0 0,-1 0-334 0 0,1-7 385 0 0,-5 59 794 0 0,-8 28-1179 0 0,3-24 392 0 0,2 10-392 0 0,8-69 354 0 0,0 8 457 0 0,-1-14-497 0 0,-2-8-188 0 0,1-1-125 0 0,2 1 1 0 0,-1-1-1 0 0,0 0 1 0 0,1 1-1 0 0,0-1 1 0 0,1-4-2 0 0,-1-10-73 0 0,-1-26-570 0 0,1 1 1 0 0,3-1-1 0 0,3-13 643 0 0,0 18-280 0 0,-5 22-12 0 0,1 1 0 0 0,1 0 0 0 0,1 0 0 0 0,0 0 0 0 0,2 0 0 0 0,3-6 292 0 0,10-34 48 0 0,-18 56 289 0 0,18 12 1238 0 0,-14-9-1570 0 0,3 0-3 0 0,-1 0-1 0 0,1-1 0 0 0,0 1 1 0 0,0-1-1 0 0,0-1 0 0 0,0 0 1 0 0,0 0-1 0 0,2-1-1 0 0,49-13 0 0 0,-52 14 298 0 0,-1-1 1 0 0,1 1-1 0 0,0 0 0 0 0,0 1 0 0 0,0 0 1 0 0,3 0-299 0 0,-5 0 93 0 0,-5 0-84 0 0,0 1 0 0 0,1-1 0 0 0,-1 1 1 0 0,1 0-1 0 0,-1-1 0 0 0,0 1 0 0 0,0-1 1 0 0,1 1-1 0 0,-1-1 0 0 0,0 1 0 0 0,0 0 0 0 0,0-1 1 0 0,0 1-1 0 0,1-1 0 0 0,-1 1 0 0 0,0 0 1 0 0,0-1-1 0 0,0 1-9 0 0,0-1-1 0 0,0 20 1 0 0,0-1 0 0 0,0 0 0 0 0,-2 0 0 0 0,-1 0 0 0 0,0 0 0 0 0,-2 5 0 0 0,0 4 0 0 0,2 1 0 0 0,0 0 0 0 0,2 1 0 0 0,1-1 0 0 0,2 0 0 0 0,1 0 0 0 0,3 11 0 0 0,4 46 0 0 0,-9-76 0 0 0,-1-11 0 0 0,0 1 0 0 0,0 0 0 0 0,0 0 0 0 0,-1 0 0 0 0,1 0 0 0 0,0 0 0 0 0,0 0 0 0 0,0 0 0 0 0,-1 0 0 0 0,1 0 0 0 0,0 0 0 0 0,0-1 0 0 0,0 1 0 0 0,-1 0 0 0 0,1 0 0 0 0,0 0 0 0 0,0 0 0 0 0,0 0 0 0 0,-1 0 0 0 0,1 0 0 0 0,0 1 0 0 0,0-1 0 0 0,0 0 0 0 0,-1 0 0 0 0,1 0 0 0 0,0 0 0 0 0,0 0 0 0 0,0 0 0 0 0,0 0 0 0 0,-1 0 0 0 0,1 0 0 0 0,0 1 0 0 0,0-1 0 0 0,0 0 0 0 0,0 0 0 0 0,-1 0 0 0 0,1 0 0 0 0,0 0 0 0 0,0 1 0 0 0,0-1 0 0 0,0 0 0 0 0,0 0 0 0 0,0 0 0 0 0,0 1 0 0 0,0-1 0 0 0,0 0 0 0 0,-1 0 0 0 0,1 0 0 0 0,0 1 0 0 0,0-1 0 0 0,0 0 0 0 0,0 0 0 0 0,0 0 0 0 0,0 1 0 0 0,0-1 0 0 0,0 0 0 0 0,0 0 0 0 0,1 0 0 0 0,-1 1 0 0 0,0-1 0 0 0,0 0 0 0 0,0 0 0 0 0,0 0 0 0 0,0 0 0 0 0,0 1 0 0 0,-11-9 0 0 0,-6-9-80 0 0,1-1 0 0 0,0-1-1 0 0,1 0 1 0 0,1-1 0 0 0,-10-19 80 0 0,17 25-208 0 0,-2 0 0 0 0,0 0 0 0 0,0 1 0 0 0,-1 0 1 0 0,-1 1-1 0 0,0 0 0 0 0,0 1 0 0 0,-4-2 208 0 0,-1 5-859 0 0,15 8 350 0 0,-7 3-83 0 0,-4 7 640 0 0,11-9 289 0 0,1-1 138 0 0,0 0 33 0 0,1 2-65 0 0,6 3-435 0 0,0 1 0 0 0,0-1 1 0 0,1 0-1 0 0,-1 0 0 0 0,1-1 0 0 0,0 0 1 0 0,0 0-1 0 0,0-1 0 0 0,1 0 0 0 0,-1 0 1 0 0,1-1-1 0 0,0 0 0 0 0,0-1 1 0 0,0 0-1 0 0,-1 0 0 0 0,1-1 0 0 0,0 0 1 0 0,0-1-1 0 0,0 0 0 0 0,8-2-8 0 0,11-1-1794 0 0,0 2 0 0 0,23 0 1794 0 0,-50 2-2022 0 0,-1 0-24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6:43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 15663 0 0,'0'0'719'0'0,"0"0"-20"0"0,0 0-374 0 0,11-3 1664 0 0,-11 3-1963 0 0,0 0 0 0 0,0 0 0 0 0,0 0 0 0 0,0 0 1 0 0,1 0-1 0 0,-1 0 0 0 0,0 0 0 0 0,0 0 0 0 0,0 0 0 0 0,0-1 0 0 0,0 1 0 0 0,0 0 0 0 0,1 0 0 0 0,-1 0 0 0 0,0 0 0 0 0,0 0 0 0 0,0 0 0 0 0,0 0 0 0 0,0 0 1 0 0,1 0-1 0 0,-1 0 0 0 0,0 1 0 0 0,0-1 0 0 0,0 0 0 0 0,0 0 0 0 0,0 0 0 0 0,1 0 0 0 0,-1 0 0 0 0,0 0 0 0 0,0 0 0 0 0,0 0 0 0 0,0 0 0 0 0,0 0 0 0 0,0 0 1 0 0,0 1-1 0 0,1-1 0 0 0,-1 0 0 0 0,0 0 0 0 0,0 0 0 0 0,0 0 0 0 0,0 0 0 0 0,0 0 0 0 0,0 1 0 0 0,0-1 0 0 0,0 0 0 0 0,0 0 0 0 0,0 0 0 0 0,0 0 0 0 0,0 0 0 0 0,0 0 1 0 0,0 1-1 0 0,0-1 0 0 0,0 0 0 0 0,0 0 0 0 0,0 0 0 0 0,0 0 0 0 0,0 1-26 0 0,3 16 2803 0 0,-3 22 1128 0 0,-2-7-3691 0 0,0 16 1568 0 0,1 21-1808 0 0,2-56 0 0 0,-1 0 0 0 0,-1 1 0 0 0,0-1 0 0 0,-1 0 0 0 0,-1 0 0 0 0,0 1 0 0 0,2-6-64 0 0,0-6-273 0 0,1-2-138 0 0,-3-35-2498 0 0,1 1-4962 0 0,3 14 223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6:44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0,'0'0'356'0'0,"3"0"50"0"0,-2 1-329 0 0,5-1 465 0 0,0 1 0 0 0,0 0 0 0 0,0 0-1 0 0,0 1 1 0 0,5 1-542 0 0,-7-1 387 0 0,0 0 0 0 0,0 1 0 0 0,-1-1 0 0 0,1 1 0 0 0,-1 0 0 0 0,1-1 0 0 0,-1 1 0 0 0,0 1 0 0 0,0-1 0 0 0,0 0 0 0 0,-1 1-1 0 0,1 0 1 0 0,-1-1 0 0 0,0 1 0 0 0,0 0 0 0 0,1 1-387 0 0,3 9 365 0 0,0 1 0 0 0,-1 0-1 0 0,2 14-364 0 0,3 17 528 0 0,-3 1 0 0 0,-1 1 0 0 0,-3 0 0 0 0,-1-1-1 0 0,-3 1 1 0 0,-2 10-528 0 0,2-41-5 0 0,-1 0 1 0 0,0 1-1 0 0,-1-1 1 0 0,-1 0-1 0 0,-1 0 1 0 0,0-1-1 0 0,-1 0 0 0 0,-1 0 1 0 0,0 0-1 0 0,-2 0 1 0 0,1-1-1 0 0,-2-1 1 0 0,0 1-1 0 0,-10 9 5 0 0,19-22-337 0 0,0-2 133 0 0,0 1 0 0 0,0-1 1 0 0,0 0-1 0 0,0 0 1 0 0,0 0-1 0 0,0 0 0 0 0,0 0 1 0 0,0 0-1 0 0,0 0 1 0 0,0 0-1 0 0,1-1 0 0 0,-1 1 1 0 0,0 0-1 0 0,0 0 204 0 0,0-1-250 0 0,0 0 1 0 0,0 0-1 0 0,0 0 0 0 0,0-1 0 0 0,0 1 0 0 0,0 0 1 0 0,1 0-1 0 0,-1 0 0 0 0,1 0 0 0 0,-1-1 1 0 0,1 1-1 0 0,-1 0 250 0 0,-1-13-1535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6:46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10135 0 0,'0'0'231'0'0,"0"0"29"0"0,0 0 19 0 0,0 0 105 0 0,0 0 410 0 0,0 0 184 0 0,0 0 40 0 0,0 0-63 0 0,0 0-290 0 0,0 0-121 0 0,0 0-28 0 0,0 0-4 0 0,0 0 0 0 0,0 0 0 0 0,0 0 0 0 0,0 0 0 0 0,0 0 0 0 0,0 0 0 0 0,0 0 0 0 0,0 0 0 0 0,0 0 0 0 0,0 0 0 0 0,0 0 0 0 0,0 0-68 0 0,0 0-217 0 0,0 0 161 0 0,0 0 100 0 0,0 0 21 0 0,0 0-66 0 0,2-1-294 0 0,3 1-145 0 0,1 0 0 0 0,-1 0 0 0 0,0 1 0 0 0,1 0 0 0 0,0 0-4 0 0,21 2-4 0 0,126-5 4 0 0,-129 7 0 0 0,-13-5 0 0 0,2 1 0 0 0,-2 1 0 0 0,0-1 0 0 0,0-1 0 0 0,1 1 0 0 0,0 0 0 0 0,-2-3 0 0 0,1 0 0 0 0,-3-1-133 0 0,-6 2-563 0 0,-2 1-258 0 0,0 0-56 0 0,-15-18-2961 0 0,5 7 1518 0 0,0 2-3690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6:46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11975 0 0,'0'0'267'0'0,"0"0"42"0"0,0 0 17 0 0,0 0-28 0 0,0 0-58 0 0,0 0 491 0 0,0 0 238 0 0,0 0 45 0 0,0 0-61 0 0,0 0-288 0 0,0 0-121 0 0,0 0-28 0 0,0 0-4 0 0,0 0 0 0 0,0 0 0 0 0,1 2 0 0 0,-1 0-365 0 0,1 1 1 0 0,-1-1-1 0 0,0 1 0 0 0,1-1 1 0 0,-1 1-1 0 0,0-1 0 0 0,-1 1 0 0 0,1 0 1 0 0,0-1-1 0 0,-1 1 0 0 0,1-1 0 0 0,-1 1 1 0 0,0 0-148 0 0,-16 38 704 0 0,7-20-659 0 0,3-1-45 0 0,0-1 0 0 0,1 1 0 0 0,1 0 0 0 0,1 1 0 0 0,1-1 0 0 0,1 1 0 0 0,1-1 0 0 0,0 1 0 0 0,3 19 0 0 0,0-15 0 0 0,1-1 0 0 0,2 0 0 0 0,0 0 0 0 0,2-1 0 0 0,2 6 0 0 0,6 10 0 0 0,-8-29 0 0 0,5-4 0 0 0,-9-6 0 0 0,1 1 0 0 0,-1-1 0 0 0,0 1 0 0 0,1-1 0 0 0,-1 0 0 0 0,0-1 0 0 0,3 1 0 0 0,6-4 0 0 0,-9 2-280 0 0,0 0 0 0 0,0-1 0 0 0,0 0-1 0 0,0 0 1 0 0,-1 0 0 0 0,0 0 0 0 0,1 0 0 0 0,-1 0 0 0 0,-1-1-1 0 0,1 1 1 0 0,0-1 0 0 0,-1 1 0 0 0,1-1 0 0 0,-1 0 0 0 0,0 0 280 0 0,4-16-1534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6:47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4607 0 0,'0'0'96'0'0,"0"0"32"0"0,0 0 0 0 0,0 0 0 0 0,0 0-128 0 0,0 0 0 0 0,0 0 0 0 0,0 0 0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6:47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190 120 10135 0 0,'0'0'231'0'0,"0"0"29"0"0,0 0 19 0 0,0 0 173 0 0,0 0 697 0 0,0 0 311 0 0,0 0 63 0 0,0 0-126 0 0,0 0-574 0 0,0 0-250 0 0,0 0-49 0 0,-1 3-11 0 0,-7 54 1548 0 0,2-14 61 0 0,0 28-2122 0 0,8 30 17 0 0,-1-57-17 0 0,7 47-93 0 0,-3-51 1626 0 0,-2 21-1533 0 0,-3-59 443 0 0,-8-11-278 0 0,4 4-165 0 0,3 4 0 0 0,0 0 0 0 0,0-1 0 0 0,0 1 0 0 0,-1 0 0 0 0,1 0 0 0 0,-1 0 0 0 0,1 0 0 0 0,0 0 0 0 0,-1 0 0 0 0,0 0 0 0 0,1 1 0 0 0,-1-1 0 0 0,0 0 0 0 0,0 1 0 0 0,-16-7 13 0 0,9 1-47 0 0,3 2-9 0 0,4 2-68 0 0,1 1-1 0 0,0-1 1 0 0,0 1 0 0 0,-1-1 0 0 0,1 1-1 0 0,0-1 1 0 0,1 1 0 0 0,-1-1-1 0 0,0 0 1 0 0,0 0 0 0 0,1 1-1 0 0,-1-1 1 0 0,1 0 0 0 0,-1 0-1 0 0,1-1 112 0 0,-2-29-1992 0 0,2 32 1898 0 0,2-69-6944 0 0,3 0 0 0 0,5-20 7038 0 0,-7 77-662 0 0,-2 1-1 0 0,0-1 1 0 0,0 0-1 0 0,-1 1 1 0 0,0-1-1 0 0,-1 0 1 0 0,-1 0-1 0 0,-1-8 663 0 0,2 18 414 0 0,0 0 0 0 0,-1-1 0 0 0,1 1 0 0 0,0 0 0 0 0,-1 0-1 0 0,1 0 1 0 0,-1 0 0 0 0,0 0 0 0 0,0 0 0 0 0,0 0-1 0 0,0 1 1 0 0,0-1 0 0 0,0 1 0 0 0,0-1 0 0 0,0 1-1 0 0,-1 0 1 0 0,1 0 0 0 0,0 0 0 0 0,-1 0 0 0 0,1 0-1 0 0,-1 0-413 0 0,-5-1 1014 0 0,0 0 0 0 0,1 0-1 0 0,-1 1 1 0 0,0 0 0 0 0,0 1-1 0 0,-1 0-1013 0 0,-13 0 3072 0 0,20 0-2116 0 0,2 0-285 0 0,0 0-126 0 0,0 0-29 0 0,0 0-4 0 0,0 0 0 0 0,0 0 0 0 0,2-2 0 0 0,13-8-300 0 0,0 0 0 0 0,0 1-1 0 0,1 0 1 0 0,1 1 0 0 0,4 0-212 0 0,88-42 1605 0 0,-81 39-1605 0 0,-13 4 0 0 0,0 1 0 0 0,7-2 0 0 0,-17 7 0 0 0,-1 0 0 0 0,1 0 0 0 0,-1 0 0 0 0,1 1 0 0 0,-1-1 0 0 0,1 1 0 0 0,-1 0 0 0 0,1 1 0 0 0,0-1 0 0 0,3 2 0 0 0,-7-2 0 0 0,1 0 0 0 0,-1 0 0 0 0,0 1 0 0 0,0-1 0 0 0,1 0 0 0 0,-1 1 0 0 0,0-1 0 0 0,0 1 0 0 0,0 0 0 0 0,1-1 0 0 0,-1 1 0 0 0,0 0 0 0 0,0 0 0 0 0,0-1 0 0 0,0 1 0 0 0,0 0 0 0 0,0 0 0 0 0,-1 0 0 0 0,1 0 0 0 0,0 0 0 0 0,0 0 0 0 0,-1 1 0 0 0,1-1 0 0 0,1 3 0 0 0,1 2 0 0 0,1 0 0 0 0,-2 1 0 0 0,1 0 0 0 0,-1 0 0 0 0,0 0 0 0 0,0 0 0 0 0,0 0 0 0 0,-1 0 0 0 0,0 0 0 0 0,-1 0 0 0 0,0 5 0 0 0,0 5 0 0 0,-1 0 0 0 0,-1 0 0 0 0,-1-1 0 0 0,-3 10 0 0 0,4-15 0 0 0,-2 0 0 0 0,1-1 0 0 0,-1 1 0 0 0,-1-1 0 0 0,0 0 0 0 0,-1-1 0 0 0,1 1 0 0 0,-2-1 0 0 0,1 0 0 0 0,-1-1 0 0 0,-1 1 0 0 0,0-1 0 0 0,0-1 0 0 0,0 1 0 0 0,-1-2 0 0 0,0 1 0 0 0,-9 4 0 0 0,12-9 0 0 0,-1 1 0 0 0,0-1 0 0 0,0-1 0 0 0,0 1 0 0 0,0-1 0 0 0,0-1 0 0 0,0 1 0 0 0,-2-1 0 0 0,-6 1 0 0 0,6-1-330 0 0,0 0 0 0 0,0-1 0 0 0,1 1 0 0 0,-1-2 0 0 0,0 1 0 0 0,1-1 0 0 0,-5-2 330 0 0,8 2-301 0 0,-1 0 0 0 0,0 0-1 0 0,1 0 1 0 0,0-1-1 0 0,-1 0 1 0 0,1 0 0 0 0,0-1-1 0 0,0 1 1 0 0,1-1-1 0 0,-1 0 1 0 0,-1-2 301 0 0,-4-10-2032 0 0,4-1-15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6:48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0 13823 0 0,'0'0'315'0'0,"0"0"45"0"0,0 0 21 0 0,0 0-49 0 0,0 0-81 0 0,0 0 481 0 0,-5 0 863 0 0,2 1 1863 0 0,0-1-3199 0 0,1 1 1 0 0,-1 0-1 0 0,1 0 0 0 0,0 0 0 0 0,-1 1 1 0 0,1-1-1 0 0,0 0 0 0 0,0 1 0 0 0,0-1 1 0 0,0 1-1 0 0,0 0 0 0 0,0 0 0 0 0,0 0 1 0 0,1 0-1 0 0,-1 0 0 0 0,1 0-259 0 0,-29 48 538 0 0,3 0 0 0 0,2 2 1 0 0,0 8-539 0 0,14-35 440 0 0,-7 21-399 0 0,2 0 0 0 0,3 1 1 0 0,1 1-1 0 0,-1 18-41 0 0,6-25 0 0 0,2 0 0 0 0,2 2 0 0 0,2-30 0 0 0,1 0 0 0 0,1 0 0 0 0,0 1 0 0 0,1-1 0 0 0,0 0 0 0 0,1 0 0 0 0,0-1 0 0 0,3 7 0 0 0,-4-15-96 0 0,0 1-1 0 0,0-1 1 0 0,0 0 0 0 0,1 0-1 0 0,-1 0 1 0 0,1 0-1 0 0,0 0 1 0 0,0-1 0 0 0,0 1-1 0 0,1-1 1 0 0,-1 0 0 0 0,1 0-1 0 0,0 0 1 0 0,0 0-1 0 0,0 0 1 0 0,0-1 0 0 0,0 0-1 0 0,1 0 1 0 0,-1 0 0 0 0,1-1-1 0 0,-1 1 1 0 0,1-1-1 0 0,0 0 1 0 0,-1 0 0 0 0,1-1-1 0 0,0 1 1 0 0,0-1 0 0 0,-1 0-1 0 0,1-1 1 0 0,0 1-1 0 0,0-1 1 0 0,-1 0 0 0 0,1 0-1 0 0,0 0 1 0 0,-1-1 0 0 0,1 1-1 0 0,-1-1 1 0 0,0 0-1 0 0,1-1 1 0 0,-1 1 0 0 0,0-1-1 0 0,0 1 1 0 0,-1-1 0 0 0,1-1-1 0 0,-1 1 1 0 0,2-1 96 0 0,9-11-5719 0 0,0-3-1801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4:29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13823 0 0,'0'0'630'0'0,"0"0"-13"0"0,2 0-393 0 0,6 0 399 0 0,0 0 0 0 0,0 0 0 0 0,6 2-623 0 0,-12-2 1014 0 0,8 10 752 0 0,-8-9-1486 0 0,13 12-37 0 0,0 2 0 0 0,-1 0 0 0 0,-1 1 0 0 0,-1 0 0 0 0,0 1 0 0 0,-1 0 0 0 0,0 1-1 0 0,-2 0 1 0 0,0 0 0 0 0,-1 1 0 0 0,-1 1 0 0 0,-1-1 0 0 0,-1 1 0 0 0,0 0 0 0 0,-1 0 0 0 0,-2 1 0 0 0,0-1 0 0 0,-1 1-1 0 0,-1-1 1 0 0,-1 1 0 0 0,0-1 0 0 0,-4 12-243 0 0,2-13 0 0 0,0 0 0 0 0,-2 0 0 0 0,0 0 0 0 0,-1 0 0 0 0,-1-1 0 0 0,-1 0 0 0 0,0 0 0 0 0,-10 14 0 0 0,4-10-417 0 0,-2 0 0 0 0,0-1 0 0 0,-1-1 0 0 0,-1 0-1 0 0,-1-1 1 0 0,-1-1 0 0 0,-16 12 417 0 0,19-20-8192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6:49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33 11975 0 0,'0'0'547'0'0,"0"0"-11"0"0,0 0-203 0 0,0 0 419 0 0,0 0 220 0 0,0 0 42 0 0,0 0 8 0 0,0 0 2 0 0,0 0 0 0 0,0 0 0 0 0,0 0-69 0 0,0 0-290 0 0,0 0-121 0 0,0 0-28 0 0,0 0-4 0 0,0 0 0 0 0,0 0 0 0 0,0 2 0 0 0,-3 9-436 0 0,0 0 0 0 0,1 0 0 0 0,0 0 0 0 0,1 0-1 0 0,1 6-75 0 0,1 60 217 0 0,0-49-197 0 0,0 17-20 0 0,2 1 0 0 0,2-2 0 0 0,1 1 0 0 0,8 21 0 0 0,-10-58 72 0 0,-4-6 299 0 0,0-2 117 0 0,0 0 21 0 0,0 0-66 0 0,0-3-425 0 0,-1 0 1 0 0,1 1 0 0 0,-1-1-1 0 0,0 0 1 0 0,0 1 0 0 0,0-1-1 0 0,0 1 1 0 0,-1-1 0 0 0,0-1-19 0 0,-2-4-3 0 0,-12-25 291 0 0,2 0 0 0 0,1-2 0 0 0,1 0 0 0 0,3 0 0 0 0,-5-27-288 0 0,13 53 48 0 0,0-1 0 0 0,1 0 0 0 0,0 1 0 0 0,0-1 0 0 0,1 0 0 0 0,0 0 0 0 0,0 1 0 0 0,1-1 0 0 0,3-7-48 0 0,-3 12 10 0 0,0 1 0 0 0,0-1-1 0 0,1 0 1 0 0,-1 0 0 0 0,1 1 0 0 0,0 0-1 0 0,0-1 1 0 0,1 1 0 0 0,-1 0 0 0 0,1 1 0 0 0,0-1-1 0 0,0 1 1 0 0,0-1 0 0 0,0 1 0 0 0,1 0-1 0 0,-1 1 1 0 0,1-1 0 0 0,2 0-10 0 0,2-1 0 0 0,-2 1 0 0 0,0 0 0 0 0,1 0 0 0 0,0 0 0 0 0,0 1 0 0 0,6-1 0 0 0,-10 3 0 0 0,1 0 0 0 0,-1 0 0 0 0,0 0 0 0 0,0 0 0 0 0,1 1 0 0 0,-1 0 0 0 0,0-1 0 0 0,0 2 0 0 0,0-1 0 0 0,0 0 0 0 0,0 1 0 0 0,0 0 0 0 0,0 0 0 0 0,1 1 0 0 0,-1-1 0 0 0,-2-1 0 0 0,0 0 0 0 0,-1 0 0 0 0,1 0 0 0 0,-1 0 0 0 0,1 1 0 0 0,-1-1 0 0 0,1 0 0 0 0,-1 1 0 0 0,0-1 0 0 0,0 1 0 0 0,0-1 0 0 0,0 1 0 0 0,0 0 0 0 0,0-1 0 0 0,0 1 0 0 0,0 0 0 0 0,-1 0 0 0 0,1 0 0 0 0,0 0 0 0 0,1 4 0 0 0,-1 1 0 0 0,1-1 0 0 0,-1 0 0 0 0,-1 1 0 0 0,1-1 0 0 0,-1 1 0 0 0,0-1 0 0 0,0 1 0 0 0,-1-1 0 0 0,0 1 0 0 0,0-1 0 0 0,0 0 0 0 0,-1 1 0 0 0,-1 2 0 0 0,1-2 0 0 0,-1 0 0 0 0,0 0 0 0 0,0 0 0 0 0,-1 0 0 0 0,0-1 0 0 0,0 0 0 0 0,0 0 0 0 0,-1 0 0 0 0,0 0 0 0 0,0 0 0 0 0,0-1 0 0 0,-4 2 0 0 0,6-5 0 0 0,1 1 0 0 0,-1-1 0 0 0,-1 0 0 0 0,1-1 0 0 0,0 1 0 0 0,0 0 0 0 0,-1-1 0 0 0,1 0 0 0 0,-1 0 0 0 0,1 0 0 0 0,-1 0 0 0 0,0-1 0 0 0,1 1 0 0 0,-1-1 0 0 0,1 0 0 0 0,-1 0 0 0 0,0 0 0 0 0,0-1 0 0 0,3 1 0 0 0,-1 0 0 0 0,1-1 0 0 0,0 1 0 0 0,-1 0 0 0 0,1-1 0 0 0,0 0 0 0 0,0 1 0 0 0,-1-1 0 0 0,1 0 0 0 0,0 1 0 0 0,0-1 0 0 0,0 0 0 0 0,0 0 0 0 0,0 0 0 0 0,0 0 0 0 0,0 0 0 0 0,0 0 0 0 0,0 0 0 0 0,0-1 0 0 0,1 1 0 0 0,-1 0 0 0 0,1 0 0 0 0,-1-1 0 0 0,1 1 0 0 0,-1 0 0 0 0,1-1 0 0 0,-1 1 0 0 0,1 0 0 0 0,0-1 0 0 0,0 1 0 0 0,0 0 0 0 0,0-1 0 0 0,0 1 0 0 0,0-1 0 0 0,0 1 0 0 0,0 0 0 0 0,1-2 0 0 0,0 1 0 0 0,-1-1 0 0 0,1 0 0 0 0,0 0 0 0 0,1 1 0 0 0,-1-1 0 0 0,0 1 0 0 0,1-1 0 0 0,-1 1 0 0 0,1 0 0 0 0,0-1 0 0 0,0 1 0 0 0,0 0 0 0 0,0 0 0 0 0,2-1 0 0 0,4-3 0 0 0,-6 4 0 0 0,0 1 0 0 0,0-1 0 0 0,0 1 0 0 0,0-1 0 0 0,1 1 0 0 0,-1 0 0 0 0,1 0 0 0 0,-1 0 0 0 0,3 0 0 0 0,-4 0 0 0 0,3-1 0 0 0,9 3 0 0 0,-11 0 0 0 0,0-1 0 0 0,0 0 0 0 0,-1 1 0 0 0,1-1 0 0 0,0 1 0 0 0,-1-1 0 0 0,1 1 0 0 0,-1 0 0 0 0,1 0 0 0 0,0 0 0 0 0,3 3 0 0 0,-1 0 0 0 0,0 0 0 0 0,0 0 0 0 0,-1 1 0 0 0,1 1 0 0 0,1 1 0 0 0,0 1 0 0 0,-1 0 0 0 0,0 0 0 0 0,0 0 0 0 0,-1 0 0 0 0,0 1 0 0 0,0 0 0 0 0,-1-1 0 0 0,0 1 0 0 0,0 6 0 0 0,0 3 0 0 0,-1 0 0 0 0,-1-1 0 0 0,0 1 0 0 0,-3 17 0 0 0,2-28 0 0 0,-1 1 0 0 0,0-1 0 0 0,0 1 0 0 0,-1-1 0 0 0,1 0 0 0 0,-2 0 0 0 0,1 0 0 0 0,-1 0 0 0 0,0 0 0 0 0,0-1 0 0 0,-1 0 0 0 0,-1 2 0 0 0,3-4 0 0 0,0-1 0 0 0,0 0 0 0 0,-1 0 0 0 0,1 0 0 0 0,0-1 0 0 0,-1 1 0 0 0,0-1 0 0 0,1 0 0 0 0,-1 0 0 0 0,0 0 0 0 0,0-1 0 0 0,0 1 0 0 0,0-1 0 0 0,0 0 0 0 0,-1 0 0 0 0,1 0 0 0 0,0-1 0 0 0,-1 1 0 0 0,1-1 0 0 0,0 0 0 0 0,0 0 0 0 0,-4-1 0 0 0,0-1-344 0 0,1 1 0 0 0,-1-1 0 0 0,0-1-1 0 0,1 1 1 0 0,0-1 0 0 0,0-1 0 0 0,-3-1 344 0 0,8 4-235 0 0,-1 0 0 0 0,1-1 0 0 0,-1 0 0 0 0,1 0 0 0 0,0 1 0 0 0,0-1 0 0 0,0-1 0 0 0,0 1 0 0 0,0 0 0 0 0,0 0 0 0 0,1-1 0 0 0,-1 1 0 0 0,1-1 0 0 0,0 1-1 0 0,-1-1 1 0 0,1 0 0 0 0,0 1 0 0 0,0-1 0 0 0,1 0 0 0 0,-1 0 0 0 0,1 0 0 0 0,-1 0 235 0 0,2-13-8188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6:49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32 10135 0 0,'0'0'231'0'0,"0"0"29"0"0,0 0 19 0 0,0 0 173 0 0,0 0 697 0 0,0 1-1013 0 0,0-1-1 0 0,1 0 1 0 0,-1 0-1 0 0,0 1 1 0 0,0-1-1 0 0,1 0 1 0 0,-1 0 0 0 0,0 1-1 0 0,1-1 1 0 0,-1 0-1 0 0,0 0 1 0 0,1 0-1 0 0,-1 0 1 0 0,0 0 0 0 0,1 1-1 0 0,-1-1 1 0 0,0 0-1 0 0,1 0 1 0 0,-1 0-1 0 0,0 0 1 0 0,1 0 0 0 0,-1 0-136 0 0,1-1 335 0 0,0-1 0 0 0,0 1 0 0 0,0 0 0 0 0,-1-1 0 0 0,1 1 0 0 0,-1-1 0 0 0,1 1 0 0 0,-1-1 0 0 0,1 1 0 0 0,-1-1 0 0 0,0 0 0 0 0,0 1 0 0 0,0-1-335 0 0,2-5 2427 0 0,-2 6-1540 0 0,0 0-583 0 0,1-4-196 0 0,0 4 274 0 0,-1 1 114 0 0,0 0 15 0 0,0 0-68 0 0,0 2-294 0 0,1 86-133 0 0,-8 119 2032 0 0,-10 15-2048 0 0,17-222 0 0 0,0 1 0 0 0,0-1 0 0 0,0 0 0 0 0,0 0 0 0 0,0 1 0 0 0,0-1 0 0 0,0 0 0 0 0,0 0 0 0 0,0 0 0 0 0,-1 1 0 0 0,1-1 0 0 0,0 0 0 0 0,0 0 0 0 0,0 0 0 0 0,0 1 0 0 0,0-1 0 0 0,-1 0 0 0 0,1 0 0 0 0,0 0 0 0 0,0 0 0 0 0,0 1 0 0 0,0-1 0 0 0,-1 0 0 0 0,1 0 0 0 0,0 0 0 0 0,0 0 0 0 0,0 0 0 0 0,-1 0 0 0 0,1 0 0 0 0,0 0 0 0 0,0 0 0 0 0,-1 0 0 0 0,1 0 0 0 0,0 1 0 0 0,0-1 0 0 0,0 0 0 0 0,-1-1 0 0 0,1 1 0 0 0,0 0 0 0 0,0 0 0 0 0,-1 0 0 0 0,1 0 0 0 0,0 0 0 0 0,0 0 0 0 0,0 0 0 0 0,-1 0 0 0 0,1 0 0 0 0,0 0 0 0 0,0 0 0 0 0,0-1 0 0 0,-1 1 0 0 0,1 0 0 0 0,0 0 0 0 0,0 0 0 0 0,0 0 0 0 0,0-1 0 0 0,-1 1 0 0 0,1 0 0 0 0,0 0 0 0 0,0 0 0 0 0,0-1 0 0 0,0 1 0 0 0,0 0 0 0 0,0 0 0 0 0,-2-2-130 0 0,0-1 0 0 0,0 1 0 0 0,0-1-1 0 0,0 1 1 0 0,1-1 0 0 0,-1 1 0 0 0,1-1 0 0 0,0 0-1 0 0,0 0 1 0 0,0 0 0 0 0,0 0 0 0 0,0 0 0 0 0,1 0-1 0 0,-1-1 131 0 0,1-2-626 0 0,-1 0 0 0 0,1 0 0 0 0,0 0 0 0 0,0 0 0 0 0,1 1 0 0 0,0-1 0 0 0,0-2 626 0 0,5-16-7851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6:50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51 13823 0 0,'0'0'315'0'0,"0"0"45"0"0,0 0 21 0 0,0 0-49 0 0,0 0-81 0 0,0 0 481 0 0,2 3 237 0 0,5 11 45 0 0,-5-10-61 0 0,-2-4-288 0 0,0 0-121 0 0,0 0-28 0 0,0 2-4 0 0,-38 314 3688 0 0,31-214-4200 0 0,0-135 0 0 0,5-26 0 0 0,3 1 0 0 0,3-14 0 0 0,3 13 0 0 0,7-21 0 0 0,3-17 0 0 0,-17 87 0 0 0,-1 4 0 0 0,-6 2 0 0 0,-1 5 0 0 0,8-1 1 0 0,0 0-1 0 0,0 0 0 0 0,0 0 1 0 0,0 0-1 0 0,0 0 0 0 0,0 0 1 0 0,0 0-1 0 0,0 0 1 0 0,0 0-1 0 0,0 0 0 0 0,0 0 1 0 0,0 0-1 0 0,0 0 1 0 0,0 0-1 0 0,0 0 0 0 0,-1 0 1 0 0,1 0-1 0 0,0 0 1 0 0,0 0-1 0 0,0 0 0 0 0,0 0 1 0 0,0 0-1 0 0,0 0 1 0 0,0 0-1 0 0,0 0 0 0 0,0 0 1 0 0,0 0-1 0 0,0 0 1 0 0,0 0-1 0 0,0 0 0 0 0,0 0 1 0 0,0 0-1 0 0,0 0 1 0 0,0 0-1 0 0,0 0 0 0 0,0 0 1 0 0,0 1-1 0 0,0-1 0 0 0,0 0 1 0 0,0 0-1 0 0,0 0 1 0 0,0 0-1 0 0,0 0 0 0 0,0 0 1 0 0,0 0-1 0 0,0 0 1 0 0,0 0-1 0 0,0 0 0 0 0,0 0 1 0 0,0 0-1 0 0,0 0 1 0 0,0 0-1 0 0,0 0 0 0 0,0 0 1 0 0,0 1-1 0 0,0-1 1 0 0,0 0-1 0 0,0 0 0 0 0,0 0 1 0 0,0 0-1 0 0,0 0 1 0 0,0 0-1 0 0,0 0 0 0 0,0 0 1 0 0,0 0-1 0 0,6 2 79 0 0,7 1 259 0 0,0-3-22 0 0,0-1 0 0 0,0 0-1 0 0,0-1 1 0 0,0 0-316 0 0,19-3 342 0 0,-15 2-342 0 0,36-3 0 0 0,-46 5 0 0 0,-6 1 0 0 0,-1 0 0 0 0,1 0 0 0 0,-1 0 0 0 0,0 0 0 0 0,1 0 0 0 0,-1 0 0 0 0,1 0 0 0 0,-1 0 0 0 0,0 0 0 0 0,1 0 0 0 0,-1 0 0 0 0,1 0 0 0 0,-1 0 0 0 0,1 0 0 0 0,-1 0 0 0 0,0 0 0 0 0,1 0 0 0 0,-1 1 0 0 0,1-1 0 0 0,-1 0 0 0 0,0 0 0 0 0,1 0 0 0 0,-1 1 0 0 0,0-1 0 0 0,1 0 0 0 0,-1 1 0 0 0,0-1 0 0 0,1 0 0 0 0,5 6 0 0 0,5 5 0 0 0,-9-7 0 0 0,-2 0 0 0 0,4 3 0 0 0,0 1 0 0 0,0 0 0 0 0,-1 0 0 0 0,0 0 0 0 0,-1 0 0 0 0,0 0 0 0 0,0 0 0 0 0,-1 1 0 0 0,0-1 0 0 0,0 9 0 0 0,-1-2 0 0 0,0 0 0 0 0,0 0 0 0 0,2 0 0 0 0,2 11 0 0 0,3 31 0 0 0,-7-37 0 0 0,-1-1 0 0 0,-2 11 0 0 0,-1 14 0 0 0,3-37 276 0 0,0 1-1 0 0,0-1 1 0 0,-1 0 0 0 0,1 0-1 0 0,-3 5-275 0 0,-8 28 670 0 0,10-31-670 0 0,0-6 0 0 0,0-7 0 0 0,-2-9 0 0 0,4 10 0 0 0,-12-24-710 0 0,-1 0 1 0 0,-1 1-1 0 0,-2 0 0 0 0,0 2 1 0 0,-2-1-1 0 0,0 2 0 0 0,-12-11 710 0 0,26 31-93 0 0,1-1 1 0 0,-1 1-1 0 0,0 0 0 0 0,-1 0 1 0 0,1 0-1 0 0,0 0 0 0 0,-1 1 1 0 0,0 0-1 0 0,1 0 0 0 0,-1 0 0 0 0,0 0 1 0 0,-2 0 92 0 0,4 2-1 0 0,-1-1 1 0 0,1 1 0 0 0,0-1-1 0 0,0 1 1 0 0,-1 0-1 0 0,1 0 1 0 0,0 1 0 0 0,0-1-1 0 0,-1 1 1 0 0,1-1 0 0 0,0 1-1 0 0,0 0 1 0 0,0 0-1 0 0,0 1 1 0 0,0-1 0 0 0,0 0-1 0 0,0 1 1 0 0,1 0 0 0 0,-1 0-1 0 0,0 0 1 0 0,1-1 173 0 0,0 1 0 0 0,-1-1 0 0 0,1 1 0 0 0,0 0 0 0 0,0 0 0 0 0,1 0 0 0 0,-1 0 0 0 0,-1 1-173 0 0,4-1 55 0 0,1 0 1 0 0,-1 0-1 0 0,1-1 0 0 0,-1 1 0 0 0,1-1 1 0 0,0 0-1 0 0,0 1 0 0 0,-1-1 1 0 0,1 0-1 0 0,0 0 0 0 0,1 0-55 0 0,3 2 43 0 0,1-1-1 0 0,0 0 0 0 0,0 0 1 0 0,0-1-1 0 0,0 0 1 0 0,0 0-1 0 0,0 0 0 0 0,3-1-42 0 0,2 0 148 0 0,1-1 0 0 0,-1 0 0 0 0,0-1 0 0 0,5-2-148 0 0,12-5 867 0 0,-18 5-828 0 0,0 1 0 0 0,0 0 0 0 0,9-1-39 0 0,-19 4-696 0 0,-1 0-258 0 0,0 0-1011 0 0,1-1-4023 0 0,3-6-1724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6:51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15663 0 0,'-2'2'356'0'0,"-13"10"330"0"0,-1 1 0 0 0,0-2 0 0 0,-1 0 0 0 0,-3 0-686 0 0,10-5 1462 0 0,8-5-509 0 0,2-1-288 0 0,0 0-121 0 0,0 0-28 0 0,0 0-4 0 0,2 1 0 0 0,1 1-365 0 0,1 0 1 0 0,0 0-1 0 0,0 0 0 0 0,-1-1 0 0 0,1 1 1 0 0,0-1-1 0 0,0 0 0 0 0,0 0 0 0 0,0-1 1 0 0,0 1-1 0 0,2-1-147 0 0,7 0 197 0 0,0 0-1 0 0,12-3-196 0 0,17 0 1510 0 0,-38 3-1391 0 0,-3 0-116 0 0,0-1 0 0 0,0 2 0 0 0,0-1 0 0 0,0 0 1 0 0,0 0-1 0 0,0 0 0 0 0,1 0 0 0 0,-1 1 0 0 0,0-1 0 0 0,0 0 0 0 0,0 1 0 0 0,0-1 0 0 0,0 1 0 0 0,0 0 0 0 0,0 0-3 0 0,2 0 0 0 0,-1 0 0 0 0,0 0 0 0 0,0 0 0 0 0,0 1 0 0 0,0-1 0 0 0,0 1 0 0 0,-1 0 0 0 0,1-1 0 0 0,0 1 0 0 0,-1 0 0 0 0,1 0 0 0 0,0 2 0 0 0,3 7 0 0 0,-5-6 0 0 0,1 0 0 0 0,-1-1 0 0 0,0 1 0 0 0,0 0 0 0 0,-1 0 0 0 0,0-1 0 0 0,0 1 0 0 0,0 0 0 0 0,0-1 0 0 0,0 1 0 0 0,-1-1 0 0 0,0 0 0 0 0,0 1 0 0 0,0-1 0 0 0,-1 0 0 0 0,1 0 0 0 0,-1 0 0 0 0,-1 0 0 0 0,-8 11 0 0 0,-1 0 0 0 0,-1-1 0 0 0,-11 9 0 0 0,19-18 0 0 0,-36 32 2048 0 0,-43 27-2048 0 0,84-64 0 0 0,1 0 0 0 0,0 0 0 0 0,0 0 0 0 0,0 0 0 0 0,-1 0 0 0 0,1 0 0 0 0,0 1 0 0 0,0-1 0 0 0,-1 0 0 0 0,1 0 0 0 0,0 0 0 0 0,0 1 0 0 0,0-1 0 0 0,0 0 0 0 0,-1 0 0 0 0,1 1 0 0 0,0-1 0 0 0,0 0 0 0 0,0 0 0 0 0,0 1 0 0 0,0-1 0 0 0,0 0 0 0 0,0 0 0 0 0,0 1 0 0 0,0-1 0 0 0,0 0 0 0 0,0 0 0 0 0,0 1 0 0 0,0-1 0 0 0,0 0 0 0 0,0 0 0 0 0,0 1 0 0 0,0-1 0 0 0,0 0 0 0 0,0 1 0 0 0,0-1 0 0 0,0 0 0 0 0,0 0 0 0 0,1 0 0 0 0,-1 1 0 0 0,0-1 0 0 0,0 0 0 0 0,0 0 0 0 0,0 1 0 0 0,1-1 0 0 0,-1 0 0 0 0,0 0 0 0 0,0 0 0 0 0,0 0 0 0 0,1 1 0 0 0,-1-1 0 0 0,0 0 0 0 0,0 0 0 0 0,1 0 0 0 0,10 6 0 0 0,-10-6 0 0 0,3 1-8 0 0,1 0 0 0 0,0 0 0 0 0,0-1 0 0 0,0 0-1 0 0,-1 0 1 0 0,1 0 0 0 0,0 0 0 0 0,0-1 0 0 0,0 1 0 0 0,-1-1 0 0 0,3-1 8 0 0,13-4-301 0 0,20-7 301 0 0,-39 12-11 0 0,10-3-418 0 0,0 0 1 0 0,1-1 0 0 0,-2-1-1 0 0,1 0 1 0 0,-1-1 0 0 0,0 0-1 0 0,0 0 1 0 0,-1-1 428 0 0,-5 1-6040 0 0,-4 5 4124 0 0,2-8-5796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6:51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0,'0'0'356'0'0,"8"7"994"0"0,58 16 3668 0 0,-61-20-4775 0 0,0 1 0 0 0,0-1-1 0 0,0 1 1 0 0,-1 0 0 0 0,1 1 0 0 0,-1-1-1 0 0,0 1 1 0 0,0-1 0 0 0,-1 1-1 0 0,1 0 1 0 0,-1 1 0 0 0,0-1 0 0 0,0 1-1 0 0,-1-1 1 0 0,0 1 0 0 0,0 0 0 0 0,0 0-1 0 0,-1 0 1 0 0,1 5-243 0 0,12 45 337 0 0,-9-36-244 0 0,0 0 0 0 0,-1 0 0 0 0,1 19-93 0 0,-5-6 0 0 0,-1 0 0 0 0,-1 0 0 0 0,-5 17 0 0 0,-21 98 0 0 0,21-120 0 0 0,-2 15 0 0 0,-15 38 0 0 0,17-61 0 0 0,-1-1 0 0 0,-1 0 0 0 0,0-1 0 0 0,-2 0 0 0 0,-2 3 0 0 0,12-18 10 0 0,0-2-15 0 0,1 0 0 0 0,-1-1-1 0 0,1 1 1 0 0,-1 0 0 0 0,1 0 0 0 0,-1-1-1 0 0,0 1 1 0 0,1 0 0 0 0,-1-1-1 0 0,0 1 1 0 0,0 0 0 0 0,1-1-1 0 0,-1 1 1 0 0,-1-1 5 0 0,1 1-337 0 0,1-1-138 0 0,0 0-33 0 0,-6-29-3733 0 0,3-5 2209 0 0,-1-3-15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6:52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98 17503 0 0,'0'0'399'0'0,"0"0"60"0"0,0 0 21 0 0,0 0-59 0 0,-2-6 1576 0 0,-1-18 738 0 0,2 20-2424 0 0,1 0 1 0 0,-1 1 0 0 0,1-1-1 0 0,-1 0 1 0 0,1 0 0 0 0,0 0-1 0 0,1 1 1 0 0,-1-3-312 0 0,1 5 512 0 0,1-12 152 0 0,3-3-913 0 0,-5 15-802 0 0,0 1-385 0 0,0 0-79 0 0,0 0-18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6:52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225 154 15663 0 0,'0'0'356'0'0,"0"0"50"0"0,0 0 20 0 0,0 0-42 0 0,0 0-112 0 0,1 8 1432 0 0,-3 6-436 0 0,-1 0 1 0 0,0-1-1 0 0,-4 8-1268 0 0,2-6 251 0 0,1 1 1 0 0,-1 12-252 0 0,-35 201 2048 0 0,35-201-2048 0 0,1-5 0 0 0,-1 0 0 0 0,-4 7 0 0 0,6-21 0 0 0,-2-3 0 0 0,5-6 0 0 0,0 1 0 0 0,0-1 0 0 0,-1 0 0 0 0,1 1 0 0 0,0-1 0 0 0,-1 0 0 0 0,1 0 0 0 0,0 0 0 0 0,0 1 0 0 0,-1-1 0 0 0,1 0 0 0 0,0 0 0 0 0,-1 0 0 0 0,1 1 0 0 0,0-1 0 0 0,-1 0 0 0 0,1 0 0 0 0,-1 0 0 0 0,1 0 0 0 0,0 0 0 0 0,-1 0 0 0 0,1 0 0 0 0,0 0 0 0 0,-1 0 0 0 0,1 0 0 0 0,-1 0 0 0 0,1 0 0 0 0,0 0 0 0 0,-1 0 0 0 0,1 0 0 0 0,0 0 0 0 0,-1-1 0 0 0,1 1 0 0 0,0 0 0 0 0,-1 0 0 0 0,1 0 0 0 0,0-1 0 0 0,-1 1 0 0 0,1 0 0 0 0,0 0 0 0 0,0-1 0 0 0,-1 1 0 0 0,1 0 0 0 0,0-1 0 0 0,-7-5 0 0 0,1-1 0 0 0,1 0 0 0 0,-1 0 0 0 0,1 0 0 0 0,0-1 0 0 0,1 0 0 0 0,0 0 0 0 0,-3-7 0 0 0,4 7 0 0 0,-9-17 205 0 0,3-1 0 0 0,0 0 0 0 0,1 0-1 0 0,1-1 1 0 0,2 0 0 0 0,1 0 0 0 0,1 0-1 0 0,1-1 1 0 0,1 1 0 0 0,3-22-205 0 0,-1 44 0 0 0,1-32 0 0 0,4-7 0 0 0,-5 33 0 0 0,1 0 0 0 0,1 1 0 0 0,0 0 0 0 0,1-1 0 0 0,-1 1 0 0 0,4-5 0 0 0,-3 10 0 0 0,0-1 0 0 0,1 1 0 0 0,0 0 0 0 0,-1 0 0 0 0,1 0 0 0 0,1 0 0 0 0,-1 1 0 0 0,1 0 0 0 0,0 0 0 0 0,0 1 0 0 0,0-1 0 0 0,0 1 0 0 0,1 1 0 0 0,-1-1 0 0 0,1 1 0 0 0,4-1 0 0 0,-7 2 0 0 0,1 1 0 0 0,-1-1 0 0 0,1 1 0 0 0,0 0 0 0 0,-1 0 0 0 0,1 1 0 0 0,-1-1 0 0 0,1 1 0 0 0,-1 0 0 0 0,1 0 0 0 0,-1 0 0 0 0,0 1 0 0 0,0 0 0 0 0,1-1 0 0 0,-1 2 0 0 0,0-1 0 0 0,0 0 0 0 0,-1 1 0 0 0,1 0 0 0 0,-1-1 0 0 0,1 2 0 0 0,0-1 0 0 0,8 10 0 0 0,0 0 0 0 0,0 1 0 0 0,-1 1 0 0 0,9 14 0 0 0,-16-22 0 0 0,0-1 0 0 0,0 1 0 0 0,-1 0 0 0 0,0 1 0 0 0,0-1 0 0 0,0 0 0 0 0,-1 1 0 0 0,0-1 0 0 0,-1 1 0 0 0,0 0 0 0 0,0 0 0 0 0,0-1 0 0 0,-1 1 0 0 0,-1 0 0 0 0,1 0 0 0 0,-1 0 0 0 0,0-1 0 0 0,-2 6 0 0 0,1-8 0 0 0,0-1 0 0 0,0 1 0 0 0,-1-1 0 0 0,0 1 0 0 0,1-1 0 0 0,-2 0 0 0 0,1 0 0 0 0,0 0 0 0 0,-1-1 0 0 0,0 2 0 0 0,-4 2 0 0 0,0-1 0 0 0,0 1 0 0 0,0-1 0 0 0,-7 3 0 0 0,6-4 0 0 0,0 0 0 0 0,-1-1 0 0 0,0 0 0 0 0,-8 2 0 0 0,13-5 0 0 0,1 0 0 0 0,0 0 0 0 0,0-1 0 0 0,-1 1 0 0 0,1-1 0 0 0,0 0 0 0 0,-1-1 0 0 0,1 1 0 0 0,0 0 0 0 0,-1-1 0 0 0,1 0 0 0 0,-4-1 0 0 0,-4-2-104 0 0,9 3-277 0 0,-1-1 0 0 0,0 1 0 0 0,1 0 0 0 0,-1-1 0 0 0,1 0 0 0 0,-1 0 0 0 0,1 0 0 0 0,0 0 0 0 0,-1 0 0 0 0,1-1 0 0 0,0 0 381 0 0,-9-12-8529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6:53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15663 0 0,'0'0'356'0'0,"0"0"50"0"0,0 0 20 0 0,0 0-42 0 0,0 1-180 0 0,-31 61 5515 0 0,17-23-4879 0 0,3 1-1 0 0,2 0 1 0 0,-4 32-840 0 0,-1 4-38 0 0,2-15 1026 0 0,3 0 0 0 0,0 38-988 0 0,8-93 0 0 0,1 0 0 0 0,0 0 0 0 0,0 0 0 0 0,1-1 0 0 0,-1 1 0 0 0,1 0 0 0 0,0 0 0 0 0,1-1 0 0 0,-1 1 0 0 0,1-1 0 0 0,2 5 0 0 0,-3-10-10 0 0,-1 1-1 0 0,1 0 0 0 0,-1 0 1 0 0,1 0-1 0 0,0 0 1 0 0,-1-1-1 0 0,1 1 1 0 0,0 0-1 0 0,-1-1 1 0 0,1 1-1 0 0,0-1 0 0 0,0 1 1 0 0,0 0 10 0 0,4-2-448 0 0,-4 1 204 0 0,2 0-85 0 0,0-1-1 0 0,0 1 1 0 0,0-1 0 0 0,0 0 0 0 0,0 0-1 0 0,0 0 1 0 0,-1 0 0 0 0,1-1 0 0 0,0 1 0 0 0,0-1-1 0 0,-1 1 1 0 0,1-1 0 0 0,-1 0 0 0 0,0 0-1 0 0,1 0 1 0 0,0-2 329 0 0,5-4-1203 0 0,-1 0 1 0 0,0-1-1 0 0,4-7 1203 0 0,9-19-2047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6:53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45 17503 0 0,'0'0'803'0'0,"0"0"-18"0"0,0 2-501 0 0,0 4-19 0 0,-1 1 0 0 0,-1-1 0 0 0,1 1 0 0 0,-1-1 0 0 0,0 0 0 0 0,0 0 0 0 0,-2 2-265 0 0,-8 29 1169 0 0,3 10-159 0 0,3 1 0 0 0,2 0 1 0 0,1 1-1 0 0,3-1 0 0 0,4 17-1010 0 0,-2-39 165 0 0,-1-15-165 0 0,7-53 0 0 0,-7-30 0 0 0,0 22 0 0 0,3-11 0 0 0,-3 56 0 0 0,4-51 0 0 0,3 0 0 0 0,3 1 0 0 0,6-16 0 0 0,-15 63-64 0 0,-1 6-273 0 0,-1 2-138 0 0,0 0-33 0 0,0 0 133 0 0,9 7 1527 0 0,-8-6-1140 0 0,3 1 31 0 0,0 0-1 0 0,-1 0 1 0 0,1 0-1 0 0,0-1 1 0 0,0 1-1 0 0,0-1 1 0 0,1 0-1 0 0,-1 0 1 0 0,0-1-1 0 0,0 1 1 0 0,0-1-1 0 0,1 0 1 0 0,-1 0-1 0 0,1 0-42 0 0,14-2 0 0 0,33-6 0 0 0,-51 8 0 0 0,2-1 0 0 0,-1 0 0 0 0,1 1 0 0 0,-1 0 0 0 0,1-1 0 0 0,-1 1 0 0 0,1 0 0 0 0,2 0 0 0 0,7 4 0 0 0,-10 1 0 0 0,-1-4 0 0 0,1 2 0 0 0,0 0 0 0 0,0 1 0 0 0,-1-1 0 0 0,1 0 0 0 0,-1 1 0 0 0,0-1 0 0 0,0 1 0 0 0,0 0 0 0 0,0-1 0 0 0,0 3 0 0 0,-1 39 0 0 0,-1-33 0 0 0,-1 33 0 0 0,-2 139 0 0 0,5-156 0 0 0,2 0 0 0 0,1 0 0 0 0,3 7 0 0 0,-6-2 0 0 0,-1-33 0 0 0,0 0 0 0 0,0 0 0 0 0,-1 0 0 0 0,1 0 0 0 0,0 0 0 0 0,0 0 0 0 0,0 0 0 0 0,0 0 0 0 0,0 0 0 0 0,0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0,-4-8 0 0 0,-4-11 0 0 0,-1-1-630 0 0,-1 0 0 0 0,-1 1-1 0 0,-1 0 1 0 0,0 0 0 0 0,-2 1-1 0 0,0 1 1 0 0,-13-12 630 0 0,18 20-365 0 0,1 1 0 0 0,-2 0 0 0 0,1 1 0 0 0,-1 0 0 0 0,0 0 0 0 0,0 1 0 0 0,-5-2 365 0 0,11 6 59 0 0,0 1 0 0 0,0-1 0 0 0,0 1 0 0 0,0 0 0 0 0,0 0 0 0 0,0 0 0 0 0,0 1 0 0 0,-1-1 0 0 0,1 1 0 0 0,0 0 0 0 0,0 0 0 0 0,-1 1 0 0 0,1-1 0 0 0,0 1 0 0 0,0 0 0 0 0,0 0 0 0 0,0 0 0 0 0,0 1 0 0 0,0 0 0 0 0,0-1 0 0 0,-3 3-59 0 0,6-3 59 0 0,0 0-1 0 0,0-1 1 0 0,0 1-1 0 0,0 0 1 0 0,0 0-1 0 0,0 0 1 0 0,1 0-1 0 0,-1 0 1 0 0,0 0-1 0 0,1 0 1 0 0,-1 0-1 0 0,1 0 1 0 0,-1 0-1 0 0,1 0 0 0 0,-1 1 1 0 0,1-1-1 0 0,0 0 1 0 0,-1 0-1 0 0,1 0 1 0 0,0 1-1 0 0,0-1 1 0 0,0 0-1 0 0,0 0 1 0 0,0 0-1 0 0,0 1 1 0 0,0-1-1 0 0,1 0 1 0 0,-1 0-1 0 0,0 0 1 0 0,1 1-1 0 0,-1-1 1 0 0,1 0-59 0 0,0 2 100 0 0,0 0 0 0 0,0-1 0 0 0,0 1 0 0 0,1-1 0 0 0,-1 1 0 0 0,1-1 0 0 0,0 1 0 0 0,0-1 0 0 0,0 0 0 0 0,0 0 0 0 0,0 0 0 0 0,1 1-100 0 0,2 0 146 0 0,1 0-1 0 0,0 0 1 0 0,0-1-1 0 0,0 1 1 0 0,0-1 0 0 0,0-1-1 0 0,0 1 1 0 0,1-1-1 0 0,-1 0 1 0 0,5 0-146 0 0,10 0 600 0 0,0-1 0 0 0,13-2-600 0 0,-13-1-685 0 0,-1-1 0 0 0,1-1 0 0 0,-1-1 0 0 0,0 0 0 0 0,0-2 0 0 0,4-3 685 0 0,-21 10-185 0 0,19-8-8344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6:54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15663 0 0,'0'0'719'0'0,"0"0"-20"0"0,0 0-306 0 0,0 2 371 0 0,-1-1-491 0 0,1 0 1 0 0,-1 1-1 0 0,1-1 0 0 0,0 0 0 0 0,0 1 1 0 0,0-1-1 0 0,0 0 0 0 0,0 0 1 0 0,0 1-1 0 0,0-1 0 0 0,0 0 1 0 0,0 1-1 0 0,0-1 0 0 0,1 0 1 0 0,-1 0-1 0 0,0 1 0 0 0,1-1 0 0 0,0 0-273 0 0,0 1 343 0 0,0 0 0 0 0,0-1 0 0 0,1 1 0 0 0,-1-1 0 0 0,0 1 0 0 0,1-1 0 0 0,-1 0 0 0 0,1 0 0 0 0,0 0-1 0 0,-1 1 1 0 0,1-2 0 0 0,0 1 0 0 0,1 1-343 0 0,2 0 92 0 0,0-1 0 0 0,0 1 0 0 0,1-1 1 0 0,-1 0-1 0 0,0 0 0 0 0,1-1 0 0 0,2 0-92 0 0,-4 0 78 0 0,0 0 0 0 0,1 1 0 0 0,-1-1 0 0 0,1 1 0 0 0,-1 0 0 0 0,1 0 0 0 0,-1 0 0 0 0,0 1 0 0 0,0-1-1 0 0,0 1 1 0 0,1 0 0 0 0,-2 0 0 0 0,1 1 0 0 0,0-1 0 0 0,0 1 0 0 0,-1 0 0 0 0,1-1 0 0 0,0 3-78 0 0,-3-4 0 0 0,1 1 0 0 0,-1-1 0 0 0,0 1 0 0 0,0-1 0 0 0,0 1 0 0 0,0-1 0 0 0,-1 1 0 0 0,1 0 0 0 0,0 0 0 0 0,-1-1 0 0 0,1 1 0 0 0,-1 0 0 0 0,1 0 0 0 0,-1 0 0 0 0,0-1 0 0 0,0 1 0 0 0,0 2 0 0 0,0-1 0 0 0,-1 0 0 0 0,1 0 0 0 0,-1 0 0 0 0,0 0 0 0 0,0 0 0 0 0,0-1 0 0 0,0 1 0 0 0,-1 0 0 0 0,1-1 0 0 0,-2 2 0 0 0,-4 6 0 0 0,-1 0 0 0 0,0-1 0 0 0,-1 0 0 0 0,0-1 0 0 0,-1 1 0 0 0,4-4 0 0 0,-39 32 0 0 0,32-27 0 0 0,-1 1 0 0 0,1 0 0 0 0,1 1 0 0 0,0 1 0 0 0,0-1 0 0 0,-1 6 0 0 0,11-16 0 0 0,1-2 0 0 0,1 1 0 0 0,-1-1 0 0 0,1 1 0 0 0,-1-1 0 0 0,1 1 0 0 0,-1 0 0 0 0,1-1 0 0 0,-1 1 0 0 0,1 0 0 0 0,0-1 0 0 0,0 1 0 0 0,-1 0 0 0 0,1-1 0 0 0,0 1 0 0 0,0 0 0 0 0,0 0 0 0 0,0-1 0 0 0,0 1 0 0 0,0 0 0 0 0,0 0 0 0 0,0-1 0 0 0,0 1 0 0 0,0 0 0 0 0,0 1 0 0 0,-1-2 0 0 0,1 1 0 0 0,0 0 0 0 0,0 0 0 0 0,0 0 0 0 0,1 0 0 0 0,-1 0 0 0 0,0 0 0 0 0,0 0 0 0 0,0-1 0 0 0,1 1 0 0 0,-1 0 0 0 0,0 0 0 0 0,1 0 0 0 0,-1-1 0 0 0,0 1 0 0 0,1 0 0 0 0,-1 0 0 0 0,1-1 0 0 0,0 1 0 0 0,-1 0 0 0 0,1-1 0 0 0,-1 1 0 0 0,1-1 0 0 0,0 1 0 0 0,0 0 0 0 0,-1-1 0 0 0,1 0 0 0 0,0 1 0 0 0,1 0 0 0 0,3 2 3 0 0,1 0 1 0 0,-1 0-1 0 0,1 0 0 0 0,0 0 1 0 0,1-1-1 0 0,-1 0 1 0 0,0 0-1 0 0,0-1 0 0 0,1 1 1 0 0,-1-2-1 0 0,1 1 0 0 0,-1-1 1 0 0,1 1-1 0 0,0-2 0 0 0,5 0-3 0 0,-1-1-31 0 0,1 0-1 0 0,-1 0 1 0 0,0-1 0 0 0,0-1-1 0 0,0 0 1 0 0,-1 0-1 0 0,1-1 1 0 0,7-5 31 0 0,-13 6-781 0 0,1 0-1 0 0,0 0 1 0 0,-1-1 0 0 0,0 0 0 0 0,0 0 0 0 0,0 0 0 0 0,0-1 781 0 0,7-10-8867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4:07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73 10135 0 0,'0'0'231'0'0,"3"-2"29"0"0,10-5 19 0 0,-9 4-41 0 0,-1-5 603 0 0,0 0 0 0 0,-1 0 1 0 0,1 0-1 0 0,-1 0 0 0 0,0-3-841 0 0,-2 9 350 0 0,0 0 194 0 0,0 2-28 0 0,1-6 275 0 0,-1 6 3113 0 0,-37 136-3925 0 0,2-10 502 0 0,-22 72-108 0 0,47-160-698 0 0,-13 29 124 0 0,23-64 189 0 0,-3 1 883 0 0,-22 13 28 0 0,17-10-899 0 0,0 1 0 0 0,3 2 0 0 0,2-1-64 0 0,3-8-273 0 0,0-1-138 0 0,0 0-33 0 0,0 0 66 0 0,0 0 220 0 0,1-2-164 0 0,9-20-1306 0 0,0 0-3202 0 0,1 3-1350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4:30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17 101 10135 0 0,'0'0'464'0'0,"0"0"-9"0"0,-2-1-295 0 0,-3-2-3 0 0,4 2 569 0 0,1 1 244 0 0,0 0 44 0 0,-1 0-928 0 0,1 0 0 0 0,0 0 0 0 0,0 0 0 0 0,-1 0 0 0 0,1 0 1 0 0,0 0-1 0 0,0 0 0 0 0,-1 0 0 0 0,1 0 0 0 0,0 0 0 0 0,0 0 1 0 0,-1 0-1 0 0,1 0 0 0 0,0 0 0 0 0,0 0 0 0 0,0 0 0 0 0,-1 0 1 0 0,1 0-1 0 0,0 0 0 0 0,0 0 0 0 0,-1 0 0 0 0,1 0 0 0 0,0-1 1 0 0,0 1-1 0 0,0 0 0 0 0,-1 0 0 0 0,1 0 0 0 0,0 0 0 0 0,0-1 1 0 0,0 1-1 0 0,0 0 0 0 0,0 0 0 0 0,-1 0 0 0 0,1-1 0 0 0,0 1 1 0 0,0 0-1 0 0,0 0-86 0 0,6-8 4436 0 0,7-1-1275 0 0,-7 6-4532 0 0,7-2 1672 0 0,0 2 0 0 0,0 0 0 0 0,0 0 0 0 0,0 1 0 0 0,1 1-301 0 0,28-5 567 0 0,119-20-567 0 0,-152 25 1 0 0,35-4-34 0 0,1 2 1 0 0,5 1 32 0 0,-48 2-337 0 0,-2 0-138 0 0,0 0-33 0 0,0 0-4 0 0,0 0 0 0 0,-8-1-423 0 0,5 0 227 0 0,0 1 0 0 0,0-1 1 0 0,1 0-1 0 0,-1 0 0 0 0,0 0 1 0 0,0 0-1 0 0,1-1 708 0 0,-5-2-1535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6:54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17503 0 0,'0'0'399'0'0,"3"3"60"0"0,30 28 1316 0 0,-25-25-1024 0 0,0 1 0 0 0,0 0 0 0 0,-1 0 0 0 0,0 1 0 0 0,6 8-751 0 0,-3-1 189 0 0,2 4 182 0 0,0-1 1 0 0,-1 2 0 0 0,-1 0 0 0 0,3 9-372 0 0,-10-19 11 0 0,35 100 1067 0 0,-32-86-759 0 0,-1 0 1 0 0,0 0 0 0 0,0 20-320 0 0,-3-5 0 0 0,-1 0 0 0 0,-2 0 0 0 0,-4 18 0 0 0,1-33 0 0 0,0 0 0 0 0,-1-1 0 0 0,-2 0 0 0 0,0 0 0 0 0,-2-1 0 0 0,-3 7 0 0 0,1-7 126 0 0,0 0 0 0 0,-1 0 0 0 0,-10 10-126 0 0,16-24-11 0 0,0 0-1 0 0,0-1 1 0 0,-1 0-1 0 0,0 0 1 0 0,-1-1-1 0 0,0 0 0 0 0,0 0 1 0 0,0-1-1 0 0,0 0 1 0 0,-5 2 11 0 0,0-3-2646 0 0,0-3-6563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6:57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11975 0 0,'0'0'267'0'0,"0"0"42"0"0,0 0 17 0 0,0 0-28 0 0,0 0 12 0 0,0 0 778 0 0,0 0 356 0 0,0 0 76 0 0,0 0-123 0 0,0 0-574 0 0,0 0-250 0 0,0 0-49 0 0,0 0-11 0 0,0 0-1 0 0,0 0 0 0 0,0 0 0 0 0,0 0 0 0 0,0 0 0 0 0,0 0 0 0 0,0 0 0 0 0,0 0-68 0 0,1 1-289 0 0,0 0-116 0 0,0 0 0 0 0,0 0-1 0 0,0 1 1 0 0,0-1 0 0 0,-1 0 0 0 0,1-1 0 0 0,1 1 0 0 0,-1 0 0 0 0,0 0 0 0 0,0 0 0 0 0,0-1 0 0 0,0 1-1 0 0,1 0 1 0 0,-1-1 0 0 0,0 1 0 0 0,0-1 0 0 0,1 0 0 0 0,0 1-39 0 0,4 1 248 0 0,3 1-173 0 0,0 1-1 0 0,0-1 1 0 0,0-1 0 0 0,0 0 0 0 0,0 0 0 0 0,1-1 0 0 0,3 0-75 0 0,20 0 493 0 0,16-2-493 0 0,-4 0 100 0 0,-24 2-100 0 0,-7-1 0 0 0,-1 0 0 0 0,13-1 0 0 0,-9-2 0 0 0,-17 3-4 0 0,0 0 0 0 0,1 0 0 0 0,-1 0 0 0 0,1 0 0 0 0,-1-1 0 0 0,1 1 0 0 0,-1 0 0 0 0,0 0 0 0 0,1 0 0 0 0,-1 0 0 0 0,1 0 0 0 0,-1-1 0 0 0,0 1 0 0 0,1 0 0 0 0,-1 0 0 0 0,0-1 0 0 0,1 1 0 0 0,-1 0 0 0 0,0 0 0 0 0,1-1 0 0 0,-1 1 0 0 0,0 0 0 0 0,1-1 4 0 0,-5-12-309 0 0,-17-33-5539 0 0,14 33 4313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6:57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15663 0 0,'2'33'1636'0'0,"-2"-25"-1413"0"0,0-6 497 0 0,0 2 948 0 0,-1 6-853 0 0,2-5 2779 0 0,3 3-3375 0 0,-1 0-1 0 0,-1 0 1 0 0,0 1 0 0 0,0-1-1 0 0,0 0 1 0 0,-1 1 0 0 0,0-1-1 0 0,-1 1 1 0 0,0 0 0 0 0,0-1-1 0 0,-1 1 1 0 0,0-1 0 0 0,-1 1-1 0 0,1-1 1 0 0,-2 1-219 0 0,-10 32 14 0 0,-4 12-12 0 0,-10 52-2 0 0,25-94 0 0 0,2-11-7 0 0,0 0 0 0 0,0 0 0 0 0,0 1 0 0 0,0-1 0 0 0,0 0 0 0 0,0 1 0 0 0,0-1 0 0 0,0 0 0 0 0,0 1 0 0 0,0-1 0 0 0,0 0 0 0 0,0 0 0 0 0,0 1 0 0 0,0-1-1 0 0,0 0 1 0 0,0 1 0 0 0,0-1 0 0 0,0 0 0 0 0,0 1 0 0 0,0-1 0 0 0,0 0 0 0 0,1 0 0 0 0,-1 1 0 0 0,0-1 0 0 0,0 0 0 0 0,0 0 0 0 0,1 1 0 0 0,-1-1 0 0 0,0 0 0 0 0,0 0 0 0 0,0 0 0 0 0,1 1 0 0 0,-1-1 0 0 0,0 0 0 0 0,0 0 0 0 0,1 0 0 0 0,-1 0 0 0 0,0 0-1 0 0,1 0 1 0 0,-1 1 0 0 0,0-1 0 0 0,1 0 0 0 0,-1 0 0 0 0,0 0 0 0 0,0 0 0 0 0,1 0 0 0 0,-1 0 0 0 0,0 0 0 0 0,1 0 0 0 0,-1 0 0 0 0,0 0 0 0 0,1 0 0 0 0,-1-1 0 0 0,0 1 0 0 0,0 0 0 0 0,1 0 0 0 0,-1 0 7 0 0,3-1-536 0 0,1 1-1 0 0,-1-1 1 0 0,0 0 0 0 0,0-1 0 0 0,0 1-1 0 0,0-1 1 0 0,0 1 0 0 0,0-1 0 0 0,2-1 536 0 0,2-2-3439 0 0,12-6-4719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6:58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17503 0 0,'0'0'399'0'0,"0"0"60"0"0,0 0 21 0 0,0 0-59 0 0,0 0-68 0 0,0 0 742 0 0,0 0 354 0 0,0 0 72 0 0,0 0-123 0 0,0 0-576 0 0,0 0-248 0 0,0 0-50 0 0,0 0-11 0 0,0 0-1 0 0,0 0 0 0 0,0 0 0 0 0,0-2-68 0 0,7-15-272 0 0,-7 16-172 0 0,0 0-1 0 0,1 0 0 0 0,-1 0 1 0 0,1 0-1 0 0,-1 0 1 0 0,1 0-1 0 0,-1 0 1 0 0,1 1-1 0 0,-1-1 1 0 0,1 0-1 0 0,0 0 0 0 0,0 1 1 0 0,-1-1-1 0 0,1 0 1 0 0,0 1-1 0 0,0-1 1 0 0,0 1-1 0 0,0-1 1 0 0,0 1-1 0 0,0-1 1 0 0,-1 1-1 0 0,1 0 0 0 0,0-1 1 0 0,0 1-1 0 0,0 0 1 0 0,0 0 0 0 0,2 0-50 0 0,22-4-2087 0 0,-10 2-4890 0 0,-1-1-1761 0 0</inkml:trace>
  <inkml:trace contextRef="#ctx0" brushRef="#br0" timeOffset="1">450 0 19351 0 0,'0'0'856'0'0,"0"0"176"0"0,0 0-824 0 0,0 0-208 0 0,-2 11 0 0 0,-1-3 0 0 0,3-8 448 0 0,0 0 56 0 0,-5 10 8 0 0,5-10 0 0 0,0 0 0 0 0,0 0 0 0 0,0 0 0 0 0,10 3 0 0 0,3-1-824 0 0,3-4-160 0 0,1 0-32 0 0,10-4-9224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6:58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21191 0 0,'0'0'464'0'0,"0"0"96"0"0,0 0 16 0 0,-6 5 32 0 0,-1 1-488 0 0,1 1-120 0 0,6-7 0 0 0,0 0 0 0 0,-5 8 0 0 0,5-8 0 0 0,0 0 0 0 0,0 0 0 0 0,0 0 0 0 0,11 1 0 0 0,2-1 0 0 0,9-6-9400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6:59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42 177 13823 0 0,'0'0'315'0'0,"-2"0"45"0"0,-2 2-267 0 0,0-1 0 0 0,1 0 0 0 0,-1 1 0 0 0,0 0 0 0 0,1 0 0 0 0,-1 0 0 0 0,1 0 0 0 0,0 1 0 0 0,-3 2-93 0 0,6-5 27 0 0,0 0-1 0 0,-1 0 0 0 0,1 0 1 0 0,0 0-1 0 0,0 0 0 0 0,0 1 1 0 0,0-1-1 0 0,0 0 1 0 0,0 0-1 0 0,-1 0 0 0 0,1 0 1 0 0,0 1-1 0 0,0-1 0 0 0,0 0 1 0 0,0 0-1 0 0,0 0 1 0 0,0 0-1 0 0,0 1 0 0 0,0-1 1 0 0,0 0-1 0 0,0 0 0 0 0,0 0 1 0 0,0 1-1 0 0,0-1 0 0 0,0 0 1 0 0,0 0-1 0 0,0 0 1 0 0,0 0-1 0 0,0 1 0 0 0,0-1 1 0 0,0 0-1 0 0,1 0 0 0 0,-1 0 1 0 0,0 1-1 0 0,0-1 0 0 0,0 0 1 0 0,0 0-1 0 0,0 0 1 0 0,0 0-1 0 0,0 0 0 0 0,1 1 1 0 0,-1-1-1 0 0,0 0 0 0 0,0 0 1 0 0,0 0-1 0 0,0 0 1 0 0,1 0-1 0 0,-1 0-26 0 0,15 5 2796 0 0,18-1 1377 0 0,-6-6-2446 0 0,24 3-1727 0 0,-44-1 105 0 0,10 0-25 0 0,0-1 1 0 0,11-2-81 0 0,27-2 4 0 0,-51 5-4 0 0,33 1 0 0 0,16 2 0 0 0,-47-3 11 0 0,-3 1-31 0 0,1-1-1 0 0,-1 0 0 0 0,0 0 1 0 0,1 0-1 0 0,-1-1 0 0 0,0 1 1 0 0,3-2 20 0 0,-4 2-696 0 0,-2 0-258 0 0,0 0-56 0 0,-2-19-3721 0 0,-3-5 2550 0 0,-2 2 134 0 0</inkml:trace>
  <inkml:trace contextRef="#ctx0" brushRef="#br0" timeOffset="1">86 0 15663 0 0,'15'12'1706'0'0,"-12"-9"-1854"0"0,3 1 648 0 0,0-1 1 0 0,0 1 0 0 0,0-1-1 0 0,0 0 1 0 0,0 0 0 0 0,4 0-501 0 0,-7-2 359 0 0,1 0 0 0 0,-1 0 0 0 0,0 0 0 0 0,0 1 0 0 0,0-1 0 0 0,1 1 0 0 0,-1-1 0 0 0,-1 1 1 0 0,1 0-1 0 0,0 1 0 0 0,1 0-359 0 0,-2-1 215 0 0,-1 0 0 0 0,1 1 0 0 0,-1-1 0 0 0,0 0 0 0 0,0 0 0 0 0,0 1 0 0 0,0-1 0 0 0,0 0 0 0 0,-1 1 0 0 0,1-1 0 0 0,-1 1 0 0 0,1-1 0 0 0,-1 1 0 0 0,0-1 0 0 0,0 1 0 0 0,0 0-215 0 0,-1 14 0 0 0,-1 0 0 0 0,-1-1 0 0 0,0 1 0 0 0,-5 11 0 0 0,5-16 0 0 0,-1 0 0 0 0,2 0 0 0 0,-1 1 0 0 0,2-1 0 0 0,0 0 0 0 0,0 1 0 0 0,1 0 0 0 0,0-1 0 0 0,2 4 0 0 0,-2-14-31 0 0,0 0 1 0 0,1 0-1 0 0,-1 0 1 0 0,1-1-1 0 0,-1 1 1 0 0,1 0-1 0 0,0 0 0 0 0,-1-1 1 0 0,1 1-1 0 0,0 0 1 0 0,0-1-1 0 0,0 1 0 0 0,0-1 1 0 0,1 0-1 0 0,-1 1 1 0 0,0-1-1 0 0,1 0 1 0 0,-1 0-1 0 0,0 1 0 0 0,1-1 1 0 0,0 0 30 0 0,0-1-82 0 0,1 1 1 0 0,-1 0-1 0 0,1-1 1 0 0,-1 1 0 0 0,1-1-1 0 0,0 0 1 0 0,-1 0-1 0 0,1 0 1 0 0,0 0-1 0 0,-1-1 1 0 0,1 1-1 0 0,-1-1 1 0 0,1 1-1 0 0,1-1 82 0 0,17-6-1010 0 0,5-2-13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6:59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 13823 0 0,'0'0'315'0'0,"0"0"45"0"0,0 0 21 0 0,0 0-49 0 0,0 0-81 0 0,0 0 481 0 0,0 0 237 0 0,0 0 45 0 0,8-11 6819 0 0,-21 85-7031 0 0,5 0 1 0 0,0 58-803 0 0,8-90 0 0 0,-1-4 0 0 0,2 0 0 0 0,1 0 0 0 0,3 2 0 0 0,-2-28 0 0 0,-3-12-1 0 0,0 0 1 0 0,0 0-1 0 0,0 0 0 0 0,0 0 0 0 0,0 0 1 0 0,0 0-1 0 0,-1 1 0 0 0,1-1 1 0 0,0 0-1 0 0,0 0 0 0 0,0 0 0 0 0,0 0 1 0 0,0 0-1 0 0,0 0 0 0 0,1 0 0 0 0,-1 0 1 0 0,0 0-1 0 0,0 0 0 0 0,0 0 1 0 0,0 0-1 0 0,0 1 0 0 0,0-1 0 0 0,0 0 1 0 0,0 0-1 0 0,0 0 0 0 0,0 0 1 0 0,0 0-1 0 0,0 0 0 0 0,0 0 0 0 0,0 0 1 0 0,0 0-1 0 0,0 0 0 0 0,0 0 0 0 0,0 0 1 0 0,0 0-1 0 0,0 0 0 0 0,0 0 1 0 0,1 0-1 0 0,-1 0 0 0 0,0 0 0 0 0,0 0 1 0 0,0 0-1 0 0,0 0 0 0 0,0 0 0 0 0,0 0 1 0 0,0 0-1 0 0,0 0 0 0 0,0 0 1 0 0,0 0-1 0 0,0 0 0 0 0,0 0 0 0 0,0 0 1 0 0,1 0-1 0 0,-1 0 0 0 0,0 0 1 0 0,0 0-1 0 0,0 0 0 0 0,0 0 0 0 0,0 0 1 0 0,0 0-1 0 0,0 0 0 0 0,0 0 0 0 0,0 0 1 0 0,0 0 0 0 0,3-7-147 0 0,-1-8-489 0 0,-3-19-2322 0 0,-2 12-2991 0 0,-2-5-1763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7:00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50 17503 0 0,'-7'-2'858'0'0,"4"1"-828"0"0,2 1 44 0 0,-1 0-1 0 0,1 0 0 0 0,0 0 0 0 0,0 0 0 0 0,-1 0 1 0 0,1 0-1 0 0,0 1 0 0 0,0-1 0 0 0,0 0 1 0 0,-1 1-1 0 0,1-1 0 0 0,0 1 0 0 0,0-1 1 0 0,0 1-1 0 0,0-1 0 0 0,-1 1-73 0 0,1 0 726 0 0,1-1 244 0 0,0 0 43 0 0,0 0-59 0 0,0 0-289 0 0,0 0-121 0 0,0 0-28 0 0,0 0-72 0 0,22-13-200 0 0,2 4 415 0 0,0 1-1 0 0,1 1 1 0 0,15-2-659 0 0,-29 7 0 0 0,0 0 0 0 0,0 0 0 0 0,0 1 0 0 0,0 1 0 0 0,0 0 0 0 0,0 1 0 0 0,0 0 0 0 0,0 0 0 0 0,0 1 0 0 0,0 1 0 0 0,-1 0 0 0 0,1 0 0 0 0,-1 1 0 0 0,8 4 0 0 0,-14-5 0 0 0,0 1 0 0 0,-1-1 0 0 0,1 1 0 0 0,-1 0 0 0 0,1 0 0 0 0,-1 0 0 0 0,-1 1 0 0 0,1-1 0 0 0,-1 1 0 0 0,1 0 0 0 0,-1-1 0 0 0,0 2 0 0 0,6 11 0 0 0,-5-12 0 0 0,0 0 0 0 0,-1 0 0 0 0,0 1 0 0 0,0 0 0 0 0,0-1 0 0 0,0 1 0 0 0,-1 0 0 0 0,0 0 0 0 0,0 0 0 0 0,-1-1 0 0 0,0 1 0 0 0,0 0 0 0 0,0 0 0 0 0,0 0 0 0 0,-1 0 0 0 0,0 0 0 0 0,-1 0 0 0 0,1 0 0 0 0,-1-1 0 0 0,0 1 0 0 0,0-1 0 0 0,-1 1 0 0 0,0-1 0 0 0,0 0 0 0 0,0 0 0 0 0,0 0 0 0 0,-3 3 0 0 0,-1 0-70 0 0,-1 0-1 0 0,1 0 1 0 0,-1-1-1 0 0,-1 0 1 0 0,1-1-1 0 0,-1 0 1 0 0,0 0-1 0 0,-1 0 71 0 0,4-3-58 0 0,0-1-1 0 0,1 1 0 0 0,-1-1 1 0 0,0-1-1 0 0,0 1 1 0 0,-1-1-1 0 0,1 0 1 0 0,0 0-1 0 0,0-1 0 0 0,0 1 1 0 0,-1-1-1 0 0,1-1 1 0 0,0 1-1 0 0,-4-2 59 0 0,5 1-102 0 0,1 1-295 0 0,-1-1 0 0 0,1 0 0 0 0,0 0 0 0 0,-1 0 0 0 0,1-1 0 0 0,0 0 1 0 0,0 0-1 0 0,0 0 0 0 0,0 0 0 0 0,0 0 0 0 0,0-1 0 0 0,0 0 397 0 0,-6-7-1535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7:00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0 17503 0 0,'0'0'399'0'0,"0"0"60"0"0,-7 9 587 0 0,-48 29 922 0 0,34-24-432 0 0,1 2 0 0 0,1 0 0 0 0,-16 17-1536 0 0,31-27 183 0 0,0 0-1 0 0,1-1 1 0 0,-1 1 0 0 0,1 1-1 0 0,1-1 1 0 0,-1 0-1 0 0,1 1 1 0 0,-1 3-183 0 0,-3 7 171 0 0,-5 20-171 0 0,2 0 0 0 0,1 0 0 0 0,-2 29 0 0 0,8-50 0 0 0,-2 7 0 0 0,2 1 0 0 0,0-1 0 0 0,2 1 0 0 0,0-1 0 0 0,2 1 0 0 0,0-1 0 0 0,2 1 0 0 0,1-1 0 0 0,0 0 0 0 0,2-1 0 0 0,1 1 0 0 0,4 8 0 0 0,-5-15 0 0 0,1 0 0 0 0,0-1 0 0 0,1 1 0 0 0,1-2 0 0 0,10 13 0 0 0,-12-18 0 0 0,0-6-64 0 0,-6-2-273 0 0,-2-3 193 0 0,0 1-1 0 0,0-1 1 0 0,0 1 0 0 0,0-1 0 0 0,0 1 0 0 0,0-1-1 0 0,1 1 1 0 0,-1 0 0 0 0,1-1 0 0 0,-1 1 0 0 0,1-1 144 0 0,0 0-183 0 0,0 1 1 0 0,-1-1-1 0 0,1 0 1 0 0,-1 1-1 0 0,1-1 1 0 0,-1 0-1 0 0,0 1 0 0 0,0-1 1 0 0,1 0-1 0 0,-1 0 1 0 0,-1 1-1 0 0,1-1 1 0 0,0 0-1 0 0,0 0 1 0 0,-1 0 182 0 0,-6-25-1524 0 0,4-2-11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7:01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86 15663 0 0,'0'0'356'0'0,"0"0"50"0"0,0 0 20 0 0,0 0-42 0 0,0 0-112 0 0,0 0 463 0 0,0 4 234 0 0,4 8 45 0 0,-4-9-61 0 0,0 9 256 0 0,-5 45-53 0 0,0 5 260 0 0,3 5-1416 0 0,-2 118 1539 0 0,-1-202-707 0 0,1 6-547 0 0,-3-20-285 0 0,2 0 0 0 0,0-12 0 0 0,5 40 0 0 0,-3-21 0 0 0,2 0 0 0 0,1 0 0 0 0,1 0 0 0 0,1 0 0 0 0,1 0 0 0 0,1 1 0 0 0,1-1 0 0 0,1 1 0 0 0,1 0 0 0 0,2 0 0 0 0,8-18 0 0 0,-14 38 0 0 0,-1-1 0 0 0,1 0 0 0 0,-1 1 0 0 0,1 0 0 0 0,0-1 0 0 0,0 1 0 0 0,1 0 0 0 0,-1 1 0 0 0,0-1 0 0 0,1 0 0 0 0,0 1 0 0 0,0 0 0 0 0,0 0 0 0 0,0 0 0 0 0,0 1 0 0 0,0-1 0 0 0,0 1 0 0 0,0 0 0 0 0,1 0 0 0 0,-1 0 0 0 0,0 1 0 0 0,1-1 0 0 0,-1 1 0 0 0,0 0 0 0 0,1 0 0 0 0,-1 1 0 0 0,3 0 0 0 0,-1 0 0 0 0,-5-1 0 0 0,1 0 0 0 0,-1 0 0 0 0,1 0 0 0 0,0 1 0 0 0,-1-1 0 0 0,1 0 0 0 0,-1 1 0 0 0,1-1 0 0 0,-1 1 0 0 0,1 0 0 0 0,-1 0 0 0 0,1-1 0 0 0,-1 1 0 0 0,0 0 0 0 0,0 0 0 0 0,1 0 0 0 0,-1 0 0 0 0,0 1 0 0 0,0-1 0 0 0,0 0 0 0 0,0 0 0 0 0,0 1 0 0 0,0-1 0 0 0,0 1 0 0 0,8 10 0 0 0,0 0 0 0 0,-1 0 0 0 0,-1 1 0 0 0,3 7 0 0 0,-8-17 0 0 0,0 0 0 0 0,-1 0 0 0 0,0 0 0 0 0,0 0 0 0 0,0 1 0 0 0,0-1 0 0 0,-1 0 0 0 0,1 0 0 0 0,-1 1 0 0 0,0-1 0 0 0,0 0 0 0 0,0 1 0 0 0,0-1 0 0 0,0 0 0 0 0,-1 1 0 0 0,0-1 0 0 0,1 0 0 0 0,-1 0 0 0 0,-1 1 0 0 0,1-1 0 0 0,0 0 0 0 0,-1 0 0 0 0,1 0 0 0 0,-2 0 0 0 0,-1 3 0 0 0,-1 0 0 0 0,0-1 0 0 0,-1 0 0 0 0,1 0 0 0 0,-1-1 0 0 0,0 1 0 0 0,0-1 0 0 0,-1 0 0 0 0,1-1 0 0 0,-1 0 0 0 0,0 0 0 0 0,0 0 0 0 0,0-1 0 0 0,0 0 0 0 0,0 0 0 0 0,0 0 0 0 0,-1-1 0 0 0,1-1 0 0 0,4 0 0 0 0,0 0 0 0 0,1 0 0 0 0,-1-1 0 0 0,0 0 0 0 0,1 1 0 0 0,-1-1 0 0 0,1 0 0 0 0,-1 0 0 0 0,1-1 0 0 0,-1 1 0 0 0,1 0 0 0 0,-1-1 0 0 0,2 1 0 0 0,0 1 0 0 0,1-1 0 0 0,-1 1 0 0 0,1 0 0 0 0,-1-1 0 0 0,1 1 0 0 0,-1-1 0 0 0,1 1 0 0 0,0-1 0 0 0,-1 0 0 0 0,1 1 0 0 0,0-1 0 0 0,0 1 0 0 0,-1-1 0 0 0,1 1 0 0 0,0-1 0 0 0,0 0 0 0 0,0 1 0 0 0,0-1 0 0 0,0 0 0 0 0,-1 0 0 0 0,1 1 0 0 0,0-1 0 0 0,0 0 0 0 0,-1 0 0 0 0,1 1 0 0 0,0-1 0 0 0,0 0 0 0 0,0 0 0 0 0,0 1 0 0 0,0-1 0 0 0,0 0 0 0 0,0 0 0 0 0,0 0 0 0 0,0 1 0 0 0,0-1 0 0 0,0 0 0 0 0,1 0 0 0 0,-1 1 0 0 0,0-1 0 0 0,0 0 0 0 0,1 0 0 0 0,-1 1 0 0 0,0-1 0 0 0,1 0 0 0 0,-1 1 0 0 0,1-1 0 0 0,-1 0 0 0 0,1 1 0 0 0,0-1 0 0 0,0 0 0 0 0,0 0 0 0 0,1-2 0 0 0,-1 2 0 0 0,0 0 0 0 0,0 0 0 0 0,0 0 0 0 0,0 0 0 0 0,0 0 0 0 0,0 0 0 0 0,0 0 0 0 0,1 0 0 0 0,-1 1 0 0 0,0-1 0 0 0,0 0 0 0 0,1 1 0 0 0,-1-1 0 0 0,0 1 0 0 0,1 0 0 0 0,-1-1 0 0 0,3 0 0 0 0,0-1 0 0 0,0 1 0 0 0,0 0 0 0 0,0 0 0 0 0,0 0 0 0 0,0 1 0 0 0,1-1 0 0 0,-1 1 0 0 0,2 0 0 0 0,-4 0 0 0 0,-1 0 0 0 0,1 0 0 0 0,0 1 0 0 0,0-1 0 0 0,0 0 0 0 0,-1 1 0 0 0,1-1 0 0 0,0 1 0 0 0,0 0 0 0 0,-1-1 0 0 0,1 1 0 0 0,0 0 0 0 0,-1 0 0 0 0,1 0 0 0 0,-1 0 0 0 0,0 0 0 0 0,1 1 0 0 0,-1-1 0 0 0,0 0 0 0 0,1 1 0 0 0,-1-1 0 0 0,0 0 0 0 0,0 1 0 0 0,0 1 0 0 0,0-2 0 0 0,2 5 0 0 0,0 0 0 0 0,-1-1 0 0 0,0 1 0 0 0,0 0 0 0 0,0 1 0 0 0,-1-1 0 0 0,0 0 0 0 0,0 0 0 0 0,-1 1 0 0 0,0 3 0 0 0,0 7 0 0 0,-1 0 0 0 0,0 0 0 0 0,-2 5 0 0 0,1-15 0 0 0,1-1 0 0 0,-1 0 0 0 0,0 1 0 0 0,0-1 0 0 0,0 0 0 0 0,-1 0 0 0 0,0 0 0 0 0,-2 3 0 0 0,3-6 0 0 0,-1 0 0 0 0,1 1 0 0 0,-1-1 0 0 0,0 0 0 0 0,0 0 0 0 0,0-1 0 0 0,0 1 0 0 0,-1-1 0 0 0,1 1 0 0 0,-1-1 0 0 0,1 0 0 0 0,-1 0 0 0 0,-3 0 0 0 0,3 0-127 0 0,-1 0-1 0 0,1-1 1 0 0,-1 0 0 0 0,0 0 0 0 0,0 0-1 0 0,1-1 1 0 0,-1 0 0 0 0,0 0-1 0 0,0 0 1 0 0,0 0 127 0 0,2-1-124 0 0,0 1 1 0 0,0-1-1 0 0,0 0 0 0 0,0 0 1 0 0,1 0-1 0 0,-1 0 0 0 0,0 0 1 0 0,0-1-1 0 0,1 1 0 0 0,-1-1 1 0 0,1 0-1 0 0,-1 0 0 0 0,1 0 1 0 0,0 0-1 0 0,0 0 0 0 0,-2-2 124 0 0,2 2-466 0 0,1-1 1 0 0,-1 1-1 0 0,1-1 0 0 0,-1 0 0 0 0,1 0 1 0 0,0 1-1 0 0,0-1 0 0 0,0 0 0 0 0,0-2 466 0 0,-2-16-7508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4:30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8 11975 0 0,'0'0'547'0'0,"0"0"-11"0"0,5-8 1521 0 0,-6 27 3267 0 0,-2 13-3471 0 0,-4 48-798 0 0,-17 224-883 0 0,22-279-172 0 0,-5 30-201 0 0,6-54-850 0 0,1-1-385 0 0,0 0-78 0 0,0 0-20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7:01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11975 0 0,'0'0'267'0'0,"0"0"42"0"0,0 0 17 0 0,0 0-28 0 0,0 0-58 0 0,0 0 491 0 0,1 2 299 0 0,0-1 0 0 0,0 1 0 0 0,0-1 1 0 0,0 1-1 0 0,-1 0 0 0 0,1-1 0 0 0,-1 1 0 0 0,1 1-1030 0 0,-2-1 173 0 0,-1 0 0 0 0,1 0 1 0 0,0 1-1 0 0,0-1 0 0 0,0 1 0 0 0,0-1 0 0 0,0 1 0 0 0,1-1 0 0 0,-1 1 0 0 0,1-1 0 0 0,-1 1 1 0 0,1-1-1 0 0,0 1 0 0 0,0 0 0 0 0,0 1-173 0 0,2 7 375 0 0,0-1 0 0 0,0 1-1 0 0,2 4-374 0 0,4 23 1342 0 0,-7-23-1309 0 0,-2 0 1 0 0,0 0 0 0 0,0-1-1 0 0,-2 1 1 0 0,-3 14-34 0 0,-1 5-3 0 0,4-16 3 0 0,0-2 0 0 0,0 0 0 0 0,2 0 0 0 0,0 0 0 0 0,0 3 0 0 0,2-3 0 0 0,-2 0 0 0 0,0-1 0 0 0,-1 4 0 0 0,-1-3-12 0 0,-1-11 9 0 0,-6 6 90 0 0,9-10 284 0 0,1 0-311 0 0,0 0 0 0 0,0-1 0 0 0,-1 1 0 0 0,1-1 0 0 0,0 1 0 0 0,-1-1 0 0 0,1 1 0 0 0,0-1 0 0 0,-1 1 0 0 0,1-1 0 0 0,-1 1 0 0 0,1-1 0 0 0,-1 0 0 0 0,1 1 0 0 0,-1-1 0 0 0,1 0 0 0 0,-1 1 0 0 0,1-1 0 0 0,-1 0 0 0 0,0 0 0 0 0,1 1 0 0 0,-1-1 0 0 0,1 0 0 0 0,-1 0 0 0 0,0 0 0 0 0,1 0 0 0 0,-1 0-60 0 0,-19 1-1842 0 0,14-5 1553 0 0,5 2-168 0 0,0 0 0 0 0,0-1 1 0 0,0 1-1 0 0,1-1 0 0 0,-1 1 0 0 0,1-1 0 0 0,-1 1 1 0 0,1-1-1 0 0,0 1 0 0 0,0-1 0 0 0,0 1 0 0 0,1-2 457 0 0,-1-3-4186 0 0,0-4-3526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7:02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99 10135 0 0,'0'0'231'0'0,"0"0"29"0"0,0 0 19 0 0,0-1-41 0 0,2-1 260 0 0,-1 0 0 0 0,1 1 0 0 0,-1-1 0 0 0,0 0-1 0 0,0 0 1 0 0,0-1 0 0 0,0 1 0 0 0,0 0 0 0 0,0 0-1 0 0,-1 0 1 0 0,1-1 0 0 0,-1 1 0 0 0,1-1-498 0 0,0-6 2180 0 0,0 8-1636 0 0,-1 1-28 0 0,0 0-4 0 0,0 0 0 0 0,0 0 0 0 0,0 0 0 0 0,0 0-68 0 0,-4 11-272 0 0,-45 126 1876 0 0,40-107-2048 0 0,0 1 0 0 0,3 0 0 0 0,0 0 0 0 0,1 10 0 0 0,10 10 1917 0 0,-5-48-1786 0 0,-3-47-362 0 0,2-1 1 0 0,2 1-1 0 0,1 0 0 0 0,3 0 1 0 0,2 0-1 0 0,3-7 231 0 0,4 13-380 0 0,-11 31 342 0 0,0 1 0 0 0,0-1 0 0 0,-1 0 0 0 0,0 0 0 0 0,-1-1 0 0 0,1 0 38 0 0,-1 0 0 0 0,-1 7 0 0 0,0 1 0 0 0,0 0 0 0 0,0-1 0 0 0,0 1 0 0 0,0 0 0 0 0,0-1 0 0 0,0 1 0 0 0,0 0 0 0 0,0 0 0 0 0,0-1 0 0 0,0 1 0 0 0,0 0 0 0 0,0-1 0 0 0,0 1 0 0 0,0 0 0 0 0,0-1 0 0 0,0 1 0 0 0,0 0 0 0 0,-1 0 0 0 0,1-1 0 0 0,0 1 0 0 0,0 0 0 0 0,0 0 0 0 0,0-1 0 0 0,-1 1 0 0 0,1 0 0 0 0,0 0 0 0 0,0-1 0 0 0,-1 1 0 0 0,1 0 0 0 0,0 0 0 0 0,0 0 0 0 0,-1 0 0 0 0,1-1 0 0 0,0 1 0 0 0,0 0 0 0 0,-1 0 0 0 0,1 0 0 0 0,0 0 0 0 0,-1 0 0 0 0,1 0 0 0 0,0 0 0 0 0,-1 0 0 0 0,1 0 0 0 0,0 0 0 0 0,0 0 0 0 0,-1 0 0 0 0,1 0 0 0 0,0 0 0 0 0,-1 0 0 0 0,1 0 0 0 0,-1 0 0 0 0,1 0 0 0 0,-1 0 0 0 0,1-1 0 0 0,-1 1 0 0 0,0 0 0 0 0,1 0 0 0 0,-1 0 0 0 0,1 0 0 0 0,-1 0 0 0 0,0 0 0 0 0,1 0 0 0 0,-1 0 0 0 0,1 0 0 0 0,-1 0 0 0 0,1 0 0 0 0,-1 1 0 0 0,0-1 0 0 0,1 0 0 0 0,-1 0 0 0 0,1 1 0 0 0,-1-1 0 0 0,1 0 0 0 0,-1 0 0 0 0,1 1 0 0 0,-2 0 0 0 0,2-1 0 0 0,0 0 0 0 0,0 0 0 0 0,-1 1 0 0 0,1-1 0 0 0,0 0 0 0 0,0 0 0 0 0,0 0 0 0 0,-1 0 0 0 0,1 0 0 0 0,0 0 0 0 0,0 1 0 0 0,0-1 0 0 0,0 0 0 0 0,0 0 0 0 0,0 0 0 0 0,-1 0 0 0 0,1 1 0 0 0,0-1 0 0 0,0 0 0 0 0,0 0 0 0 0,0 0 0 0 0,0 1 0 0 0,0-1 0 0 0,0 0 0 0 0,0 0 0 0 0,0 0 0 0 0,0 1 0 0 0,0-1 0 0 0,0 0 0 0 0,0 0 0 0 0,0 0 0 0 0,0 1 0 0 0,0-1 0 0 0,0 0 0 0 0,0 0 0 0 0,0 0 0 0 0,0 1 0 0 0,0-1 0 0 0,1 0 0 0 0,-1 0 0 0 0,0 0 0 0 0,0 1 0 0 0,0-1 0 0 0,0 0 0 0 0,0 0 0 0 0,0 0 0 0 0,1 0 0 0 0,-1 0 0 0 0,0 1 0 0 0,0-1 0 0 0,0 0 0 0 0,0 0 0 0 0,1 0 0 0 0,-1 0 0 0 0,0 0 0 0 0,0 0 0 0 0,0 0 0 0 0,1 0 0 0 0,-1 0 0 0 0,0 0 0 0 0,0 0 0 0 0,0 0 0 0 0,1 1 0 0 0,-1-2 0 0 0,6 4 0 0 0,0-1 0 0 0,0 0 0 0 0,0-1 0 0 0,0 0 0 0 0,0 0 0 0 0,1 0 0 0 0,-1-1 0 0 0,0 0 0 0 0,3 0 0 0 0,6 1 0 0 0,-7-1 231 0 0,0 0 0 0 0,0-1-1 0 0,0 0 1 0 0,-1 0 0 0 0,3-1-231 0 0,40-6 838 0 0,-41 9-838 0 0,-1 3 0 0 0,-3 4 0 0 0,-4-1 0 0 0,-1-1 0 0 0,1 1 0 0 0,-1 0 0 0 0,0-1 0 0 0,-1 1 0 0 0,1-1 0 0 0,-1 1 0 0 0,0-1 0 0 0,-1 1 0 0 0,0-1 0 0 0,-1 3 0 0 0,-5 24 0 0 0,6-8 0 0 0,0-1 0 0 0,1 5 0 0 0,1-8 0 0 0,-1-1 0 0 0,0 1 0 0 0,-2-1 0 0 0,-1 1 0 0 0,-1 1 0 0 0,5-18 0 0 0,0-3 0 0 0,0 0 0 0 0,0 0 0 0 0,-1 0 0 0 0,1 0 0 0 0,0 0 0 0 0,0 0 0 0 0,-1 1 0 0 0,1-1 0 0 0,-1 0 0 0 0,1 0 0 0 0,-1-1 0 0 0,1 1 0 0 0,-1 0 0 0 0,0 0 0 0 0,1 0 0 0 0,-1 0 0 0 0,0 0 0 0 0,-12 16 0 0 0,4-7 0 0 0,5-10 0 0 0,3 0 0 0 0,0 0 0 0 0,0 0 0 0 0,1 0 0 0 0,-1 0 0 0 0,0 0 0 0 0,0 0 0 0 0,0 0 0 0 0,0 0 0 0 0,1 0 0 0 0,-1 0 0 0 0,0 0 0 0 0,0-1 0 0 0,0 1 0 0 0,1 0 0 0 0,-1 0 0 0 0,0-1 0 0 0,0 1 0 0 0,1-1 0 0 0,-1 1 0 0 0,0-1 0 0 0,1 1 0 0 0,-1-1 0 0 0,0 1 0 0 0,1-1 0 0 0,-1 1 0 0 0,1-1 0 0 0,-1 0 0 0 0,1 1 0 0 0,-1-1 0 0 0,1 0 0 0 0,0 0 0 0 0,-1 1 0 0 0,1-1 0 0 0,0 0 0 0 0,-2-2 0 0 0,-5-11-201 0 0,0 0 1 0 0,1-1-1 0 0,1 0 1 0 0,0 0-1 0 0,-1-8 201 0 0,-4-12-381 0 0,5 19 213 0 0,4 10 131 0 0,-1 1 1 0 0,1-1-1 0 0,-1 0 0 0 0,0 1 1 0 0,-1-1-1 0 0,0 1 0 0 0,0-1 1 0 0,0 1-1 0 0,0 0 0 0 0,-1 1 1 0 0,1-1-1 0 0,-3-2 37 0 0,-1 3 0 0 0,-1 4 0 0 0,8 0 0 0 0,0 0 0 0 0,-1 0 0 0 0,1 0 0 0 0,0 0 0 0 0,0 0 0 0 0,-1 0 0 0 0,1 0 0 0 0,0 0 0 0 0,0 1 0 0 0,-1-1 0 0 0,1 0 0 0 0,0 0 0 0 0,0 0 0 0 0,-1 0 0 0 0,1 1 0 0 0,0-1 0 0 0,0 0 0 0 0,0 0 0 0 0,-1 0 0 0 0,1 1 0 0 0,0-1 0 0 0,0 0 0 0 0,0 0 0 0 0,0 1 0 0 0,0-1 0 0 0,0 0 0 0 0,-1 0 0 0 0,1 1 0 0 0,0-1 0 0 0,0 0 0 0 0,0 0 0 0 0,0 1 0 0 0,0-1 0 0 0,0 0 0 0 0,0 1 0 0 0,0-1 0 0 0,0 0 0 0 0,0 0 0 0 0,0 1 0 0 0,0-1 0 0 0,0 0 0 0 0,1 1 0 0 0,-1-1 0 0 0,0 0 0 0 0,0 0 0 0 0,0 1 0 0 0,0-1 0 0 0,0 0 0 0 0,1 0 0 0 0,-1 0 0 0 0,0 1 0 0 0,0-1 0 0 0,0 0 0 0 0,1 0 0 0 0,-1 0 0 0 0,0 1 0 0 0,0-1 0 0 0,7 8 0 0 0,-2-5 0 0 0,0 0 0 0 0,0 0 0 0 0,0 0 0 0 0,0-1 0 0 0,1 0 0 0 0,-1 0 0 0 0,1 0 0 0 0,-1-1 0 0 0,1 0 0 0 0,10 2 0 0 0,1-1 0 0 0,8 0 0 0 0,21 4 0 0 0,-37-3-208 0 0,-9-2-100 0 0,1-1-1 0 0,0 1 1 0 0,-1 0-1 0 0,1 0 1 0 0,-1 0-1 0 0,0-1 1 0 0,1 1-1 0 0,-1 0 1 0 0,0 0-1 0 0,1 0 1 0 0,-1 0 0 0 0,0 0-1 0 0,0 0 1 0 0,0 0-1 0 0,0 0 1 0 0,0 0-1 0 0,0 0 309 0 0,0 1-7508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7:03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25 245 11975 0 0,'0'0'547'0'0,"0"0"-11"0"0,0 0-203 0 0,0 0 419 0 0,0 0 220 0 0,0 0 42 0 0,0 0 8 0 0,0 0 2 0 0,0 0 0 0 0,0 0 0 0 0,0 0-69 0 0,0 0-290 0 0,0 0-121 0 0,-11-8 996 0 0,9 5-1329 0 0,0 1 0 0 0,1-1-1 0 0,0 0 1 0 0,-1 0 0 0 0,1 0 0 0 0,0 0-1 0 0,0 0 1 0 0,1 0 0 0 0,-1 0 0 0 0,1-3-211 0 0,-1-1 352 0 0,0 1 0 0 0,1-1 0 0 0,0 0 0 0 0,1-5-352 0 0,1-2 33 0 0,1 0-1 0 0,0 0 1 0 0,1 0-1 0 0,0 0 1 0 0,3-3-33 0 0,-5 13 1 0 0,-1 0-1 0 0,2 0 1 0 0,-1 0-1 0 0,0 0 1 0 0,1 0-1 0 0,0 0 1 0 0,0 0-1 0 0,0 1 1 0 0,0 0-1 0 0,0-1 1 0 0,1 1-1 0 0,0 1 1 0 0,-1-1-1 0 0,1 0 1 0 0,0 1-1 0 0,0 0 1 0 0,1 0-1 0 0,0-1 0 0 0,5 0 0 0 0,-3 0 0 0 0,-1 10 0 0 0,-5-4 0 0 0,0 1 0 0 0,0-1 0 0 0,-1 1 0 0 0,1-1 0 0 0,-1 1 0 0 0,0-1 0 0 0,0 1 0 0 0,0-1 0 0 0,0 1 0 0 0,-1-1 0 0 0,0 1 0 0 0,-9 38 0 0 0,1-17 0 0 0,3-4 0 0 0,-1 0 0 0 0,-2 0 0 0 0,-2 3 0 0 0,-8-1 0 0 0,13-16 0 0 0,0-7 0 0 0,5-1 0 0 0,0 0 0 0 0,0 1 0 0 0,1-1 0 0 0,-1 0 0 0 0,1 0 0 0 0,-1 0 0 0 0,0 0 0 0 0,1 1 0 0 0,0-1 0 0 0,-1 0 0 0 0,1 0 0 0 0,0 0 0 0 0,-1 0 0 0 0,1 0 0 0 0,0 0 0 0 0,0 0 0 0 0,0 0 0 0 0,0 0 0 0 0,0 0 0 0 0,0-1 0 0 0,0 1 0 0 0,0 0 0 0 0,0 0 0 0 0,0 0 0 0 0,1 0 0 0 0,-1 0 0 0 0,1 0 0 0 0,9-28 0 0 0,-10 29 0 0 0,9-21 0 0 0,1 1 0 0 0,1 1 0 0 0,1-1 0 0 0,1 2 0 0 0,6-6 0 0 0,-9 13 0 0 0,0 1 0 0 0,11-8 0 0 0,-5 6 0 0 0,-5 4 0 0 0,-11 7 0 0 0,0 1 0 0 0,0 0 0 0 0,1 0 0 0 0,-1-1 0 0 0,0 1 0 0 0,1 0 0 0 0,-1 0 0 0 0,0-1 0 0 0,1 1 0 0 0,-1 0 0 0 0,0 0 0 0 0,1 0 0 0 0,-1 0 0 0 0,0 0 0 0 0,1 0 0 0 0,-1-1 0 0 0,1 1 0 0 0,-1 0 0 0 0,0 0 0 0 0,1 0 0 0 0,-1 0 0 0 0,1 0 0 0 0,-1 0 0 0 0,0 1 0 0 0,1-1 0 0 0,-1 0 0 0 0,0 0 0 0 0,1 0 0 0 0,-1 0 0 0 0,0 0 0 0 0,1 1 0 0 0,-1-1 0 0 0,0 0 0 0 0,1 0 0 0 0,-1 1 0 0 0,2 4 0 0 0,-1 0 0 0 0,0 1 0 0 0,0-1 0 0 0,0 1 0 0 0,-1-1 0 0 0,1 1 0 0 0,-2-1 0 0 0,1 1 0 0 0,0-1 0 0 0,-1 0 0 0 0,-1 6 0 0 0,-2 24 0 0 0,3-19 0 0 0,1-11 0 0 0,0 0 0 0 0,0 0 0 0 0,0 0 0 0 0,0 1 0 0 0,1-1 0 0 0,-1-3 0 0 0,0-1 0 0 0,1 1 0 0 0,-1-1 0 0 0,0 0 0 0 0,1 1 0 0 0,-1-1 0 0 0,0 0 0 0 0,1 1 0 0 0,0-1 0 0 0,-1 0 0 0 0,1 0 0 0 0,0 0 0 0 0,-1 1 0 0 0,1-1 0 0 0,0 0 0 0 0,0 0 0 0 0,0 0 0 0 0,0 0 0 0 0,1 0 0 0 0,1 2 0 0 0,4 2-133 0 0,-7-4 34 0 0,1-1 0 0 0,-1 0 1 0 0,1 1-1 0 0,-1-1 0 0 0,1 0 1 0 0,-1 0-1 0 0,1 0 0 0 0,0 1 1 0 0,-1-1-1 0 0,1 0 0 0 0,-1 0 0 0 0,1 0 1 0 0,0 0-1 0 0,-1 0 0 0 0,1 0 1 0 0,-1 0-1 0 0,1 0 0 0 0,0 0 1 0 0,-1 0-1 0 0,1-1 0 0 0,-1 1 1 0 0,1 0-1 0 0,0 0 0 0 0,-1-1 0 0 0,1 1 1 0 0,-1 0-1 0 0,1-1 99 0 0,11-9-2886 0 0,12-20-1135 0 0,-5 8 1974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7:04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0,'0'0'267'0'0,"0"0"42"0"0,1 1 17 0 0,0 0-243 0 0,2 2 25 0 0,9 0 101 0 0,6 0 345 0 0,-13-2 449 0 0,-1 0 1 0 0,1 1-1 0 0,-1-1 1 0 0,0 1-1 0 0,0 0 1 0 0,1 1-1 0 0,0 0-1003 0 0,-3-2 512 0 0,-1 0 0 0 0,5 5-315 0 0,0 0 1 0 0,-1 0-1 0 0,0 0 0 0 0,0 0 0 0 0,-1 1 0 0 0,1 0 1 0 0,-1 0-1 0 0,-1 0 0 0 0,1 0 0 0 0,0 5-197 0 0,3 9 572 0 0,0 0 0 0 0,-1 1 0 0 0,0 7-572 0 0,7 45 512 0 0,-3 0 0 0 0,-3 1 0 0 0,-3 0 0 0 0,-5 44-512 0 0,0-104 0 0 0,-1 0 0 0 0,-1-1 0 0 0,0 1 0 0 0,-1 0 0 0 0,0-1 0 0 0,-1 0 0 0 0,-1 0 0 0 0,-1 0 0 0 0,0-1 0 0 0,0 0 0 0 0,-1 0 0 0 0,-8 9 0 0 0,-18 19 0 0 0,28-36 0 0 0,0-7 0 0 0,5 1 0 0 0,1 1 0 0 0,-1 0 0 0 0,0-1 1 0 0,1 1-1 0 0,-1-1 0 0 0,1 1 0 0 0,-1-1 0 0 0,1 1 0 0 0,-1-1 0 0 0,1 0 1 0 0,-1 1-1 0 0,1-1 0 0 0,0 0 0 0 0,-1 1 0 0 0,1-1 0 0 0,0 0 0 0 0,-1 1 1 0 0,1-1-1 0 0,0 0 0 0 0,0 0 0 0 0,0 1 0 0 0,0-1 0 0 0,-1-2-136 0 0,-5-25-1985 0 0,4 8-5361 0 0,1 6-230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7:05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124 131 10135 0 0,'0'0'231'0'0,"0"0"29"0"0,0 0 19 0 0,-3-5 7 0 0,1 1-140 0 0,2 3 600 0 0,0 1-547 0 0,0 0-1 0 0,0 0 0 0 0,0 0 0 0 0,-1 0 1 0 0,1 0-1 0 0,0 0 0 0 0,0 0 0 0 0,0 0 1 0 0,0 0-1 0 0,0 1 0 0 0,-1-1 0 0 0,1 0 1 0 0,0 0-1 0 0,0 0 0 0 0,0 0 0 0 0,0 0 1 0 0,0 0-1 0 0,0 0 0 0 0,0 0 1 0 0,-1 0-1 0 0,1 0 0 0 0,0 1 0 0 0,0-1 1 0 0,0 0-1 0 0,0 0 0 0 0,0 0 0 0 0,0 0 1 0 0,0 0-1 0 0,0 1 0 0 0,0-1 0 0 0,0 0 1 0 0,0 0-1 0 0,0 0 0 0 0,0 0 0 0 0,0 0 1 0 0,0 1-1 0 0,0-1 0 0 0,0 0 0 0 0,0 0 1 0 0,0 0-1 0 0,0 0 0 0 0,0 0 1 0 0,0 1-1 0 0,0-1 0 0 0,0 0-198 0 0,-5 18 1945 0 0,-3 20-1541 0 0,-6 56 973 0 0,3 7-1377 0 0,-7 52 836 0 0,15-146-836 0 0,-1-9 0 0 0,-1-6 0 0 0,0-1 0 0 0,2 1 0 0 0,-1-1 0 0 0,1-1 0 0 0,1 1 0 0 0,-1 0 0 0 0,2-1 0 0 0,-1-2 0 0 0,-1-21 0 0 0,1-15 0 0 0,1 30 0 0 0,-10-131 0 0 0,5 82 0 0 0,5 60 0 0 0,1 0 0 0 0,0 0 0 0 0,0 0 0 0 0,1 0 0 0 0,0-3 0 0 0,2 5 0 0 0,-1-1 0 0 0,1 1 0 0 0,0 0 0 0 0,0 0 0 0 0,1 0 0 0 0,-1 1 0 0 0,1-1 0 0 0,0 1 0 0 0,1 0 0 0 0,-1 0 0 0 0,1 0 0 0 0,-1 1 0 0 0,1-1 0 0 0,0 1 0 0 0,0 0 0 0 0,1 1 0 0 0,-1-1 0 0 0,1 1 0 0 0,-1 0 0 0 0,1 0 0 0 0,0 1 0 0 0,1-1 0 0 0,11-1 46 0 0,0 1 0 0 0,-1 0 0 0 0,1 1 0 0 0,1 1-46 0 0,-17 1 14 0 0,1 0-1 0 0,0 0 1 0 0,-1 0-1 0 0,1 1 1 0 0,-1-1-1 0 0,1 1 1 0 0,-1-1-1 0 0,0 1 1 0 0,1 0-1 0 0,-1 0 1 0 0,0 0 0 0 0,0 0-1 0 0,0 1-13 0 0,5 5 0 0 0,2 5 0 0 0,-8-8 0 0 0,-2-1 0 0 0,3 9-25 0 0,0 0-1 0 0,-1 0 1 0 0,0 0 0 0 0,-2 0-1 0 0,1 0 1 0 0,-3 9 25 0 0,2-13-15 0 0,-1-1 0 0 0,0 1 0 0 0,-1-1-1 0 0,0 1 1 0 0,0-1 0 0 0,-1 0 0 0 0,0 0 0 0 0,0-1-1 0 0,-1 1 1 0 0,-3 2 15 0 0,5-6-85 0 0,-1 0 0 0 0,1-1 0 0 0,-1 1 0 0 0,0-1 0 0 0,0 0-1 0 0,0 0 1 0 0,-1 0 0 0 0,1-1 0 0 0,-1 1 0 0 0,0-1 0 0 0,1 0 0 0 0,-1-1 0 0 0,0 1-1 0 0,0-1 1 0 0,0 0 0 0 0,0 0 0 0 0,-1 0 85 0 0,1-1-211 0 0,1 1 1 0 0,-1-1-1 0 0,1 0 0 0 0,-1-1 0 0 0,0 1 0 0 0,1-1 1 0 0,-1 0-1 0 0,1 0 0 0 0,0 0 0 0 0,-1 0 0 0 0,1-1 1 0 0,0 0-1 0 0,0 0 0 0 0,0 0 0 0 0,0 0 1 0 0,0-1-1 0 0,0 1 0 0 0,0-1 0 0 0,-1-1 211 0 0,-3-7-7508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7:12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166 175 455 0 0,'0'0'1547'0'0,"0"0"178"0"0,0 0 78 0 0,0 0-147 0 0,0 0-691 0 0,0 0-298 0 0,0 0-56 0 0,0 0 1 0 0,0 0 69 0 0,0 0 30 0 0,0 0 7 0 0,0 0-35 0 0,0 0-158 0 0,0 0-69 0 0,0 0-9 0 0,0 0 9 0 0,0 0 60 0 0,0 0 27 0 0,0 0 7 0 0,0 0 6 0 0,0 0 18 0 0,0 0 8 0 0,0 0 2 0 0,0 0-29 0 0,0 0-124 0 0,-11-3 641 0 0,3 1-830 0 0,6 1-39 0 0,2 1-10 0 0,-8-8 289 0 0,7 5-438 0 0,0 0 0 0 0,0 0 0 0 0,0 1 0 0 0,0-1 0 0 0,1 0 1 0 0,0 0-1 0 0,0 0 0 0 0,-1 0 0 0 0,2 0 0 0 0,-1 0 0 0 0,0 0 1 0 0,1 0-1 0 0,-1 0 0 0 0,1 0 0 0 0,0 0 0 0 0,0 1 1 0 0,0-1-1 0 0,0 0 0 0 0,0 0 0 0 0,2-1-44 0 0,3-5 145 0 0,0 0-1 0 0,1 1 1 0 0,-1 0 0 0 0,2 0-1 0 0,1-1-144 0 0,-7 6 51 0 0,0 0 1 0 0,0-1-1 0 0,0 1 0 0 0,0 0 1 0 0,-1-1-1 0 0,1 1 0 0 0,-1-1 1 0 0,0-1-52 0 0,-1 5 27 0 0,1-1 1 0 0,-1 1-1 0 0,0-1 0 0 0,0 1 1 0 0,0-1-1 0 0,0 1 1 0 0,0-1-1 0 0,0 1 1 0 0,0-1-1 0 0,0 1 0 0 0,0-1 1 0 0,0 1-1 0 0,0-1 1 0 0,0 1-1 0 0,0-1 0 0 0,0 1 1 0 0,-1-1-1 0 0,1 1 1 0 0,0-1-1 0 0,0 1 1 0 0,-1-1-1 0 0,1 1 0 0 0,0 0 1 0 0,0-1-1 0 0,-1 1 1 0 0,1-1-1 0 0,0 1 0 0 0,-1 0 1 0 0,1-1-1 0 0,-1 1 1 0 0,1 0-1 0 0,-1-1-27 0 0,0 0 80 0 0,-11 3 27 0 0,8-1-65 0 0,-4 5-31 0 0,-5 1-11 0 0,1 3 0 0 0,-23 25 58 0 0,29-27-52 0 0,4-6 3 0 0,0 1-1 0 0,-1 0 1 0 0,1 0 0 0 0,1 0-1 0 0,-1 1 1 0 0,0-1 0 0 0,1 0-9 0 0,-9 16 22 0 0,1 4-6 0 0,0 0 0 0 0,1 0 0 0 0,0 7-16 0 0,-2 5 5 0 0,6-22-5 0 0,0 1 0 0 0,0 0 0 0 0,2 0 0 0 0,0 0 0 0 0,0 0 0 0 0,1 1 0 0 0,1-1 0 0 0,1 2 0 0 0,-1-6 0 0 0,1 0 0 0 0,-2 0 0 0 0,1 0 0 0 0,-1 0 0 0 0,-1-1 0 0 0,0 1 0 0 0,0 0 0 0 0,-3 4 0 0 0,5-13 0 0 0,-1 1 0 0 0,1-1 0 0 0,-1 0 0 0 0,1 1 0 0 0,-1-1 0 0 0,1 1 0 0 0,0-1 0 0 0,0 1 0 0 0,0-1 0 0 0,0 1 0 0 0,0-1 0 0 0,0 1 0 0 0,0-1 0 0 0,0 1 0 0 0,1-1 0 0 0,-1 1 0 0 0,0-1 0 0 0,1 1 0 0 0,-1-1 0 0 0,1 0 0 0 0,0 2 0 0 0,8 22 0 0 0,-6-12 0 0 0,3 1 0 0 0,0-1 0 0 0,-1-4-11 0 0,-4-8-42 0 0,-1 1-68 0 0,0-1-1 0 0,0 0 0 0 0,0 1 1 0 0,-1-1-1 0 0,1 0 1 0 0,-1 0-1 0 0,1 1 1 0 0,-1-1-1 0 0,0 0 0 0 0,1 0 1 0 0,-1 0-1 0 0,0 1 1 0 0,0-1-1 0 0,0 0 1 0 0,0 0-1 0 0,0 0 0 0 0,0 0 1 0 0,0-1-1 0 0,0 1 1 0 0,0 0-1 0 0,0 0 1 0 0,0-1-1 0 0,-1 1 1 0 0,1 0-1 0 0,0-1 0 0 0,0 0 1 0 0,-1 1-1 0 0,1-1 1 0 0,0 0-1 0 0,-1 1 1 0 0,1-1-1 0 0,-1 0 0 0 0,1 0 1 0 0,-1 0 121 0 0,2 0-1179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7:13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52 919 0 0,'0'0'472'0'0,"0"0"1648"0"0,0 0 727 0 0,0 0 141 0 0,-1 1-259 0 0,-10 15 2374 0 0,10-14-4362 0 0,0 0-5 0 0,-2 5-357 0 0,-1 0 0 0 0,1 0 0 0 0,1 0 0 0 0,0 1 0 0 0,0-1 0 0 0,0 1 0 0 0,1 0 0 0 0,-1 7-379 0 0,-4 23 712 0 0,4-30-578 0 0,1 1 0 0 0,1 0-1 0 0,-1 0 1 0 0,2 3-134 0 0,-3 26 113 0 0,1-31-95 0 0,0-1-1 0 0,1 1 1 0 0,-1 0 0 0 0,2 3-18 0 0,-1 36 84 0 0,0-44-31 0 0,10-23 11 0 0,-8 14-58 0 0,0-1 0 0 0,-1 0 0 0 0,1 1 0 0 0,-2-1 0 0 0,1 0-1 0 0,-1 0 1 0 0,0-5-6 0 0,1-22 34 0 0,3 0 60 0 0,-1-17-94 0 0,-3 31 72 0 0,1-1 0 0 0,1 1 0 0 0,2 0-1 0 0,0 0 1 0 0,3-9-72 0 0,-7 26 112 0 0,0 3-106 0 0,-1 1 0 0 0,1 0 0 0 0,0 0 0 0 0,0 0 0 0 0,0 0-1 0 0,0 0 1 0 0,0 0 0 0 0,0 0 0 0 0,0 0 0 0 0,0 0 0 0 0,0 0 0 0 0,0-1 0 0 0,0 1 0 0 0,0 0 0 0 0,0 0 0 0 0,0 0 0 0 0,0 0 0 0 0,0 0 0 0 0,0 0 0 0 0,0 0 0 0 0,0 0 0 0 0,0-1 0 0 0,0 1 0 0 0,0 0-1 0 0,0 0 1 0 0,0 0 0 0 0,0 0 0 0 0,0 0 0 0 0,0 0 0 0 0,0 0 0 0 0,0 0 0 0 0,0-1 0 0 0,0 1 0 0 0,0 0 0 0 0,0 0 0 0 0,1 0 0 0 0,-1 0 0 0 0,0 0 0 0 0,0 0 0 0 0,0 0 0 0 0,0 0 0 0 0,0 0 0 0 0,0 0-1 0 0,0 0-5 0 0,15 4 147 0 0,-10-1-147 0 0,19 3 0 0 0,-12-5 0 0 0,0-1 11 0 0,-2-1 45 0 0,-8 1 26 0 0,-2 0 21 0 0,0 0-12 0 0,0 0-10 0 0,13 6 79 0 0,-6 2-64 0 0,0 5-68 0 0,-7-10 1 0 0,0-2-28 0 0,0 0 1 0 0,-1 0 0 0 0,1 0 0 0 0,0 0-1 0 0,0 0 1 0 0,1 0 0 0 0,-1 0 0 0 0,0 0-1 0 0,0 0 1 0 0,0 0 0 0 0,1-1 0 0 0,-1 1-1 0 0,0 0 1 0 0,1 0 0 0 0,-1 0 0 0 0,1 0-1 0 0,-1 0 1 0 0,1 0-2 0 0,1 3 7 0 0,0-1 0 0 0,-1 1 0 0 0,1 0 0 0 0,-1 0 0 0 0,0 0 0 0 0,0 0 0 0 0,0 1 0 0 0,-1-1-7 0 0,1 4 8 0 0,-1-5-8 0 0,1 1 0 0 0,-1 0 0 0 0,1 0 0 0 0,-1 0 0 0 0,-1 0 0 0 0,1 0 0 0 0,0-1 0 0 0,-1 2 0 0 0,-1 5 0 0 0,-11 138 64 0 0,12-135-64 0 0,-1-1 0 0 0,1-1-11 0 0,1-9-47 0 0,0-2-33 0 0,0 0-1 0 0,0 0 16 0 0,0 0 4 0 0,0 0 0 0 0,0 0-15 0 0,0 0-59 0 0,-2 0 69 0 0,-1 0 1 0 0,1 0 0 0 0,0 0 0 0 0,-1 0-1 0 0,1-1 1 0 0,0 1 0 0 0,-1-1-1 0 0,1 0 1 0 0,-2 0 76 0 0,-4-2-142 0 0,0 0 0 0 0,0-1 0 0 0,1 0 0 0 0,-1 0 0 0 0,1-1 1 0 0,0 1-1 0 0,1-1 0 0 0,-1-1 0 0 0,1 0 0 0 0,0 0 0 0 0,-2-2 142 0 0,-14-19-531 0 0,17 20 353 0 0,0 0-1 0 0,-1 1 1 0 0,1 0-1 0 0,-1 0 1 0 0,0 0 0 0 0,-1 0 178 0 0,5 5-76 0 0,-3-4-16 0 0,-2 0 102 0 0,6 4 65 0 0,1 1 16 0 0,0 0 78 0 0,0 0 15 0 0,0 0-7 0 0,2 3-118 0 0,0-1 0 0 0,1 1-1 0 0,-1-1 1 0 0,0 0 0 0 0,1 0-1 0 0,-1 0 1 0 0,1 0 0 0 0,0 0-1 0 0,1 0-58 0 0,6 3 106 0 0,4 0-29 0 0,2 1-43 0 0,-13-5-27 0 0,0 0 1 0 0,0 0-1 0 0,1 0 1 0 0,-1 0-1 0 0,0 0 1 0 0,0-1-1 0 0,1 0 1 0 0,-1 1-1 0 0,1-1 0 0 0,-1 0 1 0 0,0-1-1 0 0,4 0-7 0 0,1 1 6 0 0,13-4-221 0 0,-14-2-1094 0 0,-5 3 695 0 0,0 2-782 0 0,-2 1-62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7:14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1839 0 0,'0'0'83'0'0,"0"0"360"0"0,0 0 1469 0 0,0 0 640 0 0,0 0 126 0 0,0 0-176 0 0,0 0-864 0 0,0 0-374 0 0,0 0-74 0 0,0 0-77 0 0,0 0-244 0 0,0 0-107 0 0,0 0-24 0 0,0 0-28 0 0,0 0-113 0 0,0 0-48 0 0,0 0-6 0 0,0 0-22 0 0,0 0-69 0 0,0 0-32 0 0,0 0-4 0 0,0 0-13 0 0,0 0-57 0 0,0 0-24 0 0,0 0-9 0 0,0 0-14 0 0,0 0-55 0 0,0 0-20 0 0,0 0-7 0 0,1-2-8 0 0,19-42 470 0 0,-19 42-554 0 0,1 1-18 0 0,1-2-39 0 0,0 0 0 0 0,0 0 0 0 0,0 1 0 0 0,1 0 0 0 0,-1-1 0 0 0,3 0-68 0 0,-4 3 67 0 0,-2 0 10 0 0,0 0 0 0 0,2 2-21 0 0,0-1-49 0 0,2 2-3 0 0,5 16-4 0 0,-1 1 1 0 0,-8-15 2 0 0,0 0 4 0 0,0-1-1 0 0,1-1 1 0 0,-1 1-1 0 0,0 0 1 0 0,1 0-1 0 0,-2 0 1 0 0,1 0 0 0 0,0-1-1 0 0,-1 2-6 0 0,-1 4 1 0 0,1 5 10 0 0,-1 0 31 0 0,1-5-31 0 0,7-15-11 0 0,8-25 0 0 0,-6 11 0 0 0,4-17 0 0 0,-3 4 0 0 0,-1 13 0 0 0,-8 19 0 0 0,0 1 0 0 0,0 0 0 0 0,0 0 0 0 0,-1 0 0 0 0,1 0 0 0 0,0 0 0 0 0,0 0 0 0 0,0 0 0 0 0,0 0 0 0 0,0 0 0 0 0,0 0 0 0 0,0 0 0 0 0,0 0 0 0 0,0 0 0 0 0,0-1 0 0 0,0 1 0 0 0,0 0 0 0 0,0 0 0 0 0,0 0 0 0 0,1 0 0 0 0,-1 0 0 0 0,0 0 0 0 0,0 0 0 0 0,0 0 0 0 0,0 0 0 0 0,0 0 0 0 0,0 0 0 0 0,0 0 0 0 0,0 0 0 0 0,0 0 0 0 0,0-1 0 0 0,0 1 0 0 0,0 0 0 0 0,0 0 0 0 0,0 0 0 0 0,0 0 0 0 0,0 0 0 0 0,0 0 0 0 0,0 0 0 0 0,0 0 0 0 0,1 0 0 0 0,-1 0 0 0 0,0 0 0 0 0,0 0 0 0 0,0 0 0 0 0,0 0 0 0 0,0 0 0 0 0,0 0 0 0 0,0 0 0 0 0,0 0 0 0 0,0 0 0 0 0,0 0 0 0 0,0 0 0 0 0,0 0 0 0 0,1 0 0 0 0,-1 0 0 0 0,0 0 0 0 0,0 0 0 0 0,0 0 0 0 0,0 0 0 0 0,0 0 0 0 0,0 0 0 0 0,7 25 0 0 0,-4-9 0 0 0,2 0 0 0 0,2-1 0 0 0,-4-4-15 0 0,-3-10 11 0 0,0 0 0 0 0,0-1-1 0 0,0 1 1 0 0,0 0 0 0 0,1-1-1 0 0,-1 1 1 0 0,0 0 0 0 0,0-1-1 0 0,1 1 1 0 0,-1-1-1 0 0,0 1 1 0 0,1 0 0 0 0,-1-1-1 0 0,1 1 1 0 0,-1-1 0 0 0,1 1-1 0 0,-1-1 5 0 0,2 2-10 0 0,-1 0-59 0 0,-1-2-75 0 0,0 0-15 0 0,0 0 6 0 0,0 0-92 0 0,0 0-394 0 0,0 0-176 0 0,0 0-30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7:14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2759 0 0,'0'0'507'0'0,"0"0"1086"0"0,0 0 478 0 0,0 0 97 0 0,0 0-128 0 0,0 0-624 0 0,0 0-273 0 0,0 0-58 0 0,-1 2-26 0 0,-4 16 3449 0 0,5-16-3923 0 0,0-2-17 0 0,0 0-18 0 0,0 0-46 0 0,1 2-21 0 0,3 3-184 0 0,-2-4-30 0 0,0 0 0 0 0,-1 1-1 0 0,0-1 1 0 0,1 1 0 0 0,-1 0 0 0 0,0 0 0 0 0,0-1 0 0 0,0 1 0 0 0,1 1-269 0 0,10 5 985 0 0,-4 4-697 0 0,0 0 0 0 0,-1 0 0 0 0,-1 1 0 0 0,0 0 0 0 0,-1 0 0 0 0,0 0 0 0 0,-1 0 0 0 0,-1 1 0 0 0,2 8-288 0 0,14 63 386 0 0,-5-25-296 0 0,-4-29-32 0 0,-7-25-47 0 0,-1 1 0 0 0,0 0 0 0 0,0-1 0 0 0,-1 1 0 0 0,1 2-11 0 0,-2 0 3 0 0,1-1-1 0 0,0 0 0 0 0,1 0 0 0 0,0 0 0 0 0,1 4-2 0 0,5 23 0 0 0,-2-8 0 0 0,-1-7 26 0 0,-1 1 0 0 0,0 0 0 0 0,-1 16-26 0 0,-2-25 7 0 0,-1 0 1 0 0,0 0-1 0 0,-1-1 0 0 0,0 1 0 0 0,-1-1 0 0 0,0 1 0 0 0,-3 5-7 0 0,4-15 0 0 0,1 0 0 0 0,-1 1 0 0 0,0-1 0 0 0,1 1 0 0 0,0-1 0 0 0,-1 0 0 0 0,1 1 0 0 0,0-1 0 0 0,0 1 0 0 0,1 0 0 0 0,-1 9 0 0 0,-1-7 0 0 0,1-3-2 0 0,0-1 1 0 0,0 1 0 0 0,-1 0 0 0 0,1-1 0 0 0,-1 1 0 0 0,1-1 0 0 0,-1 1 0 0 0,0-1 0 0 0,1 1 0 0 0,-1-1 0 0 0,0 1 0 0 0,0 0 1 0 0,-2 3-71 0 0,0 0 1 0 0,-1-1-1 0 0,1 1 1 0 0,-1-1-1 0 0,0 1 1 0 0,0-1-1 0 0,0 0 1 0 0,-1 0 70 0 0,4-3-168 0 0,1-1-7 0 0,0 0-9 0 0,0 0-32 0 0,0 0-9 0 0,0 0-6 0 0,0 0-97 0 0,0 0-404 0 0,0 0-179 0 0,0 0-31 0 0,0 0-62 0 0,0 0-226 0 0,0 0-95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7:20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50 10247 0 0,'-42'4'964'0'0,"29"-3"-728"0"0,0 0 0 0 0,0 1 0 0 0,-6 2-236 0 0,9-3 656 0 0,-11 2 351 0 0,20-3-890 0 0,0 0 0 0 0,1 0 0 0 0,-1 0 0 0 0,1 0 0 0 0,-1 1 1 0 0,1-1-1 0 0,-1 0 0 0 0,1 0 0 0 0,-1 0 0 0 0,1 1 1 0 0,-1-1-1 0 0,1 0 0 0 0,-1 0 0 0 0,1 1 0 0 0,-1-1 1 0 0,1 0-1 0 0,0 1 0 0 0,-1-1 0 0 0,1 0 0 0 0,0 1 0 0 0,-1-1 1 0 0,1 1-1 0 0,0-1 0 0 0,-1 1 0 0 0,1 0-117 0 0,13-7 616 0 0,11-4 274 0 0,1 0 0 0 0,0 2-1 0 0,0 0 1 0 0,1 2 0 0 0,0 1-1 0 0,0 1 1 0 0,18 0-890 0 0,-12 0 210 0 0,-24 2-151 0 0,1 1 1 0 0,0 0-1 0 0,6 1-59 0 0,48-1 140 0 0,-38-1 17 0 0,24 3-157 0 0,-13-2 55 0 0,-29 0-49 0 0,0 1 0 0 0,-1-1 0 0 0,1 2-1 0 0,-1-1 1 0 0,1 1 0 0 0,1 0-6 0 0,-4 1 42 0 0,2 5-31 0 0,-7 5-36 0 0,0-10-7 0 0,0 0 1 0 0,0 0-1 0 0,-1 0 1 0 0,1 0-1 0 0,-1 0 1 0 0,0 0-1 0 0,0 0 1 0 0,1-1-1 0 0,-1 1 1 0 0,0-1-1 0 0,0 1 1 0 0,0-1-1 0 0,-1 0 1 0 0,1 1 31 0 0,-4 1-167 0 0,4-2-468 0 0,2-1-180 0 0,0 0-852 0 0,-2 1-3459 0 0,-7 2-1478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4:31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237 162 17503 0 0,'0'0'399'0'0,"0"0"60"0"0,0 0 21 0 0,0 0-59 0 0,-1 1-276 0 0,-16 15-9 0 0,13-13 199 0 0,0 1 0 0 0,0 0 0 0 0,1-1 0 0 0,-1 2 0 0 0,1-1-1 0 0,0 0 1 0 0,-2 3-335 0 0,1 3 285 0 0,0 0-1 0 0,0-1 1 0 0,1 1 0 0 0,0 1-1 0 0,0-1 1 0 0,1 4-285 0 0,-2 21 366 0 0,0 9-366 0 0,1 2 998 0 0,0-10-761 0 0,3 0 0 0 0,1 3-237 0 0,-1 46 134 0 0,-1-80-113 0 0,3 19-175 0 0,-2-22-542 0 0,0-2-258 0 0,0 0-56 0 0,-1-8-1458 0 0,-2-4 1008 0 0,-1 1 1 0 0,1 0-1 0 0,-2 0 1 0 0,-5-10 1459 0 0,-3-10-1029 0 0,-21-67-364 0 0,18 46 2530 0 0,7 28 216 0 0,-9-15-1353 0 0,12 26 1269 0 0,-1 0-1 0 0,2 0 0 0 0,0 0 1 0 0,1 0-1 0 0,0-1 1 0 0,1 0-1 0 0,-1-8-1268 0 0,4 18 116 0 0,1 0 0 0 0,-1-1-1 0 0,1 1 1 0 0,0 0 0 0 0,0-1 0 0 0,0 1-1 0 0,1 0 1 0 0,-1 0 0 0 0,1 0 0 0 0,0 0-1 0 0,0 0 1 0 0,1 0 0 0 0,-1 1 0 0 0,1-1-1 0 0,0 1 1 0 0,0 0 0 0 0,0-1 0 0 0,0 1 0 0 0,0 1-1 0 0,3-3-115 0 0,10-6-23 0 0,0 0 1 0 0,0 0-1 0 0,1 2 0 0 0,1 0 23 0 0,-6 3 49 0 0,29-15 1037 0 0,6 0-1086 0 0,-34 15 168 0 0,0 2 0 0 0,1 0 0 0 0,-1 0 1 0 0,1 1-1 0 0,12-1-168 0 0,-19 4 0 0 0,0-1 0 0 0,-1 1 0 0 0,1 0 0 0 0,-1 1 0 0 0,1-1 0 0 0,-1 1 0 0 0,6 2 0 0 0,-10-2 0 0 0,1 0 0 0 0,-1 0 0 0 0,0 0 0 0 0,0 0 0 0 0,1 0 0 0 0,-1 0 0 0 0,0 1 0 0 0,0 0 0 0 0,0-1 0 0 0,0 1 0 0 0,0 0 0 0 0,-1 0 0 0 0,1 0 0 0 0,-1 0 0 0 0,1 0 0 0 0,-1 0 0 0 0,1 0 0 0 0,-1 0 0 0 0,0 1 0 0 0,1 1 0 0 0,0 4 0 0 0,-1-1 0 0 0,1 1 0 0 0,-1 0 0 0 0,0-1 0 0 0,-1 1 0 0 0,0 0 0 0 0,0 0 0 0 0,-1 0 0 0 0,0-1 0 0 0,0 1 0 0 0,0 0 0 0 0,-1-1 0 0 0,-1 1 0 0 0,-1 3 0 0 0,-3 8 0 0 0,-2 1 0 0 0,0-2 0 0 0,-1 1 0 0 0,-10 13 0 0 0,12-21 0 0 0,-1 0 0 0 0,-1-1 0 0 0,0-1 0 0 0,-9 8 0 0 0,2-2 0 0 0,10-8-305 0 0,-1-1-1 0 0,0 0 1 0 0,0-1 0 0 0,0 0-1 0 0,-1 0 1 0 0,1 0-1 0 0,-1-1 1 0 0,-3 0 305 0 0,7-2-312 0 0,0 0-1 0 0,0-1 0 0 0,0 0 1 0 0,0 0-1 0 0,0-1 1 0 0,0 1-1 0 0,0-1 1 0 0,0 0-1 0 0,0 0 1 0 0,0-1-1 0 0,0 0 0 0 0,0 1 1 0 0,0-2-1 0 0,0 1 1 0 0,0-1-1 0 0,-2 0 313 0 0,-1-3-7508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7:21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10135 0 0,'0'0'464'0'0,"0"0"-9"0"0,0 0 41 0 0,0 0 1265 0 0,0 0 589 0 0,0 0 119 0 0,0 0-292 0 0,3-1-1323 0 0,1 1-807 0 0,0 0 0 0 0,0 0 1 0 0,0 0-1 0 0,0 0 0 0 0,0 0 1 0 0,0 1-1 0 0,0 0 1 0 0,0 0-1 0 0,0 0 0 0 0,0 0 1 0 0,0 1-1 0 0,0-1 0 0 0,0 1 1 0 0,-1 0-1 0 0,4 2-47 0 0,8 5 20 0 0,1 0 0 0 0,1-2 0 0 0,-1 0 0 0 0,11 3-20 0 0,-10-5 8 0 0,1-1-1 0 0,0-1 1 0 0,0 0 0 0 0,0-2-1 0 0,1 0 1 0 0,-1-1-1 0 0,3 0-6 0 0,3-3 21 0 0,0 0 1 0 0,0-1 0 0 0,8-3-23 0 0,6-2 25 0 0,-8 2 2 0 0,0-2 0 0 0,9-5-27 0 0,10-3-1 0 0,-26 9-525 0 0,-1-1 0 0 0,21-12 526 0 0,-19 8-612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7:23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1285 180 11951 0 0,'1'-1'547'0'0,"23"-24"218"0"0,-11 10-54 0 0,1 1 0 0 0,13-10-711 0 0,-12 11 1680 0 0,0 0 1 0 0,-1 0 0 0 0,11-15-1681 0 0,-24 26 351 0 0,-1-8 497 0 0,-2 3-607 0 0,1 5-9 0 0,-1 1-32 0 0,-2-1-122 0 0,-1 0 0 0 0,0 1 0 0 0,0-1 0 0 0,0 1 0 0 0,-1 0 0 0 0,1 0 0 0 0,0 0 0 0 0,0 1 0 0 0,0-1 0 0 0,-1 2 0 0 0,1-1 0 0 0,-4 1-78 0 0,-70 4 720 0 0,-107 12-45 0 0,128-14-411 0 0,31-2 68 0 0,-24 3-332 0 0,5 2 353 0 0,-11-3-353 0 0,6 1 101 0 0,-31-2-24 0 0,30-2-47 0 0,42 2-30 0 0,-1-1 0 0 0,0 1 0 0 0,1 0 0 0 0,-11 5 0 0 0,-14 3 0 0 0,28-10 0 0 0,6 0 0 0 0,-1 0 0 0 0,0 1 0 0 0,1-1 0 0 0,-1 0 0 0 0,1 1 0 0 0,-1-1 0 0 0,1 1 0 0 0,-1 0 0 0 0,1-1 0 0 0,-1 1 0 0 0,1 0 0 0 0,0 0 0 0 0,-1 0 0 0 0,1 0 0 0 0,0 0 0 0 0,0 0 0 0 0,-1 0 0 0 0,1 1 0 0 0,-7 6 0 0 0,0 0 0 0 0,3 3 0 0 0,7 4-11 0 0,3-4-31 0 0,-2-8 39 0 0,-1 0 0 0 0,1 0 0 0 0,0-1 1 0 0,0 1-1 0 0,0-1 0 0 0,0 0 0 0 0,0 0 1 0 0,0 0-1 0 0,1 0 0 0 0,-1-1 0 0 0,1 0 0 0 0,-1 1 1 0 0,1-1-1 0 0,2 0 3 0 0,9 2-13 0 0,0 0 1 0 0,-1-2-1 0 0,4 0 13 0 0,8 2-6 0 0,6-1-8 0 0,12-1 14 0 0,-15-1-16 0 0,-1 2 0 0 0,4 1 16 0 0,-23-2-2 0 0,0 1 0 0 0,0 0-1 0 0,-1 0 1 0 0,1 1 0 0 0,-1 0 0 0 0,0 1-1 0 0,0 0 1 0 0,7 4 2 0 0,-13-7-1 0 0,1 1 0 0 0,-1 0 0 0 0,0 0 0 0 0,0 0 0 0 0,0 0 0 0 0,0 0 0 0 0,-1 1 0 0 0,1-1 0 0 0,-1 0 0 0 0,1 1 0 0 0,-1-1 0 0 0,1 3 1 0 0,2 8-48 0 0,-4-9 47 0 0,0 1 0 0 0,-1-1-1 0 0,1 1 1 0 0,-1-1 0 0 0,0 1 0 0 0,0-1 0 0 0,0 0-1 0 0,-1 1 1 0 0,0-1 0 0 0,1 0 0 0 0,-1 0 0 0 0,-1 0-1 0 0,1 0 1 0 0,-3 3 1 0 0,-1 0 10 0 0,0 1 0 0 0,-1-1-1 0 0,0-1 1 0 0,0 1 0 0 0,-1-1-1 0 0,-3 2-9 0 0,-49 36 39 0 0,23-16 15 0 0,-2-2 0 0 0,-38 21-54 0 0,66-42 2 0 0,-43 23 209 0 0,-46 15-211 0 0,-52 21 11 0 0,78-31-11 0 0,-56 35 0 0 0,110-58 0 0 0,-45 25 133 0 0,61-33-126 0 0,1 1-1 0 0,0-1 0 0 0,0 0 0 0 0,0 1 1 0 0,0 0-1 0 0,0 0 0 0 0,1 0 0 0 0,-1 0 0 0 0,1 0 1 0 0,0 0-1 0 0,-1 0 0 0 0,0 4-6 0 0,-4 9 0 0 0,7-10 0 0 0,0-3 0 0 0,1 12 0 0 0,2-2 0 0 0,0-8 2 0 0,0 1 0 0 0,0-1 1 0 0,1 0-1 0 0,0 0 0 0 0,0 0 0 0 0,0 0 0 0 0,0-1 1 0 0,1 1-1 0 0,-1-1 0 0 0,1 0 0 0 0,1-1 0 0 0,-1 1 0 0 0,0-1 1 0 0,1 0-1 0 0,-1 0 0 0 0,1-1 0 0 0,0 1 0 0 0,0-2 1 0 0,4 2-3 0 0,5 1 12 0 0,0-1 0 0 0,0 0 1 0 0,0-1-1 0 0,0-1 0 0 0,1-1 1 0 0,-1 0-1 0 0,9-2-12 0 0,10-1 48 0 0,77-7 336 0 0,93-22-384 0 0,197-50 315 0 0,-392 80-290 0 0,-7 1-12 0 0,1 0-1 0 0,0 1 1 0 0,0-1 0 0 0,0 1 0 0 0,0 0-1 0 0,0 0 1 0 0,0 0 0 0 0,0 0 0 0 0,0 1-1 0 0,0-1 1 0 0,1 1-13 0 0,-2 0 80 0 0,-11 9 32 0 0,0-2-69 0 0,0 1 0 0 0,-11 6-43 0 0,-3 3 54 0 0,-44 28-31 0 0,53-38 18 0 0,11-6-41 0 0,1-1-1 0 0,-1 1 1 0 0,0-1-1 0 0,0 1 1 0 0,1 0-1 0 0,-1 0 1 0 0,1 1-1 0 0,0-1 1 0 0,0 0-1 0 0,0 1 1 0 0,0-1 0 0 0,0 0-80 0 0,2-2-110 0 0,0 0-483 0 0,0 0-187 0 0,0 0-1509 0 0,0 0-5914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7:24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52 320 10135 0 0,'0'0'778'0'0,"0"0"-316"0"0,0 0 554 0 0,-1-1 295 0 0,-1-1-1118 0 0,1 0 0 0 0,0-1 0 0 0,0 1 0 0 0,0 0 0 0 0,0-1-1 0 0,0 1 1 0 0,1 0 0 0 0,-1-1 0 0 0,1 1 0 0 0,-1-1 0 0 0,1 1 0 0 0,0-1 0 0 0,0 1 0 0 0,0-1 0 0 0,0 1 0 0 0,0-1-1 0 0,1 1 1 0 0,-1-1 0 0 0,1 1 0 0 0,0-1 0 0 0,0 1 0 0 0,0-1-193 0 0,4-11 357 0 0,1 1-1 0 0,0 0 1 0 0,6-8-357 0 0,-3 4 383 0 0,25-46 449 0 0,-8 18 695 0 0,5-20-1527 0 0,-30 63 225 0 0,-1 2-1 0 0,0 0 0 0 0,0 0 4 0 0,1-9 1080 0 0,-85 152-1203 0 0,67-110-108 0 0,1 1 0 0 0,2 1 0 0 0,-4 18 3 0 0,16-44 1 0 0,-6 15 49 0 0,2-1 0 0 0,1 1 0 0 0,0 10-50 0 0,4-28 23 0 0,1 1 0 0 0,0 0 0 0 0,0 0 0 0 0,0 0 0 0 0,1-1 0 0 0,0 1 0 0 0,0 0 0 0 0,1-1 0 0 0,0 1-1 0 0,0-1 1 0 0,0 1 0 0 0,1-1 0 0 0,0 0 0 0 0,1 2-23 0 0,-2-6 20 0 0,1 1 0 0 0,0-1 0 0 0,-1 1 0 0 0,1-1 0 0 0,0 0 0 0 0,0 0 0 0 0,0 0 0 0 0,0-1 0 0 0,1 1 0 0 0,-1-1 0 0 0,0 1 0 0 0,1-1 0 0 0,-1 0 0 0 0,1 0 0 0 0,-1-1 0 0 0,1 1 0 0 0,-1-1 0 0 0,2 0-20 0 0,1 1-33 0 0,0-1 0 0 0,0-1 1 0 0,0 1-1 0 0,0-1 0 0 0,0 0 0 0 0,0 0 0 0 0,-1-1 1 0 0,1 0 32 0 0,15-8-6612 0 0,-6-1-1130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7:24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7831 0 0,'0'0'603'0'0,"0"0"-118"0"0,0 0 983 0 0,0 0 474 0 0,0 0 90 0 0,0 0-214 0 0,3 0-955 0 0,42 2 226 0 0,-23-1-690 0 0,0 0-1 0 0,-1 1 1 0 0,8 3-399 0 0,17 6 197 0 0,-10-2-125 0 0,0-1 1 0 0,9-1-73 0 0,-35-5 36 0 0,-8-1-24 0 0,1-1 0 0 0,0 1 0 0 0,-1-1 0 0 0,1 0 0 0 0,0 0 0 0 0,0 0 1 0 0,0 0-1 0 0,-1 0 0 0 0,1-1 0 0 0,2 0-12 0 0,9 0 59 0 0,3 2-52 0 0,-15-3 0 0 0,-2 2-10 0 0,0 0 0 0 0,0 0 0 0 0,0 0 0 0 0,0 0 0 0 0,0-1 0 0 0,0 1 0 0 0,0 0-1 0 0,0 0 1 0 0,0 0 0 0 0,0 0 0 0 0,0 0 0 0 0,0 0 0 0 0,0 0 0 0 0,0 0 0 0 0,0 0 0 0 0,0-1 0 0 0,1 1-1 0 0,-1 0 1 0 0,0 0 0 0 0,0 0 0 0 0,0 0 0 0 0,0 0 0 0 0,0 0 0 0 0,0 0 0 0 0,0 0 0 0 0,0 0-1 0 0,0 0 1 0 0,1 0 0 0 0,-1 0 0 0 0,0 0 0 0 0,0 0 0 0 0,0 0 0 0 0,0 0 0 0 0,0 0 0 0 0,0 0 0 0 0,0 0-1 0 0,1 0 1 0 0,-1 0 0 0 0,0 0 0 0 0,0 0 0 0 0,0 0 0 0 0,0 0 0 0 0,0 0 0 0 0,0 0 0 0 0,0 0-1 0 0,0 0 1 0 0,1 0 0 0 0,-1 0 0 0 0,0 0 3 0 0,0 0-132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7:25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13 240 11975 0 0,'0'0'923'0'0,"-2"0"-602"0"0,-6 4-55 0 0,5-4 918 0 0,3 0 388 0 0,0 0 76 0 0,0 0-158 0 0,0 0-720 0 0,0 0-318 0 0,3 1-62 0 0,11 0-205 0 0,1-1 0 0 0,-1 0 0 0 0,0 0 0 0 0,0-2 0 0 0,0 0 0 0 0,8-2-185 0 0,28-4 93 0 0,-7 6-87 0 0,0 2 1 0 0,0 2-1 0 0,-1 2 1 0 0,3 1-7 0 0,52 5-4153 0 0,-74-8-2507 0 0</inkml:trace>
  <inkml:trace contextRef="#ctx0" brushRef="#br0" timeOffset="1">1005 7 14279 0 0,'0'0'655'0'0,"0"0"-12"0"0,-1-1-414 0 0,-3-3 74 0 0,3 3 1133 0 0,1 1 485 0 0,0 0 95 0 0,-1 2-243 0 0,-3 6-1633 0 0,1 0 0 0 0,0 0-1 0 0,0 0 1 0 0,1 0 0 0 0,0 0 0 0 0,1 1-1 0 0,-1 1-139 0 0,-4 26 15 0 0,-5 6-224 0 0,3-1 0 0 0,2 2 0 0 0,1-1 0 0 0,2 35 209 0 0,3-69-561 0 0,1-1 0 0 0,0 1 0 0 0,0 0-1 0 0,0-1 1 0 0,2 3 561 0 0,2 7-7511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7:26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21 214 3223 0 0,'-1'2'240'0'0,"-2"4"-165"0"0,2-4 53 0 0,0-2-92 0 0,1 0 0 0 0,0 0-1 0 0,0 0 1 0 0,-1 0 0 0 0,1 0 0 0 0,0 0-1 0 0,0 0 1 0 0,-1 0 0 0 0,1 0 0 0 0,0 0 0 0 0,0 0-1 0 0,-1 0 1 0 0,1 0 0 0 0,0 0 0 0 0,0 0-1 0 0,-1 1 1 0 0,1-1 0 0 0,0 0 0 0 0,0 0-1 0 0,0 0 1 0 0,-1 0 0 0 0,1 1 0 0 0,0-1-1 0 0,0 0 1 0 0,0 0 0 0 0,-1 0 0 0 0,1 1 0 0 0,0-1-1 0 0,0 0 1 0 0,0 0 0 0 0,0 1 0 0 0,0-1-1 0 0,0 0 1 0 0,0 0 0 0 0,0 1 0 0 0,0-1-1 0 0,0 0 1 0 0,0 0 0 0 0,0 1 0 0 0,0-1-1 0 0,0 0 1 0 0,0 1 0 0 0,0-1 0 0 0,0 0 0 0 0,0 0-36 0 0,5 16 3350 0 0,-2-7 5099 0 0,-7-3-6925 0 0,0-7 2352 0 0,-1-6-433 0 0,3-1-4333 0 0,1 3 980 0 0,1 1-1 0 0,0 0 1 0 0,0-1-1 0 0,0 1 1 0 0,0-1-1 0 0,1 1 0 0 0,0 0 1 0 0,0-1-1 0 0,0 1 1 0 0,0 0-1 0 0,1 0 1 0 0,0-2-90 0 0,4-7 200 0 0,0 0 1 0 0,1 0-1 0 0,3-1-200 0 0,-2 2 56 0 0,0 1 0 0 0,1 0 0 0 0,1 0 0 0 0,0 1 0 0 0,0 1 0 0 0,1 0 0 0 0,0 0 0 0 0,0 1 0 0 0,8-4-56 0 0,-7 7 16 0 0,3 3-16 0 0,-2 0 0 0 0,-9 3-4 0 0,-1 1-1 0 0,0-1 1 0 0,0 1-1 0 0,0 0 1 0 0,0 0-1 0 0,-1 0 1 0 0,1 0-1 0 0,-1 0 1 0 0,1 1-1 0 0,-1-1 1 0 0,1 1-1 0 0,-1-1 1 0 0,0 1-1 0 0,0 0 1 0 0,-1 0-1 0 0,1 1 5 0 0,6 10-36 0 0,-1 0 0 0 0,5 14 36 0 0,-6-12-17 0 0,-2 1 0 0 0,0-1 0 0 0,2 17 17 0 0,-5-30-2 0 0,0 1 0 0 0,-1 0 1 0 0,1-1-1 0 0,-1 1 1 0 0,1 0-1 0 0,-1 0 1 0 0,0 0-1 0 0,0 0 1 0 0,-1 0 1 0 0,0 4 1 0 0,-1 5-1 0 0,-3 0 0 0 0,-3-3 0 0 0,-2-6 11 0 0,-5-5 44 0 0,12-1-55 0 0,2 1 9 0 0,-1 0-6 0 0,1 1-1 0 0,-1-1 1 0 0,1 0 0 0 0,-1 0 0 0 0,1 0-1 0 0,0 0 1 0 0,-1 0 0 0 0,1 0 0 0 0,0 0 0 0 0,0-1-1 0 0,0 1 1 0 0,0 0 0 0 0,0-1 0 0 0,0 1-1 0 0,0-1 1 0 0,0 1 0 0 0,1-1 0 0 0,-1 1 0 0 0,0-1-1 0 0,1 0 1 0 0,0 1 0 0 0,-1-1 0 0 0,1 0-1 0 0,0-1-2 0 0,-1-2 8 0 0,1 0-1 0 0,0-1 0 0 0,0 1 0 0 0,0 0 1 0 0,1 0-1 0 0,-1 0 0 0 0,2-2-7 0 0,1-6-4 0 0,1 1 1 0 0,1 0-1 0 0,0 0 1 0 0,1 0-1 0 0,0 1 0 0 0,1 0 1 0 0,0 0-1 0 0,0 0 1 0 0,1 1-1 0 0,7-6 4 0 0,-8 8-2 0 0,0 1-1 0 0,0 1 0 0 0,1-1 1 0 0,0 1-1 0 0,0 1 1 0 0,1-1-1 0 0,-1 1 1 0 0,1 1-1 0 0,0 0 0 0 0,1 0 1 0 0,-1 1-1 0 0,0 0 1 0 0,1 0-1 0 0,2 1 3 0 0,-8 1-5 0 0,0 1 0 0 0,-1 0 0 0 0,1 0 0 0 0,0 0 0 0 0,0 1 0 0 0,-1-1 0 0 0,1 1 0 0 0,0 0 1 0 0,-1 0-1 0 0,1 0 0 0 0,-1 0 0 0 0,1 1 0 0 0,-1 0 0 0 0,4 1 5 0 0,-1 1-14 0 0,0 1-1 0 0,0 0 1 0 0,0 0 0 0 0,-1 0 0 0 0,0 0-1 0 0,4 6 15 0 0,-7-8-3 0 0,0 0-1 0 0,0 1 0 0 0,0-1 0 0 0,-1 1 0 0 0,1-1 0 0 0,-1 1 0 0 0,0 0 0 0 0,0-1 1 0 0,0 1-1 0 0,0 1 4 0 0,-1 0-3 0 0,1 0 0 0 0,1 0 0 0 0,-1 0 0 0 0,1 0 0 0 0,1 2 3 0 0,0-3-12 0 0,4 16-65 0 0,-4-13 60 0 0,1 2-509 0 0,-3-4-3964 0 0,-1-5-3516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7:27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284 191 8751 0 0,'0'0'674'0'0,"0"0"-300"0"0,0 0 370 0 0,0-2 212 0 0,0-6 42 0 0,0 6-116 0 0,1-1-518 0 0,17-68 778 0 0,-17 66-943 0 0,1 1 0 0 0,0 0 1 0 0,1-1-1 0 0,-1 1 1 0 0,1 0-1 0 0,0 0-199 0 0,9-18 1342 0 0,-2 4-279 0 0,-8 15-697 0 0,-1 1 0 0 0,0-1 0 0 0,1 1-1 0 0,-1-1 1 0 0,0 1 0 0 0,0-1 0 0 0,0 1-1 0 0,-1-1 1 0 0,1 0 0 0 0,-1 0-1 0 0,1 1 1 0 0,-1-2-366 0 0,-13 12 220 0 0,7-3-205 0 0,0 0-1 0 0,0 1 1 0 0,0-1-1 0 0,1 1 0 0 0,-1 0 1 0 0,1 0-1 0 0,0 2-14 0 0,-30 50 101 0 0,12-16-71 0 0,-14 26 140 0 0,19-35 84 0 0,-5 7-254 0 0,-11 17 325 0 0,19-30 198 0 0,-17 23-523 0 0,28-44 80 0 0,0 1 1 0 0,1-1-1 0 0,0 1 0 0 0,0 0 1 0 0,0 4-81 0 0,1-5 91 0 0,-1 1 0 0 0,1-1 1 0 0,-1 0-1 0 0,-2 2-91 0 0,4-7 81 0 0,1-1-1 0 0,-3 15 128 0 0,3-6-155 0 0,-1-1 0 0 0,0 1 0 0 0,0 0-1 0 0,-1 0 1 0 0,-1 2-53 0 0,-21 30 0 0 0,19-32 11 0 0,4-8 42 0 0,6-27-281 0 0,1-47-2396 0 0,-6 53 548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7:28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188 249 9215 0 0,'0'0'422'0'0,"0"0"-13"0"0,0 0-88 0 0,0 0 607 0 0,2 0 295 0 0,14-8 7 0 0,-1-1 0 0 0,0 0 1 0 0,1-2-1231 0 0,-3 2 76 0 0,1 1 0 0 0,0 0 1 0 0,0 0-1 0 0,8-1-76 0 0,-14 5 147 0 0,0 1 0 0 0,-1-2 1 0 0,5-2-148 0 0,18-9 662 0 0,-17 10-210 0 0,-1 0 1 0 0,0-1-1 0 0,0-1 1 0 0,-1 0 0 0 0,2-1-453 0 0,-6 4 371 0 0,1 0 1 0 0,-1 0 0 0 0,1 1 0 0 0,1 0-372 0 0,22-13 854 0 0,-16 9-589 0 0,0 0 1 0 0,0 1-1 0 0,0 1 1 0 0,1 1-1 0 0,0 0 1 0 0,0 1-1 0 0,0 0 1 0 0,3 2-266 0 0,-13 1 21 0 0,0 1 1 0 0,0-1-1 0 0,-1 2 0 0 0,1-1 1 0 0,0 1-1 0 0,0 0-21 0 0,12 0 52 0 0,-16 0-45 0 0,0-1 0 0 0,0 0 0 0 0,0 1 1 0 0,0-1-1 0 0,0 1 0 0 0,0-1 0 0 0,0 1 1 0 0,-1 0-1 0 0,1 0 0 0 0,0 0 0 0 0,0 0 0 0 0,0 1-7 0 0,13 10 67 0 0,-12-6-74 0 0,-1-2 1 0 0,0 0-1 0 0,6 13-32 0 0,-5 18 18 0 0,-3-31 21 0 0,1 13 0 0 0,-1 0 0 0 0,-1 6 0 0 0,0-17 0 0 0,0 0 0 0 0,0 0 0 0 0,0 0 0 0 0,-1-1 0 0 0,0 1 0 0 0,0 0 0 0 0,0-1 0 0 0,-3 4 0 0 0,0 2 0 0 0,-2-1 0 0 0,1 0 0 0 0,-1 0 0 0 0,-1-1 0 0 0,0 0 0 0 0,-5 4 0 0 0,-14 12 7 0 0,-21 19 105 0 0,-15 9-112 0 0,45-40 20 0 0,0-1 0 0 0,-1-1 0 0 0,0 0 0 0 0,0-1 0 0 0,-17 5-20 0 0,-31 9 209 0 0,-55 13-209 0 0,98-32-155 0 0,1 0 1 0 0,0-2-1 0 0,-1-1 0 0 0,0-1 1 0 0,1 0-1 0 0,-1-2 0 0 0,-8-2 155 0 0,25 2-214 0 0,0 0 0 0 0,0-1 0 0 0,1 0 0 0 0,-1 0 0 0 0,1-1 214 0 0,3 2-277 0 0,0 0-1 0 0,1 0 1 0 0,-1-1 0 0 0,1 1-1 0 0,-1-1 1 0 0,1 0 0 0 0,-1 1-1 0 0,1-1 1 0 0,0 0 0 0 0,0-1-1 0 0,0 1 1 0 0,-1-2 277 0 0,3 3-1307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7:28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1 6911 0 0,'0'0'528'0'0,"0"0"-56"0"0,0 0 1030 0 0,0 0 487 0 0,1 1 99 0 0,-1 1-1853 0 0,0 0 0 0 0,1 0 0 0 0,-1-1 0 0 0,0 1 0 0 0,0 0 0 0 0,0 0 0 0 0,0-1 0 0 0,0 1 0 0 0,-1 0 0 0 0,1-1-1 0 0,-1 1 1 0 0,1 0 0 0 0,-1 0 0 0 0,1-1 0 0 0,-1 1 0 0 0,0-1 0 0 0,0 1 0 0 0,0-1 0 0 0,0 1 0 0 0,0-1 0 0 0,0 1-235 0 0,-27 33 357 0 0,26-33-139 0 0,-127 157 1126 0 0,36-41-549 0 0,59-74-542 0 0,2 2 0 0 0,1 0 0 0 0,3 2 0 0 0,2 1 0 0 0,2 1 0 0 0,2 2-1 0 0,1 3-252 0 0,16-37 63 0 0,0 1 0 0 0,1 0 0 0 0,1 0 0 0 0,1 0-1 0 0,1 0 1 0 0,0 1 0 0 0,2-1 0 0 0,0 0 0 0 0,1 1-1 0 0,1-1 1 0 0,3 9-63 0 0,-2-16 58 0 0,1-1 0 0 0,0 1 0 0 0,1-1 0 0 0,0 0 0 0 0,1 0-1 0 0,0 0 1 0 0,1-1 0 0 0,0-1 0 0 0,1 1 0 0 0,0-1 0 0 0,0 0 0 0 0,8 4-58 0 0,-10-8 22 0 0,0-1 1 0 0,0 0 0 0 0,0-1 0 0 0,0 0-1 0 0,0 0 1 0 0,1 0 0 0 0,0-1-23 0 0,17 7 34 0 0,-23-8-49 0 0,-1 0 1 0 0,1-1-1 0 0,0 1 1 0 0,0-1-1 0 0,0 0 0 0 0,0 1 1 0 0,0-1-1 0 0,0 0 0 0 0,0 0 1 0 0,-1 0-1 0 0,1 0 1 0 0,0-1-1 0 0,0 1 0 0 0,1 0 15 0 0,13-2-123 0 0,-15-1-220 0 0,0 1 127 0 0,-1 0-1 0 0,1 0 0 0 0,-1 0 0 0 0,0 0 0 0 0,1 0 0 0 0,-1 0 0 0 0,0 0 1 0 0,0 0-1 0 0,0 0 0 0 0,-1 0 0 0 0,1 0 0 0 0,0 0 0 0 0,-1 0 0 0 0,1 0 0 0 0,-1 0 1 0 0,0 1-1 0 0,1-1 0 0 0,-1 0 0 0 0,0 0 0 0 0,0 0 0 0 0,0 1 0 0 0,-1-1 1 0 0,0-1 216 0 0,-11-14-1886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7:30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183 209 15407 0 0,'0'0'704'0'0,"0"0"-14"0"0,-2 1-446 0 0,-4 2-160 0 0,4-2 208 0 0,2-1 80 0 0,0 4-233 0 0,0 0 0 0 0,-1-1 0 0 0,0 1 0 0 0,0 0 0 0 0,0-1 0 0 0,-1 1 0 0 0,1-1 0 0 0,-1 1 0 0 0,-1 1-139 0 0,-7 19 189 0 0,0 29-47 0 0,7-38-104 0 0,0 0 0 0 0,0-1 0 0 0,-1 1 0 0 0,-2 0-38 0 0,1 1 157 0 0,0-1-1 0 0,-1 13-156 0 0,-6 18 495 0 0,-17 45 1021 0 0,17-54-784 0 0,11-35-516 0 0,1-2-67 0 0,0 2-27 0 0,-11 15 463 0 0,10-16-521 0 0,1-1 0 0 0,-2 0-11 0 0,-6 0-31 0 0,7 0 0 0 0,0 0-21 0 0,1 0 0 0 0,-1 0 1 0 0,1 0-1 0 0,0 0 0 0 0,-1 0 0 0 0,1 0 1 0 0,-1 0-1 0 0,1 0 0 0 0,0 0 0 0 0,-1 0 1 0 0,1 0-1 0 0,0-1 0 0 0,-1 1 1 0 0,1 0-1 0 0,0 0 0 0 0,-1 0 0 0 0,1-1 1 0 0,0 1-1 0 0,-1 0 0 0 0,1 0 1 0 0,0-1-1 0 0,-1 1 0 0 0,1-1-1 0 0,-8-5 13 0 0,6 3 29 0 0,0-3-22 0 0,0-1 0 0 0,1 1 0 0 0,-1-1 0 0 0,1 0 0 0 0,0 1 0 0 0,1-7-20 0 0,-1 1 35 0 0,1 3-26 0 0,1 0 0 0 0,0 0 0 0 0,1 1 0 0 0,-1-1 0 0 0,2 0 0 0 0,-1 1 0 0 0,1-1 0 0 0,1 0-9 0 0,0-1 12 0 0,-1 0-1 0 0,0 0 0 0 0,0 0 0 0 0,-1-1 0 0 0,0-8-11 0 0,0-4 31 0 0,1 0 0 0 0,1-3-31 0 0,1-1 2 0 0,-3 10 88 0 0,1 0 0 0 0,1 0 0 0 0,1 0 0 0 0,0 0 0 0 0,1 0 0 0 0,1 1 1 0 0,1 0-1 0 0,0 1 0 0 0,1 0 0 0 0,1 0 0 0 0,4-5-90 0 0,-6 10 22 0 0,0 1 0 0 0,1 0 0 0 0,0 0 0 0 0,1 0 0 0 0,0 1 0 0 0,0 1 0 0 0,1 0 0 0 0,-1 0 0 0 0,2 1 0 0 0,-1 1 0 0 0,1-1 0 0 0,-1 2 0 0 0,2 0 0 0 0,2-1-22 0 0,22-4 40 0 0,1 1 0 0 0,14-1-40 0 0,-41 8 21 0 0,0 0-1 0 0,0 1 0 0 0,-1 0 1 0 0,1 0-1 0 0,0 1 0 0 0,0 1 1 0 0,-1 0-1 0 0,1 0 0 0 0,-1 1 1 0 0,10 4-21 0 0,-9-1 26 0 0,-1-1 0 0 0,0 1 0 0 0,0 1 0 0 0,-1 0 0 0 0,0 0 1 0 0,0 1-1 0 0,0 0-26 0 0,-4-3 3 0 0,0 0-1 0 0,-1 0 1 0 0,0 0 0 0 0,0 1 0 0 0,0-1 0 0 0,0 1 0 0 0,-1 0 0 0 0,0 0 0 0 0,-1 0-1 0 0,1 1 1 0 0,-1-1 0 0 0,1 6-3 0 0,0 8 26 0 0,-5-14-10 0 0,0-2-5 0 0,1 0-8 0 0,-1 0 0 0 0,1-1-1 0 0,-1 1 1 0 0,1 0-1 0 0,-1-1 1 0 0,0 1-1 0 0,0-1 1 0 0,-1 0-1 0 0,1 0 1 0 0,-1 0-1 0 0,1 0 1 0 0,-1 0 0 0 0,0 0-1 0 0,0-1 1 0 0,0 1-1 0 0,-1-1 1 0 0,1 0-1 0 0,-1 0-2 0 0,-8 5 32 0 0,-1-2 0 0 0,0 0-1 0 0,0 0 1 0 0,-8 1-32 0 0,-13 4 57 0 0,8-3-42 0 0,-1-1 1 0 0,0-2-1 0 0,0 0 1 0 0,-1-2-1 0 0,-18-1-15 0 0,34-1 0 0 0,0-2 0 0 0,1 1 0 0 0,-1-1 0 0 0,0-1 0 0 0,1 0 0 0 0,0-1 0 0 0,-1 0 0 0 0,-9-6 0 0 0,13 4 0 0 0,8 6 0 0 0,0-1 0 0 0,0 1 0 0 0,0-1 0 0 0,0 1 0 0 0,0-1 0 0 0,0 1 0 0 0,0 0 0 0 0,1-1 0 0 0,-1 1 0 0 0,0-1 0 0 0,0 1 0 0 0,0-1 0 0 0,0 1 0 0 0,1 0 0 0 0,-1-1 0 0 0,0 1 0 0 0,0 0 0 0 0,1-1 0 0 0,-1 1 0 0 0,0 0 0 0 0,1-1 0 0 0,-1 1 0 0 0,0 0 0 0 0,2-2-1 0 0,0 1-1 0 0,0-1 1 0 0,0 1-1 0 0,0 0 1 0 0,0 0-1 0 0,1 0 1 0 0,-1 0-1 0 0,0 0 1 0 0,0 1 0 0 0,1-1-1 0 0,-1 1 1 0 0,0-1-1 0 0,1 1 1 0 0,-1 0-1 0 0,1 0 1 0 0,-1 0-1 0 0,0 0 1 0 0,1 0-1 0 0,1 1 2 0 0,6 1-8 0 0,0 1-1 0 0,0 0 0 0 0,0 0 1 0 0,1 1 8 0 0,-2 0-2 0 0,-3-1-8 0 0,1 0-1 0 0,0 1 1 0 0,-1 0-1 0 0,0 0 1 0 0,5 5 10 0 0,5 3-12 0 0,-10-7 12 0 0,0 0 0 0 0,0 1 0 0 0,0 0 0 0 0,0 0 0 0 0,-1 1 0 0 0,0 0 0 0 0,0 0 0 0 0,0 1 0 0 0,1 4 0 0 0,0-1 0 0 0,0 2 0 0 0,-1-1 0 0 0,3 9 0 0 0,-6-10 0 0 0,1 0 0 0 0,-1-1-1 0 0,-1 1 1 0 0,0 0 0 0 0,0 0-1 0 0,-1 0 1 0 0,0 0 0 0 0,-1 0-1 0 0,-1 4 1 0 0,1-9 1 0 0,0 0 0 0 0,-1 0 0 0 0,0 0 0 0 0,0 0-1 0 0,0 0 1 0 0,0-1 0 0 0,-1 1 0 0 0,0-1-1 0 0,0 0 1 0 0,-1 0 0 0 0,1 0 0 0 0,-1 0 0 0 0,0-1-1 0 0,-1 1 1 0 0,1-1 0 0 0,-1 0 0 0 0,-1 1-1 0 0,-4 2 24 0 0,0-1 0 0 0,0-1 0 0 0,-1 0 0 0 0,1 0 1 0 0,-1-1-1 0 0,0 0 0 0 0,-1-1 0 0 0,1 0 0 0 0,-9 0-24 0 0,2-1 38 0 0,0-1-1 0 0,0 0 1 0 0,0-2 0 0 0,0 0-1 0 0,-16-4-37 0 0,9 1 10 0 0,10 3 11 0 0,-1-2 1 0 0,1 0-1 0 0,0-1 1 0 0,0 0-1 0 0,-7-4-21 0 0,12 4 11 0 0,0 3-11 0 0,4-1 0 0 0,15-3 0 0 0,3 0 0 0 0,-1 1 0 0 0,0 4-12 0 0,-9 0-137 0 0,-2 0-381 0 0,0 0-132 0 0,0 0-1024 0 0,0 0-4229 0 0,0 0-1819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4:31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4 15663 0 0,'0'0'719'0'0,"0"0"-20"0"0,0 0-306 0 0,0 0 371 0 0,0 0 209 0 0,-18-4 2203 0 0,16 4-3054 0 0,1 0 0 0 0,-1 0 0 0 0,0 0 1 0 0,1 1-1 0 0,-1-1 0 0 0,0 0 0 0 0,1 1 0 0 0,-1-1 0 0 0,1 1 0 0 0,-1-1 0 0 0,0 1 0 0 0,1 0 0 0 0,-1 0 0 0 0,1 0 1 0 0,0 0-1 0 0,-1 0 0 0 0,1 0 0 0 0,0 0 0 0 0,0 0 0 0 0,-1 0 0 0 0,1 1-122 0 0,-7 7 146 0 0,1 1 1 0 0,0 1-1 0 0,0-1 1 0 0,1 1-1 0 0,1 0 0 0 0,-1 3-146 0 0,-10 26 1235 0 0,0 7-1235 0 0,-11 29 551 0 0,27-75-551 0 0,-22 49 0 0 0,3 2 0 0 0,-7 27 0 0 0,22-64 0 0 0,1 0 0 0 0,0 0 0 0 0,1 0 0 0 0,1 0 0 0 0,0 1 0 0 0,1-1 0 0 0,1 0 0 0 0,0 1 0 0 0,1-1 0 0 0,0 0 0 0 0,3 6 0 0 0,-3-17-13 0 0,-1 0 0 0 0,1 0 1 0 0,0 0-1 0 0,0 0 0 0 0,0 0 0 0 0,1-1 0 0 0,0 1 0 0 0,-1-1 0 0 0,1 1 1 0 0,0-1-1 0 0,1 0 0 0 0,-1 0 0 0 0,0-1 0 0 0,1 1 0 0 0,3 2 13 0 0,-4-4-35 0 0,0 1 0 0 0,1 0-1 0 0,-1-1 1 0 0,1 1 0 0 0,-1-1-1 0 0,1 0 1 0 0,-1 0-1 0 0,1-1 1 0 0,0 1 0 0 0,0-1-1 0 0,-1 1 1 0 0,1-1 0 0 0,0 0-1 0 0,-1-1 1 0 0,1 1 0 0 0,0-1-1 0 0,-1 1 1 0 0,3-2 35 0 0,4-1-622 0 0,7-3-2230 0 0,-6 0-2581 0 0,1-3-2279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7:31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213 221 2303 0 0,'-1'-1'167'0'0,"-2"-3"44"0"0,2 3 705 0 0,1 1 300 0 0,-1-2 52 0 0,-1-4-918 0 0,-1 0-1 0 0,1 0 1 0 0,0 0 0 0 0,1 0 0 0 0,-1 0 0 0 0,1 0 0 0 0,1-1-1 0 0,-1 1 1 0 0,1 0 0 0 0,0-1 0 0 0,0 1 0 0 0,1 0 0 0 0,0-1-350 0 0,0 3 219 0 0,1 0 1 0 0,0 1 0 0 0,0-1 0 0 0,0 1 0 0 0,1-1 0 0 0,-1 1-1 0 0,1 0 1 0 0,2-2-220 0 0,2-3 530 0 0,6-7 1037 0 0,2-4 1700 0 0,-10 10-2203 0 0,-1 1 0 0 0,0-1 0 0 0,0 1 0 0 0,0-6-1064 0 0,-6 13 169 0 0,-8 0 589 0 0,7 3-691 0 0,0-1 1 0 0,1 1-1 0 0,-1 1 1 0 0,1-1-1 0 0,0 0 0 0 0,-1 1 1 0 0,1-1-1 0 0,0 1 1 0 0,1-1-1 0 0,-1 1 1 0 0,0 0-1 0 0,1 0 1 0 0,0 0-1 0 0,-1 0 0 0 0,1 0 1 0 0,0 0-1 0 0,1 0 1 0 0,-2 4-68 0 0,-1 9 134 0 0,1 2 0 0 0,0-1 0 0 0,1 3-134 0 0,1-3 146 0 0,-6 47 187 0 0,-3-1 0 0 0,-6 21-333 0 0,4-25 111 0 0,3 6-111 0 0,1-9 59 0 0,-2 15-59 0 0,6-31 211 0 0,-3 0 1 0 0,-1-1 0 0 0,-8 21-212 0 0,13-54 84 0 0,-1 0 1 0 0,0-1-1 0 0,0 1 0 0 0,0-1 0 0 0,-3 4-84 0 0,2-3 67 0 0,3-4 29 0 0,1-2-3 0 0,0 0-11 0 0,-1 1-70 0 0,1 0 1 0 0,-1 0-1 0 0,1 0 0 0 0,-1-1 1 0 0,1 1-1 0 0,-1 0 1 0 0,0 0-1 0 0,1-1 0 0 0,-1 1 1 0 0,0 0-1 0 0,0-1 1 0 0,1 1-1 0 0,-1 0 0 0 0,0-1-12 0 0,-1 1 43 0 0,-6 6 22 0 0,-2-1 0 0 0,-10 1 18 0 0,17-6-35 0 0,-5-4-25 0 0,0-3 19 0 0,6 5-59 0 0,0-1-1 0 0,0 1 1 0 0,0-1-1 0 0,0 0 0 0 0,0 1 1 0 0,1-1-1 0 0,-1 0 1 0 0,1 0-1 0 0,-1 0 1 0 0,1 0-1 0 0,0 0 0 0 0,0 0 1 0 0,0 0-1 0 0,0-1 1 0 0,0 0 17 0 0,-1-1-394 0 0,1 2 170 0 0,1 1-1 0 0,0 0 1 0 0,0-1-1 0 0,-1 1 1 0 0,1-1 0 0 0,0 1-1 0 0,0 0 1 0 0,0-1-1 0 0,0 1 1 0 0,1-1 0 0 0,-1 1-1 0 0,0 0 1 0 0,1-1-1 0 0,-1 1 1 0 0,1-1 224 0 0,-1 1-293 0 0,4-10-1484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7:32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74 4607 0 0,'0'0'354'0'0,"0"0"-21"0"0,0 0 779 0 0,0 0 363 0 0,0 0 77 0 0,1-9 1957 0 0,22-11-690 0 0,-21 19-2189 0 0,-2 1-12 0 0,0 0-61 0 0,0 0-21 0 0,0 0-7 0 0,5 1 128 0 0,-5-1-613 0 0,1 0-1 0 0,-1 0 1 0 0,0 0 0 0 0,1 0-1 0 0,-1 0 1 0 0,0 0-1 0 0,0 0 1 0 0,1 0-1 0 0,-1 0 1 0 0,0 0 0 0 0,0 0-1 0 0,1 0 1 0 0,-1 0-1 0 0,0 0 1 0 0,1 0 0 0 0,-1 0-1 0 0,0 0 1 0 0,0 1-1 0 0,1-1 1 0 0,-1 0 0 0 0,0 0-1 0 0,0 0 1 0 0,0 0-1 0 0,1 1 1 0 0,-1-1 0 0 0,0 0-1 0 0,0 0 1 0 0,0 0-1 0 0,1 1 1 0 0,-1-1 0 0 0,0 0-1 0 0,0 0 1 0 0,0 1-1 0 0,0-1 1 0 0,0 0-44 0 0,2 5 55 0 0,0 0 0 0 0,-1 0 0 0 0,0 0 0 0 0,0 0 1 0 0,-1 0-1 0 0,1 0 0 0 0,-1 0 0 0 0,0 0 0 0 0,0 0 0 0 0,-1 0 0 0 0,1 0 1 0 0,-2 4-56 0 0,-3 12 216 0 0,-1 0 0 0 0,-5 10-216 0 0,-1 8 267 0 0,-28 111 736 0 0,32-110-643 0 0,2 0 0 0 0,-1 33-360 0 0,4-47 109 0 0,3-24-13 0 0,0-2 0 0 0,0 0-5 0 0,0 0-22 0 0,0 0-5 0 0,11-4 65 0 0,-10 4-115 0 0,1-1-1 0 0,-1 0 1 0 0,1 0 0 0 0,-1 0-1 0 0,0 0 1 0 0,1 0-1 0 0,-1 0 1 0 0,0 0-1 0 0,0-1 1 0 0,0 1-1 0 0,0 0 1 0 0,0-1-1 0 0,0 1 1 0 0,0-1-1 0 0,0 0-13 0 0,10-24 78 0 0,-9 19-61 0 0,3-9 15 0 0,-1 0 1 0 0,0-1-1 0 0,-1 1 0 0 0,0-15-32 0 0,0-67-73 0 0,-2 54-493 0 0,3-26 566 0 0,0 25-398 0 0,-3 23 11 0 0,2-1 0 0 0,1-6 387 0 0,-2 24-39 0 0,-1-4-91 0 0,1 0 0 0 0,-1 0 0 0 0,0 0 0 0 0,-1 0 0 0 0,0-4 130 0 0,0 12 80 0 0,0 1 16 0 0,0 0-4 0 0,0 0-17 0 0,0 0-10 0 0,0 0-1 0 0,2 1-57 0 0,0-1 0 0 0,0 1-1 0 0,1 0 1 0 0,-1-1 0 0 0,0 1-1 0 0,0-1 1 0 0,1 1 0 0 0,-1-1 0 0 0,1 0-7 0 0,2 1 3 0 0,5 0-3 0 0,0-1 0 0 0,-1 1 0 0 0,1-2 0 0 0,0 1 0 0 0,4-2 0 0 0,16-1 0 0 0,55-4 254 0 0,-46 2 173 0 0,25 2-427 0 0,-59 3 75 0 0,1 0 28 0 0,0 0 0 0 0,0 1 0 0 0,0 0 0 0 0,0 0 0 0 0,-1 0-1 0 0,5 2-102 0 0,-6 0 67 0 0,-3-2-64 0 0,0 1 0 0 0,-1-1 0 0 0,1 1 0 0 0,0 0 0 0 0,0-1 0 0 0,-1 1 0 0 0,1 0 0 0 0,-1-1-1 0 0,1 1 1 0 0,-1 0 0 0 0,0-1 0 0 0,0 1 0 0 0,0 0 0 0 0,0 0 0 0 0,0 0 0 0 0,0-1 0 0 0,0 1 0 0 0,0 0 0 0 0,-1 0 0 0 0,1-1 0 0 0,-1 2-3 0 0,-1 3 2 0 0,-3 16 26 0 0,-1 0-1 0 0,-6 13-27 0 0,8-25 17 0 0,0 1 1 0 0,1 0-1 0 0,0 0 0 0 0,1 0 0 0 0,0 6-17 0 0,-6 37 398 0 0,-2 1-1 0 0,-14 38-397 0 0,11-53 166 0 0,-2-1 1 0 0,-2 0-1 0 0,-8 12-166 0 0,24-50 69 0 0,1-1-5 0 0,0 0 0 0 0,0 2 0 0 0,-1 4 0 0 0,0-4 0 0 0,1-2-27 0 0,-1-3-153 0 0,0 1-1 0 0,0-1 0 0 0,0 1 0 0 0,0-1 0 0 0,-1 1 0 0 0,1 0 0 0 0,-1 0 0 0 0,0-1 117 0 0,-5-7-342 0 0,-11-31-3328 0 0,9 28 1876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7:32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6 13271 0 0,'-2'-3'197'0'0,"-2"0"-83"0"0,-12 5 991 0 0,14-2-1024 0 0,1 0 0 0 0,-1 0 0 0 0,0 0 0 0 0,1 1 0 0 0,-1-1 0 0 0,1 1 0 0 0,-1-1-1 0 0,0 1 1 0 0,1 0 0 0 0,0-1 0 0 0,-1 1 0 0 0,1 0 0 0 0,-1 0 0 0 0,1 0 0 0 0,0 0 0 0 0,0 0-1 0 0,-1 0 1 0 0,1 1 0 0 0,0-1 0 0 0,0 0 0 0 0,0 1 0 0 0,1-1 0 0 0,-2 1-81 0 0,-5 8 2163 0 0,5-9-1824 0 0,2-1-90 0 0,0 0-38 0 0,0 0-10 0 0,0 4 94 0 0,0-4-268 0 0,0 0 0 0 0,0 0 0 0 0,0 1 0 0 0,-1-1 1 0 0,1 0-1 0 0,0 0 0 0 0,0 1 0 0 0,0-1 0 0 0,0 0 1 0 0,0 0-1 0 0,0 1 0 0 0,0-1 0 0 0,0 0 0 0 0,0 0 1 0 0,0 1-1 0 0,0-1 0 0 0,0 0 0 0 0,0 1 1 0 0,0-1-1 0 0,0 0 0 0 0,0 0 0 0 0,0 1 0 0 0,0-1 1 0 0,0 0-1 0 0,0 0 0 0 0,0 1 0 0 0,1-1 0 0 0,-1 0 1 0 0,0 0-1 0 0,0 1 0 0 0,0-1 0 0 0,0 0 0 0 0,1 0 1 0 0,-1 0-1 0 0,0 1-27 0 0,5 2 123 0 0,1 0-1 0 0,0 1 1 0 0,0-2 0 0 0,0 1 0 0 0,0-1-1 0 0,0 0 1 0 0,1 0 0 0 0,-1 0 0 0 0,0-1-1 0 0,1 0 1 0 0,-1-1 0 0 0,1 1 0 0 0,0-1-1 0 0,-1 0 1 0 0,4-1-123 0 0,120-10 1388 0 0,-34 3-448 0 0,53-11 267 0 0,-145 19-1187 0 0,-1 0 1 0 0,1-1-1 0 0,0 1 1 0 0,0-1-1 0 0,-1 0 1 0 0,1 0-1 0 0,-1 0 1 0 0,1-1 0 0 0,-1 1-1 0 0,2-1-20 0 0,-4 1 59 0 0,-13 8 59 0 0,2-3-164 0 0,1-1 0 0 0,-1 0-1 0 0,0 0 1 0 0,-9 0 46 0 0,17-2-209 0 0,-1-2-124 0 0,-4 2 88 0 0,4-3-2851 0 0,-3-8 1503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7:33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6447 0 0,'0'0'499'0'0,"0"0"-58"0"0,0 0 981 0 0,0-5 1722 0 0,1 2 1024 0 0,7-21-2524 0 0,-7 22-1154 0 0,0 2-416 0 0,-1-1 0 0 0,1 0 1 0 0,0 1-1 0 0,-1-1 0 0 0,1 0 0 0 0,-1 1 0 0 0,1-1 0 0 0,-1 0 0 0 0,1 0 0 0 0,-1 0 0 0 0,0 1 1 0 0,1-1-1 0 0,-1 0 0 0 0,0 0-74 0 0,5-9 898 0 0,24-25 1086 0 0,-17 22-429 0 0,-1-1 1 0 0,7-11-1556 0 0,-17 23 281 0 0,-1 2-21 0 0,0 0-85 0 0,0 0-42 0 0,0 0-5 0 0,0 0-8 0 0,0 0-35 0 0,-7 15-25 0 0,3-7-53 0 0,3-6-7 0 0,0 1 0 0 0,-1 0 0 0 0,1 0 0 0 0,0-1 0 0 0,-1 1 0 0 0,1-1 0 0 0,-1 1 0 0 0,-1 0 0 0 0,-2 4 0 0 0,-2 4 0 0 0,-2 1 0 0 0,6-8 0 0 0,-1 16 0 0 0,2-16 0 0 0,0 0 0 0 0,-1 16 0 0 0,2-18 10 0 0,1 0 0 0 0,0 0-1 0 0,0 0 1 0 0,0 0 0 0 0,0 0 0 0 0,0-1 0 0 0,0 1-1 0 0,0 0 1 0 0,1 0 0 0 0,-1 0 0 0 0,1 0-1 0 0,-1 0 1 0 0,1-1 0 0 0,0 1 0 0 0,0 1-10 0 0,8 7 13 0 0,4-2-13 0 0,-6-6-73 0 0,1 0-1 0 0,-1-1 0 0 0,1 0 1 0 0,-1 0-1 0 0,1 0 1 0 0,0-1-1 0 0,0 0 1 0 0,-1-1-1 0 0,1 0 1 0 0,0 0-1 0 0,-1 0 1 0 0,1-1-1 0 0,-1 0 0 0 0,1-1 1 0 0,-1 0-1 0 0,0 0 1 0 0,0 0-1 0 0,0-1 1 0 0,-1 0-1 0 0,1 0 1 0 0,-1-1-1 0 0,0 0 1 0 0,0 0-1 0 0,-1 0 0 0 0,1-1 74 0 0,28-34-2752 0 0,-18 18 1183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7:34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 8751 0 0,'-14'1'776'0'0,"4"-1"-616"0"0,-3-3-160 0 0,13 3 0 0 0,0 0 3000 0 0,0 0 568 0 0,0 0 112 0 0,0 0 32 0 0,0 0-2896 0 0,4 15-576 0 0,-4-15-112 0 0,0 0-32 0 0,0 0-96 0 0,14 11 0 0 0,-1-2 64 0 0,1-4-64 0 0,0-7-1344 0 0,4-2-296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7:34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 5983 0 0,'0'0'464'0'0,"2"0"-305"0"0,12-1 3502 0 0,0 1 1 0 0,0 1-1 0 0,1 0-3661 0 0,18 1 2036 0 0,-31-2-1687 0 0,0 2 3 0 0,4 8-72 0 0,0 1 0 0 0,0-1 1 0 0,0 1-1 0 0,-2 0 0 0 0,1 1 0 0 0,-1-1 0 0 0,-1 1 0 0 0,1 6-280 0 0,4 27 1248 0 0,1 30-1248 0 0,-7-58 159 0 0,2 39 377 0 0,-2 1-1 0 0,-3 4-535 0 0,-9 115 455 0 0,3-61-324 0 0,5-81 25 0 0,-2-1 0 0 0,-5 23-156 0 0,5-41 66 0 0,0 1-1 0 0,0-2 0 0 0,-2 1 0 0 0,0 0 0 0 0,0-1 0 0 0,-9 13-65 0 0,10-21 28 0 0,0 1 0 0 0,-1 0 0 0 0,0-1 0 0 0,0 0 0 0 0,0-1 0 0 0,-1 1 0 0 0,0-1 1 0 0,0-1-1 0 0,0 1 0 0 0,0-1 0 0 0,-3 0-28 0 0,-17 9 111 0 0,-2-2 0 0 0,-13 4-111 0 0,34-12 16 0 0,-5 1-15 0 0,1 0 1 0 0,-1-1 0 0 0,1 0-1 0 0,-1-1 1 0 0,0 0-1 0 0,0-1 1 0 0,0-1 0 0 0,0 0-1 0 0,0 0 1 0 0,0-2 0 0 0,1 1-1 0 0,-1-2 1 0 0,0 0-1 0 0,-3-1-1 0 0,15 4-91 0 0,0 0-1 0 0,0-1 0 0 0,0 1 0 0 0,0 0 0 0 0,0-1 0 0 0,1 1 0 0 0,-1 0 0 0 0,0-1 1 0 0,0 1-1 0 0,0-1 0 0 0,0 1 0 0 0,0-1 0 0 0,1 0 0 0 0,-1 1 0 0 0,0-1 0 0 0,1 0 0 0 0,-1 0 1 0 0,0 1-1 0 0,1-1 0 0 0,-1 0 0 0 0,1 0 0 0 0,-1 0 0 0 0,1 0 0 0 0,0 0 0 0 0,-1 0 1 0 0,1 0-1 0 0,0 0 0 0 0,-1 0 0 0 0,1 0 0 0 0,0 0 0 0 0,0 0 0 0 0,0 0 0 0 0,0 0 92 0 0,3-15-1433 0 0</inkml:trace>
  <inkml:trace contextRef="#ctx0" brushRef="#br0" timeOffset="1">694 776 7831 0 0,'0'0'603'0'0,"0"0"50"0"0,0 0 1687 0 0,0 0 778 0 0,0 0 155 0 0,0 0-309 0 0,0 0-1416 0 0,0 0-627 0 0,0 0-121 0 0,0 0-63 0 0,0 0-150 0 0,-11-4 906 0 0,-6-19-557 0 0,16 22-864 0 0,1 1-49 0 0,0 0-276 0 0,0 0-109 0 0,27-8-2135 0 0,-11 3 589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7:35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23 6911 0 0,'0'0'315'0'0,"-1"-2"-7"0"0,0-12-157 0 0,3 11 6 0 0,-1 1 128 0 0,-1 0 2167 0 0,0 2 858 0 0,0 0 166 0 0,0 0-402 0 0,0 0-1842 0 0,0 0-808 0 0,0 0-157 0 0,0 0-50 0 0,0 0-57 0 0,0 0-28 0 0,-1 3-4 0 0,-5 21 103 0 0,1 0 1 0 0,1 0-1 0 0,1 0 1 0 0,1 5-232 0 0,1-23 61 0 0,0 17 550 0 0,2 21-611 0 0,-1 6 458 0 0,8 216 1032 0 0,-5-198-1368 0 0,3-40-51 0 0,-5-26-17 0 0,-1-2-6 0 0,0 0-89 0 0,0 0-23 0 0,0 0-28 0 0,-3-1-117 0 0,-1-3-5 0 0,-1 1 1 0 0,0-1-1 0 0,1-1 1 0 0,0 1-1 0 0,0 0 1 0 0,0-1-1 0 0,0 0 1 0 0,1 0-1 0 0,0 0 1 0 0,0 0-1 0 0,-1-2 214 0 0,-2-8-1235 0 0,0 1 0 0 0,1-1 1 0 0,0 0-1 0 0,1-1 1235 0 0,-2-14-2395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7:3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77 208 17247 0 0,'-4'-2'179'0'0,"0"1"0"0"0,-1-1 0 0 0,1 1 0 0 0,0 0 0 0 0,-1 0 0 0 0,1 0 0 0 0,-1 0 0 0 0,1 1 0 0 0,-1 0 1 0 0,1 0-1 0 0,-5 1-179 0 0,7-1 501 0 0,1 0-333 0 0,0 0 1 0 0,1-1 0 0 0,-1 1-1 0 0,0 0 1 0 0,0 0-1 0 0,1 0 1 0 0,-1-1-1 0 0,0 1 1 0 0,0 0 0 0 0,1 0-1 0 0,-1-1 1 0 0,0 1-1 0 0,1-1 1 0 0,-1 1-1 0 0,1-1 1 0 0,-1 1 0 0 0,0-1-1 0 0,1 1 1 0 0,-1-1-1 0 0,1 1 1 0 0,-1-1-1 0 0,1 0 1 0 0,0 1 0 0 0,-1-1-1 0 0,1 0 1 0 0,0 0-1 0 0,-1 1 1 0 0,1-2-169 0 0,0 1 121 0 0,1-1-1 0 0,-1 0 1 0 0,1 1 0 0 0,-1-1 0 0 0,1 1-1 0 0,-1-1 1 0 0,1 1 0 0 0,0 0 0 0 0,0-1-1 0 0,0 1 1 0 0,0 0 0 0 0,0-1 0 0 0,0 1-1 0 0,0 0 1 0 0,1 0 0 0 0,-1-1-121 0 0,13-10 201 0 0,1 0 0 0 0,0 0 1 0 0,1 2-1 0 0,0 0 0 0 0,0 0 0 0 0,1 2 1 0 0,1 0-202 0 0,31-13 628 0 0,48-12-628 0 0,-77 27 97 0 0,0 1 1 0 0,0 0-1 0 0,1 2 0 0 0,-1 0 1 0 0,1 2-1 0 0,12 0-97 0 0,-19 1 51 0 0,-5 0-23 0 0,0 0 0 0 0,-1 0 0 0 0,1 1 1 0 0,0 0-1 0 0,-1 0 0 0 0,1 1 0 0 0,0 0 1 0 0,-1 1-1 0 0,0 0 0 0 0,0 0 0 0 0,6 4-28 0 0,-6-2 8 0 0,-1 0 0 0 0,0 0 0 0 0,0 0-1 0 0,0 1 1 0 0,-1 0 0 0 0,1 1-1 0 0,-2-1 1 0 0,1 1 0 0 0,-1 1-1 0 0,0-1 1 0 0,0 0 0 0 0,-1 1 0 0 0,0 0-1 0 0,0 3-7 0 0,-1-5-4 0 0,-1 1 0 0 0,-1-1 0 0 0,1 1 0 0 0,-1-1 0 0 0,0 1 0 0 0,-1 0 0 0 0,1 0 0 0 0,-1-1 0 0 0,0 1 0 0 0,-1 0 0 0 0,0-1 0 0 0,0 1-1 0 0,-1 0 1 0 0,1-1 0 0 0,-1 1 0 0 0,-1-1 0 0 0,1 0 0 0 0,-1 0 0 0 0,-1 1 4 0 0,0 1 0 0 0,0-2 0 0 0,-1 1 0 0 0,0-1 0 0 0,0 1 0 0 0,-1-1 0 0 0,0-1 0 0 0,0 1 0 0 0,0-1 0 0 0,0 0 0 0 0,-2 0 0 0 0,-3 2 0 0 0,-1 0 0 0 0,0-1 0 0 0,0-1 0 0 0,-1 0 0 0 0,-10 3 0 0 0,-17 1 0 0 0,1-1 0 0 0,-1-2 0 0 0,-25 0 0 0 0,61-6 0 0 0,-10 2-335 0 0,0-2 0 0 0,0 0 0 0 0,1 0 0 0 0,-1-2 0 0 0,0 0-1 0 0,-2 0 336 0 0,-43-14-10053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7:36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9 21423 0 0,'-10'-7'2283'0'0,"8"7"-2262"0"0,1 0 1 0 0,-1-1-1 0 0,0 1 1 0 0,1 0-1 0 0,-1 0 1 0 0,0 0-1 0 0,1 0 1 0 0,-1 0-1 0 0,0 0 1 0 0,1 0-1 0 0,-1 1 1 0 0,0-1-1 0 0,1 1 1 0 0,-1-1-1 0 0,1 1 0 0 0,-1 0 1 0 0,1-1-1 0 0,-1 1 1 0 0,1 0-1 0 0,0 0 1 0 0,-1 0-1 0 0,1 0 1 0 0,-1 1-22 0 0,-3 1 39 0 0,-17 11-31 0 0,0 1 1 0 0,1 0-1 0 0,0 2 0 0 0,1 0 0 0 0,1 2 0 0 0,1 0 1 0 0,1 0-1 0 0,0 2 0 0 0,1 0 0 0 0,2 1 0 0 0,0 1 1 0 0,2 0-1 0 0,-1 2-8 0 0,-1 9 41 0 0,1 1-1 0 0,1 0 1 0 0,2 1 0 0 0,1 0 0 0 0,3 1-1 0 0,0 0 1 0 0,1 32-41 0 0,4-53 11 0 0,1 0 1 0 0,0 0-1 0 0,1 0 0 0 0,1 0 1 0 0,1 0-1 0 0,0 0 0 0 0,1-1 1 0 0,4 11-12 0 0,-7-23 7 0 0,1 1 1 0 0,0-1-1 0 0,0 0 1 0 0,0 0 0 0 0,0 0-1 0 0,0 0 1 0 0,1 0-1 0 0,-1 0 1 0 0,1 0-1 0 0,0-1 1 0 0,-1 1 0 0 0,1-1-1 0 0,0 0 1 0 0,1 0-1 0 0,-1 0 1 0 0,0 0-1 0 0,1-1 1 0 0,-1 1-1 0 0,4 0-7 0 0,-1 0-319 0 0,0-1-1 0 0,0 0 0 0 0,0 0 0 0 0,1-1 0 0 0,-1 0 0 0 0,0 0 1 0 0,1 0-1 0 0,-1-1 0 0 0,0 0 0 0 0,0 0 0 0 0,3-1 320 0 0,20-7-7788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7:36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17967 0 0,'0'0'827'0'0,"0"0"-22"0"0,-1 2-517 0 0,-2 5 174 0 0,1 0 0 0 0,0 0 0 0 0,0 0 0 0 0,0 0-1 0 0,1 0 1 0 0,-1 6-462 0 0,-1 49 1763 0 0,0-12-1953 0 0,-8 39 190 0 0,5-53 0 0 0,1 0 0 0 0,3-1 0 0 0,0 1 0 0 0,3 20 0 0 0,1-44 14 0 0,0 1 1 0 0,1 0-1 0 0,0-1 0 0 0,1 0 0 0 0,0 0 0 0 0,4 8-14 0 0,-7-18 106 0 0,12 1 127 0 0,-11-3-201 0 0,0 0-1 0 0,0 0 1 0 0,0 0-1 0 0,0 0 1 0 0,0 0-1 0 0,0-1 1 0 0,0 1-1 0 0,0-1 1 0 0,0 1-1 0 0,0-1 1 0 0,0 0-1 0 0,0 0 1 0 0,-1 0-1 0 0,1 0 1 0 0,0 0-1 0 0,-1 0 1 0 0,1 0-1 0 0,0 0 1 0 0,-1-1-1 0 0,1 1 1 0 0,-1-1 0 0 0,0 1-1 0 0,0-1 1 0 0,1 1-1 0 0,-1-1 1 0 0,0-1-32 0 0,6-8 70 0 0,-1 0 1 0 0,-1 0 0 0 0,0-1-1 0 0,0-1-70 0 0,4-7 62 0 0,5-17 63 0 0,-1 0-1 0 0,8-36-124 0 0,4-16 83 0 0,-13 55-164 0 0,12-25 81 0 0,-18 48-60 0 0,-1-1-1 0 0,2 1 1 0 0,0 1-1 0 0,0-1 1 0 0,1 1-1 0 0,7-6 61 0 0,-14 14-7 0 0,0 0-1 0 0,0 1 0 0 0,0 0 1 0 0,1-1-1 0 0,-1 1 1 0 0,1 0-1 0 0,-1 0 0 0 0,1 0 1 0 0,-1 0-1 0 0,1 0 1 0 0,0 0-1 0 0,0 0 0 0 0,-1 0 1 0 0,1 1-1 0 0,0-1 1 0 0,0 1 7 0 0,3-2-20 0 0,-3 2-60 0 0,0-1 20 0 0,23-7-23 0 0,-13 4 83 0 0,-8 4 0 0 0,0-1 0 0 0,0 0 0 0 0,1 1 0 0 0,-1 0 0 0 0,0 0 0 0 0,0 0 0 0 0,1 1 0 0 0,-1-1 0 0 0,1 1 0 0 0,4 1 0 0 0,13 4 130 0 0,0 1-1 0 0,-1 1 1 0 0,0 0 0 0 0,0 2-1 0 0,15 9-129 0 0,-32-16 27 0 0,-1-1 0 0 0,0 0 0 0 0,0 1 0 0 0,0 0 1 0 0,0 0-1 0 0,0 0 0 0 0,0 0 0 0 0,-1 0 0 0 0,1 0 0 0 0,-1 1 0 0 0,0-1 0 0 0,0 1 0 0 0,0 0 0 0 0,-1-1 0 0 0,1 2-27 0 0,3 10 92 0 0,0 0 1 0 0,-1 1-1 0 0,0 4-92 0 0,-1-4 37 0 0,-1-1 8 0 0,0 0-1 0 0,-2 0 1 0 0,1 0-1 0 0,-2 1 1 0 0,0-1-1 0 0,-3 12-44 0 0,1-8 54 0 0,2 1 0 0 0,0-1 0 0 0,1 17-54 0 0,1 0 62 0 0,-1-25-25 0 0,0 0 0 0 0,1 1 1 0 0,1 4-38 0 0,0-6 53 0 0,-1-6-4 0 0,-1-3-47 0 0,0-1-1 0 0,1 1 1 0 0,-1-1 0 0 0,0 1 0 0 0,0 0 0 0 0,0-1 0 0 0,0 1-1 0 0,0 0 1 0 0,0-1 0 0 0,0 1 0 0 0,-1 0 0 0 0,1-1 0 0 0,0 1-1 0 0,0-1 1 0 0,0 1 0 0 0,-1 0 0 0 0,1-1 0 0 0,0 1-1 0 0,-1-1 1 0 0,1 1 0 0 0,0-1 0 0 0,-1 1-2 0 0,-2 7 50 0 0,2-8-48 0 0,1 1 0 0 0,0-1 1 0 0,-1 0-1 0 0,1 1 0 0 0,-1-1 0 0 0,1 0 1 0 0,-1 1-1 0 0,1-1 0 0 0,-1 0 0 0 0,1 0 1 0 0,-1 1-1 0 0,1-1 0 0 0,-1 0 0 0 0,0 0 1 0 0,1 0-1 0 0,-1 0 0 0 0,1 0 0 0 0,-1 0 1 0 0,0 0-1 0 0,1 0 0 0 0,-1 0 0 0 0,0 0-2 0 0,0 0 4 0 0,-2 0-29 0 0,-1 0 1 0 0,1 0-1 0 0,-1 0 0 0 0,1 0 1 0 0,-1-1-1 0 0,1 1 0 0 0,-1-1 0 0 0,1 0 1 0 0,-1 0-1 0 0,1-1 0 0 0,0 1 1 0 0,0-1-1 0 0,0 1 0 0 0,0-1 1 0 0,0 0-1 0 0,0 0 0 0 0,-1-2 25 0 0,-7-6-628 0 0,0 0 0 0 0,1-1 0 0 0,-7-9 628 0 0,-16-16-2176 0 0,-20-15-1185 0 0,14 14 381 0 0,-4-2 2980 0 0,41 37-40 0 0,-17-13-535 0 0,0 0-1 0 0,-1 2 1 0 0,-9-6 575 0 0,22 16 105 0 0,0-1 0 0 0,0 1 0 0 0,0 0-1 0 0,0 1 1 0 0,-1 0 0 0 0,1 0-1 0 0,0 1 1 0 0,-1 0 0 0 0,0 0 0 0 0,1 0-1 0 0,-1 1 1 0 0,1 0 0 0 0,-1 1-105 0 0,-1 0 518 0 0,0 0 0 0 0,1 1 1 0 0,0 0-1 0 0,-1 1 0 0 0,1 0 1 0 0,0 0-1 0 0,0 1 0 0 0,1 0 0 0 0,-6 3-518 0 0,8-4 228 0 0,1 0 0 0 0,0 1 0 0 0,0-1 0 0 0,0 1 0 0 0,0-1 0 0 0,1 1 0 0 0,-1 0 0 0 0,1 0 0 0 0,0 1 0 0 0,1-1 0 0 0,-1 1 0 0 0,1-1 0 0 0,-1 1 0 0 0,1 0 0 0 0,1 0 0 0 0,-1 0-228 0 0,2-3 40 0 0,0 0 1 0 0,0 0-1 0 0,0 0 0 0 0,1 0 1 0 0,-1 0-1 0 0,0 0 1 0 0,1 0-1 0 0,0-1 1 0 0,-1 1-1 0 0,1 0 0 0 0,0 0 1 0 0,0-1-1 0 0,0 1 1 0 0,0 0-1 0 0,0-1 1 0 0,0 1-1 0 0,1-1 0 0 0,-1 1 1 0 0,0-1-1 0 0,1 0 1 0 0,-1 0-1 0 0,1 1-40 0 0,5 2 58 0 0,-1 0-1 0 0,1 0 1 0 0,0-1-1 0 0,0 0 1 0 0,0 0-1 0 0,1-1 1 0 0,-1 0-1 0 0,1 0 1 0 0,-1-1-1 0 0,4 1-57 0 0,4 0 78 0 0,1-1 1 0 0,-1-1-1 0 0,0-1 0 0 0,12-1-78 0 0,58-10 256 0 0,73-21-256 0 0,-102 21-25 0 0,-29 7-587 0 0,-1-1 1 0 0,11-5 611 0 0,5-2-1439 0 0,15-5-6066 0 0,-32 6 377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4:32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28 126 15663 0 0,'0'0'356'0'0,"0"0"50"0"0,0 0 20 0 0,0 0-42 0 0,0 0-112 0 0,0 0 463 0 0,0 0 234 0 0,0 0 45 0 0,0 0-61 0 0,0 0-288 0 0,0 0-121 0 0,0 0-28 0 0,2 0-72 0 0,4 5-289 0 0,-4-2-81 0 0,0 1 1 0 0,0 0 0 0 0,0-1-1 0 0,-1 1 1 0 0,1 0-1 0 0,-1 0 1 0 0,0 0 0 0 0,0 0-1 0 0,0 0 1 0 0,0 3-75 0 0,0 45 1113 0 0,-1-29-907 0 0,0 11-206 0 0,-3 0 0 0 0,0 0 0 0 0,-3-1 0 0 0,0 1 0 0 0,-3 0 0 0 0,3 1 0 0 0,4-37 313 0 0,-3-11 378 0 0,-4-20 337 0 0,7 13-1026 0 0,1 0-1 0 0,1 0 0 0 0,0 0 1 0 0,2 0-1 0 0,0 0 1 0 0,1 0-1 0 0,1 1 1 0 0,1-1-1 0 0,1 1 1 0 0,0 0-1 0 0,2 0-1 0 0,-8 18 0 0 0,8-17 0 0 0,1 0 0 0 0,0 1 0 0 0,1 0 0 0 0,1 0 0 0 0,4-3 0 0 0,-15 19 0 0 0,13-14 0 0 0,0 0 0 0 0,4-2 0 0 0,-11 12 0 0 0,0 1 0 0 0,0-1 0 0 0,0 1 0 0 0,0 0 0 0 0,0 1 0 0 0,1 0 0 0 0,5-2 0 0 0,-6 2 0 0 0,1 0 0 0 0,-1 1 0 0 0,1 0 0 0 0,0 1 0 0 0,-1-1 0 0 0,1 1 0 0 0,0 0 0 0 0,0 1 0 0 0,0 0 0 0 0,0 0 0 0 0,0 0 0 0 0,0 1 0 0 0,-1 0 0 0 0,1 1 0 0 0,2 0 0 0 0,3 4 0 0 0,-2 5 0 0 0,-6-5 0 0 0,-1 0 0 0 0,0 0 0 0 0,0 0 0 0 0,-1 0 0 0 0,1 1 0 0 0,-1-1 0 0 0,-1 1 0 0 0,1-1 0 0 0,-1 1 0 0 0,0 0 0 0 0,-1 0 0 0 0,1-1 0 0 0,-1 1 0 0 0,-1 5 0 0 0,0-7 0 0 0,1 0 0 0 0,-1 0 0 0 0,0 0 0 0 0,-1 0 0 0 0,1 0 0 0 0,-1 0 0 0 0,0-1 0 0 0,0 1 0 0 0,0 0 0 0 0,-1-1 0 0 0,0 0 0 0 0,0 1 0 0 0,0-1 0 0 0,0 0 0 0 0,0-1 0 0 0,-1 1 0 0 0,0 0 0 0 0,0-1 0 0 0,-2 1 0 0 0,-2 2 5 0 0,-1 0 0 0 0,0-1 1 0 0,0 0-1 0 0,-1-1 0 0 0,0 0 0 0 0,0-1 0 0 0,0 0 0 0 0,0 0 0 0 0,0-1 1 0 0,0 0-1 0 0,-1-1 0 0 0,1 0 0 0 0,0-1 0 0 0,-5 0-5 0 0,12 0 15 0 0,1 0 0 0 0,0-1 0 0 0,0 1 0 0 0,0-1 0 0 0,0 1 0 0 0,0-1 0 0 0,-1 0 0 0 0,1 0-1 0 0,0 0 1 0 0,0-1-15 0 0,11-4-165 0 0,-2 3 165 0 0,-1 1 0 0 0,1-1 0 0 0,-1 1 0 0 0,1 0 0 0 0,0 1 0 0 0,0 0 0 0 0,-1 0 0 0 0,1 0 0 0 0,0 1 0 0 0,0 0 0 0 0,0 0 0 0 0,0 1 0 0 0,0 0 0 0 0,0 0 0 0 0,0 0 0 0 0,-1 1 0 0 0,1 0 0 0 0,-1 1 0 0 0,5 1 0 0 0,7 7 0 0 0,-15-7 0 0 0,-1 0 0 0 0,3 1 0 0 0,-2 0 0 0 0,1 0 0 0 0,-1 0 0 0 0,0 1 0 0 0,0 0 0 0 0,0-1 0 0 0,-1 1 0 0 0,0 0 0 0 0,0 0 0 0 0,0 1 0 0 0,-1-1 0 0 0,0 0 0 0 0,0 0 0 0 0,0 1 0 0 0,-1 0 0 0 0,0 1 0 0 0,0 1 0 0 0,-1-1 0 0 0,0 1 0 0 0,0-1 0 0 0,-1 0 0 0 0,0 1 0 0 0,0-1 0 0 0,-1 0 0 0 0,0 0 0 0 0,-1-1 0 0 0,-1 3 0 0 0,2-4 0 0 0,-1-1 0 0 0,0 0 0 0 0,0 0 0 0 0,0 0 0 0 0,-1-1 0 0 0,0 0 0 0 0,0 0 0 0 0,-1 1 0 0 0,-6 3 0 0 0,0 0 0 0 0,0-1 0 0 0,-5 2 0 0 0,-1-1-1532 0 0,-1 0 0 0 0,-9 2 1532 0 0,22-8-841 0 0,-1 0 0 0 0,0-1 0 0 0,0 0 0 0 0,0 0 0 0 0,0 0 0 0 0,0-1 0 0 0,0 0 0 0 0,-5-1 841 0 0,11 1-7712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7:37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0 537 13503 0 0,'0'0'620'0'0,"0"0"-16"0"0,0 0-228 0 0,1 2 476 0 0,0-1-561 0 0,-1 0 0 0 0,1 0 0 0 0,0 1 0 0 0,0-1 0 0 0,-1 0 0 0 0,1 0 0 0 0,0 0 0 0 0,0 0 0 0 0,0 0 0 0 0,0 0 0 0 0,0-1 0 0 0,0 1 0 0 0,1 0 0 0 0,-1-1-1 0 0,0 1 1 0 0,0 0 0 0 0,0-1 0 0 0,1 1 0 0 0,-1-1 0 0 0,0 0 0 0 0,2 1-291 0 0,-1-1 192 0 0,1 0 0 0 0,0-1 0 0 0,-1 1-1 0 0,1 0 1 0 0,-1-1 0 0 0,1 0 0 0 0,-1 1 0 0 0,1-1 0 0 0,-1 0-1 0 0,1 0 1 0 0,1-2-192 0 0,6-1 462 0 0,-1-1-1 0 0,1-1 1 0 0,-1 1-1 0 0,-1-2 1 0 0,1 1-1 0 0,1-3-461 0 0,31-36 889 0 0,-34 37-828 0 0,3-2 57 0 0,-10 10-114 0 0,0 0 1 0 0,1-1-1 0 0,-1 1 1 0 0,0 0-1 0 0,0 0 1 0 0,0 0-1 0 0,0 0 0 0 0,0 0 1 0 0,0 0-1 0 0,0 0 1 0 0,0 0-1 0 0,0 0 0 0 0,0 0 1 0 0,0 0-1 0 0,0 0 1 0 0,0 0-1 0 0,0 0 0 0 0,1 0 1 0 0,-1 0-1 0 0,0 0 1 0 0,0 0-1 0 0,0 0 0 0 0,0 0 1 0 0,0-1-1 0 0,0 1 1 0 0,0 0-1 0 0,0 0 0 0 0,0 0 1 0 0,0 0-1 0 0,0 1 1 0 0,1-1-1 0 0,-1 0 0 0 0,0 0 1 0 0,0 0-1 0 0,0 0 1 0 0,0 0-1 0 0,0 0 1 0 0,0 0-1 0 0,0 0 0 0 0,0 0 1 0 0,0 0-1 0 0,0 0 1 0 0,0 0-1 0 0,1 0 0 0 0,-1 0 1 0 0,0 0-1 0 0,0 0 1 0 0,0 0-1 0 0,0 0 0 0 0,0 0 1 0 0,0 0-1 0 0,0 1-4 0 0,-4 16 476 0 0,1-7-386 0 0,-3 12-91 0 0,-1 1-11 0 0,2 1 0 0 0,-3 22 12 0 0,8-39-3 0 0,-1-1 0 0 0,1 1 0 0 0,0 0 0 0 0,0 0 0 0 0,1 0 1 0 0,0-1-1 0 0,1 1 0 0 0,-1 0 0 0 0,1-1 0 0 0,0 1 0 0 0,1-1 0 0 0,1 4 3 0 0,-2-7-9 0 0,6 7-11 0 0,-4-6 5 0 0,-3-4 0 0 0,0 1-1 0 0,-1-1 1 0 0,1 0 0 0 0,0 0-1 0 0,-1 1 1 0 0,1-1 0 0 0,0 0-1 0 0,0 0 1 0 0,-1 0 0 0 0,1 0-1 0 0,0 0 1 0 0,0 0 0 0 0,-1 0-1 0 0,1 0 1 0 0,0 0 0 0 0,0 0-1 0 0,-1 0 1 0 0,1 0 0 0 0,0-1 15 0 0,1 1-52 0 0,2 0-118 0 0,-1 0 0 0 0,0 0 0 0 0,1-1 0 0 0,-1 0 0 0 0,0 1-1 0 0,0-1 1 0 0,0 0 0 0 0,0 0 0 0 0,0-1 0 0 0,0 1 0 0 0,0-1-1 0 0,0 1 1 0 0,0-1 0 0 0,0 0 0 0 0,-1 0 0 0 0,1 0-1 0 0,-1-1 1 0 0,0 1 0 0 0,1-1 170 0 0,12-13-1592 0 0</inkml:trace>
  <inkml:trace contextRef="#ctx0" brushRef="#br0" timeOffset="1">32 0 26231 0 0,'0'0'1160'0'0,"0"0"248"0"0,0 0-1128 0 0,0 0-280 0 0,16 8 0 0 0,-2-1 0 0 0,-1-2-224 0 0,-13-5-96 0 0,14-2-16 0 0,-1-1-7232 0 0,-2-5-1448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7:37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0,'0'0'923'0'0,"2"1"-68"0"0,6 2-287 0 0,-1 1 0 0 0,1 1 1 0 0,-1-1-1 0 0,0 1 1 0 0,-1 0-1 0 0,1 1 1 0 0,-1-1-1 0 0,0 1 0 0 0,-1 0 1 0 0,1 1-1 0 0,-1 0 1 0 0,0 0-1 0 0,2 4-568 0 0,8 17 2568 0 0,0 0 0 0 0,-2 1 0 0 0,-1 2-2568 0 0,-7-17 145 0 0,34 97-145 0 0,-4 0 0 0 0,3 40 0 0 0,-5 0-64 0 0,8 94 64 0 0,-35-200 10 0 0,-3 0 0 0 0,-1 1-1 0 0,-4 34-9 0 0,0-61-14 0 0,0 0-1 0 0,-1-1 0 0 0,-1 1 1 0 0,-1-1-1 0 0,-1 0 0 0 0,0 0 1 0 0,-1 0-1 0 0,-1-1 0 0 0,-1 0 1 0 0,-3 4 14 0 0,8-15-139 0 0,0 0 0 0 0,-1 0 0 0 0,0 0 1 0 0,0-1-1 0 0,0 0 0 0 0,0 0 0 0 0,-1 0 0 0 0,0 0 1 0 0,0-1-1 0 0,-2 1 139 0 0,-33 15-807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8:16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68 669 10135 0 0,'0'0'231'0'0,"0"0"29"0"0,0 0 19 0 0,0 0 37 0 0,0 0 125 0 0,0 0 58 0 0,1-2 11 0 0,3-7-47 0 0,-12 10 174 0 0,6-1-482 0 0,0 1-1 0 0,0-1 1 0 0,0 0-1 0 0,0 0 1 0 0,-1 0-1 0 0,1 0 1 0 0,0 0-1 0 0,0 0 1 0 0,-1 0-155 0 0,2-1 221 0 0,1 1 166 0 0,0 0 101 0 0,0 0 21 0 0,0 0-66 0 0,1-1-294 0 0,1-4-61 0 0,-2 3 283 0 0,0 2 117 0 0,0 0 21 0 0,0 0-66 0 0,-1 1-294 0 0,-6 1-61 0 0,6-1 283 0 0,-1-1 177 0 0,2 0-509 0 0,0 0-1 0 0,-1 0 1 0 0,1 0-1 0 0,0 1 1 0 0,-1-1-1 0 0,1 0 1 0 0,0 0 0 0 0,-1 0-1 0 0,1 0 1 0 0,0 1-1 0 0,0-1 1 0 0,-1 0-1 0 0,1 0 1 0 0,0 1-1 0 0,0-1 1 0 0,-1 0 0 0 0,1 0-1 0 0,0 1 1 0 0,0-1-1 0 0,0 0 1 0 0,-1 1-1 0 0,1-1 1 0 0,0 0-1 0 0,0 0 1 0 0,0 1 0 0 0,0-1-1 0 0,0 1-38 0 0,-1 10 16 0 0,0 2-16 0 0,-3 5 0 0 0,-1 1 0 0 0,5-15 0 0 0,-5 16 0 0 0,-5 13 1440 0 0,9-31-997 0 0,1 0-294 0 0,0 0-148 0 0,0-1 0 0 0,0 0 0 0 0,0 1 1 0 0,0-1-1 0 0,0 1 0 0 0,0-1 0 0 0,1 0 0 0 0,-1 1 0 0 0,0-1 0 0 0,1 0 0 0 0,-1 1 1 0 0,1-1-1 0 0,0 0 0 0 0,0 1-1 0 0,2 2 0 0 0,2 10 0 0 0,4-1 0 0 0,-3-3 0 0 0,-1 3 0 0 0,-3-8 0 0 0,0 0 0 0 0,0 0 0 0 0,0 1 0 0 0,-1-1 0 0 0,0 1 0 0 0,0-1 0 0 0,4 28 0 0 0,-2-23 0 0 0,11 65 0 0 0,-5-33 0 0 0,-5-26 0 0 0,1 0 0 0 0,0 0 0 0 0,2 1 0 0 0,3 9 0 0 0,-3-12 0 0 0,9 22 0 0 0,-9-11 0 0 0,-1 1 0 0 0,-2-1 0 0 0,0 1 0 0 0,-2 0 0 0 0,0 12 0 0 0,-1-23 0 0 0,1 9 0 0 0,2-1 0 0 0,5 17 0 0 0,-1 0 0 0 0,4 6 0 0 0,-8-33 0 0 0,0 0 0 0 0,-1 1 0 0 0,-1-1 0 0 0,1 6 0 0 0,-2-10 0 0 0,0 0 0 0 0,1 0 0 0 0,0 0 0 0 0,1 0 0 0 0,5 28 0 0 0,-4-9 0 0 0,2-1 0 0 0,0 2 0 0 0,5 23 0 0 0,-9-38 0 0 0,3 26 0 0 0,-6-38 0 0 0,1 0 0 0 0,0-1 0 0 0,0 1 0 0 0,0 0 0 0 0,0 0 0 0 0,0 0 0 0 0,1 0 0 0 0,-1-1 0 0 0,0 1 0 0 0,1 0 0 0 0,-1 0 0 0 0,1-1 0 0 0,1 4 0 0 0,3 17 0 0 0,-1-2 0 0 0,-4 7 0 0 0,0-16 0 0 0,0-1 0 0 0,0 0 0 0 0,2 8 0 0 0,-2 24 0 0 0,3 6 0 0 0,-2-42 0 0 0,0 1 0 0 0,-1-1 0 0 0,0 1 0 0 0,0 0 0 0 0,0-1 0 0 0,-1 1 0 0 0,-1 3 0 0 0,2-5 0 0 0,-1 0 0 0 0,1 0 0 0 0,0 0 0 0 0,0 0 0 0 0,0 0 0 0 0,1 0 0 0 0,1 5 0 0 0,-1-4 0 0 0,0 0 0 0 0,-1 0 0 0 0,0 0 0 0 0,1 0 0 0 0,-2 5 0 0 0,-4 40 0 0 0,5-36 0 0 0,-2 9 0 0 0,0 1 0 0 0,-3 4 0 0 0,1-15 0 0 0,2-8 0 0 0,1 1 0 0 0,-1-1 0 0 0,1 0 0 0 0,0 5 0 0 0,-1-1 0 0 0,-2 21 0 0 0,0-2 0 0 0,1-15 0 0 0,1 0 0 0 0,0 10 0 0 0,2-11 0 0 0,-2 23 0 0 0,1-27 0 0 0,-1 26 0 0 0,2-15 0 0 0,-1 0 0 0 0,2 1 0 0 0,2 10 0 0 0,-2-27 0 0 0,-2 20 0 0 0,-1 5 0 0 0,2 0 0 0 0,1 12 0 0 0,0 11 0 0 0,9 27 0 0 0,-10-73 0 0 0,1-1 0 0 0,-1 1 0 0 0,1-1 0 0 0,2 6 0 0 0,3 12 0 0 0,-2 6 0 0 0,-3-15 0 0 0,1-1 0 0 0,3 12 0 0 0,1 1 0 0 0,-4-6 0 0 0,-1-11 0 0 0,0 0 0 0 0,0 0 0 0 0,1 1 0 0 0,1 2 0 0 0,4 25 0 0 0,-5-22 0 0 0,0 0 0 0 0,-1 1 0 0 0,0-1 0 0 0,-1 5 0 0 0,-1-10 0 0 0,1-6 0 0 0,0 0 0 0 0,0 1 0 0 0,0-1 0 0 0,0 0 0 0 0,1 0 0 0 0,0 1 0 0 0,0 0 0 0 0,1 16 0 0 0,0 0 0 0 0,-2 7 0 0 0,0-12 0 0 0,1 1 0 0 0,0 0 0 0 0,1 0 0 0 0,2 5 0 0 0,5 21 0 0 0,2 36 0 0 0,-8-59 0 0 0,-2 2 0 0 0,0 21 0 0 0,-1-23 0 0 0,1 0 0 0 0,2 11 0 0 0,2 23 0 0 0,1 6 0 0 0,-5-42 0 0 0,-3 10 0 0 0,5 4 0 0 0,0-3 0 0 0,3 71 0 0 0,-6-96 0 0 0,2 17 0 0 0,-1-12 0 0 0,5 22 0 0 0,3 12 0 0 0,5 29 0 0 0,-9-42 0 0 0,0 24 0 0 0,-3-26 0 0 0,0-12 0 0 0,-1-1 0 0 0,-1 9 0 0 0,0-11 0 0 0,0 1 0 0 0,2-1 0 0 0,0 1 0 0 0,1 19 0 0 0,-2-22 0 0 0,0-1 0 0 0,0 1 0 0 0,3 9 0 0 0,-1-7 0 0 0,0-1 0 0 0,3 7 0 0 0,-5-17 0 0 0,10 18 0 0 0,0 4 0 0 0,-4-15 0 0 0,2 0 0 0 0,-2 0 0 0 0,4 8 0 0 0,-7-12 0 0 0,15 20 0 0 0,-11-15 0 0 0,-1-1 0 0 0,0 0 0 0 0,-1 1 0 0 0,-1 0 0 0 0,4 7 0 0 0,-8-14 0 0 0,1 0 0 0 0,0 1 0 0 0,0-1 0 0 0,0 0 0 0 0,0 0 0 0 0,0 0 0 0 0,0-1 0 0 0,1 1 0 0 0,1 0 0 0 0,17 21 0 0 0,-17-18 0 0 0,9 8 0 0 0,3 2 0 0 0,21 14 0 0 0,-36-29 0 0 0,-1 0 0 0 0,1 0 0 0 0,0 0 0 0 0,0 0 0 0 0,0 0 0 0 0,0 0 0 0 0,0-1 0 0 0,0 1 0 0 0,0 0 0 0 0,0-1 0 0 0,0 1 0 0 0,0-1 0 0 0,0 1 0 0 0,0-1 0 0 0,1 1 0 0 0,-1-1 0 0 0,1 0 0 0 0,2 1 0 0 0,0 2 0 0 0,14 7 0 0 0,0-6 0 0 0,10 0 0 0 0,12 7 0 0 0,-33-8 0 0 0,-3-2 0 0 0,-1 0 0 0 0,0 0 0 0 0,1 0 0 0 0,-1-1 0 0 0,1 1 0 0 0,-1-1 0 0 0,4 0 0 0 0,-3 0 0 0 0,29 2 0 0 0,16 0 0 0 0,-19-1 0 0 0,-25 0 0 0 0,22-1 0 0 0,-5-2 0 0 0,-1 0 0 0 0,1-2 0 0 0,-1-1 0 0 0,15-5 0 0 0,-5 1 0 0 0,1 2 0 0 0,1 1 0 0 0,-1 2 0 0 0,1 1 0 0 0,24 1 0 0 0,40 5 0 0 0,57-3 0 0 0,-123-3 0 0 0,1-2 0 0 0,-1-1 0 0 0,26-8 0 0 0,-24 5 0 0 0,0 1 0 0 0,1 2 0 0 0,9 0 0 0 0,-16 4 0 0 0,0 0 0 0 0,1 1 0 0 0,-1 2 0 0 0,0 1 0 0 0,1 1 0 0 0,3 3 0 0 0,-22-4 0 0 0,11 3 0 0 0,1 0 0 0 0,0-2 0 0 0,-1 0 0 0 0,1-1 0 0 0,17-1 0 0 0,-19-1 0 0 0,0 1 0 0 0,-1 0 0 0 0,2 2 0 0 0,14 1 0 0 0,10 2 0 0 0,-1 2 0 0 0,39 13 0 0 0,38 7 0 0 0,0-15 0 0 0,-90-9 0 0 0,0-2 0 0 0,10-1 0 0 0,-1 0 0 0 0,-19-1 0 0 0,0-1 0 0 0,15-3 0 0 0,0-1 0 0 0,11 1 0 0 0,-21 0 0 0 0,0 2 0 0 0,1 1 0 0 0,-1 0 0 0 0,24 4 0 0 0,143 18 2048 0 0,-58-5-2048 0 0,-96-12 0 0 0,-1-2 0 0 0,1-1 0 0 0,0-2 0 0 0,36-5 0 0 0,-31 0 0 0 0,-13 2 0 0 0,-1 1 0 0 0,6 2 0 0 0,45-2 0 0 0,35 2 0 0 0,72-1 0 0 0,-140-2 0 0 0,1-3 0 0 0,-1-2 0 0 0,26-9 0 0 0,-14 4 0 0 0,52-7 0 0 0,-30 13 0 0 0,0 3 0 0 0,37 4 0 0 0,-85 1 0 0 0,31-5 0 0 0,-17 1 0 0 0,28-1 0 0 0,34-2 0 0 0,0-4 0 0 0,5-6 0 0 0,65-16 0 0 0,-139 26 0 0 0,1 2 0 0 0,-1 2 0 0 0,0 2 0 0 0,20 3 0 0 0,28 5 0 0 0,44 10 0 0 0,-85-12 0 0 0,0-3 0 0 0,1-2 0 0 0,-1-1 0 0 0,10-4 0 0 0,82-2 0 0 0,-44 4 0 0 0,-43 0 0 0 0,43 4 0 0 0,93 8 0 0 0,-158-8 0 0 0,8-2 0 0 0,10-1 0 0 0,22-1 0 0 0,29 4 0 0 0,-5 1 0 0 0,3-5 0 0 0,21 1 0 0 0,-59-2 0 0 0,0 3 0 0 0,0 3 0 0 0,1 2 0 0 0,-40-2 0 0 0,157 20 0 0 0,110 34 0 0 0,-247-49 0 0 0,-1-1 0 0 0,8-2 0 0 0,6-3 0 0 0,0-2 0 0 0,0-3 0 0 0,2-3 0 0 0,77-4 0 0 0,-108 10 0 0 0,-13-1 0 0 0,0 2 0 0 0,0 0 0 0 0,0 0 0 0 0,5 2 0 0 0,-12-2 0 0 0,15 1 0 0 0,0-2 0 0 0,48 0 0 0 0,-38 2 0 0 0,25-3 0 0 0,-27-1 0 0 0,0-1 0 0 0,23-8 0 0 0,0 1 0 0 0,17 1 0 0 0,61-1 0 0 0,-27 6 0 0 0,-31-6 0 0 0,28-2 0 0 0,-5-2 0 0 0,-52 8 0 0 0,1 1 0 0 0,0 2 0 0 0,1 2 0 0 0,-20 1 0 0 0,0 2 0 0 0,0 1 0 0 0,3 2 0 0 0,11-2 0 0 0,-12 3 0 0 0,-17-3 0 0 0,0-1 0 0 0,0 0 0 0 0,0 0 0 0 0,1 0 0 0 0,22 1 0 0 0,-18-1 0 0 0,0-1 0 0 0,-1 0 0 0 0,1 0 0 0 0,5-2 0 0 0,11-1 0 0 0,117-9 0 0 0,-143 11 0 0 0,0 1 0 0 0,0 0 0 0 0,0 0 0 0 0,0 0 0 0 0,-1 0 0 0 0,1 0 0 0 0,0 1 0 0 0,0-1 0 0 0,0 1 0 0 0,0 0 0 0 0,2 1 0 0 0,7 1 0 0 0,0-3 0 0 0,0 0 0 0 0,1-1 0 0 0,0 0 0 0 0,24-1 0 0 0,146-3 1440 0 0,-145 6-1512 0 0,-24 0-344 0 0,1-1 0 0 0,0 0 0 0 0,11-3 416 0 0,-16 3-5 0 0,0 0-1 0 0,0 0 1 0 0,0 1 0 0 0,0 0-1 0 0,2 1 6 0 0,13 1-37 0 0,3 0 683 0 0,-12-2 540 0 0,3 0-1042 0 0,12 1-128 0 0,-1 0-16 0 0,16-1-64 0 0,97 2 128 0 0,-119-2-64 0 0,-14-1 0 0 0,1 0 0 0 0,-1 0 0 0 0,0-1 0 0 0,1 0 0 0 0,4-2 0 0 0,11-1 0 0 0,50-2 0 0 0,-71 6 0 0 0,7-4 0 0 0,6-2 0 0 0,-6 3 0 0 0,1 1 0 0 0,1 0 0 0 0,-1-2 0 0 0,4-1 0 0 0,-16 4 0 0 0,34-2 0 0 0,-14-1 0 0 0,-19 3 0 0 0,20 1 0 0 0,7-1 0 0 0,-27 1 0 0 0,0-1 0 0 0,1 1 0 0 0,-1 0 0 0 0,1 0 0 0 0,-1 0 0 0 0,1 0 0 0 0,-1 0 0 0 0,1 1 0 0 0,-1-1 0 0 0,1 1 0 0 0,-1 0 0 0 0,1 0 0 0 0,0 0 0 0 0,-1 0 0 0 0,0-1 0 0 0,1 1 0 0 0,-1-1 0 0 0,0 1 0 0 0,1-1 0 0 0,-1 0 0 0 0,1 0 0 0 0,-1 0 0 0 0,1 0 0 0 0,-1 0 0 0 0,12 0 0 0 0,-8 0 0 0 0,32 6 0 0 0,-23-6 0 0 0,1 2 0 0 0,-1-1 0 0 0,2-1 0 0 0,-14-1 0 0 0,33 6 0 0 0,-23-3 0 0 0,0 1 0 0 0,0-1 0 0 0,0-1 0 0 0,-1-1 0 0 0,-1 1 0 0 0,-1-1 0 0 0,0-2 0 0 0,1 4 0 0 0,0-2 0 0 0,1 1 0 0 0,0-2 0 0 0,-1 1 0 0 0,0 0 0 0 0,-1-2 0 0 0,-2-3 0 0 0,-4-5 0 0 0,7-54 0 0 0,-10 61 0 0 0,-2-12 0 0 0,-1-4 0 0 0,-4-17 0 0 0,-1 1 0 0 0,-2 1 0 0 0,-8-20 0 0 0,5 18 0 0 0,-2 0 0 0 0,-2 1 0 0 0,-7-9 0 0 0,18 32 0 0 0,-1 0 0 0 0,2-1 0 0 0,0 1 0 0 0,0-1 0 0 0,0-2 0 0 0,-4-15 0 0 0,-16-75 0 0 0,17 74 0 0 0,1 11 0 0 0,1 0 0 0 0,2 0 0 0 0,0 0 0 0 0,0-15 0 0 0,0-67 0 0 0,0 73 0 0 0,2 18 0 0 0,0-1 0 0 0,1 1 0 0 0,0-8 0 0 0,2-4 0 0 0,4-32 0 0 0,-2 10 0 0 0,-4 34 0 0 0,1 0 0 0 0,0 0 0 0 0,1-1 0 0 0,1-4 42 0 0,-2 0 0 0 0,0-1-1 0 0,-1-15-41 0 0,0 13 159 0 0,0-1 0 0 0,3-9-159 0 0,2-66 220 0 0,-3 63-500 0 0,-1 16 171 0 0,1 0 0 0 0,1-1 0 0 0,2-7 109 0 0,0-4 0 0 0,0 1 0 0 0,-2-1 0 0 0,0-5 0 0 0,2-26 0 0 0,-3 8 0 0 0,6-15 0 0 0,1 21 993 0 0,-2-1-993 0 0,0 0 999 0 0,2-1-999 0 0,31-134-607 0 0,11 24 1024 0 0,-23 76-227 0 0,-2-10-190 0 0,-17 53 0 0 0,-2 0 0 0 0,-2-1 0 0 0,-1 0 0 0 0,-2-31 0 0 0,-2 35 0 0 0,-3-171 0 0 0,1 133 0 0 0,-2-14 0 0 0,-4-12 0 0 0,-11-121-34 0 0,11 114 8 0 0,3-7 11 0 0,5-17 15 0 0,-2-58 3 0 0,1 138-3 0 0,1-1 0 0 0,4 1 0 0 0,5-30 0 0 0,2 26 0 0 0,-6 34 0 0 0,0 0 0 0 0,-2-1 0 0 0,-1-1 0 0 0,-1 14 0 0 0,-1 3 0 0 0,1 0 0 0 0,-1 0 0 0 0,1 0 0 0 0,1 0 0 0 0,-1 1 0 0 0,1-1 0 0 0,0-2 0 0 0,1-6 8 0 0,0 1 0 0 0,-1-1 0 0 0,-1 0 0 0 0,0 0 0 0 0,-1 0 0 0 0,0-2-8 0 0,1-29 16 0 0,4 2-16 0 0,-3 31 0 0 0,0 0 0 0 0,-1 0 0 0 0,0 0 0 0 0,0 0 0 0 0,-2-9 0 0 0,1 3 0 0 0,0 10 0 0 0,-6-36 0 0 0,6 39 0 0 0,0 2 0 0 0,3-22 0 0 0,-3-20 0 0 0,0 21 0 0 0,-1 3 0 0 0,-1 0 0 0 0,-1-4 0 0 0,2 13 0 0 0,-5-6 0 0 0,6 16 0 0 0,3 6 0 0 0,9 18 0 0 0,7 10 5 0 0,-17-31-719 0 0,-2-2-313 0 0,0 0-69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8:21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59 26719 0 0,'-10'-1'290'0'0,"-1"0"1"0"0,1 0-1 0 0,0 1 1 0 0,-1 0-1 0 0,1 1 0 0 0,0 0 1 0 0,0 1-1 0 0,0 0 1 0 0,0 1-1 0 0,-8 2-290 0 0,12-2 0 0 0,-1-1 0 0 0,-7 0 0 0 0,5-1 0 0 0,9-1-10 0 0,0 0-1 0 0,0 0 1 0 0,0 0 0 0 0,-1 0-1 0 0,1 0 1 0 0,0 0-1 0 0,0 0 1 0 0,0 0 0 0 0,-1 0-1 0 0,1 0 1 0 0,0 0 0 0 0,0-1-1 0 0,0 1 1 0 0,-1 0-1 0 0,1 0 1 0 0,0 0 0 0 0,0 0-1 0 0,0 0 1 0 0,0 0 0 0 0,-1 0-1 0 0,1 0 1 0 0,0-1-1 0 0,0 1 1 0 0,0 0 0 0 0,0 0-1 0 0,0 0 1 0 0,0 0 0 0 0,-1 0-1 0 0,1-1 1 0 0,0 1-1 0 0,0 0 1 0 0,0 0 10 0 0,0-4-621 0 0,0 1 1 0 0,0 0-1 0 0,1-1 0 0 0,-1 1 0 0 0,1 0 1 0 0,0-1-1 0 0,1-1 621 0 0,3-15-2303 0 0,-2-6-253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8:24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925 136 919 0 0,'4'2'67'0'0,"15"3"-54"0"0,-19-5-13 0 0,1 0 0 0 0,-1 0 0 0 0,1 0 0 0 0,-1 0 0 0 0,1 0 0 0 0,-1 0 0 0 0,1 0 0 0 0,-1-1 0 0 0,1 1 0 0 0,-1 0 0 0 0,1 0 0 0 0,-1-1 0 0 0,1 1 0 0 0,-1 0 0 0 0,1 0 0 0 0,-1-1 0 0 0,0 1 0 0 0,1-1 0 0 0,-1 1 0 0 0,1 0 0 0 0,-1-1 0 0 0,0 0 0 0 0,19-24 139 0 0,-18 23 581 0 0,-1 2 249 0 0,0 0 45 0 0,0 0-61 0 0,0 0-288 0 0,0 0-121 0 0,0 0-28 0 0,-1-2-72 0 0,-3-20 2070 0 0,3 19-2006 0 0,0 2 514 0 0,1 1 2 0 0,-1-3-377 0 0,-1 0-1 0 0,0 1 1 0 0,1 0-1 0 0,-1-1 1 0 0,0 1-1 0 0,0 0 1 0 0,-1 0-1 0 0,-1-1-646 0 0,-3-3 155 0 0,1 1-66 0 0,1 1 569 0 0,-6-4 115 0 0,1 2 215 0 0,-20-13 2665 0 0,25 16-3539 0 0,3 1 46 0 0,-1 1 0 0 0,1 0 0 0 0,-1 0-1 0 0,1 0 1 0 0,0 1 0 0 0,-1-1 0 0 0,0 1 0 0 0,1-1 0 0 0,-1 1-1 0 0,1 0 1 0 0,-1 0 0 0 0,0 0-160 0 0,-17-1 16 0 0,17 1-16 0 0,0 0 0 0 0,0 0 0 0 0,0 1 0 0 0,0-1 0 0 0,0 1 0 0 0,0-1 0 0 0,0 1 0 0 0,-1 1 0 0 0,-11 0 0 0 0,9-2 0 0 0,1 0 0 0 0,-1 0 0 0 0,1 0 0 0 0,-1 1 0 0 0,1 0 0 0 0,0 0 0 0 0,-4 2 0 0 0,-25 5 0 0 0,22-6 81 0 0,-5 2 519 0 0,1-1 1 0 0,-1-1 0 0 0,-12 0-601 0 0,18-2 56 0 0,1 1-1 0 0,-1 1 1 0 0,-4 1-56 0 0,5-1-2 0 0,-1 1 2 0 0,-5 3 0 0 0,-1-1 0 0 0,1-1 0 0 0,-1 0 0 0 0,8-3 0 0 0,0 2 0 0 0,0-1 0 0 0,0 1 0 0 0,0 0 0 0 0,-3 3 0 0 0,-16 4 0 0 0,-5 3 0 0 0,11-2 0 0 0,16-9 0 0 0,0 0 0 0 0,1 1 0 0 0,-1 0 0 0 0,1 0 0 0 0,0 1 0 0 0,0-1 0 0 0,0 1 0 0 0,0 0 0 0 0,1 1 0 0 0,0-1 0 0 0,0 1 0 0 0,0 0 0 0 0,0 0 0 0 0,0 1 0 0 0,-56 66 0 0 0,50-58 0 0 0,8-11 0 0 0,0 1 0 0 0,-1-1 0 0 0,1 0 0 0 0,-1 0 0 0 0,0 0 0 0 0,0 0 0 0 0,-2 2 0 0 0,0-1 0 0 0,1 0 0 0 0,0 1 0 0 0,0-1 0 0 0,0 1 0 0 0,1 0 0 0 0,-1 0 0 0 0,0 2 0 0 0,-14 19 0 0 0,-5 6 0 0 0,17-26 0 0 0,4-5 0 0 0,0 1 0 0 0,1 0 0 0 0,-1 0 0 0 0,0 0 0 0 0,1 0 0 0 0,0 0 0 0 0,-1 0 0 0 0,1 1 0 0 0,0-1 0 0 0,0 0 0 0 0,0 1 0 0 0,0-1 0 0 0,-1 0 0 0 0,1 0 0 0 0,0 0 0 0 0,0 0 0 0 0,0 0 0 0 0,0 0 0 0 0,1 0 0 0 0,-1 0 0 0 0,0 1 0 0 0,1-1 0 0 0,0 0 0 0 0,-1 1 0 0 0,-1 23 0 0 0,-4 0 0 0 0,-9 51 0 0 0,15-75 0 0 0,0 0 0 0 0,0 0 0 0 0,0 1 0 0 0,-1-1 0 0 0,1 0 0 0 0,-1 0 0 0 0,1 0 0 0 0,-1 0 0 0 0,0 0 0 0 0,0 0 0 0 0,0 0 0 0 0,0 0 0 0 0,-1 1 0 0 0,-3 5 0 0 0,1 3 0 0 0,-8 28 0 0 0,9-31 0 0 0,2-5 0 0 0,0 0 0 0 0,0 0 0 0 0,1 1 0 0 0,-1-1 0 0 0,1 1 0 0 0,-1-1 0 0 0,1 1 0 0 0,0 1 0 0 0,1 33 0 0 0,-2-29 0 0 0,0-7 0 0 0,1 1 0 0 0,-1-1 0 0 0,1 0 0 0 0,0 0 0 0 0,-1 1 0 0 0,1-1 0 0 0,0 0 0 0 0,1 0 0 0 0,-1 1 0 0 0,0-1 0 0 0,1 2 0 0 0,5 40 0 0 0,-6-34 0 0 0,6 28 0 0 0,-2-20 0 0 0,-2 0 0 0 0,0 8 0 0 0,-2-24 0 0 0,0 1 0 0 0,0-1 0 0 0,0 1 0 0 0,0-1 0 0 0,1 1 0 0 0,-1-1 0 0 0,1 0 0 0 0,-1 1 0 0 0,1-1 0 0 0,1 2 0 0 0,7 22 0 0 0,-5-10 0 0 0,0-3 0 0 0,0 0 0 0 0,0 0 0 0 0,2 0 0 0 0,-1-1 0 0 0,2 1 0 0 0,-1-1 0 0 0,2 0 0 0 0,2 7 0 0 0,-6-12 0 0 0,0 1 0 0 0,0-1 0 0 0,1 0 0 0 0,0 0 0 0 0,5 4 0 0 0,-5-3 0 0 0,-2-5 0 0 0,1 1 0 0 0,-1-1 0 0 0,0 0 0 0 0,1 0 0 0 0,0 0 0 0 0,-1-1 0 0 0,1 1 0 0 0,4 1 0 0 0,10 8 0 0 0,-8-5 0 0 0,1 0 0 0 0,-1-1 0 0 0,1 0 0 0 0,7 2 0 0 0,4 0 0 0 0,-11-3 0 0 0,0-1 0 0 0,0 0 0 0 0,1-1 0 0 0,-1 0 0 0 0,7 0 0 0 0,75 15 1613 0 0,-59-11-3005 0 0,-31-6 1381 0 0,45 9-145 0 0,-15-6 158 0 0,18 4-2 0 0,-22-6 32 0 0,0-1 0 0 0,1-1-32 0 0,-1 2 834 0 0,-16 0-469 0 0,0 0-1 0 0,0-2 1 0 0,0 0-365 0 0,-5 0 0 0 0,-4-1 0 0 0,-1 1 0 0 0,0 0 0 0 0,1 0 0 0 0,-1 0 0 0 0,0 1 0 0 0,0-1 0 0 0,1 1 0 0 0,0 0 0 0 0,4 1 0 0 0,18-1 0 0 0,-9-1 0 0 0,8 0-64 0 0,-15 0 72 0 0,-1-1 0 0 0,0 0 0 0 0,1 0 0 0 0,-1-1 0 0 0,0-1 0 0 0,4 0-8 0 0,44-13 16 0 0,4 0-16 0 0,-41 9-664 0 0,1 0 0 0 0,-1-1 0 0 0,17-10 664 0 0,-4 7 754 0 0,-21 8-445 0 0,-1-1 1 0 0,1 0-1 0 0,-1-1 1 0 0,5-3-310 0 0,22-11 0 0 0,-21 13 0 0 0,-14 6 0 0 0,1-1 0 0 0,12-5 0 0 0,-3 0 0 0 0,-3 0 0 0 0,0 0 0 0 0,2 1 0 0 0,4-3 0 0 0,-14 5 0 0 0,1-1 0 0 0,1 1 0 0 0,-1 1 0 0 0,1 0 0 0 0,-2 0 0 0 0,1 0 0 0 0,0 0 0 0 0,0-1 0 0 0,-1 1 0 0 0,1-1 0 0 0,-1 0 0 0 0,0 0 0 0 0,0 0 0 0 0,0 0 0 0 0,0 0 0 0 0,1-3 0 0 0,8-13 0 0 0,-2 5 0 0 0,-6 12 0 0 0,0-1 0 0 0,9-21 0 0 0,-10 19 0 0 0,0 2 0 0 0,-1 0 0 0 0,0 0 0 0 0,0 0 0 0 0,0-1 0 0 0,-1 1 0 0 0,1 0 0 0 0,-1 0 0 0 0,0-3 0 0 0,2-42 0 0 0,5-25 0 0 0,-6 65 0 0 0,2-21 0 0 0,5-11 0 0 0,-7 36 0 0 0,-1 1 0 0 0,1 0 0 0 0,-1 0 0 0 0,0-1 0 0 0,0 1 0 0 0,0 0 0 0 0,-1 0 0 0 0,1-2 0 0 0,-1 0 0 0 0,1 2 0 0 0,0 0 0 0 0,0 0 0 0 0,0 0 0 0 0,0 0 0 0 0,0 0 0 0 0,0 0 0 0 0,1-1 0 0 0,0 0 0 0 0,0 2 0 0 0,-1-1 0 0 0,0 1 0 0 0,1-1 0 0 0,-1 1 0 0 0,0 0 0 0 0,0-1 0 0 0,0 1 0 0 0,-1-1 0 0 0,1 1 0 0 0,-1 0 0 0 0,1-1 0 0 0,-1 0 0 0 0,-13-68 0 0 0,10 55 0 0 0,-5-8 0 0 0,-6-32 0 0 0,0 4 0 0 0,12 42 0 0 0,0 0 0 0 0,1-2 0 0 0,1 2 0 0 0,-1-6 0 0 0,1 15 0 0 0,-9-24 0 0 0,8 19 0 0 0,0 0 0 0 0,0 1 0 0 0,-1 0 0 0 0,1-1 0 0 0,-1 1 0 0 0,-1 0 0 0 0,1 0 0 0 0,-1 0 0 0 0,-14-20 0 0 0,3 5 0 0 0,-5-4 0 0 0,13 14 0 0 0,3 6 0 0 0,-3-12 0 0 0,4 10 0 0 0,1 2 0 0 0,0 0 0 0 0,0 1 0 0 0,0-1 0 0 0,-1 1 0 0 0,1 0 0 0 0,-1 0 0 0 0,-3-2 0 0 0,-4-7 0 0 0,-2-3 0 0 0,-2-1 0 0 0,0 3 0 0 0,7 7 0 0 0,4 3 0 0 0,1 0 0 0 0,-1 0 0 0 0,0 0 0 0 0,1-1 0 0 0,0 1 0 0 0,-1 0 0 0 0,1-2 0 0 0,-4-2 0 0 0,-11-8 0 0 0,-9-7 0 0 0,-7-3 0 0 0,6 13 0 0 0,11 6 0 0 0,7 1 0 0 0,-1 1 0 0 0,0 0 0 0 0,0 1 0 0 0,0 1 0 0 0,-5-2 0 0 0,-7-2 0 0 0,-4-4 0 0 0,23 8 0 0 0,-1 0 0 0 0,1 1 0 0 0,0-1 0 0 0,-1 1 0 0 0,1 0 0 0 0,-1 0 0 0 0,-2 0 0 0 0,-17-5 0 0 0,1 6 0 0 0,1 2 0 0 0,19-3 0 0 0,-13 3 0 0 0,7 1 0 0 0,0 1 0 0 0,-5 1 0 0 0,1-5 0 0 0,5 4 0 0 0,0 1-448 0 0,1 1 1 0 0,-1-1-1 0 0,1 1 0 0 0,0 1 448 0 0,-3 3-897 0 0,7-9-618 0 0,2-1-18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8:28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118 140 6447 0 0,'0'0'142'0'0,"0"0"22"0"0,0 0 13 0 0,0-3-20 0 0,1-11-50 0 0,0 11 274 0 0,-1 3 110 0 0,0 0 18 0 0,0 0 3 0 0,0 0 0 0 0,-3-1 0 0 0,-16-7 4096 0 0,17 7-4096 0 0,2 1 0 0 0,0 0 0 0 0,0 0 0 0 0,0 0 0 0 0,0 0 0 0 0,0 0 0 0 0,0 0 0 0 0,-1 0-496 0 0,0 0 0 0 0,1 0 0 0 0,-1-1 1 0 0,1 1-1 0 0,-1 0 0 0 0,0 0 0 0 0,1-1 0 0 0,-1 1 0 0 0,1-1 0 0 0,-1 1 0 0 0,1 0 0 0 0,-1-1 0 0 0,1 1 0 0 0,-1-1 0 0 0,1 1 1 0 0,-1-1-1 0 0,1 0 0 0 0,0 1 0 0 0,-1-1 0 0 0,1 1 0 0 0,0-1 0 0 0,-1 0 0 0 0,1 1 0 0 0,0-1 0 0 0,0 0 0 0 0,0 0-16 0 0,-4-17 1630 0 0,4-5-966 0 0,0 12-537 0 0,1 5 357 0 0,-1-1 1 0 0,-1 1-1 0 0,1 0 0 0 0,-2-5-484 0 0,2 9 371 0 0,-1 3 117 0 0,-1 0-325 0 0,-4 7 775 0 0,1 8-918 0 0,5 3-24 0 0,-3 16 4 0 0,2-21 0 0 0,0 1 0 0 0,-1-1 0 0 0,-1 2 0 0 0,-12 33 0 0 0,9-32 0 0 0,0 0 0 0 0,0 6 0 0 0,4 22 0 0 0,-4-14 0 0 0,6-13 0 0 0,2-14 0 0 0,0 0 0 0 0,0 7 0 0 0,4-1 0 0 0,-4-6 0 0 0,15 23 0 0 0,-11-17 0 0 0,-4 3 0 0 0,-4 1 0 0 0,-1 0 0 0 0,-1-3 0 0 0,-3 0 0 0 0,1 0 0 0 0,6-11 0 0 0,0 1 0 0 0,0-1 0 0 0,-1 0 0 0 0,1 1 0 0 0,0-1 0 0 0,0 0 0 0 0,0 0 0 0 0,-1 1 0 0 0,1-1 0 0 0,0 0 0 0 0,0 0 0 0 0,-1 1 0 0 0,1-1 0 0 0,0 0 0 0 0,0 0 0 0 0,-1 0 0 0 0,1 1 0 0 0,0-1 0 0 0,-1 0 0 0 0,1 0 0 0 0,0 0 0 0 0,-1 0 0 0 0,1 0 0 0 0,0-9 0 0 0,5-12 89 0 0,-1 0-1 0 0,-1 0 1 0 0,0 0-1 0 0,-2 0 1 0 0,-1-22-89 0 0,0 26 295 0 0,-1 9-108 0 0,1 0 0 0 0,-1-1 0 0 0,0 1 1 0 0,-1 0-1 0 0,0 0 0 0 0,0 0 0 0 0,-3-5-187 0 0,-6-25 0 0 0,3 2 0 0 0,4 15 0 0 0,3 17 0 0 0,0 0 0 0 0,4-13 0 0 0,-1-6 0 0 0,-1 11 0 0 0,0 5 0 0 0,4-11 0 0 0,0 6 0 0 0,1 1 0 0 0,2 0 0 0 0,1 1 0 0 0,4 3 0 0 0,-8 6 0 0 0,19-5 0 0 0,-13 1 0 0 0,2 1 0 0 0,10 0 0 0 0,-19 4 0 0 0,9 0 0 0 0,-1 6 0 0 0,-8-4 0 0 0,7 11 0 0 0,-6-8 0 0 0,5 9 0 0 0,10 12 0 0 0,-3-5 0 0 0,-14-19 0 0 0,-2-1 0 0 0,0 1 0 0 0,0-1 0 0 0,0 0 0 0 0,0 0 0 0 0,0 0 0 0 0,-1 1 0 0 0,1-1 0 0 0,0 0 0 0 0,-1 1 0 0 0,1-1 0 0 0,-1 1 0 0 0,1-1 0 0 0,-1 1 0 0 0,0-1 0 0 0,4 13 0 0 0,-3-2 0 0 0,-5 0 0 0 0,-4-3 0 0 0,-2 0 0 0 0,-1-1 0 0 0,-11 6 0 0 0,-8 6 0 0 0,28-17 0 0 0,-15 6 0 0 0,-37 18 1613 0 0,53-26-2063 0 0,-1-1-50 0 0,-28 7-107 0 0,19-5 607 0 0,5 0 0 0 0,16-2 0 0 0,1 6 0 0 0,-1 3 0 0 0,-3 1 0 0 0,2 1 0 0 0,-8-10 0 0 0,-1 0 0 0 0,1 0 0 0 0,0 0 0 0 0,0 0 0 0 0,-1 0 0 0 0,1-1 0 0 0,0 1 0 0 0,0 0 0 0 0,0 0 0 0 0,0-1 0 0 0,0 1 0 0 0,0 0 0 0 0,1-1 0 0 0,-1 1 0 0 0,0-1 0 0 0,3 2 0 0 0,10 10 0 0 0,-2-3 0 0 0,-1 0 0 0 0,4 3 0 0 0,1 5 0 0 0,-7-8 0 0 0,0 0 0 0 0,21 26 0 0 0,-20-27 0 0 0,0 0 0 0 0,-1 1 0 0 0,-2 0 0 0 0,0 2 0 0 0,0-2 0 0 0,4-3 0 0 0,-11-6 39 0 0,1 0 0 0 0,-1 1 0 0 0,1-1-1 0 0,-1 0 1 0 0,1 0 0 0 0,0 1 0 0 0,-1-1 0 0 0,1 0 0 0 0,0 0-1 0 0,-1 0 1 0 0,1 0 0 0 0,0 0 0 0 0,-1 0 0 0 0,1 0 0 0 0,0 0-1 0 0,-1 0 1 0 0,1 0 0 0 0,0 0 0 0 0,-1 0 0 0 0,1 0 0 0 0,-1-1-1 0 0,1 1-38 0 0,2-5 905 0 0,-2-1-1210 0 0,-1 6 219 0 0,0-1 1 0 0,0 0-1 0 0,0 0 1 0 0,0 0-1 0 0,0 0 1 0 0,0 0-1 0 0,0 1 1 0 0,0-1-1 0 0,-1 0 1 0 0,1 0-1 0 0,0 0 1 0 0,0 1-1 0 0,-1-1 1 0 0,1 0-1 0 0,0 0 1 0 0,-1 1-1 0 0,0-2 86 0 0,0 0-285 0 0,-1-1 0 0 0,0 1 0 0 0,0-1 0 0 0,0 1 0 0 0,0 0 1 0 0,0 0-1 0 0,-1 0 0 0 0,1 0 0 0 0,0 0 0 0 0,-3-1 285 0 0,-5-5-1023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8:31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60 6447 0 0,'0'0'142'0'0,"0"0"22"0"0,0 0 13 0 0,0 0 55 0 0,0 0 181 0 0,0 0 78 0 0,0 0 18 0 0,0 0 3 0 0,0 0 0 0 0,3-3 0 0 0,7-8 0 0 0,-7 9-69 0 0,-3 1-339 0 0,0 1 0 0 0,0-1 0 0 0,0 1 0 0 0,0 0 0 0 0,1-1 0 0 0,-1 1 1 0 0,0-1-1 0 0,0 1 0 0 0,0 0 0 0 0,-1-1 0 0 0,1 1 0 0 0,0-1 0 0 0,0 1 0 0 0,0 0 0 0 0,0-1 0 0 0,0 1 0 0 0,0 0 0 0 0,-1-1 0 0 0,1 1 0 0 0,0 0 1 0 0,0-1-1 0 0,0 1 0 0 0,-1 0 0 0 0,1-1 0 0 0,0 1 0 0 0,-1 0 0 0 0,1-1 0 0 0,0 1-104 0 0,-11-10 5198 0 0,10 8-5561 0 0,0 1 875 0 0,1 1 0 0 0,0 0 0 0 0,0 0 0 0 0,0-2-69 0 0,-3-9 477 0 0,3 5 1221 0 0,11 9-941 0 0,2 3-1200 0 0,-2 1 0 0 0,-3-1 72 0 0,-6-4 299 0 0,0-3-239 0 0,1 2 547 0 0,17 10 115 0 0,-8-5-794 0 0,1-1 0 0 0,2 0 0 0 0,-1 1 0 0 0,0 1 0 0 0,1-2 0 0 0,-1-2 0 0 0,2-1 0 0 0,-2 0 0 0 0,0 2 0 0 0,-2 0 0 0 0,1 3 0 0 0,1 0 0 0 0,0-2 0 0 0,1 0 0 0 0,28 9 0 0 0,-15-4 0 0 0,22 7 72 0 0,-37-12-77 0 0,0 1-1 0 0,11 6 6 0 0,-11-5-5 0 0,0 0 5 0 0,-2 2 0 0 0,3 2 0 0 0,-11-10 0 0 0,1-1 0 0 0,18 17 0 0 0,8 4 1557 0 0,-28-20-2007 0 0,-2-1-50 0 0,2 3 58 0 0,27 23 341 0 0,-17-7 1178 0 0,-10-16-834 0 0,-1-1 200 0 0,1 0-294 0 0,6 8-133 0 0,-7-8-16 0 0,13 15 0 0 0,-3 2 0 0 0,6 5 0 0 0,-11-13 0 0 0,-5-9 0 0 0,0 0 0 0 0,-1 0 0 0 0,1 0 0 0 0,0-1 0 0 0,0 1 0 0 0,1-1 0 0 0,-1 1 0 0 0,0-1 0 0 0,0 1 0 0 0,1-1 0 0 0,-1 1 0 0 0,3 1 0 0 0,5 7 0 0 0,8 4 0 0 0,-16-13 0 0 0,19 25 0 0 0,-12-15 0 0 0,3-2 0 0 0,1 0 0 0 0,-3 1 0 0 0,-1 2 0 0 0,-2 1 0 0 0,0 0 0 0 0,1 1 0 0 0,1-2 0 0 0,0-2 0 0 0,1 0 0 0 0,-7-9 0 0 0,-1 0 0 0 0,1 1 0 0 0,-1-1 0 0 0,0 1 0 0 0,1-1 0 0 0,-1 1 0 0 0,0-1 0 0 0,0 1 0 0 0,0-1 0 0 0,0 1 0 0 0,0 0 0 0 0,0 0 0 0 0,0 3 0 0 0,6 7 0 0 0,-3 2 0 0 0,0-1 0 0 0,4 5 0 0 0,-8-18 0 0 0,4 36 0 0 0,-4-32 0 0 0,2 2 0 0 0,5 11 0 0 0,3 7 0 0 0,-4-12 0 0 0,1 0 0 0 0,1 4 0 0 0,-7-11 0 0 0,-1-1 0 0 0,2 7 0 0 0,-4 0 0 0 0,3 1 0 0 0,1 0 0 0 0,-2-11 0 0 0,0 0 0 0 0,0 0 0 0 0,0 1 0 0 0,1-1 0 0 0,-1 0 0 0 0,0 0 0 0 0,1 0 0 0 0,-1 0 0 0 0,0 0 0 0 0,1 1 0 0 0,0-1 0 0 0,-1 0 0 0 0,1 0 0 0 0,0 0 0 0 0,0 3 0 0 0,0 12 0 0 0,0 8 0 0 0,0-12 0 0 0,-3 0 0 0 0,0 0 0 0 0,-3-2 0 0 0,-17 32 0 0 0,11-23 0 0 0,5-3 0 0 0,6-13 0 0 0,-1 2 0 0 0,-11 18 0 0 0,-2-4 0 0 0,7-10 0 0 0,3-2 0 0 0,-1-1 0 0 0,0-1 0 0 0,-1 1 0 0 0,1 0 0 0 0,-1-1 0 0 0,0 0 0 0 0,-5 2 0 0 0,-14 21 0 0 0,10-15 0 0 0,4 0 0 0 0,10-11 0 0 0,-15 17 0 0 0,1 0 0 0 0,8-10 0 0 0,-1-2 0 0 0,-1-1 0 0 0,0 1 0 0 0,-2 0 0 0 0,1 0 0 0 0,0 2 0 0 0,9-8 0 0 0,1 0 0 0 0,-1-1 0 0 0,0 1 0 0 0,1 0 0 0 0,-1-1 0 0 0,0 1 0 0 0,1-1 0 0 0,-1 1 0 0 0,0-1 0 0 0,0 1 0 0 0,0-1 0 0 0,0 0 0 0 0,1 1 0 0 0,-1-1 0 0 0,0 0 0 0 0,0 0 0 0 0,0 1 0 0 0,0-1 0 0 0,0 0 0 0 0,-17 3 0 0 0,-25 7 0 0 0,-14 8 0 0 0,34-11 0 0 0,0 0 0 0 0,0-2 0 0 0,-1 0 0 0 0,0-2 0 0 0,-23 5 0 0 0,33-4 0 0 0,-1-2 0 0 0,1 0 0 0 0,-10 0 0 0 0,21-2 0 0 0,1 0 0 0 0,-1 0 0 0 0,0 0 0 0 0,1 0 0 0 0,-1 0 0 0 0,1 0 0 0 0,-1-1 0 0 0,0 0 0 0 0,1 1 0 0 0,-1-1 0 0 0,1 0 0 0 0,-1 0 0 0 0,1 0 0 0 0,0 0 0 0 0,0-1 0 0 0,-2-1 0 0 0,4 3 0 0 0,-12-9 0 0 0,-1 1 0 0 0,3 5 0 0 0,-6-3 33 0 0,4 3-199 0 0,10 2-530 0 0,-11-8-5411 0 0,11 8 2745 0 0,1 0-4988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8:34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80 348 6447 0 0,'0'0'142'0'0,"0"0"22"0"0,0 0 13 0 0,0 0 55 0 0,0 0 181 0 0,0 0 78 0 0,0 0 18 0 0,-1-2 3 0 0,-4-40 5120 0 0,4 40-5120 0 0,1 2 0 0 0,0 0 0 0 0,-5-50 2491 0 0,4 43-2885 0 0,1 5-107 0 0,0 0 0 0 0,-1 0-1 0 0,1 0 1 0 0,0-1 0 0 0,0 1 0 0 0,1 0 0 0 0,-1 0 0 0 0,0 0 0 0 0,1 0-1 0 0,-1 0 1 0 0,1-2-11 0 0,12-42 1960 0 0,-11 33-1794 0 0,-5 8 163 0 0,0 3 1224 0 0,3 2-1553 0 0,0 0 1 0 0,0-1-1 0 0,0 1 0 0 0,0 0 1 0 0,-1 0-1 0 0,1 0 0 0 0,0-1 0 0 0,0 1 1 0 0,-1 0-1 0 0,1 0 0 0 0,0 0 1 0 0,0 0-1 0 0,-1-1 0 0 0,1 1 0 0 0,0 0 1 0 0,-1 0-1 0 0,1 0 0 0 0,0 0 1 0 0,0 0-1 0 0,-1 0 0 0 0,1 0 0 0 0,0 0 1 0 0,-1 0-1 0 0,1 0 0 0 0,0 0 1 0 0,-1 0-1 0 0,1 0 0 0 0,0 0 0 0 0,0 0 1 0 0,-1 0-1 0 0,1 0 0 0 0,0 1 1 0 0,-1-1-1 0 0,1 0 0 0 0,0 0 0 0 0,0 0 1 0 0,-1 0-1 0 0,1 1 0 0 0,0-1 1 0 0,0 0-1 0 0,0 0 0 0 0,-1 0 0 0 0,1 1 1 0 0,0-1-1 0 0,0 0 0 0 0,0 0 1 0 0,-1 1-1 0 0,1-1 0 0 0,0 0 0 0 0,0 0 1 0 0,0 1-1 0 0,0-1 0 0 0,0 0 1 0 0,0 1-1 0 0,0-1 0 0 0,0 0 0 0 0,-3 6 0 0 0,0-1 0 0 0,1 1 0 0 0,0 0 0 0 0,0-1 0 0 0,1 1 0 0 0,-1 0 0 0 0,1 3 0 0 0,-4 42 0 0 0,-5 77 72 0 0,9-108 96 0 0,1-1 284 0 0,-2 1 0 0 0,0 0 0 0 0,-1-1 0 0 0,-6 18-452 0 0,-4 19 0 0 0,11-48 0 0 0,1-4 0 0 0,0 0 0 0 0,1 0 0 0 0,-1 0 0 0 0,1 0 0 0 0,0 0 0 0 0,0 3 0 0 0,2 5 0 0 0,0 0 0 0 0,-2-11 0 0 0,0 0 0 0 0,1-1 0 0 0,-1 1 0 0 0,0-1 0 0 0,0 1 0 0 0,1-1 0 0 0,-1 1 0 0 0,0-1 0 0 0,1 1 0 0 0,-1-1 0 0 0,0 0 0 0 0,1 1 0 0 0,-1-1 0 0 0,0 1 0 0 0,1-1 0 0 0,-1 0 0 0 0,1 1 0 0 0,-1-1 0 0 0,1 0 0 0 0,0 0 0 0 0,-1 0 0 0 0,0 0 0 0 0,1 0 0 0 0,-1-1 0 0 0,1 1 0 0 0,-1 0 0 0 0,1-1 0 0 0,-1 1 0 0 0,0 0 0 0 0,1 0 0 0 0,-1-1 0 0 0,0 1 0 0 0,1-1 0 0 0,-1 1 0 0 0,0 0 0 0 0,1-1 0 0 0,-1 1 0 0 0,0-1 0 0 0,0 1 0 0 0,1-1 0 0 0,3-10 0 0 0,-5-2 0 0 0,-6-28 0 0 0,0-10 0 0 0,6 39 331 0 0,-1 1 0 0 0,2 0 0 0 0,0-1-1 0 0,0 1 1 0 0,2-12-331 0 0,0-6 378 0 0,-1 18-373 0 0,0 0 0 0 0,2-1 0 0 0,-1 1 0 0 0,2-4-5 0 0,0 2-2 0 0,0-1 0 0 0,0-8 2 0 0,2-19 0 0 0,2 0 0 0 0,5-8 0 0 0,-7 31 0 0 0,0-1 0 0 0,1 1 0 0 0,1 0 0 0 0,1 1 0 0 0,7-12 0 0 0,-15 29 0 0 0,-1-1 0 0 0,0 0 0 0 0,1 0 0 0 0,-1 0 0 0 0,1 0 0 0 0,-1 0 0 0 0,1 0 0 0 0,-1 1 0 0 0,1-1 0 0 0,0 0 0 0 0,-1 0 0 0 0,1 1 0 0 0,0-1 0 0 0,0 0 0 0 0,0 1 0 0 0,-1-1 0 0 0,1 1 0 0 0,0-1 0 0 0,0 1 0 0 0,0-1 0 0 0,0 1 0 0 0,3-1 0 0 0,14-16 0 0 0,-1 5 0 0 0,-14 11 0 0 0,13-8 0 0 0,-11 9 0 0 0,-2 1 0 0 0,10 0 0 0 0,-10 0 0 0 0,1 0 0 0 0,-1 0 0 0 0,-1 1 0 0 0,1-1 0 0 0,0 1 0 0 0,0 0 0 0 0,0 0 0 0 0,-1 0 0 0 0,1 0 0 0 0,-1 1 0 0 0,0-1 0 0 0,5 8 0 0 0,-5-2 0 0 0,0 0 0 0 0,0 1 0 0 0,0-1 0 0 0,-1 0 0 0 0,-1 1 0 0 0,1-1 0 0 0,-1 1 0 0 0,-1-1 0 0 0,1 1 0 0 0,-1-1 0 0 0,-2 6 0 0 0,-2 8 0 0 0,2-17 0 0 0,-1-1 0 0 0,-6 12 0 0 0,-1 0 0 0 0,-1 0 0 0 0,0-1 0 0 0,-1-1 0 0 0,-8 8 0 0 0,2-4 0 0 0,12-12 0 0 0,1 0 0 0 0,-1 0 0 0 0,0 0 0 0 0,0-1 0 0 0,0 0 0 0 0,-7 3 0 0 0,-2 1 0 0 0,13-6 0 0 0,0-1 0 0 0,-1 0 0 0 0,1 0 0 0 0,-1 0 0 0 0,1-1 0 0 0,-1 1 0 0 0,0-1 0 0 0,0 0 0 0 0,-2 0 0 0 0,-3 0 0 0 0,3-8 0 0 0,6 7 0 0 0,0 0 0 0 0,0 0 0 0 0,-1-1 0 0 0,1 1 0 0 0,0 0 0 0 0,0 0 0 0 0,0-1 0 0 0,0 1 0 0 0,0 0 0 0 0,0 0 0 0 0,0-1 0 0 0,0 1 0 0 0,0 0 0 0 0,0 0 0 0 0,0-1 0 0 0,0 1 0 0 0,0 0 0 0 0,0-1 0 0 0,0 1 0 0 0,0 0 0 0 0,0 0 0 0 0,0-1 0 0 0,0 1 0 0 0,0 0 0 0 0,0 0 0 0 0,0-1 0 0 0,1 1 0 0 0,-1 0 0 0 0,1 0 0 0 0,-1-1 0 0 0,1 1 0 0 0,-1 0 0 0 0,1 0 0 0 0,-1 0 0 0 0,1 0 0 0 0,-1 0 0 0 0,1 0 0 0 0,-1 0 0 0 0,1 0 0 0 0,-1 0 0 0 0,1 0 0 0 0,-1 0 0 0 0,1 0 0 0 0,-1 0 0 0 0,1 0 0 0 0,-1 0 0 0 0,1 1 0 0 0,2 0 0 0 0,0 0 0 0 0,0 0 0 0 0,-1 1 0 0 0,1-1 0 0 0,0 1 0 0 0,-1 0 0 0 0,1 0 0 0 0,-1 0 0 0 0,1 0 0 0 0,-1 1 0 0 0,0-1 0 0 0,0 1 0 0 0,0-1 0 0 0,0 1 0 0 0,0 0 0 0 0,-1-1 0 0 0,1 3 0 0 0,5 8 0 0 0,-2 0 0 0 0,0 1 0 0 0,1 7 0 0 0,5 11 0 0 0,-2-12 0 0 0,0-1 0 0 0,1 0 0 0 0,1-1 0 0 0,10 13 0 0 0,-13-22 0 0 0,2-1 0 0 0,0-1 0 0 0,-2 3 0 0 0,-4 1-1225 0 0,-4-11 1113 0 0,0 0 0 0 0,-1 0 0 0 0,1 0 0 0 0,0 0 1 0 0,0 0-1 0 0,0 0 0 0 0,0 0 0 0 0,0 0 0 0 0,0 0 0 0 0,0 0 1 0 0,0 0-1 0 0,0 0 0 0 0,0 0 0 0 0,0 0 0 0 0,0 0 0 0 0,0 0 1 0 0,0 0-1 0 0,0 0 0 0 0,0 0 0 0 0,0 0 0 0 0,0 0 0 0 0,0 0 1 0 0,0 0-1 0 0,0 0 0 0 0,0 0 0 0 0,0 0 0 0 0,0 0 0 0 0,0 0 1 0 0,-1 0-1 0 0,1 0 0 0 0,0 0 0 0 0,0 0 0 0 0,0 0 0 0 0,0 0 1 0 0,0 0-1 0 0,0 1 0 0 0,0-1 0 0 0,0 0 0 0 0,0 0 0 0 0,0 0 1 0 0,0 0-1 0 0,0 0 0 0 0,0 0 0 0 0,0 0 0 0 0,0 0 0 0 0,0 0 1 0 0,0 0-1 0 0,0 0 0 0 0,0 0 0 0 0,0 0 0 0 0,0 0 0 0 0,0 0 1 0 0,0 0-1 0 0,0 0 0 0 0,0 0 0 0 0,1 0 0 0 0,-1 0 112 0 0,-8-2-8592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8:37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728 120 8287 0 0,'0'0'191'0'0,"0"0"26"0"0,0 0 9 0 0,0 0 42 0 0,0 0 158 0 0,5-6 360 0 0,-2 3 2508 0 0,7-11-2270 0 0,-9 12-512 0 0,-1 2 0 0 0,0 0 0 0 0,0 0 0 0 0,0 0 0 0 0,0 0 0 0 0,0 0 0 0 0,0 0 0 0 0,-1-1-69 0 0,-3-6-294 0 0,0 2-61 0 0,4 4 283 0 0,-3 0 339 0 0,2 0-650 0 0,0 1 1 0 0,1-1-1 0 0,-1 0 1 0 0,1 1-1 0 0,-1-1 1 0 0,0 0-1 0 0,0 1 0 0 0,1-1 1 0 0,-1 1-1 0 0,0-1 1 0 0,0 1-1 0 0,1 0 1 0 0,-1-1-1 0 0,0 1 1 0 0,0 0-1 0 0,-1-1-60 0 0,-31-16 1976 0 0,23 15-1976 0 0,-6-1 0 0 0,1-4 0 0 0,5 5 261 0 0,8 2-113 0 0,0 0-1 0 0,0-1 1 0 0,1 1-1 0 0,-1 0 0 0 0,0-1 1 0 0,0 0-1 0 0,0 1 1 0 0,1-1-1 0 0,-1 0 0 0 0,0 0 1 0 0,0 0-148 0 0,-9 4 165 0 0,7-4-165 0 0,3 1 0 0 0,0 0 0 0 0,0 0 0 0 0,0 0 0 0 0,0 0 0 0 0,0 0 0 0 0,0 0 0 0 0,0 0 0 0 0,0 0 0 0 0,0 0 0 0 0,0 1 0 0 0,0-1 0 0 0,0 0 0 0 0,0 1 0 0 0,0-1 0 0 0,-1 1 0 0 0,-9 3 0 0 0,-6 2 0 0 0,12-7 0 0 0,2 0 0 0 0,-4 0 0 0 0,1 1 0 0 0,0 0 0 0 0,-1 0 0 0 0,1 1 0 0 0,0 0 0 0 0,-4 0 0 0 0,2 1 0 0 0,-51 8 0 0 0,46-6 0 0 0,-94 42 0 0 0,101-44 0 0 0,-6 4 149 0 0,3-2 231 0 0,-1 1-1 0 0,1 0 1 0 0,0 1 0 0 0,0 0 0 0 0,-6 5-380 0 0,11-8 0 0 0,-12 11 0 0 0,-2 3 0 0 0,-16 21 0 0 0,30-36 0 0 0,1 1 0 0 0,-7 12 0 0 0,-7 16 0 0 0,1 1 0 0 0,2 1 0 0 0,0 2 0 0 0,2-8 0 0 0,9-21 0 0 0,0 0 0 0 0,0 0 0 0 0,1 0 0 0 0,0 0 0 0 0,-1 6 0 0 0,-2 13 0 0 0,-2 0 0 0 0,-5 13 0 0 0,3-12 0 0 0,2-1 0 0 0,-1 11 0 0 0,5-14 0 0 0,0 0 0 0 0,2 0 0 0 0,1 1 0 0 0,2 12 0 0 0,-3-24 0 0 0,1 20 0 0 0,0-28 0 0 0,1 14 0 0 0,1-1 0 0 0,0 1 0 0 0,5 14 0 0 0,8 19 0 0 0,-13-43 0 0 0,3 11 0 0 0,-1 0 0 0 0,0 1 0 0 0,-1 6 0 0 0,-3-19 0 0 0,6 20 0 0 0,-1-1 0 0 0,12 34 0 0 0,-17-53 0 0 0,1-4 0 0 0,-1 0 0 0 0,1 0 0 0 0,-1 0 0 0 0,1 0 0 0 0,0 0 0 0 0,-1 0 0 0 0,1 0 0 0 0,0 0 0 0 0,1 0 0 0 0,0 1 0 0 0,8 16 0 0 0,-6-16 0 0 0,0 0 0 0 0,16 13 0 0 0,5 2 0 0 0,-7-3 0 0 0,-8-6 0 0 0,-1-2 0 0 0,1 1 0 0 0,3 1 0 0 0,-1-2 0 0 0,28 18 0 0 0,-2-4 0 0 0,-29-15 0 0 0,2-1 0 0 0,12-1 0 0 0,-8 1 0 0 0,0-1 0 0 0,1-1 0 0 0,6 0 0 0 0,18 3 0 0 0,-15-3 0 0 0,0-2 0 0 0,0 0 0 0 0,6-2 0 0 0,46 1 0 0 0,-76 1 0 0 0,0-1 0 0 0,0 0 0 0 0,0 0 0 0 0,0 0 0 0 0,0 1 0 0 0,1-1 0 0 0,-1 0 0 0 0,0 0 0 0 0,0 0 0 0 0,0-1 0 0 0,0 1 0 0 0,0 0 0 0 0,0 0 0 0 0,0-1 0 0 0,1 1 0 0 0,-1 0 0 0 0,0-1 0 0 0,1 0 0 0 0,1-1 0 0 0,23-5 0 0 0,-9 2 0 0 0,-1 0 0 0 0,0-1 0 0 0,13-7 0 0 0,-27 11 0 0 0,-1 1 0 0 0,1 0 0 0 0,-1 0 0 0 0,1 1 0 0 0,0-1 0 0 0,-1 0 0 0 0,1 0 0 0 0,0 1 0 0 0,0-1 0 0 0,0 1 0 0 0,-1-1 0 0 0,3 1 0 0 0,2-1 0 0 0,24-10 0 0 0,9-6 0 0 0,-10 7 0 0 0,-1 4 0 0 0,2-6 0 0 0,-19 11 0 0 0,-9 0 0 0 0,1 1 0 0 0,-1 0 0 0 0,1-1 0 0 0,-1 1 0 0 0,1-1 0 0 0,-1 0 0 0 0,1 0 0 0 0,-1 0 0 0 0,1 0 0 0 0,-1-1 0 0 0,2 0 0 0 0,8-4 0 0 0,-3 1 0 0 0,1 0 0 0 0,0 1 0 0 0,0 1 0 0 0,0-1 0 0 0,5 1 0 0 0,-1-4 0 0 0,10-8 0 0 0,-11 10 0 0 0,18-2 0 0 0,-12 2 65 0 0,-3 1 54 0 0,0-1 1 0 0,-1-1 0 0 0,1 0-1 0 0,-1 0 1 0 0,11-8-120 0 0,-22 12-442 0 0,4-2 293 0 0,14-9 534 0 0,-21 11 90 0 0,10-7 625 0 0,1 0-1080 0 0,0-6-24 0 0,1-7 4 0 0,10-10 0 0 0,-1 5 0 0 0,10-11 0 0 0,-16 17 0 0 0,-12 15 0 0 0,-1 3 0 0 0,-1 1 0 0 0,0-1 0 0 0,-1 0 0 0 0,1 0 0 0 0,0 0 0 0 0,-1 0 0 0 0,1-2 0 0 0,9-20 0 0 0,0-10 0 0 0,-7 20 0 0 0,-1 0 0 0 0,0 0 0 0 0,-1-1 0 0 0,-1 0 0 0 0,0-16 0 0 0,-2-4 0 0 0,0 13 602 0 0,-1 0 0 0 0,-3-7-602 0 0,-2-30 844 0 0,7 55-844 0 0,-3-14 0 0 0,-11-25 0 0 0,11 33 0 0 0,1 5 0 0 0,0 0 0 0 0,0 0 0 0 0,0 0 0 0 0,-1 1 0 0 0,0-2 0 0 0,1 4 0 0 0,0 0 0 0 0,0 0 0 0 0,1 0 0 0 0,-1 0 0 0 0,1 0 0 0 0,0 0 0 0 0,0-1 0 0 0,0 1 0 0 0,0-2 0 0 0,-2-7 0 0 0,-6-9 0 0 0,6 14 0 0 0,-13-21 0 0 0,4 7 0 0 0,4 7 0 0 0,-20-27 0 0 0,13 23 0 0 0,-10-10 0 0 0,-2 2 0 0 0,-3-2 0 0 0,13 15 0 0 0,13 11 0 0 0,0-1 0 0 0,0 0 0 0 0,1 0 0 0 0,-1 0 0 0 0,1 0 0 0 0,-1-2 0 0 0,0 2 0 0 0,0 0 0 0 0,0 0 0 0 0,0 0 0 0 0,0 0 0 0 0,0 0 0 0 0,0 1 0 0 0,-1 0 0 0 0,1 0 0 0 0,-1 0 0 0 0,-1 1 0 0 0,-19-11 0 0 0,5 2 0 0 0,0 2 0 0 0,0 0 0 0 0,-2 0 0 0 0,-38-14 0 0 0,47 16 0 0 0,-1 2 0 0 0,0 0 0 0 0,0 1 0 0 0,-4-1 0 0 0,-33-8 0 0 0,46 11 0 0 0,-1 0 0 0 0,0 0 0 0 0,0 1 0 0 0,1 0 0 0 0,-1 0 0 0 0,0 0 0 0 0,-2 1 0 0 0,-19-1 0 0 0,-46 6-1384 0 0,68-6 1181 0 0,1 1 0 0 0,0 0 0 0 0,-1-1 0 0 0,1 2 0 0 0,0-1 0 0 0,-1 0 0 0 0,1 1 0 0 0,0 0 0 0 0,-3 1 203 0 0,-10 6-6575 0 0,15-8 5085 0 0,-10 6-7298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8:42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94 143 8287 0 0,'0'0'382'0'0,"0"0"-8"0"0,-1-1-240 0 0,-2-6-49 0 0,2 6 280 0 0,1 1 122 0 0,0 0 22 0 0,0 0 3 0 0,0 0 0 0 0,0 0 0 0 0,0-5 14 0 0,1 1 0 0 0,0 0-1 0 0,0 0 1 0 0,0-1 0 0 0,0 1-1 0 0,0 0 1 0 0,1 0-526 0 0,0 0 1012 0 0,-1 0 1 0 0,0 0-1 0 0,0 0 1 0 0,0 0-1 0 0,0 0 1 0 0,0-4-1013 0 0,-1 7 235 0 0,-1-1 1 0 0,1 0-1 0 0,-1 1 1 0 0,0-1-1 0 0,0 1 0 0 0,1-1 1 0 0,-1 1-1 0 0,0-1 1 0 0,0 1-1 0 0,0-1 1 0 0,0 1-1 0 0,-1 0 1 0 0,1 0-1 0 0,0 0 0 0 0,-1-1-235 0 0,0 0 122 0 0,-5-4-122 0 0,6 6 0 0 0,1 1 0 0 0,0-1 0 0 0,-1 0 0 0 0,1 0 0 0 0,-1 0 0 0 0,1 0 0 0 0,0 0 0 0 0,-1 1 0 0 0,1-1 0 0 0,-1 0 0 0 0,1 0 0 0 0,0 1 0 0 0,-1-1 0 0 0,1 0 0 0 0,0 0 0 0 0,0 1 0 0 0,-1-1 0 0 0,1 0 0 0 0,0 1 0 0 0,-1-1 0 0 0,-1 3 0 0 0,-7 15 0 0 0,9-17 0 0 0,-13 37 0 0 0,6-14 0 0 0,1 1 0 0 0,1 0 0 0 0,2 0 0 0 0,0 0 0 0 0,2 2 0 0 0,-4 23 0 0 0,0 44 0 0 0,4-63 0 0 0,0-3 0 0 0,1-7 0 0 0,-1-1 0 0 0,-2 10 0 0 0,-2 10 443 0 0,4-77 1162 0 0,3-14-1605 0 0,-2-34 0 0 0,0 15 0 0 0,-2 38 0 0 0,3 1 0 0 0,1-4 0 0 0,-1 26 0 0 0,0 4 0 0 0,-1-1 0 0 0,0 1 0 0 0,0 0 0 0 0,0-1 0 0 0,-1-2 0 0 0,-1-5 0 0 0,-1-37 0 0 0,3 39 0 0 0,3 0 0 0 0,0 2 72 0 0,-2 8-35 0 0,-1 1 1 0 0,0-1-1 0 0,1 1 1 0 0,-1-1-1 0 0,1 1 0 0 0,-1-1 1 0 0,0 1-1 0 0,1-1 0 0 0,-1 1 1 0 0,1 0-1 0 0,0-1 1 0 0,-1 1-1 0 0,1 0 0 0 0,-1-1 1 0 0,1 1-1 0 0,-1 0 0 0 0,1 0 1 0 0,0-1-1 0 0,-1 1-37 0 0,3-1 149 0 0,47-34 968 0 0,-31 20-1117 0 0,-4 5 0 0 0,-10 9 0 0 0,0 0 0 0 0,20-11 0 0 0,-13 8 0 0 0,1 3 0 0 0,-1 3 0 0 0,-1 5 0 0 0,-7-4 0 0 0,5 6 0 0 0,2 16 0 0 0,-9-19 0 0 0,0-1 0 0 0,0 1 0 0 0,-1 0 0 0 0,1 0 0 0 0,-1 0 0 0 0,-1-1 0 0 0,1 1 0 0 0,-1 0 0 0 0,0 0 0 0 0,-1 0 0 0 0,1 0 0 0 0,-1 0 0 0 0,-1 4 0 0 0,1-1 0 0 0,0-4 0 0 0,0 0 0 0 0,0 0 0 0 0,0 0 0 0 0,-1 0 0 0 0,-1 3 0 0 0,2-2 0 0 0,0-4 0 0 0,0 1 0 0 0,0-1 0 0 0,0 0 0 0 0,0 0 0 0 0,0 0 0 0 0,0 0 0 0 0,-1 0 0 0 0,1 0 0 0 0,0 0 0 0 0,-1 0 0 0 0,0-1 0 0 0,-1 2 0 0 0,0 1 0 0 0,0-1 0 0 0,0 0 0 0 0,0 0 0 0 0,0 0 0 0 0,0-1 0 0 0,-1 1 0 0 0,0-1 0 0 0,-2 2 0 0 0,-7 2 0 0 0,-1-1 0 0 0,-10 2 0 0 0,13-3 0 0 0,3-1 0 0 0,12-10 0 0 0,4-1 0 0 0,3 3 0 0 0,7 0 0 0 0,-13 6 0 0 0,-1 0 0 0 0,9 2 0 0 0,-9-2 0 0 0,0 0 0 0 0,0 0 0 0 0,0 1 0 0 0,0-1 0 0 0,-1 1 0 0 0,1 0 0 0 0,0 0 0 0 0,-1 0 0 0 0,1 1 0 0 0,0 0 0 0 0,3 2 0 0 0,-5-3 0 0 0,0-1 0 0 0,0 0 0 0 0,0 1 0 0 0,-1-1 0 0 0,1 1 0 0 0,0-1 0 0 0,0 1 0 0 0,-1 0 0 0 0,1 0 0 0 0,-1 0 0 0 0,0 0 0 0 0,0 0 0 0 0,1 0 0 0 0,-1 0 0 0 0,-1 0 0 0 0,2 3 0 0 0,1 2 0 0 0,0 0 0 0 0,-1 0 0 0 0,1-1 0 0 0,-1 1 0 0 0,0 0 0 0 0,-1 0 0 0 0,0 0 0 0 0,0 0 0 0 0,0 0 0 0 0,-1 1 0 0 0,0-1 0 0 0,0 0 0 0 0,-1 0 0 0 0,0 0 0 0 0,-1 5 0 0 0,0-4 0 0 0,0 0 0 0 0,0 0 0 0 0,-3 6 0 0 0,5-12 0 0 0,-1-1 0 0 0,0 1 0 0 0,1 0 0 0 0,-1 0 0 0 0,0-1 0 0 0,0 1 0 0 0,0 0 0 0 0,0-1 0 0 0,-1 1 0 0 0,1-1 0 0 0,0 1 0 0 0,-1-1 0 0 0,1 0 0 0 0,-1 1 0 0 0,1-1 0 0 0,-2 0 0 0 0,-2 3 0 0 0,-4 3 0 0 0,1-1 0 0 0,-1-1 0 0 0,-1 1 0 0 0,1-1 0 0 0,-1-1 0 0 0,0 0 0 0 0,0 0 0 0 0,0-1 0 0 0,-7 1 0 0 0,6-2 0 0 0,3-2 0 0 0,8 0 0 0 0,-1 1 0 0 0,1-1 0 0 0,-1 0 0 0 0,1 0 0 0 0,-1 0 0 0 0,1 0 0 0 0,-1 0 0 0 0,1 0 0 0 0,-1 0 0 0 0,1 0 0 0 0,-1 0 0 0 0,1 0 0 0 0,-1 0 0 0 0,1 0 0 0 0,0 0 0 0 0,-1 0 0 0 0,1-1 0 0 0,-1 1 0 0 0,1 0 0 0 0,-1 0 0 0 0,1 0 0 0 0,-1-1 0 0 0,-11-6 0 0 0,2 3 0 0 0,3 1-64 0 0,5 2-273 0 0,-3-6-769 0 0,5 3-6615 0 0,5-6-1067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4:32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17503 0 0,'1'2'399'0'0,"73"57"1122"0"0,-50-38-1347 0 0,-17-15 31 0 0,0 0 0 0 0,0 0 0 0 0,-1 0 0 0 0,1 1 1 0 0,-2 0-1 0 0,1 0 0 0 0,-1 1 0 0 0,0-1 0 0 0,1 4-205 0 0,11 27 1334 0 0,-6-12 1095 0 0,13 21-2429 0 0,-18-35 99 0 0,1-1 0 0 0,-2 1 1 0 0,1 0-1 0 0,-2 1 0 0 0,0-1 0 0 0,0 1 1 0 0,-1 0-1 0 0,-1 0 0 0 0,0 0 1 0 0,0 0-1 0 0,-2 0 0 0 0,1 0 0 0 0,-2 2-99 0 0,0-3 70 0 0,0 0 0 0 0,-1-1 0 0 0,-1 1 0 0 0,0-1 0 0 0,0 0 0 0 0,-1 0 0 0 0,-1 0 0 0 0,1 0 0 0 0,-2 0 0 0 0,0-1 0 0 0,0 0-1 0 0,-1-1 1 0 0,0 1 0 0 0,0-1 0 0 0,-1 0 0 0 0,-5 3-70 0 0,-22 17-1401 0 0,-3-2 0 0 0,0-1 0 0 0,-19 8 1401 0 0,33-23-1533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8:45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29 8287 0 0,'0'0'191'0'0,"0"0"26"0"0,0 0 9 0 0,-6 0 4 0 0,2 0 51 0 0,0-1-1 0 0,0 0 1 0 0,-1 0-1 0 0,1 0 1 0 0,-3-1-281 0 0,-4-1 581 0 0,10 2-69 0 0,-4 2 88 0 0,1-1 1 0 0,0 0-1 0 0,0 0 0 0 0,0 0 0 0 0,0-1 0 0 0,-1 1 0 0 0,1-1 0 0 0,0 0-600 0 0,2 0 319 0 0,0 1 124 0 0,-15-2 653 0 0,15 1-1220 0 0,-22 0 3397 0 0,18 2-3185 0 0,4-1 283 0 0,2 0 117 0 0,0 0 21 0 0,0 0-66 0 0,0 0-222 0 0,0 0 166 0 0,0 0 101 0 0,0 0 21 0 0,0 0-66 0 0,0 0-222 0 0,0 0 166 0 0,0 0 101 0 0,0 0 21 0 0,0 0-66 0 0,2 0-294 0 0,5-3-133 0 0,-5 3-16 0 0,0-1 0 0 0,1 1 0 0 0,-1 0 0 0 0,1 0 0 0 0,-1 0 0 0 0,1 0 0 0 0,-1 0 0 0 0,0 0 0 0 0,1 1 0 0 0,-1-1 0 0 0,1 1 0 0 0,1 0 0 0 0,13 3 0 0 0,4-1 0 0 0,4 0 0 0 0,-15-2 0 0 0,-1 0 72 0 0,-7-1 299 0 0,-2 0 117 0 0,3 2 300 0 0,12 0-475 0 0,0 0-298 0 0,-12 1-10 0 0,3 4-7 0 0,26 3 0 0 0,-5-4 2 0 0,28 7 0 0 0,-31-7 0 0 0,-1 2 0 0 0,-17-6 0 0 0,19 13 0 0 0,-21-13 0 0 0,-1 0 0 0 0,0 0 0 0 0,0 0 0 0 0,0 0 0 0 0,0 0 0 0 0,0 1 0 0 0,-1-1 0 0 0,2 3 0 0 0,24 23 0 0 0,7 4 0 0 0,-23-21 0 0 0,-10-8 0 0 0,6 10 0 0 0,-3-4 0 0 0,1 2 0 0 0,-1 1 0 0 0,3 13 0 0 0,-7-22 0 0 0,0 0 0 0 0,0-1 0 0 0,0 1 0 0 0,0 0 0 0 0,0-1 0 0 0,1 1 0 0 0,-1-1 0 0 0,2 1 0 0 0,3 7 0 0 0,1 2 0 0 0,28 43 0 0 0,-28-46 0 0 0,8 9 0 0 0,7 14 0 0 0,-15-24 0 0 0,-4-5 0 0 0,-1 0 0 0 0,0-1 0 0 0,1 1 0 0 0,-1 1 0 0 0,0-1 0 0 0,0 0 0 0 0,0 1 0 0 0,7 11 0 0 0,-7-14 0 0 0,14 29 0 0 0,-4-3 0 0 0,-2-9 0 0 0,6 14 0 0 0,-3-7 0 0 0,-7-12 0 0 0,1 2 0 0 0,5 5 0 0 0,-8-16 0 0 0,0-1 0 0 0,7 10 0 0 0,-5-7 0 0 0,13 7 0 0 0,-15-11 0 0 0,-3-1 0 0 0,1 0 0 0 0,-1 0 0 0 0,1 0 0 0 0,-1 0 0 0 0,1 0 0 0 0,-1 0 0 0 0,0 0 0 0 0,0 0 0 0 0,0 1 0 0 0,0-1 0 0 0,1 0 0 0 0,-1 2 0 0 0,8 8 0 0 0,-1 1 0 0 0,2-1 0 0 0,-3 3 0 0 0,9 24 0 0 0,-15-36-6 0 0,1 3-4 0 0,-6 8 98 0 0,4-11 283 0 0,1 2-176 0 0,0-1 0 0 0,-1 0 0 0 0,1 0 0 0 0,-1 1 0 0 0,1-1 0 0 0,-1 1-195 0 0,7 24-1541 0 0,-5-24 1530 0 0,2 18 6 0 0,-3-9 5 0 0,-1-5 5 0 0,0 2-14 0 0,-3-6 14 0 0,-4 25 58 0 0,2 6 1257 0 0,5-33-945 0 0,0-2-577 0 0,-1 2 220 0 0,0 0 0 0 0,1 0 0 0 0,-1 0 0 0 0,1 0 0 0 0,0 1 0 0 0,0-1 0 0 0,-1 0 0 0 0,1 2-18 0 0,0 1 58 0 0,-3 4-181 0 0,0-1 1 0 0,0 0 0 0 0,-1-1-1 0 0,0 1 1 0 0,-1-1 0 0 0,0 1-1 0 0,-2 1 123 0 0,-2 4 925 0 0,8-10-909 0 0,-1-1 1 0 0,0 0 0 0 0,1 0-1 0 0,-1 0 1 0 0,0 0 0 0 0,0 0-1 0 0,0 0 1 0 0,-1-1 0 0 0,1 1-1 0 0,0-1-16 0 0,-21 17-1 0 0,15-13 1 0 0,-16 18 0 0 0,-5 15 0 0 0,4-12 0 0 0,2 4 0 0 0,10-20 0 0 0,-12 8 0 0 0,8-5 0 0 0,13-11 0 0 0,2-1 0 0 0,0 1 0 0 0,0-1 0 0 0,0 0 0 0 0,0 0 0 0 0,-1 1 0 0 0,1-1 0 0 0,0-1 0 0 0,0 1 0 0 0,-1 0 0 0 0,1-1 0 0 0,-1 1 0 0 0,-6 1 0 0 0,-5 4 0 0 0,11-7 0 0 0,2 1 0 0 0,0 0 0 0 0,0 0 0 0 0,0 0 0 0 0,1-1 0 0 0,-1 1 0 0 0,0 0 0 0 0,0 0 0 0 0,0 0 0 0 0,0 0 0 0 0,0 0 0 0 0,0 0 0 0 0,1 1 0 0 0,-1-1 0 0 0,0 0 0 0 0,0 0 0 0 0,0 1 0 0 0,0-1 0 0 0,1 0 0 0 0,-1 1 0 0 0,0-1 0 0 0,-16 5 0 0 0,0-1 0 0 0,-1-1 0 0 0,0 0 0 0 0,1-2 0 0 0,-1 0 0 0 0,10 0 0 0 0,1-1 0 0 0,-1 2 0 0 0,-7 1 0 0 0,-17 2 0 0 0,-7 2 0 0 0,13-1 0 0 0,16-4 0 0 0,10-2 0 0 0,-1 1 0 0 0,0-1 0 0 0,1 0 0 0 0,-1 0 0 0 0,0 1 0 0 0,0-1 0 0 0,1 0 0 0 0,-1 1 0 0 0,0-1 0 0 0,1 1 0 0 0,-1-1 0 0 0,1 0 0 0 0,-1 1 0 0 0,0 0 0 0 0,1-1 0 0 0,-1 1 0 0 0,1 0 0 0 0,-3 1 0 0 0,-9-3 0 0 0,4-1 0 0 0,4-3 0 0 0,8-5 0 0 0,6 2 0 0 0,1 0 0 0 0,1 2 0 0 0,14-1 0 0 0,2 2 0 0 0,18-3-19 0 0,-25 4-45 0 0,-1 0 0 0 0,1 0 1 0 0,-1-2-1 0 0,0-1 0 0 0,0 0 1 0 0,3-3 63 0 0,-9 2 44 0 0,0-1 1 0 0,0 0-1 0 0,0 0 1 0 0,-1-2 0 0 0,0 1-1 0 0,-1-2 1 0 0,-1 0-1 0 0,0 0 1 0 0,10-14-45 0 0,-13 15 0 0 0,1 1 0 0 0,0-1 0 0 0,8-6 0 0 0,-12 13 0 0 0,0-1 0 0 0,-1 0 0 0 0,0 1 0 0 0,0-2 0 0 0,0 1 0 0 0,0 0 0 0 0,-1-1 0 0 0,-1 2 0 0 0,16-24 0 0 0,-11 18 0 0 0,13-22 0 0 0,-13 21 0 0 0,-6 7 0 0 0,1 1 0 0 0,0-1 0 0 0,-1 0 0 0 0,0 0 0 0 0,1 1 0 0 0,-1-1 0 0 0,-1 0 0 0 0,1-1 0 0 0,1-6 0 0 0,0 1 0 0 0,-4 0 0 0 0,1 9 0 0 0,1 0 0 0 0,0 0 0 0 0,0 0 0 0 0,0 0 0 0 0,-1-1 0 0 0,1 1 0 0 0,0 0 0 0 0,0 0 0 0 0,0 0 0 0 0,1 0 0 0 0,-1-1 0 0 0,0 1 0 0 0,0 0 0 0 0,1 0 0 0 0,-1 0 0 0 0,1-1 0 0 0,0-1 0 0 0,0 0 0 0 0,0 2 0 0 0,-1 0 0 0 0,0 0 0 0 0,1 0 0 0 0,-1 0 0 0 0,0 0 0 0 0,1 0 0 0 0,-1 0 0 0 0,0 1 0 0 0,0-1 0 0 0,0 0 0 0 0,0 0 0 0 0,0 0 0 0 0,0 0 0 0 0,0 0 0 0 0,0 0 0 0 0,0 0 0 0 0,-1-1 0 0 0,0-1 0 0 0,1 2 0 0 0,0 0 0 0 0,-1 1 0 0 0,1-1 0 0 0,0 0 0 0 0,-1 0 0 0 0,1 0 0 0 0,0 1 0 0 0,0-1 0 0 0,0 0 0 0 0,0 0 0 0 0,0 0 0 0 0,0 0 0 0 0,0 1 0 0 0,0-1 0 0 0,0 0 0 0 0,0 0 0 0 0,0 0 0 0 0,2-9 0 0 0,-1 8 0 0 0,0-1 0 0 0,0 1 0 0 0,0-1 0 0 0,-1 0 0 0 0,1 0 0 0 0,-1 1 0 0 0,0-1 0 0 0,0-2 0 0 0,4-19 0 0 0,-2 18 0 0 0,-1 1 0 0 0,-1 0 0 0 0,1-1 0 0 0,-1 1 0 0 0,0-3 0 0 0,0 6 0 0 0,1 0 0 0 0,-2 0 0 0 0,1 0 0 0 0,0-1 0 0 0,0 1 0 0 0,-1 0 0 0 0,1 0 0 0 0,-1 0 0 0 0,1 0 0 0 0,-2-2 0 0 0,-6-17 0 0 0,5 14 0 0 0,-3-31 0 0 0,-1-14 0 0 0,6 43 0 0 0,-5-27 0 0 0,2 25 0 0 0,2 8 0 0 0,1 0 0 0 0,-1 0 0 0 0,1 0 0 0 0,0-1 0 0 0,0 1 0 0 0,1 0 0 0 0,-1-4 0 0 0,-3-29 0 0 0,4 26 0 0 0,-1 0 0 0 0,0 0 0 0 0,0 0 0 0 0,-1 1 0 0 0,0-1 0 0 0,-1 1 0 0 0,0-1 0 0 0,-1 0 0 0 0,1 6 0 0 0,3 3 0 0 0,-1-1 0 0 0,0 1 0 0 0,1 0 0 0 0,-1-1 0 0 0,1 1 0 0 0,0-1 0 0 0,-1 1 0 0 0,1-1 0 0 0,0 1 0 0 0,0-1 0 0 0,0 1 0 0 0,0-1 0 0 0,0 1 0 0 0,0-1 0 0 0,1-14 0 0 0,-1 12 0 0 0,0-1 0 0 0,0 1 0 0 0,0-1 0 0 0,-1 1 0 0 0,0-1 0 0 0,1 1 0 0 0,-2 0 0 0 0,1-1 0 0 0,0 1 0 0 0,-1 0 0 0 0,-1-3 0 0 0,-11-17 0 0 0,-1 3 0 0 0,0 1 0 0 0,-1 1 0 0 0,-1 1 0 0 0,-1 0 0 0 0,-1 1 0 0 0,-10-7 0 0 0,26 21 0 0 0,-1 0 0 0 0,1 0 0 0 0,-1 1 0 0 0,0-1 0 0 0,-3-1 0 0 0,-14-7 0 0 0,-27-16 0 0 0,42 24 0 0 0,4 2 0 0 0,-1-1 0 0 0,0 1 0 0 0,1 0 0 0 0,-1 0 0 0 0,0 0 0 0 0,0 0 0 0 0,0 1 0 0 0,0-1 0 0 0,-1 1 0 0 0,-26-10 0 0 0,-8-3 0 0 0,-14-4 0 0 0,33 11 0 0 0,-1 0 0 0 0,-1 2 0 0 0,-5-1 0 0 0,25 5 0 0 0,-4-1 0 0 0,0 0 0 0 0,-1-1 0 0 0,1 0 0 0 0,-4-2 0 0 0,-15-5 0 0 0,16 5-201 0 0,26 4-2286 0 0,2 1 972 0 0,3-1-18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8:45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391 123 11975 0 0,'-2'1'267'0'0,"-5"2"66"0"0,0-1 0 0 0,-1 0-1 0 0,1-1 1 0 0,0 0 0 0 0,-1 0 0 0 0,1 0 0 0 0,-1-1 0 0 0,1 0-1 0 0,-5-1-332 0 0,1 0 817 0 0,-1-1-1 0 0,0 0 1 0 0,0 0-1 0 0,1-1 0 0 0,-10-5-816 0 0,5 1 1071 0 0,0-1 0 0 0,1-1 1 0 0,-11-8-1072 0 0,11 6 328 0 0,-2 1 1 0 0,1 1 0 0 0,-2 0-329 0 0,-1 0 0 0 0,9 4 0 0 0,0 1 0 0 0,0 0 0 0 0,-8-2 0 0 0,-6-1-64 0 0,23 7-273 0 0,1 0-138 0 0,0 0-1431 0 0,0 0-5600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8:57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37 482 6447 0 0,'0'0'298'0'0,"0"0"-10"0"0,1-1-188 0 0,4-4-19 0 0,-2 2 473 0 0,-1 0 0 0 0,0 0-1 0 0,1 0 1 0 0,-1 0 0 0 0,-1 0 0 0 0,1 0 0 0 0,0 0 0 0 0,-1-1-1 0 0,1 1-553 0 0,3-10 1997 0 0,-2 9-1306 0 0,-2-6-431 0 0,0 0-7 0 0,-1 6 165 0 0,1-1-1 0 0,0 1 1 0 0,0 0-1 0 0,0-1 1 0 0,0 1-1 0 0,0 0 1 0 0,1 0 0 0 0,0-1-418 0 0,0 1 75 0 0,-1 1 1 0 0,0 0 0 0 0,0 0-1 0 0,-1 0 1 0 0,0 0 0 0 0,1 0 0 0 0,-1 0-1 0 0,0 0 1 0 0,0-1-76 0 0,0-8 2 0 0,3-16 2462 0 0,-1-27-2464 0 0,1 0 1616 0 0,-2 32-1528 0 0,0 12 283 0 0,-1 9 117 0 0,0 2 21 0 0,-1-2-66 0 0,-1-6-294 0 0,2 8-148 0 0,-1-1-1 0 0,1 1 1 0 0,0 0 0 0 0,0-1-1 0 0,-1 1 1 0 0,1 0 0 0 0,0 0-1 0 0,0-1 1 0 0,-1 1 0 0 0,1 0-1 0 0,0 0 1 0 0,-1-1-1 0 0,1 1 1 0 0,0 0 0 0 0,-1 0-1 0 0,1 0 1 0 0,-1 0 0 0 0,1 0-1 0 0,0 0 1 0 0,-1-1 0 0 0,1 1-1 0 0,0 0 1 0 0,-1 0-1 0 0,1 0 1 0 0,-1 0-1 0 0,0 1 0 0 0,0-1 0 0 0,-1 1 0 0 0,1 0 0 0 0,0 0 0 0 0,0-1 0 0 0,-1 1 0 0 0,1 0 0 0 0,0 0 0 0 0,0 0 0 0 0,0 0 0 0 0,0 0 0 0 0,0 0 0 0 0,0 0 0 0 0,0 1 0 0 0,-14 21 0 0 0,11-16 0 0 0,-3 6 0 0 0,0 1 0 0 0,2 0 0 0 0,-1 1 0 0 0,2-1 0 0 0,0 1 0 0 0,1 0 0 0 0,0 0 0 0 0,1 2 0 0 0,-2 21 0 0 0,1 0 0 0 0,3 0 0 0 0,3 37 0 0 0,-2-48 0 0 0,-1 0 0 0 0,-1 0 0 0 0,-3 21 0 0 0,3-35 0 0 0,1-12 0 0 0,0 0 0 0 0,0-1 0 0 0,0 1 0 0 0,0 0 0 0 0,0-1 0 0 0,0 1 0 0 0,0-1 0 0 0,1 1 0 0 0,-1 0 0 0 0,0-1 0 0 0,0 1 0 0 0,1-1 0 0 0,-1 1 0 0 0,0-1 0 0 0,1 1 0 0 0,-1 0 0 0 0,1-1 0 0 0,-1 0 0 0 0,0 0 0 0 0,1 0 0 0 0,-1 0 0 0 0,1 1 0 0 0,-1-1 0 0 0,0 0 0 0 0,1 0 0 0 0,-1 0 0 0 0,0 0 0 0 0,1 0 0 0 0,-1 0 0 0 0,0 0 0 0 0,1 0 0 0 0,-1 0 0 0 0,1 0 0 0 0,-1-1 0 0 0,0 1 0 0 0,1 0 0 0 0,-1 0 0 0 0,0 0 0 0 0,1 0 0 0 0,-1 0 0 0 0,0-1 0 0 0,1 1 0 0 0,1-1 33 0 0,-1-1-1 0 0,1 0 1 0 0,0 1 0 0 0,-1-1-1 0 0,1 0 1 0 0,-1 0-1 0 0,1 0 1 0 0,-1 0 0 0 0,0 0-1 0 0,0 0 1 0 0,0 0-1 0 0,0-1 1 0 0,0 1 0 0 0,0 0-1 0 0,-1-1 1 0 0,1 1-33 0 0,6-41 830 0 0,-6 37-742 0 0,0-15 50 0 0,-1-1 1 0 0,-1 1-1 0 0,0 0 0 0 0,-2-2-138 0 0,-1-17 55 0 0,-15-135-55 0 0,18 163 0 0 0,0 0 0 0 0,1-1 0 0 0,0 1 0 0 0,1 0 0 0 0,2-13 0 0 0,-2 19 165 0 0,0-1 0 0 0,1 0 0 0 0,0 1 0 0 0,1 0 0 0 0,-1-1 0 0 0,1 1 0 0 0,1 0 0 0 0,-1 0 0 0 0,1 0 0 0 0,0 1 0 0 0,0-1 0 0 0,4-3-165 0 0,-2 1 68 0 0,3 0-68 0 0,0 0 0 0 0,0 1 0 0 0,0 0 0 0 0,1 0 0 0 0,0 1 0 0 0,0 0 0 0 0,1 1 0 0 0,2-1 0 0 0,-13 6 0 0 0,4-2 0 0 0,0 1 0 0 0,0 0 0 0 0,1 0 0 0 0,-1 0 0 0 0,0 0 0 0 0,3 0 0 0 0,-2 1 0 0 0,13-2 0 0 0,-12 5 0 0 0,-3-1 0 0 0,16 6 0 0 0,-15-4 0 0 0,-1 0 0 0 0,1 0 0 0 0,0 0 0 0 0,0 0 0 0 0,-1 1 0 0 0,1-1 0 0 0,-1 1 0 0 0,0 0 0 0 0,0 0 0 0 0,0 0 0 0 0,-1 1 0 0 0,0-1 0 0 0,0 1 0 0 0,0-1 0 0 0,-1 1 0 0 0,0 0 0 0 0,0-1 0 0 0,0 1 0 0 0,-1 0 0 0 0,0 0 0 0 0,0 0 0 0 0,0-1 0 0 0,-1 1 0 0 0,1 0 0 0 0,-2 0 0 0 0,1-1 0 0 0,0 1 0 0 0,-1-1 0 0 0,-1 1 0 0 0,1 1 0 0 0,-1 0 0 0 0,0 0 0 0 0,0 0 0 0 0,-1 0 0 0 0,0-1 0 0 0,0 0 0 0 0,-1 0 0 0 0,0 0 0 0 0,0 0 0 0 0,0-1 0 0 0,0 0 0 0 0,-5 3 0 0 0,-13 10 0 0 0,16-12 0 0 0,0 0 0 0 0,0-1 0 0 0,-1 0 0 0 0,0 0 0 0 0,-4 1 0 0 0,-14 7 0 0 0,23-11 0 0 0,-17 4 0 0 0,13-7 0 0 0,6-3 0 0 0,5-2 0 0 0,5-5 0 0 0,1 3 0 0 0,-5 5 0 0 0,1 0 0 0 0,0 0 0 0 0,0 1 0 0 0,0 0 0 0 0,0 0 0 0 0,1 0 0 0 0,-1 1 0 0 0,0 0 0 0 0,1 0 0 0 0,-1 0 0 0 0,1 1 0 0 0,2 0 0 0 0,6 4 0 0 0,-4 1 0 0 0,0 0 0 0 0,-1 1 0 0 0,1 1 0 0 0,-1-1 0 0 0,-1 2 0 0 0,1-1 0 0 0,3 6 0 0 0,0-2 0 0 0,-6-3 0 0 0,1 0 0 0 0,-2 1 0 0 0,1-1 0 0 0,-1 2 0 0 0,-1-1 0 0 0,1 1 0 0 0,-2-1 0 0 0,1 2 0 0 0,-1-1 0 0 0,-1 0 0 0 0,1 5 0 0 0,-2-8 0 0 0,-1-1 0 0 0,-1 0 0 0 0,1 0 0 0 0,-1 1 0 0 0,0-1 0 0 0,0 0 0 0 0,-1 1 0 0 0,0-1 0 0 0,0 0 0 0 0,-1 0 0 0 0,1 0 0 0 0,-1 0 0 0 0,0 0 0 0 0,-1 0 0 0 0,0 0 0 0 0,0-1 0 0 0,0 1 0 0 0,0-1 0 0 0,-1 0 0 0 0,0 0 0 0 0,0 0 0 0 0,0-1 0 0 0,-3 2 0 0 0,0 1 0 0 0,0-1 0 0 0,-1 0 0 0 0,0 0 0 0 0,0-1 0 0 0,0 0 0 0 0,-1 0 0 0 0,1-1 0 0 0,-1 0 0 0 0,0-1 0 0 0,-1 0 0 0 0,1 0 0 0 0,-1-1 0 0 0,1 0 0 0 0,-10 0 0 0 0,14-1 0 0 0,0-1 0 0 0,1-1 0 0 0,-1 1 0 0 0,0-1 0 0 0,0 1 0 0 0,0-1 0 0 0,1-1 0 0 0,-3 0 0 0 0,5 1 0 0 0,-1 0 0 0 0,1 0 0 0 0,-1 0 0 0 0,1 0 0 0 0,0-1 0 0 0,-1 1 0 0 0,1-1 0 0 0,0 0 0 0 0,0 1 0 0 0,0-1 0 0 0,1 0 0 0 0,-1 0 0 0 0,0 0 0 0 0,1-1 0 0 0,-1 1 0 0 0,-1-2-374 0 0,1 0 0 0 0,0 0 0 0 0,0-1 0 0 0,1 1 0 0 0,-1 0 0 0 0,1-1 0 0 0,0 1 0 0 0,0-1 0 0 0,0 1 0 0 0,1-1 0 0 0,-1 0 0 0 0,1 1 0 0 0,0-1-1 0 0,1 0 1 0 0,0-3 374 0 0,6-21-2045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9:00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977 209 8287 0 0,'0'0'382'0'0,"0"0"-8"0"0,-7-2 580 0 0,3 1 3887 0 0,3 1-4747 0 0,1 0 0 0 0,-1 0-1 0 0,0 0 1 0 0,0 0 0 0 0,0-1 0 0 0,1 1 0 0 0,-1 0-1 0 0,0-1 1 0 0,0 1 0 0 0,1 0 0 0 0,-1-1 0 0 0,0 1-1 0 0,0-1 1 0 0,1 1 0 0 0,-1-1 0 0 0,1 1-94 0 0,-9-6 1872 0 0,4 6-391 0 0,5 0-1426 0 0,0 0 0 0 0,0 0 0 0 0,-1 1 0 0 0,1-1 0 0 0,0 0 0 0 0,-1 0 0 0 0,1 0 0 0 0,0 0 0 0 0,0 0 0 0 0,-1 0 0 0 0,1 0 0 0 0,0 0 0 0 0,-1 0 0 0 0,1 0 0 0 0,0 0 0 0 0,0 0 1 0 0,-1 0-1 0 0,1 0 0 0 0,0-1 0 0 0,-1 1 0 0 0,1 0 0 0 0,0 0 0 0 0,0 0 0 0 0,-1 0 0 0 0,1 0 0 0 0,0-1 0 0 0,-1 1-55 0 0,-27-14 2749 0 0,26 13-2237 0 0,0 1-436 0 0,0 0 0 0 0,-1-1-1 0 0,1 1 1 0 0,-1-1 0 0 0,1 0 0 0 0,0 0-1 0 0,-1 0 1 0 0,1 0 0 0 0,0 0 0 0 0,0 0-1 0 0,0-1 1 0 0,0 1 0 0 0,0-1-76 0 0,-8-4 143 0 0,6 5-1 0 0,1-1-1 0 0,-1 0 1 0 0,0 1-1 0 0,0 0 1 0 0,0 0-1 0 0,0 0 0 0 0,0 0-140 0 0,-40-1 1053 0 0,41 2-1051 0 0,-34 1-3 0 0,6 0 0 0 0,-19-3 0 0 0,42 2 0 0 0,0 0 0 0 0,0 0 0 0 0,0 1 0 0 0,-4 1 0 0 0,-21 1 0 0 0,25-2 0 0 0,1 0 0 0 0,-1 0 0 0 0,1 0 0 0 0,-1 1 0 0 0,-2 1 0 0 0,2-1 0 0 0,-1 0 0 0 0,1 0 0 0 0,-1 0 0 0 0,1-1 0 0 0,-6 0 314 0 0,1 1 0 0 0,0 1-1 0 0,0 0 1 0 0,0 1 0 0 0,1 0 0 0 0,-4 2-314 0 0,-1 2 41 0 0,1 1 0 0 0,0 1 1 0 0,1 0-1 0 0,-7 6-41 0 0,-36 28 0 0 0,7-1 0 0 0,46-38 0 0 0,0 0 0 0 0,0 1 0 0 0,1-1 0 0 0,-1 1 0 0 0,0 2 0 0 0,-15 18 0 0 0,10-14 0 0 0,0 0 0 0 0,1 0 0 0 0,0 1 0 0 0,0 1 0 0 0,2 0 0 0 0,-1 1 0 0 0,-22 35 0 0 0,-22 93 0 0 0,48-129 0 0 0,1 0 0 0 0,0 0 0 0 0,1 0 0 0 0,1 0 0 0 0,0 14 0 0 0,0-10 0 0 0,1 36 0 0 0,0-47 0 0 0,0-3 0 0 0,0 0 0 0 0,0 0 0 0 0,0 0 0 0 0,1 0 0 0 0,0 1 0 0 0,1 2 0 0 0,9 30 0 0 0,-9-26 0 0 0,2 1 0 0 0,0-1 0 0 0,0 0 0 0 0,1 0 0 0 0,0 0 0 0 0,1-1 0 0 0,2 3 0 0 0,18 34 0 0 0,-9-20 0 0 0,16 18 0 0 0,-4-6 0 0 0,-18-22 0 0 0,0 1 0 0 0,7 17 0 0 0,-8-15 0 0 0,1 1 0 0 0,5 3 0 0 0,-5-10 0 0 0,-7-12 0 0 0,0-1 0 0 0,1 1 0 0 0,1 1 0 0 0,0-1 0 0 0,0-1 0 0 0,0 1 0 0 0,1-1 0 0 0,-1 0 0 0 0,0-1 0 0 0,5 1 0 0 0,9-2 0 0 0,0-1 0 0 0,2 0 0 0 0,-5-1 0 0 0,1 2 0 0 0,15 0 0 0 0,-15 1 0 0 0,-10 0 0 0 0,0 0 0 0 0,0 0 0 0 0,-1 1 0 0 0,1 0 0 0 0,2 0 0 0 0,21 4 0 0 0,-1 1 0 0 0,13 6 0 0 0,-31-9 0 0 0,-6-1 0 0 0,4-1 0 0 0,18-4 0 0 0,-22 2 0 0 0,1 0 0 0 0,-1 0 0 0 0,1 0 0 0 0,0 1 0 0 0,-1 1 0 0 0,1-1 0 0 0,0 1 0 0 0,1 0 0 0 0,-6-1 0 0 0,1 1 0 0 0,18-4 0 0 0,-7 3 0 0 0,15-3 0 0 0,-26 2 0 0 0,12 1 0 0 0,-9 0 0 0 0,32-3 0 0 0,-34 4 0 0 0,1 0 0 0 0,12-6 0 0 0,-9 0 0 0 0,-6 4 0 0 0,0 0 0 0 0,0-1 0 0 0,1 1 0 0 0,-1 0 0 0 0,1 0 0 0 0,-1 0 0 0 0,1 1 0 0 0,-1-1 0 0 0,1 0 0 0 0,0 1 0 0 0,0 0 0 0 0,18-3 0 0 0,-17 2 0 0 0,12-7 0 0 0,-12 5 0 0 0,19-6 0 0 0,15-7 0 0 0,-12 7 0 0 0,2-2 0 0 0,1-1 0 0 0,13-10 0 0 0,-24 11 0 0 0,-14 5 0 0 0,1 1 0 0 0,14-4 0 0 0,-9 5 0 0 0,0 0 0 0 0,0-1 0 0 0,8-5 0 0 0,5-3 0 0 0,-12 5 0 0 0,1-1 0 0 0,2-1 0 0 0,-12 8 0 0 0,-1-1 0 0 0,23-19 0 0 0,-9 8 0 0 0,0 3 0 0 0,-7 3 0 0 0,10-9 0 0 0,17-21 0 0 0,-30 33 0 0 0,-3 3 0 0 0,0 1 0 0 0,0-1 0 0 0,-1 0 0 0 0,1 1 0 0 0,-1-1 0 0 0,0 0 0 0 0,1 0 0 0 0,-1 0 0 0 0,0 0 0 0 0,0 0 0 0 0,0 0 0 0 0,0-2 0 0 0,9-21 0 0 0,11-23 0 0 0,28-83 0 0 0,-25 75 0 0 0,-20 42 0 0 0,1 0 0 0 0,-2 0 0 0 0,0 0 0 0 0,0 0 0 0 0,-2 0 0 0 0,0-1 0 0 0,0 1 0 0 0,-1-1 0 0 0,0 10 6 0 0,0-29 1059 0 0,-4-26-1065 0 0,3 50 122 0 0,-1 0 0 0 0,0 1 0 0 0,0-1 0 0 0,-1 0 1 0 0,0 1-1 0 0,-1-1 0 0 0,0 1 0 0 0,-2-2-122 0 0,5 9 0 0 0,0 0 0 0 0,1 1 0 0 0,-2-1 0 0 0,1 0 0 0 0,0 1 0 0 0,0-1 0 0 0,0 1 0 0 0,-1-1 0 0 0,1 1 0 0 0,-1 0 0 0 0,1-1 0 0 0,-1 1 0 0 0,-4-4 0 0 0,-24-34 0 0 0,17 22 0 0 0,0 0 0 0 0,-2 1 0 0 0,1 1 0 0 0,-9-7 0 0 0,-41-30 0 0 0,58 48 0 0 0,1 1 0 0 0,-1-1 0 0 0,1 1 0 0 0,-1 0 0 0 0,-5-2 0 0 0,-12-6 0 0 0,-65-35 0 0 0,38 20 0 0 0,-46-22 0 0 0,83 41 0 0 0,4 2 0 0 0,0 0 0 0 0,1 0 0 0 0,-4-4 0 0 0,7 6 0 0 0,1 0 0 0 0,-1 0 0 0 0,0 0 0 0 0,0 1 0 0 0,-1 0 0 0 0,1 0 0 0 0,0 0 0 0 0,-1 1 0 0 0,-1-1 0 0 0,-53-6 0 0 0,47 6 0 0 0,-13 1 0 0 0,0 0 0 0 0,-1 2 0 0 0,1 1 0 0 0,-1 1 0 0 0,1 1 0 0 0,0 2 0 0 0,-13 4 0 0 0,-10 1 0 0 0,24-6 0 0 0,1 1 0 0 0,-13 6 0 0 0,6-4 0 0 0,23-6 0 0 0,0 0 0 0 0,1 0 0 0 0,0 1 0 0 0,-1 0 0 0 0,0 1 0 0 0,-18 10 0 0 0,-9 4 0 0 0,0 2 0 0 0,-12 11 0 0 0,39-23-686 0 0,0 0 1 0 0,1 0-1 0 0,0 1 1 0 0,0 0-1 0 0,0 0 0 0 0,1 1 1 0 0,-1 4 685 0 0,-1-2-812 0 0,6-9-1233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9:03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184 168 11975 0 0,'0'0'267'0'0,"2"-4"42"0"0,6-9 17 0 0,-6 9-28 0 0,-2 2-196 0 0,-1-9 980 0 0,-1 1 1 0 0,0 0 0 0 0,-1-1-1 0 0,0 1 1 0 0,-1 0 0 0 0,0 0-1 0 0,-1-2-1082 0 0,2 3 1032 0 0,-1-12 672 0 0,3 19-1333 0 0,1 2 117 0 0,0 0 21 0 0,-1-1-66 0 0,-14-10 165 0 0,14 11-120 0 0,1 0 21 0 0,-2 0-66 0 0,1 0-437 0 0,0 1 0 0 0,0-1 0 0 0,0 0 0 0 0,0 1 0 0 0,0-1 0 0 0,0 1 0 0 0,0-1-1 0 0,0 1 1 0 0,1-1 0 0 0,-1 1 0 0 0,0 0 0 0 0,0-1 0 0 0,0 1 0 0 0,1 0 0 0 0,-1 0 0 0 0,0 0 0 0 0,1 0 0 0 0,-1-1 0 0 0,1 1 0 0 0,-1 0 0 0 0,1 0 0 0 0,-1 0 0 0 0,1 0 0 0 0,0 0 0 0 0,-1 0 0 0 0,1 0 0 0 0,0 1 0 0 0,0-1-6 0 0,-1 2-2 0 0,-5 21 2 0 0,2 0 0 0 0,1-1 0 0 0,0 4 0 0 0,1-10 0 0 0,-1 40 0 0 0,1 27 0 0 0,1 12 0 0 0,0-88 0 0 0,1-3 0 0 0,0 0 0 0 0,1-1 0 0 0,-1 1 0 0 0,1 0 0 0 0,0 0 0 0 0,0 0 0 0 0,1 1 0 0 0,11 33 0 0 0,-11-30 0 0 0,-10-10 0 0 0,-2-4 0 0 0,3-2 0 0 0,-1-7 0 0 0,8 9 0 0 0,0 1 0 0 0,-3-4 0 0 0,2 5 0 0 0,0 1 0 0 0,0-1 0 0 0,0 0 0 0 0,0 1 0 0 0,1-1 0 0 0,-1 0 0 0 0,1 0 0 0 0,0 1 0 0 0,0-1 0 0 0,0-1 0 0 0,0-22 0 0 0,1-1 0 0 0,3-20 0 0 0,1-11 0 0 0,-4 53 0 0 0,-1 1 0 0 0,0-1 0 0 0,-1 1 0 0 0,1-1 0 0 0,-1 1 0 0 0,0-1 0 0 0,0 1 0 0 0,0-1 0 0 0,0 1 0 0 0,-2-3 0 0 0,-4-6 0 0 0,0 1 0 0 0,-1-1 0 0 0,-6-5 0 0 0,10 12 0 0 0,3 5 0 0 0,0 0 0 0 0,1 0 0 0 0,-1 0 0 0 0,0 0 0 0 0,-1 0 0 0 0,1 0 0 0 0,0 0 0 0 0,0 0 0 0 0,0 0 0 0 0,0 1 0 0 0,-1-1 0 0 0,-22-16 0 0 0,24 17 0 0 0,0 0 0 0 0,-1 0 0 0 0,1 0 0 0 0,0 0 0 0 0,0-1 0 0 0,0 1 0 0 0,-1 0 0 0 0,1 0 0 0 0,0-1 0 0 0,0 1 0 0 0,0 0 0 0 0,0 0 0 0 0,-1-1 0 0 0,1 1 0 0 0,0 0 0 0 0,0 0 0 0 0,0-1 0 0 0,0 1 0 0 0,0 0 0 0 0,0-1 0 0 0,0 1 0 0 0,0 0 0 0 0,0-1 0 0 0,0 1 0 0 0,0 0 0 0 0,0 0 0 0 0,0-1 0 0 0,0 1 0 0 0,0 0 0 0 0,0-1 0 0 0,0 1 0 0 0,0 0 0 0 0,0 0 0 0 0,1-1 0 0 0,-1 1 0 0 0,0 0 0 0 0,0-1 0 0 0,0 1 0 0 0,0 0 0 0 0,1 0 0 0 0,-1 0 0 0 0,0-1 0 0 0,0 1 0 0 0,1 0 0 0 0,-1 0 0 0 0,0 0 0 0 0,0-1 0 0 0,1 1 0 0 0,-1 0 0 0 0,0 0 0 0 0,0 0 0 0 0,1 0 0 0 0,-1 0 0 0 0,0 0 0 0 0,1 0 0 0 0,-1 0 0 0 0,0 0 0 0 0,0-1 0 0 0,19-10 0 0 0,-1 1 0 0 0,2 1 0 0 0,-1 0 0 0 0,1 1 0 0 0,6 0 0 0 0,22-10 0 0 0,-25 10 1396 0 0,22-5-1396 0 0,-18 6 487 0 0,-15 7-319 0 0,-9 0-171 0 0,9 4 3 0 0,-10-3 0 0 0,-1 0 0 0 0,0-1 0 0 0,1 1 0 0 0,-1 0 0 0 0,0 0 0 0 0,0-1 0 0 0,0 1 0 0 0,0 0 0 0 0,1 0 0 0 0,-1 0 0 0 0,0 1 0 0 0,14 28 0 0 0,-13-23 0 0 0,0 0 0 0 0,0 0 0 0 0,-1 0 0 0 0,0 0 0 0 0,0 0 0 0 0,-1 0 0 0 0,1 1 0 0 0,-2-1 0 0 0,1 0 0 0 0,-1 1 0 0 0,0 2 0 0 0,-1 1 0 0 0,-1 0 0 0 0,1-1 0 0 0,-2 1 0 0 0,1-1 0 0 0,-3 5 0 0 0,2-8 0 0 0,0 1 0 0 0,0-1 0 0 0,-1 0 0 0 0,0 0 0 0 0,0-1 0 0 0,-1 1 0 0 0,1-1 0 0 0,-2 0 0 0 0,1 0 0 0 0,-13 9 0 0 0,15-12 0 0 0,1 0 0 0 0,-1 0 0 0 0,0-1 0 0 0,1 1 0 0 0,-1-1 0 0 0,0 0 0 0 0,-1 0 0 0 0,1-1 0 0 0,0 1 0 0 0,0-1 0 0 0,-1 0 0 0 0,1 0 0 0 0,-5 0 0 0 0,-1 0 0 0 0,0-4 0 0 0,4-4 0 0 0,4-1 0 0 0,11-7 0 0 0,-7 13 0 0 0,5-6 0 0 0,6 2 0 0 0,-1 2 0 0 0,-8 3 0 0 0,0 2 0 0 0,15 4 0 0 0,0 0 0 0 0,-3 0 0 0 0,3 4 0 0 0,-13-6 0 0 0,-3-2 0 0 0,0 1 0 0 0,0 0 0 0 0,0 0 0 0 0,0 0 0 0 0,0 1 0 0 0,-1-1 0 0 0,1 0 0 0 0,1 3 0 0 0,-1-3 0 0 0,0 0 0 0 0,-1 1 0 0 0,1-1 0 0 0,0 1 0 0 0,-1 0 0 0 0,0-1 0 0 0,0 1 0 0 0,0 0 0 0 0,0 0 0 0 0,1 2 0 0 0,0 2 0 0 0,-1-5 0 0 0,-1 1 0 0 0,1 0 0 0 0,-1 0 0 0 0,1 0 0 0 0,-1 0 0 0 0,0-1 0 0 0,0 2 0 0 0,0-1 0 0 0,0 0 0 0 0,-1 0 0 0 0,1 0 0 0 0,-1 2 0 0 0,0 4 0 0 0,2-1 0 0 0,-1 0 0 0 0,-1-1 0 0 0,0 1 0 0 0,0 0 0 0 0,0 0 0 0 0,-1-1 0 0 0,0 1 0 0 0,-1-1 0 0 0,0 1 0 0 0,0-1 0 0 0,0 1 0 0 0,-1-1 0 0 0,0 0 0 0 0,-1 0 0 0 0,1 0 0 0 0,-1-1 0 0 0,-1 1 0 0 0,1-1 0 0 0,-1 0 0 0 0,0 0 0 0 0,-1-1 0 0 0,1 1 0 0 0,-1-1 0 0 0,-5 3 0 0 0,-6 5 0 0 0,0 0 0 0 0,-1-2 0 0 0,-1 0 0 0 0,-12 5 0 0 0,26-13 0 0 0,1-1 0 0 0,-1 1 0 0 0,-1-2 0 0 0,1 1 0 0 0,0 0 0 0 0,0-1 0 0 0,0 0 0 0 0,-1 0 0 0 0,1-1 0 0 0,-1 1 0 0 0,1-1 0 0 0,-1 0 0 0 0,1-1 0 0 0,0 1 0 0 0,-1-1 0 0 0,-2 0 0 0 0,6 1 0 0 0,0-1 0 0 0,0 1 0 0 0,1 0 0 0 0,-1 0 0 0 0,0-1 0 0 0,0 1 0 0 0,0-1 0 0 0,1 0 0 0 0,-1 0 0 0 0,0 1 0 0 0,0-1 0 0 0,1 0 0 0 0,-1 0 0 0 0,1-1 0 0 0,-1 1 0 0 0,1 0 0 0 0,0 0 0 0 0,-1-1 0 0 0,1 1 0 0 0,0-1 0 0 0,0 1 0 0 0,0-1 0 0 0,0 0 0 0 0,0 1 0 0 0,0-1 0 0 0,0 0 0 0 0,1 1-119 0 0,-1 0 0 0 0,1-1-1 0 0,-1 1 1 0 0,1 0 0 0 0,-1 0 0 0 0,1 0 0 0 0,0-1-1 0 0,-1 1 1 0 0,1 0 0 0 0,0-1 0 0 0,0 1 0 0 0,0 0-1 0 0,0-1 1 0 0,0 1 0 0 0,0 0 0 0 0,1-1 0 0 0,-1 1-1 0 0,1-1 120 0 0,9-13-5735 0 0,-8 13 4388 0 0,10-10-7441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9:06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14 6447 0 0,'0'0'298'0'0,"-2"0"-10"0"0,-5 2-188 0 0,-3 7 386 0 0,6-6-599 0 0,0-5 4638 0 0,4 2-4432 0 0,-1 0-1 0 0,1 0 1 0 0,0 0 0 0 0,0 0-1 0 0,0 0 1 0 0,0 0-1 0 0,-1 0 1 0 0,1 0-1 0 0,0 0 1 0 0,0 0 0 0 0,0 0-1 0 0,0 0 1 0 0,0 0-1 0 0,0 0 1 0 0,-1 0-1 0 0,1 0 1 0 0,0 0 0 0 0,0 0-1 0 0,0-1 1 0 0,0 1-1 0 0,0 0 1 0 0,0 0-1 0 0,0 0 1 0 0,-1 0 0 0 0,1 0-1 0 0,0 0 1 0 0,0-1-1 0 0,0 1 1 0 0,0 0-1 0 0,0 0 1 0 0,0 0-1 0 0,0 0 1 0 0,0 0 0 0 0,0-1-1 0 0,0 1 1 0 0,0 0-1 0 0,0 0 1 0 0,0 0-1 0 0,0 0 1 0 0,0 0 0 0 0,0-1-1 0 0,0 1 1 0 0,0 0-1 0 0,0 0 1 0 0,0 0-1 0 0,0 0 1 0 0,0-1-93 0 0,4-8 4384 0 0,-2 4-2759 0 0,1-1 173 0 0,5 8 263 0 0,-2 2-2301 0 0,-1-2 474 0 0,4 3 109 0 0,-1-2-1 0 0,1 1 1 0 0,0-1 0 0 0,5 1-343 0 0,3 0 0 0 0,-14-6 0 0 0,-3 2 0 0 0,0 0 0 0 0,0 0 0 0 0,0 0 0 0 0,0 0 0 0 0,0 0 0 0 0,1-1 0 0 0,-1 1 0 0 0,0 0 0 0 0,0 0 0 0 0,0 0 0 0 0,0 0 0 0 0,0 0 0 0 0,0 0 0 0 0,0 0 0 0 0,1-1 0 0 0,-1 1 0 0 0,0 0 0 0 0,0 0 0 0 0,0 0 0 0 0,0 0 0 0 0,0 0 0 0 0,1 0 0 0 0,-1 0 0 0 0,0 0 0 0 0,0 0 0 0 0,0 0 0 0 0,0 0 0 0 0,0 0 0 0 0,1 0 0 0 0,-1 0 0 0 0,0 0 0 0 0,0 0 0 0 0,0 0 0 0 0,0 0 0 0 0,1 0 0 0 0,-1 0 0 0 0,0 0 0 0 0,0 0 0 0 0,0 0 0 0 0,0 0 0 0 0,0 0 0 0 0,34 8 0 0 0,-21-5 72 0 0,19 2 1296 0 0,-29-5-925 0 0,-1 0-294 0 0,9 0-133 0 0,3 1-16 0 0,0-3 0 0 0,4 0 0 0 0,-15 3 0 0 0,2 1 0 0 0,28-5 0 0 0,14 3 0 0 0,-16 0 0 0 0,-29-1 0 0 0,1 1 0 0 0,-1 0 0 0 0,1 0 0 0 0,-1 0 0 0 0,0 0 0 0 0,1 0 0 0 0,-1 1 0 0 0,0-1 0 0 0,1 1 0 0 0,-1-1 0 0 0,0 1 0 0 0,2 0 0 0 0,-1 1 0 0 0,1 0 0 0 0,-1-1 0 0 0,1 0 0 0 0,-1 0 0 0 0,1 0 0 0 0,3 0 0 0 0,23 7 0 0 0,-16-7 0 0 0,0 2 0 0 0,-2 0 0 0 0,-2 3 0 0 0,0 1 0 0 0,-1 0 0 0 0,5 4 0 0 0,-2-2 0 0 0,0 0 0 0 0,-1 0 0 0 0,2 4 0 0 0,-5-3 0 0 0,1 0 0 0 0,0-1 0 0 0,-4-4 0 0 0,5 4 0 0 0,2 8 0 0 0,-5-11 0 0 0,-5-3 0 0 0,0-1 0 0 0,1 1 0 0 0,-1-1 0 0 0,0 1 0 0 0,0 0 0 0 0,0 0 0 0 0,0 0 0 0 0,4 7 0 0 0,1 2 0 0 0,23 36 0 0 0,-8-18 0 0 0,-15-20 0 0 0,1 3 0 0 0,-1-1 0 0 0,-1 1 0 0 0,5 10 0 0 0,-5-6 0 0 0,-3-4 0 0 0,0-1 0 0 0,1 3 0 0 0,-5-13 0 0 0,-2 3 0 0 0,3 26 0 0 0,-1-4 0 0 0,0 10 0 0 0,0-8 0 0 0,0-25 0 0 0,0-3 0 0 0,1 0 0 0 0,0 1 0 0 0,0-1 0 0 0,0 0 0 0 0,0 0 0 0 0,0 1 0 0 0,0-1 0 0 0,0 0 0 0 0,0 0 0 0 0,0 1 0 0 0,0-1 0 0 0,1 0 0 0 0,-1 0 0 0 0,1 1 0 0 0,-1-1 0 0 0,1 1 0 0 0,4 12 0 0 0,2 5 0 0 0,-7-16 0 0 0,2 13 0 0 0,3 20 0 0 0,-4-29 0 0 0,0-3 0 0 0,0 0 0 0 0,-1 0 0 0 0,0 0 0 0 0,0-1 0 0 0,0 1 0 0 0,-1 0 0 0 0,1 0 0 0 0,-3 15 0 0 0,2-15 0 0 0,-3 42 0 0 0,4-29 141 0 0,1-13 186 0 0,2 4 136 0 0,-2 4 99 0 0,0-5-921 0 0,0 0 0 0 0,0 0-1 0 0,-1 0 1 0 0,0 3 359 0 0,0-8 0 0 0,-1 1 0 0 0,1 0 0 0 0,-1-1 0 0 0,1 1 0 0 0,0 0 0 0 0,0 0 0 0 0,1-1 0 0 0,-1 2 0 0 0,1 21 0 0 0,-4-12 0 0 0,-3 10 0 0 0,4-15 0 0 0,2-6 0 0 0,-1 1 0 0 0,1-1 0 0 0,-1 0 0 0 0,0 1 0 0 0,0-1 0 0 0,0 0 0 0 0,0 0 0 0 0,0 0 0 0 0,0 0 0 0 0,0 1 0 0 0,-2-1 0 0 0,-2 9 0 0 0,3-7 0 0 0,0 0 0 0 0,0 1 0 0 0,-1-1 0 0 0,1 0 0 0 0,-1 0 0 0 0,-1 0 0 0 0,-15 27 0 0 0,4-7 0 0 0,10-17-3 0 0,2-5 13 0 0,0 1-1 0 0,-1-1 1 0 0,1 1-1 0 0,0 0 1 0 0,1 0 0 0 0,-1 0-1 0 0,-1 2-9 0 0,2-2 10 0 0,-14 14 469 0 0,0 1 1 0 0,-1-2-1 0 0,-1 0 1 0 0,-19 13-480 0 0,15-9 0 0 0,18-16 0 0 0,-7 7 0 0 0,6-10 0 0 0,2-1 0 0 0,-3 3 0 0 0,-7 3 0 0 0,0-1 0 0 0,0-1 0 0 0,-11 3 0 0 0,-49-2 0 0 0,34 0 0 0 0,-26 4 0 0 0,40-3-389 0 0,1 2-1 0 0,0 0 1 0 0,0 2 0 0 0,-5 3 389 0 0,28-12 450 0 0,1-1 50 0 0,0 0-126 0 0,0 0-576 0 0,0 0-248 0 0,0 0-50 0 0,0 0 58 0 0,4-2 293 0 0,9-3-460 0 0,1-2 0 0 0,7-4 609 0 0,6-4-3285 0 0,-1 0-5924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39:07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43 125 10135 0 0,'0'0'231'0'0,"0"0"29"0"0,0 0 19 0 0,1-3-41 0 0,-1-18 534 0 0,-4 14 1695 0 0,2 4-1746 0 0,1 2 303 0 0,1 1 0 0 0,0 0 0 0 0,0 0-69 0 0,0 0-290 0 0,0 0-121 0 0,0 0-28 0 0,0 0-4 0 0,0 0 0 0 0,0 0 0 0 0,0 0 0 0 0,0 0-68 0 0,0 3-289 0 0,-4 76-138 0 0,4-66-12 0 0,0 1-1 0 0,1 0 0 0 0,2 9-4 0 0,2 20 430 0 0,-2 5-208 0 0,2 75 649 0 0,-6-96-700 0 0,0 1-1 0 0,-2-1 1 0 0,-3 13-171 0 0,1-17 0 0 0,-2 12 0 0 0,-1-1 0 0 0,-4 5 0 0 0,9-26 0 0 0,0-3 72 0 0,2-7 299 0 0,1-3 117 0 0,0 0 21 0 0,0 0-66 0 0,7-10-275 0 0,-4 7-171 0 0,3-7 17 0 0,0-1 1 0 0,0 0-1 0 0,-1 1 0 0 0,-1-2 0 0 0,0 1 1 0 0,2-10-15 0 0,3-16 272 0 0,1-19-272 0 0,-7 37 85 0 0,11-87 493 0 0,-8 50-64 0 0,3 0-1 0 0,10-32-513 0 0,-8 48 0 0 0,-2 4 0 0 0,3-1 0 0 0,5-10 0 0 0,-16 45 0 0 0,-1 0 0 0 0,1 1 0 0 0,-1-1 0 0 0,1 1 0 0 0,0-1 0 0 0,0 0 0 0 0,0 1 0 0 0,0-1 0 0 0,0 1 0 0 0,0 0 0 0 0,0-1 0 0 0,0 1 0 0 0,0 0 0 0 0,1 0 0 0 0,0-1 0 0 0,4-3 0 0 0,2-5 0 0 0,-7 10 0 0 0,-1 0 0 0 0,0-1 0 0 0,0 1 0 0 0,0 0 0 0 0,1-1 0 0 0,-1 1 0 0 0,0 0 0 0 0,0 0 0 0 0,1 0 0 0 0,-1-1 0 0 0,0 1 0 0 0,1 0 0 0 0,-1 0 0 0 0,0 0 0 0 0,1-1 0 0 0,-1 1 0 0 0,0 0 0 0 0,1 0 0 0 0,-1 0 0 0 0,0 0 0 0 0,1 0 0 0 0,-1 0 0 0 0,1 0 0 0 0,11-3 0 0 0,-9 2 0 0 0,-1 0 0 0 0,1 0 0 0 0,0 0 0 0 0,0 0 0 0 0,0 1 0 0 0,0 0 0 0 0,-1-1 0 0 0,1 1 0 0 0,0 0 0 0 0,0 0 0 0 0,0 1 0 0 0,0-1 0 0 0,0 1 0 0 0,-1-1 0 0 0,1 1 0 0 0,0 0 0 0 0,0 0 0 0 0,-1 0 0 0 0,4 2 0 0 0,1 0 0 0 0,13 7 0 0 0,-15-5 0 0 0,-1-1 0 0 0,5 5 0 0 0,0 0 0 0 0,-1 1 0 0 0,1-1 0 0 0,-2 2 0 0 0,0-1 0 0 0,0 1 0 0 0,-1 0 0 0 0,0 0 0 0 0,-1 1 0 0 0,0 0 0 0 0,2 9 0 0 0,-6-17 0 0 0,0 1 0 0 0,-1 0 0 0 0,0 0 0 0 0,0-1 0 0 0,0 1 0 0 0,-1 0 0 0 0,1-1 0 0 0,-1 1 0 0 0,0 0 0 0 0,-1-1 0 0 0,1 1 0 0 0,-1-1 0 0 0,0 1 0 0 0,0-1 0 0 0,-2 4 0 0 0,-7 9 0 0 0,0 1 0 0 0,-1-2 0 0 0,-2 2 0 0 0,8-10 0 0 0,-4 4 0 0 0,-1-1 0 0 0,1-1 0 0 0,-2 0 0 0 0,1 0 0 0 0,-1-2 0 0 0,-1 1 0 0 0,0-1 0 0 0,-10 4 0 0 0,-24 10 0 0 0,-43 14 0 0 0,59-30 0 0 0,27-3 0 0 0,8 1 0 0 0,10 4 0 0 0,-12-7 0 0 0,18 11 0 0 0,0 1 0 0 0,-1 0 0 0 0,0 1 0 0 0,-1 1 0 0 0,9 11 0 0 0,-7-5 0 0 0,-2 0 0 0 0,0 2 0 0 0,-1 0 0 0 0,-2 2 0 0 0,0-1 0 0 0,-1 2 0 0 0,3 10 0 0 0,-17-35 1 0 0,38 81 1881 0 0,-32-72-1733 0 0,0 1-133 0 0,-15-18-1067 0 0,0 0 1 0 0,-1 1-1 0 0,0-1 0 0 0,-8-2 1051 0 0,6 3-1533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2:30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42 243 1375 0 0,'0'0'66'0'0,"0"0"254"0"0,0 0 1049 0 0,0 0 462 0 0,0 0 90 0 0,-1-2-213 0 0,0-1-1617 0 0,0 1 0 0 0,0 0 0 0 0,0 0 1 0 0,0-1-1 0 0,1 1 0 0 0,-1-1 0 0 0,1 1 0 0 0,-1 0 0 0 0,1-1 0 0 0,0 1 0 0 0,0-1 1 0 0,0 1-1 0 0,0-1 0 0 0,1 1 0 0 0,-1-1 0 0 0,1 1 0 0 0,-1-1 0 0 0,1 1 0 0 0,0-2-91 0 0,4-5 74 0 0,-1-1 0 0 0,1 1-1 0 0,1 0 1 0 0,1-2-74 0 0,12-20 767 0 0,-13 19-235 0 0,2 0 0 0 0,-1 0 0 0 0,2 0 0 0 0,-1 1 0 0 0,3-1-532 0 0,2-10 788 0 0,-12 19-416 0 0,0 3-319 0 0,1-1 0 0 0,-1 0 0 0 0,0 1-1 0 0,0-1 1 0 0,0 0 0 0 0,0 0 0 0 0,0 0 0 0 0,0 0 0 0 0,0 0-1 0 0,0 0 1 0 0,0 0 0 0 0,-1 0 0 0 0,1 0 0 0 0,0-1-53 0 0,-1 2 40 0 0,1-1 195 0 0,-1 1-23 0 0,0 0-11 0 0,0 0-1 0 0,0 0-8 0 0,0 0-34 0 0,0 0-20 0 0,0 0-2 0 0,-1 1-10 0 0,-6 23 5 0 0,5-18-81 0 0,0 1-1 0 0,0 0 0 0 0,-1-1 1 0 0,-2 5-50 0 0,1-2 59 0 0,0-1 0 0 0,1 1 0 0 0,0 0 0 0 0,0 0 0 0 0,0 7-59 0 0,-7 20 138 0 0,6-21-43 0 0,0 1-1 0 0,1 0 1 0 0,1 0-95 0 0,-4 24 196 0 0,-2-8 25 0 0,3-12 53 0 0,1 0-1 0 0,-2 19-273 0 0,4-19 456 0 0,-5 21-456 0 0,3-25 183 0 0,2 1 0 0 0,0-1 1 0 0,0 9-184 0 0,2 0 222 0 0,1-9 48 0 0,-1-1 0 0 0,-2 12-270 0 0,2-25 120 0 0,0 1-4 0 0,-6 55 691 0 0,5-48-733 0 0,-2 0 17 0 0,3-8-67 0 0,0-1 0 0 0,-1 1 0 0 0,1 0 0 0 0,-1-1 0 0 0,0 1 0 0 0,1 0 0 0 0,-1-1 0 0 0,0 1 0 0 0,0-1 0 0 0,0 1 0 0 0,0-1 0 0 0,-1 1-24 0 0,1 0 14 0 0,0-1 0 0 0,0 1 0 0 0,0-1 0 0 0,0 1 0 0 0,0 0-1 0 0,0-1 1 0 0,1 1 0 0 0,-1 0 0 0 0,1 0 0 0 0,-1 0 0 0 0,1 1-14 0 0,-1 2 39 0 0,0-4 25 0 0,0 1-11 0 0,-2 0-42 0 0,-4 16 125 0 0,6-15-96 0 0,-3 7-13 0 0,3-8 31 0 0,1-2 28 0 0,0 0-17 0 0,0 0-5 0 0,0 0-37 0 0,0 0-150 0 0,0 0-37 0 0,12-26-2405 0 0,-3 7 209 0 0,0 0-4491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2:31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3679 0 0,'0'0'167'0'0,"0"0"260"0"0,0 0 987 0 0,0 0 434 0 0,0 0 83 0 0,0 0-216 0 0,0 0-985 0 0,2-1-434 0 0,1-1-237 0 0,-1 0-9 0 0,1 0 0 0 0,-1 1 0 0 0,0-1-1 0 0,0 0 1 0 0,0 0 0 0 0,-1-1 0 0 0,1 1 0 0 0,0 0 0 0 0,-1-1 0 0 0,1 0-50 0 0,1 1 56 0 0,13-11 870 0 0,-15 13-856 0 0,-1-1 1 0 0,1 1-1 0 0,-1 0 1 0 0,1-1-1 0 0,-1 1 0 0 0,1 0 1 0 0,-1 0-1 0 0,1-1 1 0 0,-1 1-1 0 0,1 0 1 0 0,-1 0-1 0 0,1 0 1 0 0,0 0-1 0 0,-1-1 1 0 0,1 1-1 0 0,-1 0 1 0 0,1 0-1 0 0,0 0-70 0 0,0 0-48 0 0,36-5 2051 0 0,-9 1-1381 0 0,-1 1 0 0 0,8 1-622 0 0,-34 2 6 0 0,0 0 1 0 0,0 0-1 0 0,0-1 0 0 0,-1 1 1 0 0,1 0-1 0 0,0 0 1 0 0,0-1-1 0 0,-1 1 0 0 0,1 0 1 0 0,0-1-1 0 0,-1 1 1 0 0,1 0-1 0 0,0-1 0 0 0,-1 1 1 0 0,1-1-1 0 0,-1 0 1 0 0,1 1-7 0 0,2-3 20 0 0,-1 2 70 0 0,-1 0 0 0 0,1 0 0 0 0,-1 1 0 0 0,1-1-1 0 0,0 0 1 0 0,-1 1 0 0 0,1-1 0 0 0,0 1 0 0 0,0 0 0 0 0,-1-1 0 0 0,1 1-1 0 0,0 0 1 0 0,1 0-90 0 0,-3 12 251 0 0,-1 1-115 0 0,-1-1 0 0 0,1 0 0 0 0,-2 0-1 0 0,0-1 1 0 0,-1 5-136 0 0,-1-1 120 0 0,1 1 0 0 0,0 10-120 0 0,-11 179 850 0 0,15-148-693 0 0,-3 20 120 0 0,3-74-186 0 0,0-3 12 0 0,-1 4-65 0 0,0 0 0 0 0,0-1-1 0 0,0 1 1 0 0,0 0 0 0 0,1 0 0 0 0,-1-1-1 0 0,1 1 1 0 0,0 3-38 0 0,0 8 98 0 0,-5 14 57 0 0,2-18-86 0 0,2-1 1 0 0,-1 1-1 0 0,2 0 0 0 0,-1 9-69 0 0,0 8 144 0 0,4 9 120 0 0,-3-36-195 0 0,0 6 242 0 0,-1-6-124 0 0,-2-8-103 0 0,0-4-516 0 0,0-1 0 0 0,1 0 0 0 0,1 0-1 0 0,0-1 1 0 0,1 1 0 0 0,0 0 0 0 0,2-6 432 0 0,-1-18-1192 0 0,-1 23-674 0 0,0-2-70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2:31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98 1375 0 0,'-8'-2'128'0'0,"1"1"143"0"0,6 1 1132 0 0,-1-1 1202 0 0,0-2-2139 0 0,2 3 7964 0 0,99 32-5886 0 0,-88-28-2350 0 0,-1 0-1 0 0,1-1 1 0 0,0-1 0 0 0,0 1-1 0 0,0-2 1 0 0,0 0 0 0 0,0 0-1 0 0,0-1 1 0 0,0 0 0 0 0,0-1 0 0 0,3 0-194 0 0,5-2 255 0 0,-1-1 1 0 0,0-1 0 0 0,-1 0-1 0 0,1-1 1 0 0,5-4-256 0 0,14-6 327 0 0,-16 8-90 0 0,18-11-237 0 0,-33 16-69 0 0,-1 0 1 0 0,0-1-1 0 0,-1 1 0 0 0,1-1 0 0 0,-1 0 0 0 0,1 0 0 0 0,-1 0 0 0 0,0-1 0 0 0,2-2 69 0 0,1-5-1402 0 0,2 2-452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4:33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72 13823 0 0,'0'0'315'0'0,"0"0"45"0"0,-16-5 477 0 0,-7-3 1914 0 0,20 8-2228 0 0,1-1 0 0 0,-1 1 0 0 0,1-1 0 0 0,-1 0 1 0 0,0 0-1 0 0,1-1 0 0 0,-1 1 0 0 0,-1-2-523 0 0,3 2 887 0 0,0 0-583 0 0,-1-4-196 0 0,2 3 274 0 0,0 1-272 0 0,1 0-1 0 0,0 0 1 0 0,0 0 0 0 0,0 0-1 0 0,0 1 1 0 0,0-1-1 0 0,1 0 1 0 0,-1 0-1 0 0,0 1 1 0 0,0-1-1 0 0,0 0 1 0 0,1 1-1 0 0,0-1-109 0 0,-2 1 26 0 0,13-5 4 0 0,1 1 0 0 0,0 0-1 0 0,0 1 1 0 0,0 0 0 0 0,9 0-30 0 0,26-1 18 0 0,0 3-18 0 0,-15 0-2 0 0,-29 1 2 0 0,8-1 0 0 0,-1 2 0 0 0,1-1 0 0 0,0 2 0 0 0,-1 0 0 0 0,1 0 0 0 0,0 1 0 0 0,-3 1 25 0 0,-10-4-24 0 0,0 0 0 0 0,0 1-1 0 0,0-1 1 0 0,0 0 0 0 0,0 0 0 0 0,0 0-1 0 0,0 1 1 0 0,0-1 0 0 0,0 0-1 0 0,0 0 1 0 0,0 0 0 0 0,-1 0 0 0 0,1 1-1 0 0,0-1 1 0 0,0 0 0 0 0,0 0 0 0 0,0 0-1 0 0,0 0 1 0 0,0 0 0 0 0,0 1-1 0 0,0-1 1 0 0,0 0 0 0 0,0 0 0 0 0,-1 0-1 0 0,1 0 1 0 0,0 0 0 0 0,0 0-1 0 0,0 1 1 0 0,0-1 0 0 0,0 0 0 0 0,-1 0-1 0 0,1 0 1 0 0,0 0 0 0 0,0 0-1 0 0,0 0 0 0 0,-27 10-251 0 0,25-10-800 0 0,2 0-385 0 0,-3-6-6126 0 0,1-2 924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2:32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113 105 9847 0 0,'0'0'448'0'0,"0"0"-6"0"0,2-1-285 0 0,1-4 108 0 0,1 0 1 0 0,-1 0-1 0 0,0 0 0 0 0,-1 0 1 0 0,1 0-1 0 0,-1-1 1 0 0,0 1-1 0 0,0-1 0 0 0,0 1 1 0 0,-1-1-1 0 0,0 0 0 0 0,0-5-265 0 0,2-7 161 0 0,-3 17 45 0 0,0 1-29 0 0,0 0-8 0 0,0 0 19 0 0,0 0 83 0 0,0 0 32 0 0,0 0 7 0 0,0 0 46 0 0,-1-1-203 0 0,0 0 0 0 0,0 0-1 0 0,1 1 1 0 0,-1-1-1 0 0,0 0 1 0 0,0 0 0 0 0,0 1-1 0 0,0-1 1 0 0,0 1 0 0 0,0-1-1 0 0,-1 1 1 0 0,1 0-1 0 0,0-1 1 0 0,0 1 0 0 0,0 0-1 0 0,0 0 1 0 0,0-1 0 0 0,-1 1-1 0 0,1 0-152 0 0,-4 6 192 0 0,1 0 0 0 0,-1 1-1 0 0,1-1 1 0 0,1 1 0 0 0,-1 0-1 0 0,1 0 1 0 0,0 0 0 0 0,-1 4-192 0 0,-12 27 318 0 0,9-24-234 0 0,2 1 1 0 0,-1-1-1 0 0,-2 16-84 0 0,0 0 31 0 0,-1 14 18 0 0,7-32-24 0 0,0-1 1 0 0,-1 1 0 0 0,-1 2-26 0 0,1-4 47 0 0,1 1 1 0 0,-1 0 0 0 0,2 1-1 0 0,-1 4-47 0 0,1-9 56 0 0,1-4-16 0 0,-1-1-1 0 0,1 1 0 0 0,-1 0 1 0 0,0 0-1 0 0,0 0 1 0 0,0-1-1 0 0,-2 3-39 0 0,2-4 139 0 0,1-1 10 0 0,2 4 67 0 0,2 4 480 0 0,0-12-744 0 0,-1-1 0 0 0,0 1 0 0 0,-1 0 0 0 0,1-1 0 0 0,0-2 48 0 0,3-4-645 0 0,-5 9 421 0 0,-1 0 0 0 0,1 0 1 0 0,0 0-1 0 0,0 0 0 0 0,-1 0 1 0 0,1 0-1 0 0,-1-1 0 0 0,0 0 224 0 0,2-6-1119 0 0,1-4-719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2:33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138 166 7831 0 0,'0'0'603'0'0,"0"0"-222"0"0,-2 0 545 0 0,-21-1 2306 0 0,20 0-2927 0 0,-1 1 1 0 0,0-1 0 0 0,1 1 0 0 0,-1 0-1 0 0,0 0 1 0 0,1 1 0 0 0,-1-1 0 0 0,0 1 0 0 0,-3 0-306 0 0,-15 3 543 0 0,18-4-443 0 0,0 0 0 0 0,1 1 0 0 0,-1-1 0 0 0,0 1 0 0 0,1 0 1 0 0,-1 0-101 0 0,2 0 42 0 0,1-1 1 0 0,0 0 0 0 0,-1 0 0 0 0,1 0-1 0 0,0 0 1 0 0,-1 0 0 0 0,1-1 0 0 0,-1 1-1 0 0,1 0 1 0 0,0-1 0 0 0,0 1 0 0 0,-1 0-1 0 0,0-1-42 0 0,-1 0 165 0 0,2 0 177 0 0,1 1 40 0 0,0 0 8 0 0,0 0 20 0 0,0 0 71 0 0,0 0 30 0 0,0 0 7 0 0,0-1-437 0 0,0-1 1 0 0,0 1-1 0 0,0-1 0 0 0,1 0 0 0 0,-1 1 0 0 0,1-1 1 0 0,-1 1-1 0 0,1-1 0 0 0,0 1 0 0 0,0 0 0 0 0,-1-1 1 0 0,1 1-1 0 0,0 0 0 0 0,0-1 0 0 0,0 1 0 0 0,0 0 1 0 0,1 0-1 0 0,-1 0 0 0 0,1-1-81 0 0,30-17 475 0 0,-13 7-278 0 0,-9 5-161 0 0,0 1-1 0 0,0 0 1 0 0,0 0 0 0 0,1 1-1 0 0,-1 0 1 0 0,1 1 0 0 0,1 0-1 0 0,-1 0 1 0 0,7 0-36 0 0,-9 2 0 0 0,0 0 0 0 0,0-1 0 0 0,0 0 0 0 0,7-5 0 0 0,-10 5 0 0 0,0 0 0 0 0,1 1 0 0 0,0 0 0 0 0,-1-1 0 0 0,1 2 0 0 0,0-1 0 0 0,0 1 0 0 0,6 0 0 0 0,12 0 5 0 0,-12 1 4 0 0,-1 0 0 0 0,0 0 0 0 0,0 1 1 0 0,0 0-1 0 0,0 1 0 0 0,5 2-9 0 0,1 7 24 0 0,-17-10 36 0 0,1 1 12 0 0,17 14 227 0 0,-1 2-1 0 0,8 10-298 0 0,-23-25 42 0 0,30 30 231 0 0,-30-30-260 0 0,0 0-1 0 0,0-1 1 0 0,1 1-1 0 0,-1-1 1 0 0,0 0-1 0 0,1 0 1 0 0,0 0-1 0 0,-1-1 1 0 0,1 1-1 0 0,1-1-12 0 0,-1-1 20 0 0,1 0 0 0 0,-1 0-1 0 0,0-1 1 0 0,0 1-1 0 0,0-1 1 0 0,0 0 0 0 0,0 0-1 0 0,0-1 1 0 0,0 1 0 0 0,-1-1-1 0 0,2 0-19 0 0,5-2 59 0 0,-5 2-39 0 0,-1 0-1 0 0,1-1 1 0 0,0 1 0 0 0,-1-1-1 0 0,0 0 1 0 0,0 0-1 0 0,0-1 1 0 0,0 1-1 0 0,0-1 1 0 0,-1 0 0 0 0,1 0-1 0 0,-1 0 1 0 0,0 0-1 0 0,0-1 1 0 0,-1 1 0 0 0,1-1-1 0 0,-1 1 1 0 0,0-1-1 0 0,0 0 1 0 0,-1 0 0 0 0,1 0-1 0 0,-1 0 1 0 0,0-5-20 0 0,2-13 64 0 0,-5 7-47 0 0,0 13-47 0 0,1 2 12 0 0,0-1-50 0 0,-3-2 333 0 0,2 1-2475 0 0,0 2-4574 0 0,2 1-279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2:36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116 287 5527 0 0,'0'0'423'0'0,"-1"-2"-75"0"0,0 0-18 0 0,0 0 0 0 0,0 0 0 0 0,0 0 0 0 0,0 0-1 0 0,-1 0 1 0 0,1 0 0 0 0,-1 0 0 0 0,1 0 0 0 0,-1 1 0 0 0,1-1 0 0 0,-1 1 0 0 0,-2-2-330 0 0,2 2 1401 0 0,2 1-389 0 0,0 0-168 0 0,-6-6 715 0 0,-14-18 4366 0 0,11 64-5869 0 0,1 0 0 0 0,2 0 0 0 0,2 3-56 0 0,-9 55 256 0 0,-3 30 201 0 0,12-104-352 0 0,2-13 323 0 0,0 0-1 0 0,1 1 0 0 0,0-1-427 0 0,3-55 1412 0 0,5-26-1412 0 0,-2 27 278 0 0,-2-28-278 0 0,-1 34 23 0 0,2 0-1 0 0,2-10-22 0 0,3-27 41 0 0,-7 66-41 0 0,-1 0 0 0 0,1 0 0 0 0,1 0 0 0 0,-1 0 0 0 0,1 0 0 0 0,1 1 0 0 0,-1-1 0 0 0,1 1 0 0 0,1 0 0 0 0,-1 0 0 0 0,1 0 0 0 0,0 0 0 0 0,1 1 0 0 0,2-2 0 0 0,16-23-14 0 0,-19 24 15 0 0,0 0 0 0 0,0 0 0 0 0,6-4-1 0 0,-10 9 0 0 0,7-6-8 0 0,0 0-1 0 0,1 1 1 0 0,-1 0 0 0 0,2 0-1 0 0,-1 1 1 0 0,1 0 0 0 0,0 0-1 0 0,6-2 9 0 0,-4 4 2 0 0,-2 0-13 0 0,0 1-1 0 0,0 0 1 0 0,0 0 0 0 0,1 1 0 0 0,-1 0-1 0 0,1 1 1 0 0,5 0 11 0 0,13 3-12 0 0,-16 3-36 0 0,-9-2 34 0 0,0 0-1 0 0,1 0 1 0 0,-2 1 0 0 0,1-1-1 0 0,2 4 15 0 0,9 11-47 0 0,-12-12 26 0 0,-1 1 4 0 0,2 2 11 0 0,1 0-1 0 0,-2 0 1 0 0,1 1 0 0 0,-1-1-1 0 0,-1 1 1 0 0,0 0 0 0 0,0 0-1 0 0,-1 8 7 0 0,0-12-2 0 0,-2 1 0 0 0,1-1 0 0 0,-1 1 0 0 0,0-1 0 0 0,0 0 0 0 0,0 0 0 0 0,-1 0 0 0 0,0 1 0 0 0,-1-2 0 0 0,1 1 0 0 0,-1 0 0 0 0,0 0 0 0 0,0-1 0 0 0,-3 3 2 0 0,2-2 1 0 0,0 0 10 0 0,-1 1 0 0 0,0 0-1 0 0,-1-1 1 0 0,1 0 0 0 0,-1 0-1 0 0,-1-1 1 0 0,-4 4-11 0 0,-9 5 41 0 0,10-7-11 0 0,0 0 1 0 0,0-1-1 0 0,-1 0 1 0 0,0 0-1 0 0,-4 0-30 0 0,-17 7 47 0 0,21-8-22 0 0,-1 0-1 0 0,1-1 1 0 0,-1 0 0 0 0,1-1 0 0 0,-10 1-25 0 0,14-3 0 0 0,-22 1 0 0 0,16-4 12 0 0,2-6 47 0 0,10 7-40 0 0,-1 0-12 0 0,1 0 0 0 0,0 0 0 0 0,0 0 0 0 0,0 0 0 0 0,0 0 0 0 0,0 0 0 0 0,0 0 0 0 0,0 0 0 0 0,0-1 1 0 0,1 1-1 0 0,-1 0 0 0 0,0-1 0 0 0,1 1 0 0 0,-1 0 0 0 0,1-1 0 0 0,-1 0-7 0 0,2-7 2 0 0,1 6-44 0 0,3-2 16 0 0,-4 4 22 0 0,-1 1 1 0 0,1 0-1 0 0,-1-1 0 0 0,1 1 0 0 0,0 0 0 0 0,-1-1 0 0 0,1 1 0 0 0,-1 0 0 0 0,1 0 0 0 0,0 0 0 0 0,-1 0 0 0 0,1 0 0 0 0,0-1 0 0 0,-1 1 0 0 0,1 0 0 0 0,0 0 0 0 0,-1 1 0 0 0,1-1 0 0 0,0 0 4 0 0,2 0-11 0 0,10 1-43 0 0,-10 1 53 0 0,1-1-1 0 0,0 1 1 0 0,-1 0-1 0 0,1 0 1 0 0,-1 1-1 0 0,0-1 1 0 0,0 1-1 0 0,0-1 0 0 0,3 4 2 0 0,25 30-36 0 0,-17-18-15 0 0,16 21 33 0 0,-22-27 18 0 0,0 0 1 0 0,2-1-1 0 0,-1 0 1 0 0,1-1-1 0 0,7 6 0 0 0,1-4 60 0 0,20 16 112 0 0,-35-25-79 0 0,5 6-13 0 0,-6-7-13 0 0,-2-2-3 0 0,0 0 0 0 0,0 0 0 0 0,0 0-23 0 0,0 0-95 0 0,-5 3-303 0 0,4-3 324 0 0,1 1 0 0 0,0-1 0 0 0,0 0 0 0 0,0 0 0 0 0,0 0 0 0 0,-1 1 0 0 0,1-1 0 0 0,0 0 0 0 0,0 0 0 0 0,0 0 0 0 0,-1 0 0 0 0,1 1 0 0 0,0-1 0 0 0,0 0 0 0 0,-1 0 0 0 0,1 0 0 0 0,0 0 0 0 0,0 0 0 0 0,-1 0 0 0 0,1 0 0 0 0,0 0 0 0 0,0 0 0 0 0,-1 0 0 0 0,1 0 0 0 0,0 0 0 0 0,-1 0 0 0 0,1 0 0 0 0,0 0 0 0 0,0 0 0 0 0,-1 0 0 0 0,1 0-1 0 0,0 0 34 0 0,-7-1-726 0 0,4-1-5797 0 0,3 2-761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2:36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561 7 8031 0 0,'0'0'366'0'0,"0"0"-5"0"0,-2-1-230 0 0,-3-3-101 0 0,4 3 50 0 0,1 1 27 0 0,0 0 44 0 0,0 0 17 0 0,0 0 6 0 0,0 0 57 0 0,0 0 229 0 0,-2 0-146 0 0,0 0 0 0 0,1 0 0 0 0,-1 1 0 0 0,1-1 0 0 0,-1 1 0 0 0,0-1 0 0 0,1 1 0 0 0,-1 0 0 0 0,1-1 0 0 0,-2 2-314 0 0,-5 2 769 0 0,5-1-41 0 0,0 5-200 0 0,0 0-1 0 0,-1 0 1 0 0,-1 0-1 0 0,-3 6-527 0 0,1-3 609 0 0,1 0-1 0 0,-5 10-608 0 0,-107 270 1457 0 0,115-283-1439 0 0,-13 32 252 0 0,-17 28-270 0 0,2-8 186 0 0,15-28 47 0 0,-1-1 0 0 0,-7 8-233 0 0,-10 8 1820 0 0,-37 39-1820 0 0,18-16 804 0 0,50-64-754 0 0,1-4-28 0 0,0 1 0 0 0,-1-1 0 0 0,1 1 0 0 0,0-1 0 0 0,-1 0 0 0 0,1 1 0 0 0,-1-1-1 0 0,0 0-21 0 0,-11 9 95 0 0,11-8-47 0 0,-2 7-36 0 0,-3 9-12 0 0,8-14 0 0 0,-3 7 0 0 0,2 1 0 0 0,0-2 11 0 0,4-16-169 0 0,-1 1 1 0 0,1 0 0 0 0,0-1-1 0 0,0 1 1 0 0,0 0-1 0 0,4-3 158 0 0,-3 2-783 0 0,10-9-4592 0 0,1 1-1757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2:37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127 126 7831 0 0,'0'0'603'0'0,"0"0"-148"0"0,0 0 853 0 0,0 0 414 0 0,0 0 81 0 0,0 2-160 0 0,0 6-747 0 0,0-5-326 0 0,-1-1-67 0 0,-5 31-155 0 0,-2 0 1 0 0,-1 0 0 0 0,-2-1-1 0 0,-2 1-348 0 0,-5 18 486 0 0,1 5-486 0 0,15-47 80 0 0,-17 62 1909 0 0,-1 32-1989 0 0,19-99 121 0 0,0-1 0 0 0,1 1 0 0 0,-1-1 0 0 0,1 1 0 0 0,0-1-1 0 0,0 1 1 0 0,0 0 0 0 0,1-1 0 0 0,-1 1 0 0 0,1-1 0 0 0,0 1 0 0 0,1 1-121 0 0,-1-3 73 0 0,-1-2-1 0 0,0 0 1 0 0,0 0 6 0 0,0 0 1 0 0,0 0 0 0 0,0 0 7 0 0,0 0 27 0 0,1-2 13 0 0,2-2-60 0 0,0-1-1 0 0,0 0 0 0 0,-1 1 1 0 0,1-1-1 0 0,-1 0 0 0 0,0-1 1 0 0,0 1-1 0 0,-1 0 1 0 0,1-5-67 0 0,7-55 420 0 0,-4 22-210 0 0,4-10-217 0 0,2 1-1 0 0,9-20 8 0 0,-13 50-7 0 0,2 1-1 0 0,0-1 1 0 0,1 2-1 0 0,1 0 1 0 0,1 0-1 0 0,12-16 8 0 0,-18 28 0 0 0,2-4 0 0 0,1 1 0 0 0,0 0 0 0 0,1 1 0 0 0,0-1 0 0 0,0 2 0 0 0,1 0 0 0 0,0 0 0 0 0,3 0 0 0 0,-3 2 0 0 0,-2 1 0 0 0,1 1 0 0 0,-1 0 0 0 0,1 0 0 0 0,0 1 0 0 0,0 1 0 0 0,0 0 0 0 0,1 0 0 0 0,-3 2-5 0 0,0 0 0 0 0,-1 0 1 0 0,1 1-1 0 0,0 0 0 0 0,0 1 0 0 0,-1 0 0 0 0,1 0 0 0 0,0 1 0 0 0,-1-1 1 0 0,1 2-1 0 0,3 1 5 0 0,-4-2-8 0 0,1 1 0 0 0,-1 0-1 0 0,0 0 1 0 0,0 0 0 0 0,-1 1 0 0 0,1 0 0 0 0,-1 1 0 0 0,1 0 0 0 0,-2 0-1 0 0,1 0 9 0 0,-2-2-3 0 0,-1 0-1 0 0,0 1 0 0 0,0 0 0 0 0,-1-1 0 0 0,1 1 0 0 0,-1 0 1 0 0,0 0-1 0 0,0 0 0 0 0,0 0 0 0 0,0 1 0 0 0,-1-1 0 0 0,0 0 0 0 0,0 1 1 0 0,0-1-1 0 0,0 1 0 0 0,-1 0 0 0 0,1 1 4 0 0,-4 17 0 0 0,-2-14 0 0 0,1-5 0 0 0,1-1 11 0 0,0 0 1 0 0,0 0-1 0 0,0-1 0 0 0,0 1 0 0 0,-1-1 1 0 0,1 1-1 0 0,-1-1 0 0 0,1 0 0 0 0,-1 0 1 0 0,-2 0-12 0 0,-43 15 180 0 0,29-11-140 0 0,-86 21 107 0 0,87-22-134 0 0,0 0 0 0 0,0-2 0 0 0,0 0-1 0 0,0-1 1 0 0,-11-1-13 0 0,27 0-1 0 0,-2-1 0 0 0,-9-8 14 0 0,12 6 15 0 0,2 2-87 0 0,3 5 41 0 0,0-1-1 0 0,1 1 0 0 0,-1-1 1 0 0,1 0-1 0 0,0 0 0 0 0,0 0 1 0 0,2 1 18 0 0,0 0-1 0 0,-1 0 1 0 0,0 0 0 0 0,0 1-1 0 0,1 1 1 0 0,9 17 0 0 0,-1 1 0 0 0,3 9 0 0 0,-4-9 0 0 0,1 1 0 0 0,7 6 0 0 0,-14-21 38 0 0,0 0-1 0 0,2-1 1 0 0,-1 0-1 0 0,1-1 1 0 0,0 0-1 0 0,1 0 1 0 0,1 0-38 0 0,21 14 489 0 0,-31-22-317 0 0,1 1-100 0 0,1 0 0 0 0,-1 0-1 0 0,1 0 1 0 0,-1-1 0 0 0,1 1-1 0 0,-1-1 1 0 0,1 0 0 0 0,1 1-72 0 0,-3-2 6 0 0,-1 0 9 0 0,0 1-1 0 0,1-1 1 0 0,-1 1 0 0 0,1-1-1 0 0,-1 1 1 0 0,1-1 0 0 0,-1 0-1 0 0,1 1 1 0 0,0-1 0 0 0,-1 0-1 0 0,1 0 1 0 0,-1 1 0 0 0,1-1-1 0 0,0 0 1 0 0,-1 0 0 0 0,1 0-1 0 0,0 0 1 0 0,-1 0 0 0 0,1 0-1 0 0,-1 0 1 0 0,1 0 0 0 0,0 0-1 0 0,-1 0 1 0 0,1 0 0 0 0,0 0-1 0 0,-1 0 1 0 0,1 0 0 0 0,-1-1-1 0 0,1 1 1 0 0,0 0-15 0 0,1-1 64 0 0,-1 0 0 0 0,0-1-51 0 0,0 0-1 0 0,0 0 1 0 0,0 0 0 0 0,0 1-1 0 0,0-1 1 0 0,0 0-1 0 0,0 0 1 0 0,-1-1 0 0 0,1 1-1 0 0,-1 0 1 0 0,1-1-13 0 0,-1 2 32 0 0,-1-1-181 0 0,1-1 1 0 0,-1 1-1 0 0,0 0 0 0 0,1 0 1 0 0,-1 0-1 0 0,0 0 1 0 0,-1 0-1 0 0,1 0 1 0 0,-1-1 148 0 0,2 3-86 0 0,-6-10-6154 0 0,1 0-2124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2:47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88 718 6447 0 0,'0'0'142'0'0,"0"0"22"0"0,0 0 13 0 0,0 0 123 0 0,0 0 468 0 0,0 0 205 0 0,0 0 41 0 0,-1 3 8 0 0,-4 17 3419 0 0,3-13-3769 0 0,-2 0-1 0 0,1 0 1 0 0,-1 0 0 0 0,0 0 0 0 0,-4 6-672 0 0,7-12 512 0 0,1-1 0 0 0,-24 9 2048 0 0,22-8-2048 0 0,0-3 0 0 0,0 1-484 0 0,0 0 1 0 0,0-1-1 0 0,0 0 0 0 0,1 1 0 0 0,-1-1 1 0 0,0 0-1 0 0,1 0 0 0 0,-1 0 0 0 0,1 0 1 0 0,0 0-1 0 0,0 0 0 0 0,0 0 0 0 0,0 0 1 0 0,0 0-1 0 0,0-1 0 0 0,0 1 0 0 0,1-1-28 0 0,-1-2 91 0 0,0 0-1 0 0,0 0 1 0 0,1 0-1 0 0,0 0 1 0 0,0 0-1 0 0,0 0 1 0 0,1 0-1 0 0,0-2-90 0 0,2-7 158 0 0,1 1 0 0 0,0 0 0 0 0,1 0 0 0 0,0 0 0 0 0,1 1 0 0 0,1-2-158 0 0,3-5 0 0 0,-5 8 0 0 0,1-1 0 0 0,1 1 0 0 0,0 0 0 0 0,0 0 0 0 0,1 1 0 0 0,1 0 0 0 0,0 0 0 0 0,8-7 0 0 0,6 0 0 0 0,-11 11 0 0 0,2 4 0 0 0,-12 3 0 0 0,0-1 0 0 0,0 1 0 0 0,1 0 0 0 0,-1-1 0 0 0,0 1 0 0 0,0 0 0 0 0,0 0 0 0 0,0 0 0 0 0,0 1 0 0 0,0-1 0 0 0,0 0 0 0 0,1 2 0 0 0,12 12 0 0 0,-11-8 0 0 0,-2-1 0 0 0,2 2 0 0 0,0 1 0 0 0,-1 0 0 0 0,0 0 0 0 0,0 0 0 0 0,-1 0 0 0 0,0 1 0 0 0,0-1 0 0 0,-1 1 0 0 0,-1-1 0 0 0,0 7 0 0 0,4 19 0 0 0,-2-28 0 0 0,-1 0 0 0 0,0 1 0 0 0,-1-1 0 0 0,0 0 0 0 0,0 0 0 0 0,-1 0 0 0 0,0 3 0 0 0,-18 71 0 0 0,16-66 0 0 0,44-146 0 0 0,-33 107 0 0 0,0 0 0 0 0,1 1 0 0 0,1 0 0 0 0,1 0 0 0 0,2 1 0 0 0,0 1 0 0 0,1 0 0 0 0,1 1 0 0 0,1-1 0 0 0,-5 12 0 0 0,-10 8 0 0 0,-1 1 0 0 0,1 0 0 0 0,0 0 0 0 0,0 0 0 0 0,-1 0 0 0 0,1 0 0 0 0,0 0 0 0 0,0 0 0 0 0,-1 0 0 0 0,1 0 0 0 0,0 0 0 0 0,0 0 0 0 0,-1 0 0 0 0,1 0 0 0 0,0 1 0 0 0,10 6 0 0 0,-6 0 0 0 0,0 0 0 0 0,0 0 0 0 0,-1 1 0 0 0,0-1 0 0 0,0 1 0 0 0,-1 0 0 0 0,0 0 0 0 0,1 6 0 0 0,4 17 0 0 0,2 22 0 0 0,-5-27 0 0 0,0 8 0 0 0,-3-18 0 0 0,1-1 0 0 0,4 15 0 0 0,0 8 0 0 0,-5-35 66 0 0,-1-8 102 0 0,0-14 311 0 0,-1 13-261 0 0,-1-33 503 0 0,0 28-1171 0 0,0-1 0 0 0,1 1 0 0 0,1-5 450 0 0,0 12 13 0 0,-1 0 0 0 0,1 1 0 0 0,0-1 0 0 0,0 1 0 0 0,0-1 0 0 0,0 1 0 0 0,1-1 0 0 0,0 1 0 0 0,-1 0 0 0 0,1 0-1 0 0,0 0 1 0 0,3-3-13 0 0,-2 2 156 0 0,0 0-151 0 0,0 1-1 0 0,0-1 1 0 0,1 1-1 0 0,-1 0 1 0 0,1 0-1 0 0,-1 0 1 0 0,1 0-1 0 0,0 0 1 0 0,0 1-1 0 0,0 0 1 0 0,4-1-5 0 0,0-1-433 0 0,2 0 588 0 0,0 0 1 0 0,0 1-1 0 0,0 0 1 0 0,0 0-1 0 0,0 1 1 0 0,8 0-156 0 0,-14 2-92 0 0,-1-1-1 0 0,0 1 1 0 0,0 0 0 0 0,0 0 0 0 0,0 1-1 0 0,0-1 1 0 0,0 1 0 0 0,0-1 0 0 0,0 1 0 0 0,0 0-1 0 0,0 0 1 0 0,-1 0 92 0 0,10 8 0 0 0,-9-6 29 0 0,-1 1 0 0 0,1 0 0 0 0,-1-1 1 0 0,0 1-1 0 0,0 0 0 0 0,0 0 0 0 0,0 1 0 0 0,-1-1 0 0 0,1 0 0 0 0,-1 0 1 0 0,0 1-1 0 0,-1-1 0 0 0,1 3-29 0 0,0 11 355 0 0,0 0 0 0 0,-3 16-355 0 0,1 0 295 0 0,0-5-6 0 0,1 26-1729 0 0,1-53 1642 0 0,-1-2 248 0 0,0 0 50 0 0,1 2-58 0 0,4 7-293 0 0,-4-8-148 0 0,-1 0 0 0 0,1 0 0 0 0,-1-1 0 0 0,0 1 0 0 0,1 0 0 0 0,-1-1 1 0 0,1 1-1 0 0,0-1 0 0 0,-1 1 0 0 0,1 0 0 0 0,0-1 0 0 0,-1 1 0 0 0,1-1 0 0 0,0 0 0 0 0,0 1-1 0 0,1-1-46 0 0,0 0 0 0 0,0 0 0 0 0,-1 0 0 0 0,1-1-1 0 0,0 1 1 0 0,0 0 0 0 0,0-1 0 0 0,0 0 0 0 0,0 1 0 0 0,0-1 0 0 0,-1 0-1 0 0,1 0 1 0 0,0 0 0 0 0,0 0 0 0 0,-1 0 0 0 0,1 0 0 0 0,-1-1 0 0 0,1 1-1 0 0,0-1 47 0 0,29-30-680 0 0,-21 17 1079 0 0,1 0 0 0 0,-2 0 0 0 0,7-15-399 0 0,6-11 360 0 0,6-10-360 0 0,-14 25 0 0 0,0 1 0 0 0,9-11 0 0 0,-10 20 0 0 0,-5 7 0 0 0,-7 9 0 0 0,-1 0 0 0 0,0 0 0 0 0,0 0 0 0 0,0 0 0 0 0,0 0 0 0 0,0 0 0 0 0,0 0 0 0 0,0 0 0 0 0,0 0 0 0 0,0 0 0 0 0,1 0 0 0 0,-1 0 0 0 0,0 0 0 0 0,0 0 0 0 0,0 0 0 0 0,0 0 0 0 0,0 0 0 0 0,0 0 0 0 0,0 0 0 0 0,0 0 0 0 0,0 0 0 0 0,1 0 0 0 0,-1 0 0 0 0,0 0 0 0 0,0 0 0 0 0,0 0 0 0 0,0 0 0 0 0,0 0 0 0 0,0 0 0 0 0,0 0 0 0 0,0 0 0 0 0,0 0 0 0 0,0 0 0 0 0,0 0 0 0 0,1 0 0 0 0,-1 0 0 0 0,0 0 0 0 0,0 1 0 0 0,0-1 0 0 0,0 0 0 0 0,0 0 0 0 0,0 0 0 0 0,0 0 0 0 0,0 0 0 0 0,0 0 0 0 0,0 8 0 0 0,-1 4 0 0 0,0 0 0 0 0,-1 0 0 0 0,-1 0 0 0 0,-2 6 0 0 0,-3 18 0 0 0,3-1 0 0 0,1 35 0 0 0,3-50 0 0 0,1-5 0 0 0,3-2 0 0 0,3-2 0 0 0,4-3 0 0 0,-6-7 0 0 0,1 0 0 0 0,-1-1 0 0 0,1 1 0 0 0,-1-1 0 0 0,0 0 0 0 0,1 0 0 0 0,-1-1 0 0 0,1 1 0 0 0,-1-1 0 0 0,0 0 0 0 0,1 0 0 0 0,-1 0 0 0 0,4-2 0 0 0,-3 0 0 0 0,1 1 0 0 0,0-1 0 0 0,0 0 0 0 0,-1 0 0 0 0,0-1 0 0 0,1 1 0 0 0,-2-1 0 0 0,1 0 0 0 0,2-3 0 0 0,8-10 0 0 0,0 0 0 0 0,-1-1 0 0 0,-1-1 0 0 0,-1-1 0 0 0,-1 0 0 0 0,-1 0 0 0 0,0-1 0 0 0,-1 0 0 0 0,2-11 0 0 0,-3 4 0 0 0,5 113 0 0 0,-12-72 0 0 0,2 1 0 0 0,-1 0 0 0 0,2-1 0 0 0,0 0 0 0 0,0 0 0 0 0,5 7 0 0 0,10 23 0 0 0,-5-10 0 0 0,1-1 0 0 0,11 15 0 0 0,-11-22 0 0 0,-1 1 0 0 0,-1 0 0 0 0,-2 1 0 0 0,0 0 0 0 0,-2 1 0 0 0,-1 0 0 0 0,3 27 0 0 0,-9-43 0 0 0,0 1 0 0 0,-1-1 0 0 0,-1 0 0 0 0,0 4 0 0 0,0-10 0 0 0,-1-1 0 0 0,0 0 0 0 0,0 1 0 0 0,0-1 0 0 0,0 0 0 0 0,-1 0 0 0 0,0 0 0 0 0,0 0 0 0 0,0 0 0 0 0,-4 4 0 0 0,4-5 0 0 0,0 0 0 0 0,-1 0 0 0 0,1-1 0 0 0,-1 0 0 0 0,0 1 0 0 0,0-1 0 0 0,-1 0 0 0 0,1 0 0 0 0,-3 1 0 0 0,-20 17 0 0 0,-1 1 0 0 0,26-22 0 0 0,1 1 0 0 0,0-1 0 0 0,0 0 0 0 0,-1 1 0 0 0,1-1 0 0 0,0 0 0 0 0,-1 0 0 0 0,1 0 0 0 0,0 1 0 0 0,-1-1 0 0 0,1 0 0 0 0,-1 0 0 0 0,1 0 0 0 0,0 0 0 0 0,-1 0 0 0 0,1 0 0 0 0,-1 1 0 0 0,1-1 0 0 0,0 0 0 0 0,-1 0 0 0 0,1 0 0 0 0,-3-5 0 0 0,1 0 0 0 0,0-1 0 0 0,0 1 0 0 0,0 0 0 0 0,1 0 0 0 0,0-1 0 0 0,0-1 0 0 0,0-2 37 0 0,0 0 0 0 0,0 0 0 0 0,1-4-37 0 0,-2-26 332 0 0,-1 16-343 0 0,1 0 0 0 0,1 1 0 0 0,1-1 0 0 0,2 0 0 0 0,0 0-1 0 0,1 1 1 0 0,1-3 11 0 0,7-24-154 0 0,2 0-1 0 0,14-31 155 0 0,-17 55 195 0 0,1 0 1 0 0,1 1-1 0 0,2 0 1 0 0,0 1-1 0 0,2 0 0 0 0,0 1 1 0 0,1 1-1 0 0,1 1 1 0 0,5-3-196 0 0,-22 21-52 0 0,0 1 1 0 0,1 0 0 0 0,-1 0-1 0 0,0 0 1 0 0,1 0-1 0 0,-1 0 1 0 0,1 0 0 0 0,-1 1-1 0 0,1-1 1 0 0,0 0 0 0 0,-1 1-1 0 0,1-1 1 0 0,0 1 0 0 0,-1-1-1 0 0,1 1 1 0 0,0 0-1 0 0,1 0 52 0 0,-1 0 33 0 0,0 1-1 0 0,1 0 1 0 0,-1-1-1 0 0,0 1 1 0 0,0 0-1 0 0,1 0 0 0 0,-1 1 1 0 0,0-1-1 0 0,0 0 1 0 0,0 1-1 0 0,0-1 1 0 0,0 1-33 0 0,2 2-222 0 0,1 0 0 0 0,-1 0 0 0 0,0 0 0 0 0,-1 0 0 0 0,1 1 222 0 0,0 1-47 0 0,41 64-71 0 0,-43-67 138 0 0,-1 2 0 0 0,1-1 0 0 0,-1 0 0 0 0,0 0 0 0 0,0 0 0 0 0,0 4-20 0 0,5 17 281 0 0,-1-2 702 0 0,-5-21-540 0 0,0 0-294 0 0,0-1-149 0 0,0-1 1 0 0,0 0-1 0 0,0 0 0 0 0,0 0 0 0 0,0 0 0 0 0,0 0 1 0 0,0 0-1 0 0,0 0 0 0 0,0 0 0 0 0,0 0 1 0 0,0 0-1 0 0,0 0 0 0 0,0 0 0 0 0,0 1 0 0 0,0-1 1 0 0,0 0-1 0 0,0 0 0 0 0,0 0 0 0 0,0 0 1 0 0,0 0-1 0 0,0 0 0 0 0,0 0 0 0 0,0 0 1 0 0,0 0-1 0 0,0 0 0 0 0,0 0 0 0 0,0 0 0 0 0,0 0 1 0 0,1 0-1 0 0,-1 0 0 0 0,0 0 0 0 0,0 1 1 0 0,0-1-1 0 0,0 0 0 0 0,0 0 0 0 0,0 0 1 0 0,0 0-1 0 0,0 0 0 0 0,0 0 0 0 0,0 0 0 0 0,0 0 1 0 0,0 0-1 0 0,1 0 0 0 0,-1 0 0 0 0,0 0 1 0 0,0 0-1 0 0,0 0 0 0 0,0 0 0 0 0,0 0 0 0 0,0 0 1 0 0,0 0-1 0 0,0 0 0 0 0,0 0 0 0 0,0-1 1 0 0,0 1-1 0 0,0 0 0 0 0,0 0 0 0 0,1 0 1 0 0,-1 0-1 0 0,0 0 0 0 0,0 0 0 0 0,0 0 0 0 0,0 0 1 0 0,0 0-1 0 0,0 0 0 0 0,0 0 0 0 0,0 0 1 0 0,0 0-1 0 0,0 0 0 0 0,0 0 0 0 0,6-9 4 0 0,4-12-8 0 0,-10 21 4 0 0,18-53 0 0 0,4-3 0 0 0,-15 40 0 0 0,0 1 0 0 0,2 0 0 0 0,-1 0 0 0 0,2 1 0 0 0,9-11 0 0 0,8-2 0 0 0,-26 27 0 0 0,-1-1 0 0 0,1 1 0 0 0,-1 0 0 0 0,1-1 0 0 0,-1 1 0 0 0,1 0 0 0 0,-1-1 0 0 0,1 1 0 0 0,-1 0 0 0 0,1-1 0 0 0,-1 1 0 0 0,1 0 0 0 0,-1 0 0 0 0,1 0 0 0 0,0 0 0 0 0,-1 0 0 0 0,1 0 0 0 0,1 0 0 0 0,-1 1 0 0 0,1-1 0 0 0,-1 1 0 0 0,1 0 0 0 0,-1 0 0 0 0,1 0 0 0 0,-1-1 0 0 0,1 1 0 0 0,-1 1 0 0 0,0-1 0 0 0,0 0 0 0 0,1 0 0 0 0,-1 0 0 0 0,0 1 0 0 0,0-1 0 0 0,0 1 0 0 0,0-1 0 0 0,-1 1 0 0 0,1 0 0 0 0,16 33 0 0 0,-16-33 0 0 0,15 39 0 0 0,7 8 0 0 0,-16-36 0 0 0,0-1 0 0 0,0 0 0 0 0,1-1 0 0 0,1 0 0 0 0,0 0 0 0 0,0-1 0 0 0,0-4 0 0 0,3-4 0 0 0,-8-2 0 0 0,16-8 0 0 0,-18 7 0 0 0,1-1 0 0 0,-1 1 0 0 0,0-1 0 0 0,1 0 0 0 0,-1 1 0 0 0,0-1 0 0 0,0 0 0 0 0,0 0 0 0 0,-1-1 0 0 0,1 1 0 0 0,0 0 0 0 0,-1-1 0 0 0,0 1 0 0 0,1-1 0 0 0,-1 1 0 0 0,0-1 0 0 0,4-10 0 0 0,-1 0 0 0 0,3-13 0 0 0,0 0 0 0 0,34-116 0 0 0,21-135 0 0 0,-45 196 0 0 0,15-41 0 0 0,-32 122 0 0 0,0 0 0 0 0,0 0 0 0 0,0-1 0 0 0,0 1 0 0 0,0 0 0 0 0,0 0 0 0 0,0 0 0 0 0,0 0 0 0 0,0-1 0 0 0,0 1 0 0 0,0 0 0 0 0,1 0 0 0 0,-1 0 0 0 0,0 0 0 0 0,0 0 0 0 0,0-1 0 0 0,0 1 0 0 0,0 0 0 0 0,0 0 0 0 0,0 0 0 0 0,0 0 0 0 0,1 0 0 0 0,-1 0 0 0 0,0 0 0 0 0,0-1 0 0 0,0 1 0 0 0,0 0 0 0 0,0 0 0 0 0,0 0 0 0 0,1 0 0 0 0,-1 0 0 0 0,0 0 0 0 0,0 0 0 0 0,0 0 0 0 0,0 0 0 0 0,1 0 0 0 0,-1 0 0 0 0,0 0 0 0 0,0 0 0 0 0,0 0 0 0 0,0 0 0 0 0,1 0 0 0 0,4 6 0 0 0,1 10 0 0 0,-3-6 0 0 0,-1-1 0 0 0,0 1 0 0 0,-1 0 0 0 0,0-1 0 0 0,-1 1 0 0 0,0 0 0 0 0,-1 7 0 0 0,-2 9 0 0 0,-2 1 0 0 0,-1 5 0 0 0,-10 59 0 0 0,-4 81 0 0 0,20-166 0 0 0,-2 16 0 0 0,-2 17 0 0 0,1 30 0 0 0,3-58 0 0 0,1 1 0 0 0,0 0 0 0 0,1-1 0 0 0,0 1 0 0 0,1-1 0 0 0,0 0 0 0 0,1 0 0 0 0,0 1 0 0 0,4 0 0 0 0,1-2 0 0 0,3-5 0 0 0,-11-4 1 0 0,1-1-1 0 0,-1 0 1 0 0,1 0-1 0 0,-1 0 1 0 0,1 0-1 0 0,0 0 1 0 0,-1 0 0 0 0,1 0-1 0 0,-1 0 1 0 0,1-1-1 0 0,-1 1 1 0 0,1-1-1 0 0,-1 1 1 0 0,1-1-1 0 0,-1 1 1 0 0,1-1 0 0 0,-1 0-1 0 0,0 0 1 0 0,1 0-1 0 0,-1 0 1 0 0,0 0-1 0 0,0 0 1 0 0,0 0-1 0 0,0 0 1 0 0,0 0 0 0 0,1-1-1 0 0,1-4-5 0 0,0 1 1 0 0,0-1 0 0 0,0 0 0 0 0,0 0 0 0 0,-1 0 0 0 0,0 0 4 0 0,5-13-54 0 0,-2 5-256 0 0,0 1 0 0 0,-1-1 0 0 0,0-1 0 0 0,-1 1 0 0 0,-1 0 0 0 0,0-1 0 0 0,-1 1 0 0 0,-1-1 0 0 0,0 0 0 0 0,-1-2 310 0 0,-1-2-733 0 0,-1 0-1 0 0,-1 1 1 0 0,0-1 0 0 0,-1 1-1 0 0,-1-1 1 0 0,-1 2 0 0 0,-6-11 733 0 0,11 23-241 0 0,-1 0-1 0 0,0 0 1 0 0,0 0 0 0 0,0 0-1 0 0,0 1 1 0 0,-1-1 0 0 0,0 1 0 0 0,0 0-1 0 0,0 0 1 0 0,-3-1 241 0 0,4 3-79 0 0,0 0-1 0 0,0 1 1 0 0,0-1-1 0 0,0 1 1 0 0,0-1 0 0 0,0 1-1 0 0,-1 0 1 0 0,1 0-1 0 0,-1 1 1 0 0,1-1 0 0 0,0 1-1 0 0,-1 0 1 0 0,1-1-1 0 0,-1 2 1 0 0,1-1 0 0 0,-1 0-1 0 0,-1 1 80 0 0,-4 0 18 0 0,-1 1 0 0 0,1 0-1 0 0,0 1 1 0 0,0 0-1 0 0,1 0 1 0 0,-1 1 0 0 0,1 0-1 0 0,-1 1 1 0 0,1 0 0 0 0,1 0-1 0 0,-1 0 1 0 0,1 1 0 0 0,-2 2-18 0 0,-5 6 347 0 0,-18 19 778 0 0,29-30-984 0 0,1 0 1 0 0,0 0 0 0 0,1 0-1 0 0,-1 1 1 0 0,0-1 0 0 0,1 0-1 0 0,0 1 1 0 0,0-1 0 0 0,0 0-1 0 0,0 1 1 0 0,0 1-142 0 0,1-3 512 0 0,8 11 512 0 0,-6-10-938 0 0,0-1-1 0 0,0 0 0 0 0,0-1 1 0 0,0 1-1 0 0,1 0 0 0 0,-1-1 1 0 0,0 1-1 0 0,1-1 1 0 0,-1 1-1 0 0,1-1 0 0 0,-1 0 1 0 0,1 0-1 0 0,0-1 1 0 0,-1 1-1 0 0,1 0 0 0 0,0-1 1 0 0,0 0-1 0 0,0 1-85 0 0,7-1 274 0 0,0 0 0 0 0,1-1 0 0 0,-1 0 0 0 0,4-2-274 0 0,13-1 370 0 0,2 1-321 0 0,0-2 1 0 0,0-2-1 0 0,-1 0 0 0 0,11-5-49 0 0,107-48-233 0 0,-139 58-75 0 0,-1-1 0 0 0,1 0 0 0 0,-1 0 1 0 0,0-1-1 0 0,0 0 0 0 0,0 0 0 0 0,0 0 0 0 0,-1-1 1 0 0,0 1-1 0 0,0-2 0 0 0,0 1 0 0 0,-1 0 1 0 0,4-6 307 0 0,5-21-1534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2:51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61 107 11975 0 0,'0'0'267'0'0,"1"-1"42"0"0,4-3 82 0 0,-4 2-338 0 0,1 0-1 0 0,-1 1 1 0 0,1-1-1 0 0,-1 0 0 0 0,1 0 1 0 0,-1 0-1 0 0,0 0 1 0 0,0 0-1 0 0,0 0 1 0 0,0 0-1 0 0,-1 0 1 0 0,1 0-1 0 0,0 0 1 0 0,-1-1-1 0 0,1 1 0 0 0,-1-1-52 0 0,2-4 365 0 0,-2 5-71 0 0,1 1-1 0 0,-1 0 1 0 0,0-1-1 0 0,1 1 1 0 0,-1-1 0 0 0,0 1-1 0 0,0-1 1 0 0,0 1-1 0 0,0-1 1 0 0,-1 1 0 0 0,1 0-1 0 0,0-1 1 0 0,-1 1-294 0 0,0-11 3336 0 0,-4 23-3163 0 0,2-6-174 0 0,1 4 1 0 0,-1-1 0 0 0,2 0 0 0 0,-1 1 0 0 0,1-1 0 0 0,0 1 0 0 0,1 2 0 0 0,-4 29 0 0 0,-24 172 0 0 0,5-37 0 0 0,19-153 0 0 0,1-10 0 0 0,1 0 0 0 0,1 0 0 0 0,0 0 0 0 0,1 8 0 0 0,0-17-7 0 0,1-4 6 0 0,3-7 44 0 0,2-13 365 0 0,12-97 1266 0 0,-2 15-1743 0 0,9-75 69 0 0,-21 146 0 0 0,-3 22-1 0 0,-1-1 1 0 0,0 1-1 0 0,-1-7 1 0 0,0 7 9 0 0,0 1 0 0 0,1 0 1 0 0,0-1-1 0 0,1 1 0 0 0,0 0 1 0 0,1 0-1 0 0,0 0 0 0 0,0-1-9 0 0,-1 8 371 0 0,-1 2 117 0 0,0 0 21 0 0,0 0-66 0 0,2 0-294 0 0,10 1-133 0 0,9 5-16 0 0,-20-6 0 0 0,0 0 0 0 0,0 1 0 0 0,0-1 0 0 0,0 0 0 0 0,0 0 0 0 0,1 0 0 0 0,-1 0 0 0 0,0 0 0 0 0,0 0 0 0 0,0 0 0 0 0,0 0 0 0 0,0-1 0 0 0,0 1 0 0 0,2-1 0 0 0,3 1 0 0 0,3-1 0 0 0,0-1 0 0 0,-1 0 0 0 0,1 0 0 0 0,0-1 0 0 0,4-2 0 0 0,19-6 0 0 0,-28 9 0 0 0,-2 1 0 0 0,-1 0 0 0 0,1 0 0 0 0,-1 1 0 0 0,1-1 0 0 0,0 0 0 0 0,-1 1 0 0 0,1-1 0 0 0,0 1 0 0 0,-1 0 0 0 0,1 0 0 0 0,0-1 0 0 0,0 1 0 0 0,11-1 0 0 0,0 2 0 0 0,-11 0 0 0 0,-1 1 0 0 0,1-1 0 0 0,0 0 0 0 0,-1 1 0 0 0,1-1 0 0 0,-1 1 0 0 0,1 0 0 0 0,-1-1 0 0 0,0 1 0 0 0,0 0 0 0 0,1 0 0 0 0,8 16 0 0 0,-9-11 0 0 0,-1-1 0 0 0,5 21 0 0 0,-2 0 0 0 0,-1 0 0 0 0,-1 18 0 0 0,0-5 0 0 0,3 6 0 0 0,15 174 0 0 0,-19-219 0 0 0,1-1 0 0 0,-1 1 0 0 0,0 0 0 0 0,0-1 0 0 0,0 1 0 0 0,0-1 0 0 0,0 1 0 0 0,0-1 0 0 0,0 1 0 0 0,0-1 0 0 0,0 1 0 0 0,-1-1 0 0 0,1 1 0 0 0,0-1 0 0 0,0 1 0 0 0,0-1 0 0 0,-1 1 0 0 0,1-1 0 0 0,0 1 0 0 0,-1 0 0 0 0,-8-3 0 0 0,2-1 0 0 0,2 1-1 0 0,1 0 0 0 0,-1-1 0 0 0,1 0 1 0 0,0 0-1 0 0,0 0 0 0 0,0 0 0 0 0,0 0 0 0 0,1-1 0 0 0,-1 0 0 0 0,1 0 1 0 0,0 0-1 0 0,0 0 0 0 0,0 0 0 0 0,-1-5 1 0 0,-7-7-52 0 0,-1 2-333 0 0,0-1-1 0 0,-2 2 0 0 0,1 0 1 0 0,-2 0-1 0 0,0 1 386 0 0,12 10 0 0 0,1 0 0 0 0,-1 0 0 0 0,1 0 0 0 0,-1 0 0 0 0,0 1 0 0 0,0-1 0 0 0,0 1 0 0 0,0-1 0 0 0,0 1 0 0 0,0 0 0 0 0,0 1 0 0 0,0-1 0 0 0,0 0 0 0 0,0 1 0 0 0,0 0 0 0 0,-1 0 0 0 0,1 0 0 0 0,0 0 0 0 0,0 0 0 0 0,0 0 0 0 0,0 1 0 0 0,0 0 0 0 0,-1 0 0 0 0,1 0 0 0 0,0 0 0 0 0,0 0 0 0 0,1 0 0 0 0,-1 1 0 0 0,0-1 0 0 0,-2 2 0 0 0,-7 9 0 0 0,10-6 0 0 0,2-3 0 0 0,-4 10 0 0 0,4 0 0 0 0,7 0 0 0 0,5-3 0 0 0,-7-8 0 0 0,1-1 0 0 0,-1 1 0 0 0,0-1 0 0 0,1 0 0 0 0,-1 0 0 0 0,1 0 0 0 0,-1-1 0 0 0,1 0 0 0 0,-1 0 0 0 0,1 0 0 0 0,0-1 0 0 0,-1 0 0 0 0,1 0 0 0 0,16-4 0 0 0,-1 0 0 0 0,16-8 0 0 0,-12 5 0 0 0,6-5-20 0 0,-2 0-1 0 0,1-2 1 0 0,-2-2 0 0 0,24-17 20 0 0,-1 2-970 0 0,-28 18-4488 0 0,-3 1-1873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2:51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8 15663 0 0,'0'0'356'0'0,"0"0"50"0"0,0 0 20 0 0,0 0-42 0 0,0 0-112 0 0,0 0 463 0 0,0 0 234 0 0,0 0 45 0 0,1-1-61 0 0,-1 1-835 0 0,0-1-30 0 0,1 1 0 0 0,-1-1 0 0 0,0 1 1 0 0,1 0-1 0 0,-1-1 0 0 0,0 1 0 0 0,1-1 1 0 0,-1 1-1 0 0,0 0 0 0 0,1-1 0 0 0,-1 1 1 0 0,0 0-1 0 0,1 0 0 0 0,-1-1 0 0 0,1 1 1 0 0,-1 0-1 0 0,1 0 0 0 0,-1 0 0 0 0,1 0 1 0 0,-1 0-1 0 0,1-1 0 0 0,-1 1 0 0 0,1 0 1 0 0,-1 0-1 0 0,1 0-88 0 0,18 4 19 0 0,-15 1-22 0 0,-2-3 4 0 0,8 10-1 0 0,-4-1 0 0 0,0 0 0 0 0,-1 1 0 0 0,1 3 0 0 0,11 22 0 0 0,-6-9 0 0 0,-7-10 0 0 0,-5-12 0 0 0,-1-3 0 0 0,1 3 135 0 0,0 0-1 0 0,0 0 1 0 0,-1-1-1 0 0,0 1 1 0 0,0-1-1 0 0,-1 1 0 0 0,0-1 1 0 0,0 0-1 0 0,0 0 1 0 0,0 0-1 0 0,-1 0 1 0 0,1 0-1 0 0,-1-1 1 0 0,-3 3-135 0 0,-7 6 41 0 0,-1-1 0 0 0,0-1 1 0 0,0 0-1 0 0,-10 4-41 0 0,12-9 0 0 0,13-6 0 0 0,-1 0 0 0 0,1 0 0 0 0,0 0 0 0 0,0 0 0 0 0,-1 0 0 0 0,1 0 0 0 0,0 0 0 0 0,0 0 0 0 0,-1 0 0 0 0,1 0 0 0 0,0 0 0 0 0,0 0 0 0 0,-1 0 0 0 0,1 1 0 0 0,0-1 0 0 0,0 0 0 0 0,0 0 0 0 0,-1 0 0 0 0,1 0 0 0 0,0 0 0 0 0,0 1 0 0 0,0-1 0 0 0,0 0 0 0 0,-1 0 0 0 0,1 0 0 0 0,0 1 0 0 0,0-1 0 0 0,0 0 0 0 0,0 0 0 0 0,0 0 0 0 0,0 1 0 0 0,0-1 0 0 0,-1 0 0 0 0,1 0 0 0 0,0 1 0 0 0,0-1 0 0 0,0 0 0 0 0,0 0 0 0 0,0 1 0 0 0,0-1 0 0 0,0 0 0 0 0,0 0 0 0 0,0 1 0 0 0,0-1 0 0 0,1 0 0 0 0,-1 0 0 0 0,0 0 0 0 0,0 1 0 0 0,0-1 0 0 0,0 0 0 0 0,0 0 0 0 0,0 1 0 0 0,0-1 0 0 0,1 0 0 0 0,-1 0 0 0 0,0 0 0 0 0,0 0 0 0 0,0 1 0 0 0,12 8 0 0 0,-10-8 0 0 0,4 2 0 0 0,-1 0 0 0 0,1 0 0 0 0,0 0 0 0 0,0 0 0 0 0,0-1 0 0 0,0 0 0 0 0,1-1 0 0 0,-1 1 0 0 0,0-1 0 0 0,4 0 0 0 0,14 1 0 0 0,0-2 0 0 0,5 0 0 0 0,-2-1 0 0 0,-6 0-223 0 0,-1 0 0 0 0,1-2 1 0 0,-1 0-1 0 0,0-2 0 0 0,0 0 0 0 0,0-1 0 0 0,-1-1 0 0 0,14-7 223 0 0,-4-3-7391 0 0,-15 4 309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2:51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105 221 11975 0 0,'0'0'267'0'0,"0"0"42"0"0,0 0 17 0 0,0 0-28 0 0,-2 2-196 0 0,-36 38 2750 0 0,37-40-2764 0 0,0 1 0 0 0,1-1 0 0 0,-1 0 0 0 0,1 1 0 0 0,-1-1 0 0 0,1 0 0 0 0,-1 0 0 0 0,0 0 0 0 0,1 1 1 0 0,-1-1-1 0 0,0 0 0 0 0,1 0 0 0 0,-1 0 0 0 0,0 0 0 0 0,1 0 0 0 0,-1 0 0 0 0,0 0 0 0 0,1 0-88 0 0,-11 0 1605 0 0,10 1-1404 0 0,-1-1-1 0 0,0 1 0 0 0,0-1 1 0 0,0 0-1 0 0,1 0 0 0 0,-1 0 1 0 0,0 0-1 0 0,0 0 0 0 0,0-1 1 0 0,0 1-1 0 0,1 0 0 0 0,-1-1 1 0 0,0 0-1 0 0,0 1 0 0 0,1-1 1 0 0,-1 0-1 0 0,1 0 0 0 0,-1 0 1 0 0,0 0-1 0 0,1 0 0 0 0,0 0 1 0 0,-1 0-1 0 0,0-1-200 0 0,2 1 48 0 0,0 0-1 0 0,0 1 1 0 0,0-1-1 0 0,0 0 1 0 0,0 1-1 0 0,0-1 1 0 0,0 0-1 0 0,0 1 1 0 0,1-1-1 0 0,-1 0 1 0 0,0 1-1 0 0,1-1 1 0 0,-1 1-1 0 0,0-1 1 0 0,1 1-1 0 0,-1-1 1 0 0,1 1-1 0 0,-1-1 1 0 0,0 1-48 0 0,1-1 121 0 0,9-15-73 0 0,0 1-1 0 0,1 0 0 0 0,1 0 1 0 0,0 2-1 0 0,1-1 0 0 0,0 2 1 0 0,1-1-1 0 0,0 2 1 0 0,1 0-1 0 0,1 1 0 0 0,0 0 1 0 0,0 1-1 0 0,11-3-47 0 0,-20 9 0 0 0,0 1 0 0 0,0 0 0 0 0,0 1 0 0 0,0-1 0 0 0,0 2 0 0 0,0-1 0 0 0,0 1 0 0 0,0 0 0 0 0,0 0 0 0 0,0 1 0 0 0,1 0 0 0 0,-1 0 0 0 0,0 1 0 0 0,-1-1 0 0 0,1 2 0 0 0,0-1 0 0 0,0 1 0 0 0,-1 0 0 0 0,0 0 0 0 0,1 1 0 0 0,-1 0 0 0 0,-1 0 0 0 0,1 0 0 0 0,-1 1 0 0 0,1 0 0 0 0,-1 0 0 0 0,0 0 0 0 0,-1 1 0 0 0,3 3 0 0 0,5 7 363 0 0,-1 1 0 0 0,-1 0 0 0 0,0 0 0 0 0,-2 1 0 0 0,1 3-363 0 0,2 3-1152 0 0,-10-22 778 0 0,20 4 1318 0 0,-19-5-844 0 0,1 0 0 0 0,-1 0 0 0 0,1 0-1 0 0,-1-1 1 0 0,1 1 0 0 0,0-1 0 0 0,-1 1 0 0 0,2-1-100 0 0,1-1 2 0 0,1 0-1 0 0,-1 0 0 0 0,0 0 1 0 0,0-1-1 0 0,1 0 1 0 0,-1 0-1 0 0,0 0 1 0 0,-1-1-1 0 0,1 0 0 0 0,0 0 1 0 0,-1 0-1 0 0,1 0 1 0 0,-1-1-1 0 0,3-3-1 0 0,0 1 0 0 0,-1 0-1 0 0,0-1 1 0 0,-1 0-1 0 0,0-1 1 0 0,0 1-1 0 0,0-1 1 0 0,-1 0-1 0 0,2-6 1 0 0,25-72-133 0 0,-28 77-736 0 0,1-1-1 0 0,0 1 1 0 0,4-5 869 0 0,2-4-6563 0 0,-9 17 6131 0 0,7-13-7280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2:54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167 136 15663 0 0,'0'0'356'0'0,"0"0"50"0"0,0 0 20 0 0,0 0-42 0 0,1-2-250 0 0,2-8-120 0 0,-8 3 57 0 0,3 6 294 0 0,2 1 122 0 0,0 0 22 0 0,0 0-66 0 0,-5 11-278 0 0,0 7 273 0 0,1 0 0 0 0,0 1 0 0 0,1-1 0 0 0,1 1 0 0 0,1 5-438 0 0,-2 5 1298 0 0,-3 18-1298 0 0,-4 1 457 0 0,-31 179-306 0 0,37-197-151 0 0,2-20 72 0 0,1-8 299 0 0,1-2 117 0 0,0 0 21 0 0,0 0-66 0 0,-14-21-278 0 0,6 5-14 0 0,1 0 0 0 0,1-1-1 0 0,0 0 1 0 0,1 0 0 0 0,1 0 0 0 0,1-4-151 0 0,-5-37 1108 0 0,1-12-1108 0 0,5 48 35 0 0,0-4-35 0 0,2-1 0 0 0,0 0 0 0 0,3-14 0 0 0,-2 30 0 0 0,0 0 0 0 0,1 1 0 0 0,1 0 0 0 0,0-1 0 0 0,0 1 0 0 0,1 0 0 0 0,0 1 0 0 0,1-1 0 0 0,0 1 0 0 0,4-5 0 0 0,5-5 0 0 0,2 0 0 0 0,6-5 0 0 0,-18 20 0 0 0,0 1 0 0 0,0-1 0 0 0,0 1 0 0 0,1 0 0 0 0,-1 0 0 0 0,1 0 0 0 0,0 1 0 0 0,2-1 0 0 0,3-1 0 0 0,0 1 0 0 0,1 1 0 0 0,-1-1 0 0 0,1 2 0 0 0,1-1 0 0 0,-3 1 0 0 0,-1 0 0 0 0,1 1 0 0 0,0 0 0 0 0,-1 0 0 0 0,1 0 0 0 0,-1 2 0 0 0,4-1 0 0 0,10 8 0 0 0,-17-7 0 0 0,15 5 0 0 0,-16-3 0 0 0,-2 0 0 0 0,13 12 0 0 0,-13-11 0 0 0,-1-1 0 0 0,0 0 0 0 0,0-1 0 0 0,0 0 0 0 0,0 0 0 0 0,-1 1 0 0 0,1-1 0 0 0,-1 0 0 0 0,0 1 0 0 0,0-1 0 0 0,0 1 0 0 0,0-1 0 0 0,0 0 0 0 0,-1 1 0 0 0,0-1 0 0 0,1 0 0 0 0,-1 1 0 0 0,-2 1 0 0 0,1 0 0 0 0,0 0 0 0 0,-1 0 0 0 0,0-1 0 0 0,0 1 0 0 0,-1-1 0 0 0,1 1 0 0 0,-4 2 0 0 0,-2 3 0 0 0,5-5 0 0 0,-1 0 0 0 0,0 0 0 0 0,0 0 0 0 0,-1 0 0 0 0,1-1 0 0 0,-1 0 0 0 0,0 0 0 0 0,-3 1 0 0 0,-21 10 0 0 0,14-6 0 0 0,-1-1 0 0 0,0-1 0 0 0,0 0 0 0 0,-1-2 0 0 0,-10 3 0 0 0,16-7 0 0 0,12-1 0 0 0,-1 0 0 0 0,1 0 0 0 0,-1 0 0 0 0,1 0 0 0 0,0 0 0 0 0,-1 0 0 0 0,1 0 0 0 0,-1 0 0 0 0,1-1 0 0 0,0 1 0 0 0,-1 0 0 0 0,1 0 0 0 0,0 0 0 0 0,-1-1 0 0 0,1 1 0 0 0,0 0 0 0 0,-1 0 0 0 0,1-1 0 0 0,0 1 0 0 0,-1-1 0 0 0,1 1 0 0 0,0-1 0 0 0,0 1 0 0 0,0-1 0 0 0,0 1 0 0 0,0-1 0 0 0,-1 1 0 0 0,1-1 0 0 0,1 1 0 0 0,-1-1 0 0 0,0 0 0 0 0,0 1 0 0 0,0-1 0 0 0,0 1 0 0 0,0-1 0 0 0,0 1 0 0 0,1-1 0 0 0,-1 0 0 0 0,1-1 0 0 0,0-1 0 0 0,1 1 0 0 0,-1 0 0 0 0,1 0 0 0 0,-1-1 0 0 0,1 1 0 0 0,0 0 0 0 0,0 0 0 0 0,0 0 0 0 0,0 1 0 0 0,0-1 0 0 0,0 0 0 0 0,0 1 0 0 0,1 0 0 0 0,-1-1 0 0 0,0 1 0 0 0,1 0 0 0 0,-1 0 0 0 0,1 0 0 0 0,0 0 0 0 0,-1 1 0 0 0,1-1 0 0 0,0 1 0 0 0,-1 0 0 0 0,1-1 0 0 0,0 1 0 0 0,1 1 0 0 0,1-1 0 0 0,0 0 0 0 0,0 1 0 0 0,-1-1 0 0 0,1 1 0 0 0,-1 1 0 0 0,1-1 0 0 0,-1 1 0 0 0,1-1 0 0 0,-1 1 0 0 0,0 0 0 0 0,0 1 0 0 0,0-1 0 0 0,0 1 0 0 0,0 0 0 0 0,3 3 0 0 0,3 3 0 0 0,0 1 0 0 0,-1 0 0 0 0,0 1 0 0 0,0 0 0 0 0,-1 0 0 0 0,-1 1 0 0 0,0 0 0 0 0,3 8 0 0 0,-4-6 0 0 0,-1 0 0 0 0,0 0 0 0 0,-2 0 0 0 0,1 1 0 0 0,0 10 0 0 0,-3-17 0 0 0,-1 0 0 0 0,0-1 0 0 0,0 1 0 0 0,-1-1 0 0 0,0 1 0 0 0,0-1 0 0 0,-1 1 0 0 0,0-1 0 0 0,0 0 0 0 0,-1 1 0 0 0,0-1 0 0 0,-1 1 0 0 0,3-5-93 0 0,-1 1 1 0 0,0-1-1 0 0,0 0 1 0 0,0 0-1 0 0,0 0 0 0 0,-1 0 1 0 0,1 0-1 0 0,-1 0 1 0 0,1-1-1 0 0,-1 1 0 0 0,0-1 1 0 0,0 0-1 0 0,0 1 0 0 0,0-1 1 0 0,-1-1-1 0 0,1 1 1 0 0,-1-1-1 0 0,1 1 0 0 0,-1-1 1 0 0,1 0-1 0 0,-1 0 1 0 0,0 0-1 0 0,1-1 0 0 0,-1 1 1 0 0,0-1-1 0 0,-2 0 93 0 0,0 0-200 0 0,0 1-124 0 0,1-1 1 0 0,0 0 0 0 0,-1 0 0 0 0,1 0 0 0 0,0-1-1 0 0,-3 0 324 0 0,6 0-187 0 0,0 1-1 0 0,1-1 1 0 0,-1 0-1 0 0,0 0 1 0 0,0 0-1 0 0,1 0 1 0 0,-1 0 0 0 0,1 0-1 0 0,-1 0 1 0 0,1 0-1 0 0,-1-1 1 0 0,1 1-1 0 0,0-1 1 0 0,0 1-1 0 0,0-1 1 0 0,0 1-1 0 0,0-1 1 0 0,0 0-1 0 0,0 1 1 0 0,0-2 187 0 0,-6-12-1535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4:34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216 112 13823 0 0,'0'0'315'0'0,"0"0"45"0"0,0 0 21 0 0,0 0-49 0 0,0 0-81 0 0,0 0 481 0 0,0 0 237 0 0,0 0 45 0 0,0 2-61 0 0,-7 21 424 0 0,6-19-1206 0 0,1 0 1 0 0,-1-1-1 0 0,0 1 1 0 0,-1-1 0 0 0,1 1-1 0 0,0-1 1 0 0,-1 1-1 0 0,-1 0-171 0 0,-2 6 351 0 0,0 1 1 0 0,1-1-1 0 0,0 1 0 0 0,0 0 0 0 0,1 0 1 0 0,1 0-1 0 0,-1 3-351 0 0,-3 15 613 0 0,-4 10-490 0 0,3 1 1 0 0,1 0-1 0 0,2 1 0 0 0,2-1 0 0 0,2 34-123 0 0,-2-35 0 0 0,0-28 0 0 0,2-11 0 0 0,-1 0 0 0 0,1 1 0 0 0,0-1 0 0 0,0 0 0 0 0,-1 0 0 0 0,1 0 0 0 0,0 1 0 0 0,0-1 0 0 0,-1 0 0 0 0,1 0 0 0 0,0 0 0 0 0,-1 0 0 0 0,1 0 0 0 0,0 0 0 0 0,0 0 0 0 0,-1 1 0 0 0,1-1 0 0 0,0 0 0 0 0,-1 0 0 0 0,1 0 0 0 0,0 0 0 0 0,-1 0 0 0 0,1 0 0 0 0,-1-1 0 0 0,-2 1 0 0 0,0-1 0 0 0,-1 0 0 0 0,1 1 0 0 0,0-2 0 0 0,0 1 0 0 0,0 0 0 0 0,0-1 0 0 0,0 1 0 0 0,0-1 0 0 0,0 0 0 0 0,0 0 0 0 0,0 0 0 0 0,-1-2 0 0 0,-6-5 0 0 0,1-1 0 0 0,-7-10 0 0 0,7 9 0 0 0,5 6 87 0 0,1-1 0 0 0,-1 0 0 0 0,1 1 0 0 0,1-1 1 0 0,-1 0-1 0 0,1 0 0 0 0,0-1 0 0 0,0 1 0 0 0,1 0 0 0 0,0-1 0 0 0,-1-6-87 0 0,1-13 540 0 0,0-1-1 0 0,2-7-539 0 0,-1 27 11 0 0,1-13-11 0 0,1 0 0 0 0,0 0 0 0 0,2 0 0 0 0,0 1 0 0 0,2-1 0 0 0,0 1 0 0 0,1 1 0 0 0,9-18 0 0 0,-10 24 0 0 0,0 0 0 0 0,1 1 0 0 0,1-1 0 0 0,0 2 0 0 0,1-1 0 0 0,0 1 0 0 0,0 0 0 0 0,1 1 0 0 0,0 0 0 0 0,1 1 0 0 0,0 0 0 0 0,0 1 0 0 0,8-4 0 0 0,0 1 0 0 0,-13 6 0 0 0,1 0 0 0 0,0 1 0 0 0,0 0 0 0 0,0 0 0 0 0,0 1 0 0 0,0 0 0 0 0,1 0 0 0 0,-1 0 0 0 0,1 1 0 0 0,-1 0 0 0 0,5 1 0 0 0,-6 0 0 0 0,-1 0 0 0 0,1 1 0 0 0,-1-1 0 0 0,1 2 0 0 0,-1-1 0 0 0,0 0 0 0 0,0 1 0 0 0,0 0 0 0 0,0 0 0 0 0,0 1 0 0 0,0-1 0 0 0,0 1 0 0 0,-1 0 0 0 0,1 0 0 0 0,3 4 0 0 0,-2-1 0 0 0,-1 0 0 0 0,1 0 0 0 0,-1 0 0 0 0,0 1 0 0 0,-1 0 0 0 0,1 0 0 0 0,-2 0 0 0 0,1 0 0 0 0,-1 1 0 0 0,2 3 0 0 0,-2-1 0 0 0,1 1 0 0 0,-1 0 0 0 0,-1 0 0 0 0,0 0 0 0 0,0 1 0 0 0,-1-1 0 0 0,0 0 0 0 0,-1 2 0 0 0,-1-7 0 0 0,1 0 0 0 0,-1 0 0 0 0,0-1 0 0 0,-1 1 0 0 0,1 0 0 0 0,-1-1 0 0 0,0 1 0 0 0,-1-1 0 0 0,1 0 0 0 0,-1 0 0 0 0,0 0 0 0 0,0 0 0 0 0,-1 0 0 0 0,1-1 0 0 0,-1 1 0 0 0,-4 2 0 0 0,0 1 101 0 0,-1-1-1 0 0,0-1 1 0 0,0 0-1 0 0,0 0 0 0 0,-1 0 1 0 0,0-2-1 0 0,-8 4-100 0 0,-9 2 230 0 0,0-2 0 0 0,-14 2-230 0 0,27-7-526 0 0,0 0 0 0 0,-1-1 0 0 0,1 0 0 0 0,-1-1 0 0 0,1 0 1 0 0,-1-2-1 0 0,1 0 0 0 0,-1 0 0 0 0,1-1 0 0 0,-1-1 526 0 0,12 2-452 0 0,0 0 0 0 0,0 0 1 0 0,1 0-1 0 0,-1 0 0 0 0,0-1 0 0 0,1 1 0 0 0,-1-1 0 0 0,1 0 0 0 0,0 1 0 0 0,-1-1 1 0 0,1-1 451 0 0,-3-6-2558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2:55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0 13823 0 0,'0'0'630'0'0,"3"1"-13"0"0,52 10 1080 0 0,-55-11-1606 0 0,1 0 0 0 0,0 1 0 0 0,0-1 0 0 0,-1 1 1 0 0,1-1-1 0 0,0 1 0 0 0,-1-1 0 0 0,1 1 0 0 0,-1-1 0 0 0,1 1 0 0 0,0 0 0 0 0,-1-1 0 0 0,1 1 0 0 0,-1 0 0 0 0,0-1 0 0 0,1 1 0 0 0,-1 0 0 0 0,0 0 0 0 0,1 0 0 0 0,-1-1 0 0 0,0 1 1 0 0,0 0-1 0 0,0 0-91 0 0,1 2 122 0 0,-1-1 0 0 0,0 0 0 0 0,1 0 0 0 0,-1 0 1 0 0,0 0-1 0 0,0 1 0 0 0,-1-1 0 0 0,1 2-122 0 0,-2 1 171 0 0,0 1 0 0 0,0-1 0 0 0,-1 0 0 0 0,0 0 0 0 0,1 0 0 0 0,-2 1-171 0 0,-9 16 510 0 0,-22 45 2050 0 0,-26 36-2560 0 0,-19 40 1554 0 0,67-117-1492 0 0,-9 19-59 0 0,2 1 1 0 0,3 1-1 0 0,1 0 0 0 0,3 1 0 0 0,0 6-3 0 0,10-35 0 0 0,0 0 0 0 0,0 15 0 0 0,4-20-64 0 0,0-13 35 0 0,-1-1-1 0 0,1 1 1 0 0,0-1-1 0 0,-1 1 1 0 0,1-1 0 0 0,0 1-1 0 0,-1-1 1 0 0,1 0-1 0 0,0 1 1 0 0,0-1-1 0 0,0 0 1 0 0,-1 0 0 0 0,1 1-1 0 0,0-1 1 0 0,0 0-1 0 0,0 0 1 0 0,-1 0-1 0 0,1 0 1 0 0,0 0 0 0 0,0 0-1 0 0,0 0 1 0 0,-1 0-1 0 0,1-1 1 0 0,0 1-1 0 0,0 0 1 0 0,0 0 0 0 0,-1-1-1 0 0,1 1 1 0 0,0 0-1 0 0,0-1 30 0 0,2 0-192 0 0,0-1 0 0 0,0 0 0 0 0,1 1 0 0 0,-2-1-1 0 0,1 0 1 0 0,3-2 192 0 0,12-15-6444 0 0,13-16 6444 0 0,-12 10-6480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2:55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111 120 15663 0 0,'0'0'356'0'0,"0"0"50"0"0,0 0 20 0 0,0 0-42 0 0,-7-2 301 0 0,4 4 2505 0 0,-3 6-3005 0 0,0 1 0 0 0,1 0 1 0 0,0 0-1 0 0,0 1 0 0 0,1-1 0 0 0,0 1 1 0 0,1 0-1 0 0,-2 9-185 0 0,-2 11 464 0 0,2 0-1 0 0,0 16-463 0 0,3-25 0 0 0,1-1 0 0 0,1 1 0 0 0,1 0 0 0 0,0 0 0 0 0,2 2 0 0 0,-1-19 14 0 0,-2 20 903 0 0,-1-23-240 0 0,-2-4-299 0 0,-7-17-224 0 0,3 6-164 0 0,2 0 0 0 0,-2-8 10 0 0,3 8 124 0 0,1-2-1 0 0,1 1 1 0 0,0 0-1 0 0,1-1 1 0 0,1 1-1 0 0,1 0 1 0 0,0-1-1 0 0,0 1 1 0 0,2 0-1 0 0,0 0 1 0 0,1 0-1 0 0,0 0 1 0 0,1 1-1 0 0,1-1 1 0 0,0 1-1 0 0,6-8-123 0 0,-11 19 0 0 0,16-25 0 0 0,7-11 0 0 0,-17 30 0 0 0,0 0 0 0 0,0 1 0 0 0,1-1 0 0 0,0 1 0 0 0,9-6 0 0 0,1 2-48 0 0,-14 11-108 0 0,-1 2-41 0 0,-1-1 130 0 0,0-1 1 0 0,-1 1 0 0 0,1 1-1 0 0,0-1 1 0 0,0 0 0 0 0,-1 0-1 0 0,1 1 1 0 0,0-1-1 0 0,0 1 1 0 0,-1-1 0 0 0,1 1-1 0 0,0 0 1 0 0,0 0 66 0 0,20 13-722 0 0,-21-13 716 0 0,4 3 15 0 0,0 0 0 0 0,0 0 1 0 0,-1 1-1 0 0,0 0 0 0 0,0 0 0 0 0,0 0 0 0 0,-1 0 1 0 0,1 0-1 0 0,-1 1 0 0 0,-1 0 0 0 0,1-1 0 0 0,-1 1 0 0 0,1 2-9 0 0,2 9 106 0 0,0 1-1 0 0,-2 0 0 0 0,2 15-105 0 0,4 10 672 0 0,-8-41-1172 0 0,-6 9 328 0 0,4-10 216 0 0,-1 1 0 0 0,1-1 0 0 0,0-1-1 0 0,-1 1 1 0 0,1 0 0 0 0,-1 0 0 0 0,1 0 0 0 0,-1-1 0 0 0,1 1 0 0 0,-1-1 0 0 0,0 1 0 0 0,1-1 0 0 0,-1 0 0 0 0,0 0 0 0 0,1 0-1 0 0,-1 1 1 0 0,0-2 0 0 0,1 1 0 0 0,-1 0 0 0 0,0 0 0 0 0,1 0 0 0 0,-1-1 0 0 0,1 1 0 0 0,-1-1 0 0 0,0 1-44 0 0,-3-2 63 0 0,0 0 0 0 0,0 0 1 0 0,0 0-1 0 0,0-1 0 0 0,0 1 1 0 0,0-1-1 0 0,1 0-63 0 0,-12-11 16 0 0,16 13-16 0 0,-1 1 0 0 0,1-1 0 0 0,-1 0 0 0 0,1 1 0 0 0,-1-1 0 0 0,1 0 0 0 0,-1 1 0 0 0,1-1 0 0 0,0 0 0 0 0,-1 0 0 0 0,1 1 0 0 0,0-1 0 0 0,0 0 0 0 0,0-1 0 0 0,4-7 0 0 0,6 1 0 0 0,1 4 0 0 0,-8 3-31 0 0,0 1 0 0 0,-1 0 0 0 0,1 0 0 0 0,0 0 0 0 0,-1 0 0 0 0,1 1 0 0 0,0-1 0 0 0,-1 1 0 0 0,1 0 0 0 0,-1-1 0 0 0,1 1 0 0 0,0 0 0 0 0,-1 0 0 0 0,0 1 0 0 0,1-1 0 0 0,-1 1 0 0 0,1 0 31 0 0,5 4-312 0 0,0 1 1 0 0,0 0 0 0 0,6 8 311 0 0,9 8-366 0 0,-15-16 333 0 0,0 0 0 0 0,0 0 0 0 0,-1 1 0 0 0,0 0 0 0 0,1 3 33 0 0,6 7 0 0 0,-11-14 0 0 0,0-1 0 0 0,0 1 0 0 0,-1-1 0 0 0,1 1 0 0 0,-1 0 0 0 0,0 0 0 0 0,0 1 0 0 0,0-1 0 0 0,-1 0 0 0 0,2 4 0 0 0,-2-1 6 0 0,1 1 79 0 0,-1 0-1 0 0,0 0 1 0 0,0 0 0 0 0,-1 6-85 0 0,0-10 41 0 0,-1-1 0 0 0,1 0 0 0 0,-1 1 0 0 0,0-1-1 0 0,0 0 1 0 0,0 0 0 0 0,0 0 0 0 0,-1 0 0 0 0,1 0 0 0 0,-1 0-1 0 0,0 0 1 0 0,0-1 0 0 0,-1 2-41 0 0,-5 5 160 0 0,-1-1-1 0 0,0 0 0 0 0,0-1 1 0 0,-1 0-1 0 0,1-1 1 0 0,-2 0-1 0 0,-3 2-159 0 0,3-4 0 0 0,-1 1 0 0 0,1-2 0 0 0,-1 0 0 0 0,1 0 0 0 0,-1-1 0 0 0,0 0 0 0 0,0-1 0 0 0,0-1 0 0 0,0 0 0 0 0,-7-1 0 0 0,14 1-213 0 0,1-1 0 0 0,-1 0 1 0 0,1 0-1 0 0,0 0 0 0 0,0 0 0 0 0,-1-1 0 0 0,1 0 1 0 0,0 0-1 0 0,0 0 0 0 0,1 0 0 0 0,-1-1 0 0 0,0 1 0 0 0,1-1 1 0 0,-1 0-1 0 0,1 0 0 0 0,0 0 0 0 0,0-1 0 0 0,0 1 1 0 0,1-1-1 0 0,-1 1 0 0 0,1-1 0 0 0,0 0 0 0 0,0 0 0 0 0,0 0 1 0 0,1 0-1 0 0,-2-4 213 0 0,-4-13-8187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2:58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66 966 11975 0 0,'0'0'547'0'0,"0"0"-11"0"0,-2 0-344 0 0,-19-1 723 0 0,19 0-515 0 0,0 0 1050 0 0,1 1-1262 0 0,0 0 0 0 0,0-1-1 0 0,0 1 1 0 0,0 0 0 0 0,0-1-1 0 0,0 1 1 0 0,0-1 0 0 0,0 1-1 0 0,0-1 1 0 0,0 0 0 0 0,1 1-1 0 0,-1-1 1 0 0,0 0 0 0 0,0 1-1 0 0,1-1 1 0 0,-1 0 0 0 0,0 0 0 0 0,0 0-188 0 0,-10-20 1460 0 0,8 12-1253 0 0,1 1 0 0 0,0-1 0 0 0,1 0 0 0 0,0 1 1 0 0,0-1-1 0 0,1 0 0 0 0,0 0 0 0 0,1 0 0 0 0,-1 0 0 0 0,2 1 0 0 0,-1-1 0 0 0,3-5-207 0 0,0 0 319 0 0,0 1-1 0 0,1-1 0 0 0,0 1 0 0 0,2 1 1 0 0,-1-1-1 0 0,1 1 0 0 0,7-8-318 0 0,7-11 298 0 0,-14 19-50 0 0,1 1 0 0 0,0 0-1 0 0,1 0 1 0 0,0 1 0 0 0,1 0-1 0 0,0 1 1 0 0,9-7-248 0 0,-10 13 16 0 0,-7 4-16 0 0,1 0 0 0 0,-1 0 0 0 0,1 0 0 0 0,-1 1 0 0 0,0-1 0 0 0,1 1 0 0 0,-1-1 0 0 0,0 1 0 0 0,0 0 0 0 0,0-1 0 0 0,0 1 0 0 0,0 0 0 0 0,-1 0 0 0 0,1 1 0 0 0,-1-1 0 0 0,1 0 0 0 0,-1 1 0 0 0,2 1 0 0 0,-1-1 0 0 0,0 1 0 0 0,0 0 0 0 0,0 0 0 0 0,-1 0 0 0 0,1 0 0 0 0,-1 0 0 0 0,0 0 0 0 0,0 0 0 0 0,0 1 0 0 0,0 5 0 0 0,6 41-123 0 0,-4-13-155 0 0,-1-17 337 0 0,-1 0 0 0 0,-1 0 0 0 0,-1 0 0 0 0,-2 14-59 0 0,2-30 149 0 0,1-5-148 0 0,0 0-1 0 0,0 0 0 0 0,0 1 1 0 0,0-1-1 0 0,0 0 1 0 0,0 0-1 0 0,0 0 1 0 0,0 1-1 0 0,0-1 1 0 0,0 0-1 0 0,0 0 1 0 0,0 0-1 0 0,0 0 0 0 0,0 1 1 0 0,0-1-1 0 0,0 0 1 0 0,0 0-1 0 0,0 0 1 0 0,-1 0-1 0 0,1 1 1 0 0,0-1-1 0 0,0 0 1 0 0,0 0-1 0 0,0 0 1 0 0,0 0-1 0 0,-1 0 0 0 0,1 0 1 0 0,0 1-1 0 0,0-1 1 0 0,0 0-1 0 0,0 0 1 0 0,-1 0-1 0 0,1 0 1 0 0,0 0-1 0 0,0 0 0 0 0,-4-5 4 0 0,0-10-8 0 0,4 8 4 0 0,0 1 0 0 0,0-1 0 0 0,1 0 0 0 0,0 1 0 0 0,1-1 0 0 0,-1 1 0 0 0,3-7 0 0 0,2-7 0 0 0,0 0 0 0 0,0 1 0 0 0,1 0 0 0 0,2 0 0 0 0,-1 1 0 0 0,2 0 0 0 0,8-12 0 0 0,1 3 0 0 0,1 1 0 0 0,1 1 0 0 0,19-18 0 0 0,-36 38 0 0 0,0 1 0 0 0,1 0 0 0 0,0 0 0 0 0,0 0 0 0 0,0 1 0 0 0,0-1 0 0 0,1 1 0 0 0,-1 1 0 0 0,1-1 0 0 0,3 0 0 0 0,3 1 0 0 0,-10 3 0 0 0,-1 0 0 0 0,1-1 0 0 0,-1 1 0 0 0,1 0 0 0 0,-1 0 0 0 0,1 0 0 0 0,-1 1 0 0 0,0-1 0 0 0,0 0 0 0 0,1 0 0 0 0,-1 1 0 0 0,0-1 0 0 0,0 1 0 0 0,0-1 0 0 0,-1 1 0 0 0,1-1 0 0 0,0 1 0 0 0,0-1 0 0 0,-1 1 0 0 0,1 0 0 0 0,-1 1 0 0 0,3 4 0 0 0,-2 1 0 0 0,1-1 0 0 0,-1 1 0 0 0,0 2 0 0 0,-1 14 0 0 0,-1 1 0 0 0,-1-1 0 0 0,-1 0 0 0 0,-2 6 0 0 0,-1 7 0 0 0,1 9 0 0 0,1 32 0 0 0,4-78 0 0 0,0 0 0 0 0,0 0 0 0 0,0-1 0 0 0,0 1 0 0 0,1 0 0 0 0,-1 0 0 0 0,0 0 0 0 0,0 0 0 0 0,0 0 0 0 0,1-1 0 0 0,-1 1 0 0 0,0 0 0 0 0,0 0 0 0 0,1 0 0 0 0,-1 0 0 0 0,0 0 0 0 0,0 0 0 0 0,1 0 0 0 0,-1 0 0 0 0,0 0 0 0 0,0 0 0 0 0,1 0 0 0 0,-1 0 0 0 0,0 0 0 0 0,0 0 0 0 0,1 0 0 0 0,-1 0 0 0 0,0 0 0 0 0,0 0 0 0 0,1 0 0 0 0,-1 0 0 0 0,0 0 0 0 0,0 1 0 0 0,0-1 0 0 0,1 0 0 0 0,-1 0 0 0 0,0 0 0 0 0,0 0 0 0 0,0 0 0 0 0,1 1 0 0 0,-1-1 0 0 0,0 0 0 0 0,0 0 0 0 0,0 0 0 0 0,0 1 0 0 0,0-1 0 0 0,1 0 0 0 0,-1 0 0 0 0,0 0 0 0 0,0 1 0 0 0,0-1 0 0 0,0 0 0 0 0,0 0 0 0 0,0 1 0 0 0,0-1 0 0 0,0 0 0 0 0,0 0 0 0 0,0 1 0 0 0,0-1 0 0 0,9-12 0 0 0,-1 0 0 0 0,0 0 0 0 0,0-1 0 0 0,-2 0 0 0 0,1-1 0 0 0,0-4 0 0 0,11-21 0 0 0,-5 9 0 0 0,-1 0 0 0 0,0-6 0 0 0,-2 5 0 0 0,2 1 0 0 0,5-9 0 0 0,-13 30 0 0 0,1 0 0 0 0,1 1 0 0 0,-1-1 0 0 0,1 1 0 0 0,1 0 0 0 0,0 1 0 0 0,0 0 0 0 0,0 0 0 0 0,4-3 0 0 0,-10 10 0 0 0,0-1 0 0 0,-1 0 0 0 0,1 1 0 0 0,0-1 0 0 0,0 1 0 0 0,0-1 0 0 0,0 1 0 0 0,0 0 0 0 0,0-1 0 0 0,0 1 0 0 0,0 0 0 0 0,0-1 0 0 0,0 1 0 0 0,0 0 0 0 0,-1 0 0 0 0,1 1 0 0 0,0-1 0 0 0,-1 0 0 0 0,1 0 0 0 0,0 0 0 0 0,-1 1 0 0 0,1-1 0 0 0,-1 0 0 0 0,1 1 0 0 0,0-1 0 0 0,-1 0 0 0 0,1 1 0 0 0,-1-1 0 0 0,1 1 0 0 0,-1-1 0 0 0,1 1 0 0 0,-1-1 0 0 0,1 1 0 0 0,1 2 0 0 0,-1 0 0 0 0,1 1 0 0 0,-1-1 0 0 0,1 0 0 0 0,-1 1 0 0 0,0-1 0 0 0,0 0 0 0 0,-1 1 0 0 0,1-1 0 0 0,-1 2 0 0 0,3 38 0 0 0,-3-34 0 0 0,-2 68 0 0 0,0-35 0 0 0,3 6 0 0 0,-1-35 0 0 0,2 0 0 0 0,-1 0 0 0 0,2 0 0 0 0,0 0 0 0 0,3 9 0 0 0,-2-14 0 0 0,-1 0 0 0 0,1 1 0 0 0,1-2 0 0 0,3 6 0 0 0,5 4 0 0 0,-12-16 0 0 0,-1 0 0 0 0,1 0 0 0 0,0 0 0 0 0,0 0 0 0 0,0 0 0 0 0,0-1 0 0 0,-1 1 0 0 0,1 0 0 0 0,0-1 0 0 0,0 1 0 0 0,1 0 0 0 0,1-1 0 0 0,-1 1 0 0 0,1-1 0 0 0,-1 0 0 0 0,0 0 0 0 0,1 0 0 0 0,-1 0 0 0 0,1 0 0 0 0,-1 0 0 0 0,0-1 0 0 0,1 1 0 0 0,-1-1 0 0 0,0 0 0 0 0,1 0 0 0 0,-1 1 0 0 0,0-2 0 0 0,0 1 0 0 0,2-1 0 0 0,7-5 0 0 0,-1 0 0 0 0,10-8 0 0 0,-12 8 0 0 0,5-2 0 0 0,-2-1 0 0 0,1 0 0 0 0,-1-1 0 0 0,-1 0 0 0 0,0-1 0 0 0,0 0 0 0 0,-1-1 0 0 0,-1 0 0 0 0,0 0 0 0 0,5-12 0 0 0,6-20 0 0 0,8-30 0 0 0,-21 58 0 0 0,-1-1 0 0 0,-2 0 0 0 0,1-1 0 0 0,-2 1 0 0 0,0-17 0 0 0,-2 35 0 0 0,0 0 0 0 0,0 1 0 0 0,0-1 0 0 0,-1 0 0 0 0,1 0 0 0 0,0 0 0 0 0,0 1 0 0 0,0-1 0 0 0,-1 0 0 0 0,1 0 0 0 0,0 0 0 0 0,0 0 0 0 0,0 0 0 0 0,-1 0 0 0 0,1 1 0 0 0,0-1 0 0 0,0 0 0 0 0,-1 0 0 0 0,1 0 0 0 0,0 0 0 0 0,0 0 0 0 0,-1 0 0 0 0,1 0 0 0 0,0 0 0 0 0,0 0 0 0 0,-1 0 0 0 0,1 0 0 0 0,0 0 0 0 0,0 0 0 0 0,-1 0 0 0 0,1 0 0 0 0,0 0 0 0 0,0-1 0 0 0,-1 1 0 0 0,1 0 0 0 0,0 0 0 0 0,0 0 0 0 0,-1 0 0 0 0,1 0 0 0 0,0-1 0 0 0,0 1 0 0 0,0 0 0 0 0,0 0 0 0 0,-1 0 0 0 0,1-1 0 0 0,0 1 0 0 0,0 0 0 0 0,0 0 0 0 0,0 0 0 0 0,0-1 0 0 0,0 1 0 0 0,-1 0 0 0 0,1 0 0 0 0,0-1 0 0 0,0 1 0 0 0,0 0 0 0 0,0 0 0 0 0,0-1 0 0 0,0 1 0 0 0,0 0 0 0 0,0 0 0 0 0,0-1 0 0 0,0 1 0 0 0,-5 7 0 0 0,0 0 0 0 0,0 1 0 0 0,1 0 0 0 0,0-1 0 0 0,0 1 0 0 0,1 1 0 0 0,-1 1 0 0 0,-3 8 0 0 0,-3 7 0 0 0,1 1 0 0 0,1 0 0 0 0,1 0 0 0 0,-2 23 0 0 0,8-38 0 0 0,0-1 0 0 0,1 1 0 0 0,0-1 0 0 0,0 1 0 0 0,2-1 0 0 0,0 5 0 0 0,-1-9 0 0 0,1 0 0 0 0,-1 0 0 0 0,1 0 0 0 0,0 0 0 0 0,1 0 0 0 0,0-1 0 0 0,0 1 0 0 0,0-1 0 0 0,0 0 0 0 0,1 0 0 0 0,2 3 0 0 0,4 0 0 0 0,-8-8 0 0 0,0 1 0 0 0,1-1 0 0 0,-1 1 0 0 0,0-1 0 0 0,1 0 0 0 0,-1 1 0 0 0,0-1 0 0 0,1 0 0 0 0,-1-1 0 0 0,0 1 0 0 0,1 0 0 0 0,-1-1 0 0 0,0 1 0 0 0,1-1 0 0 0,-1 0 0 0 0,0 0 0 0 0,0 0 0 0 0,0 0 0 0 0,0 0 0 0 0,1 0 0 0 0,3-3 0 0 0,1 0 0 0 0,-1-1 0 0 0,0 0 0 0 0,0 0 0 0 0,4-4 0 0 0,19-23 0 0 0,19-26 0 0 0,-37 43 0 0 0,0-1 0 0 0,-1 0 0 0 0,-1 0 0 0 0,-1-1 0 0 0,2-6 0 0 0,5-21 0 0 0,8-20 0 0 0,-35 131 0 0 0,8-46 0 0 0,1 0 0 0 0,1 0 0 0 0,2 0 0 0 0,0 0 0 0 0,2 19 0 0 0,8 67 0 0 0,15 121 0 0 0,-21-201 0 0 0,0-7 0 0 0,-1 1 0 0 0,-1-1 0 0 0,0 1 0 0 0,-2 0 0 0 0,-2 12 0 0 0,1-19 0 0 0,-4 18 0 0 0,-1-21 0 0 0,-1-1 0 0 0,5-9 0 0 0,0 0 0 0 0,0 0 0 0 0,0 0 0 0 0,0-1 0 0 0,0 1 0 0 0,0 0 0 0 0,-1-1 0 0 0,1 0 0 0 0,0 1 0 0 0,0-1 0 0 0,0 0 0 0 0,0 0 0 0 0,0 0 0 0 0,-1 0 0 0 0,1 0 0 0 0,0-1 0 0 0,0 1 0 0 0,0-1 0 0 0,0 1 0 0 0,0-1 0 0 0,0 0 0 0 0,0 0 0 0 0,0 0 0 0 0,0 0 0 0 0,0 0 0 0 0,-7-4 0 0 0,1 0 0 0 0,0 0 0 0 0,0-1 0 0 0,0 0 0 0 0,0-1 0 0 0,5 4 0 0 0,1 0 0 0 0,-1 0 0 0 0,1-1 0 0 0,0 1 0 0 0,0-1 0 0 0,0 1 0 0 0,0-1 0 0 0,1 0 0 0 0,-1 0 0 0 0,1 1 0 0 0,0-1 0 0 0,-2-8 0 0 0,1 0 0 0 0,0 0 0 0 0,0-1 0 0 0,0-11 202 0 0,1 0-1 0 0,1 0 1 0 0,1 0 0 0 0,1 0-1 0 0,2 0 1 0 0,0 0-1 0 0,1 1 1 0 0,2 0 0 0 0,4-11-202 0 0,0 7-196 0 0,1 2 1 0 0,2-1 0 0 0,0 2-1 0 0,2 0 1 0 0,0 1-1 0 0,2 0 1 0 0,0 1-1 0 0,2 2 1 0 0,11-11 195 0 0,-11 13 0 0 0,-12 10 0 0 0,-1 0 0 0 0,2 1 0 0 0,-1 0 0 0 0,1 1 0 0 0,-1 0 0 0 0,2 0 0 0 0,-1 1 0 0 0,1 0 0 0 0,9-3 0 0 0,-4 5 0 0 0,1 6 0 0 0,0 3 0 0 0,-12-4 0 0 0,1 1 0 0 0,-1 1 0 0 0,0-1 0 0 0,0 1 0 0 0,0-1 0 0 0,0 1 0 0 0,-1 0 0 0 0,1 1 0 0 0,-1-1 0 0 0,2 4 0 0 0,4 9 0 0 0,0 0 0 0 0,2 8 0 0 0,5 10 0 0 0,-10-23 0 0 0,-2-1 64 0 0,-3-8 273 0 0,-1-3 138 0 0,1-2-380 0 0,1 1-1 0 0,-1-1 1 0 0,0 1-1 0 0,0-1 1 0 0,0 0-1 0 0,0 1 1 0 0,0-1-1 0 0,0 0 1 0 0,0 0-1 0 0,0 0 1 0 0,0 0-95 0 0,0-1 60 0 0,8-20-50 0 0,-1 1 0 0 0,5-22-10 0 0,-9 27-1 0 0,1-1 0 0 0,1 1 1 0 0,1 0-1 0 0,0 0 0 0 0,7-10 1 0 0,-12 23 0 0 0,0 0 0 0 0,12-6 0 0 0,-4 6 0 0 0,-8 4-35 0 0,-1 0 0 0 0,0 0 0 0 0,1 0 0 0 0,-1 1 0 0 0,1-1 0 0 0,-1 0 0 0 0,0 1 1 0 0,1-1-1 0 0,-1 1 0 0 0,0 0 0 0 0,0-1 0 0 0,1 1 0 0 0,-1 0 0 0 0,0 0 0 0 0,0 0 0 0 0,0 0 0 0 0,0 0 0 0 0,0 0 0 0 0,0 0 0 0 0,0 0 0 0 0,0 0 0 0 0,0 1 35 0 0,3 5-363 0 0,0 0 1 0 0,0 1-1 0 0,2 4 363 0 0,-2-2-119 0 0,14 34 101 0 0,-14-34 18 0 0,0 1 0 0 0,0 0 1 0 0,1-1-1 0 0,1 0 1 0 0,0 0-1 0 0,6 8 0 0 0,-9-14 24 0 0,1 0 0 0 0,-1-1 0 0 0,1 1 0 0 0,0-1 0 0 0,0 1 1 0 0,0-1-1 0 0,0 0 0 0 0,1-1 0 0 0,-1 1 0 0 0,1-1 0 0 0,0 0 0 0 0,-1 0 0 0 0,5 1-24 0 0,-5-2 30 0 0,-1-1-1 0 0,1 1 1 0 0,0-1 0 0 0,-1 0-1 0 0,1 0 1 0 0,0 0-1 0 0,-1-1 1 0 0,1 1 0 0 0,-1-1-1 0 0,1 0 1 0 0,0 0 0 0 0,-1 0-1 0 0,1 0 1 0 0,-1-1 0 0 0,0 1-1 0 0,0-1 1 0 0,1 0-1 0 0,-1 0 1 0 0,2-2-30 0 0,7-6 74 0 0,-1-1 1 0 0,0 0-1 0 0,-1 0 1 0 0,0-1-1 0 0,0 0 0 0 0,-1-1 1 0 0,-1 0-1 0 0,-1-1 1 0 0,1 0-1 0 0,-2 0 0 0 0,0 0 1 0 0,-1-1-1 0 0,0 1 1 0 0,-1-1-1 0 0,1-15-74 0 0,4-15 0 0 0,-3 16 0 0 0,-1 0 0 0 0,1-25 0 0 0,-5-219 0 0 0,-2 258 0 0 0,2 39 0 0 0,0 0 0 0 0,-2 7 0 0 0,1 28 0 0 0,0-57 0 0 0,2 51 0 0 0,4 18 0 0 0,-4-42 0 0 0,0 0 0 0 0,-3 3 0 0 0,1 12 0 0 0,-1-12 0 0 0,-1 1 0 0 0,-2-1 0 0 0,-1 0 0 0 0,1-7 0 0 0,0 0 0 0 0,2 1 0 0 0,1-1 0 0 0,1 0 0 0 0,2 13 0 0 0,-2-33 0 0 0,1 0 0 0 0,0 0 0 0 0,0 0 0 0 0,1 0 0 0 0,0 1 0 0 0,6 5 0 0 0,-7-9-3 0 0,1 0 0 0 0,0-1 0 0 0,0 1 0 0 0,0-1 1 0 0,0 0-1 0 0,0 1 0 0 0,0-1 0 0 0,1 0 0 0 0,-1 0 0 0 0,0 0 0 0 0,1-1 0 0 0,-1 1 0 0 0,0 0 0 0 0,1-1 1 0 0,-1 0-1 0 0,2 1 3 0 0,0-2-15 0 0,0 1 0 0 0,0 0 1 0 0,0-1-1 0 0,0 1 1 0 0,-1-1-1 0 0,1 0 0 0 0,0-1 1 0 0,0 1-1 0 0,-1-1 0 0 0,1 1 15 0 0,4-4-79 0 0,0 1-1 0 0,-1-2 1 0 0,1 1-1 0 0,-1-1 0 0 0,0 1 1 0 0,-1-2-1 0 0,1 1 1 0 0,3-7 79 0 0,-4 4-634 0 0,0 0 0 0 0,-1 0 0 0 0,0-1 0 0 0,0 0 0 0 0,-1 0 0 0 0,0 0 0 0 0,-1 0 0 0 0,-1-1 0 0 0,1 1 0 0 0,-2-1 0 0 0,1 0 0 0 0,-1 0 0 0 0,-1 0 0 0 0,-1-9 634 0 0,0-18-2047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2:58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 19351 0 0,'-1'2'439'0'0,"-1"5"-63"0"0,-1 0 0 0 0,1 0 0 0 0,1 1 0 0 0,-1 3-376 0 0,2-9 15 0 0,1 0-1 0 0,-1 0 1 0 0,1 0 0 0 0,-1-1-1 0 0,1 1 1 0 0,0 0 0 0 0,0-1-1 0 0,-1 1 1 0 0,1 0-1 0 0,0-1 1 0 0,0 1 0 0 0,1-1-1 0 0,-1 1 1 0 0,0-1 0 0 0,0 0-1 0 0,1 0 1 0 0,-1 1-15 0 0,3 0 119 0 0,-1 1-1 0 0,1-1 1 0 0,-1 0 0 0 0,1 0-1 0 0,0 0 1 0 0,0-1 0 0 0,0 1-1 0 0,0-1 1 0 0,0 0-1 0 0,0 0 1 0 0,0-1 0 0 0,0 1-1 0 0,1-1-118 0 0,14 2 574 0 0,0-2 0 0 0,7-1-574 0 0,-12 1 214 0 0,32-2 66 0 0,0-1 0 0 0,1-3 0 0 0,-2-1 0 0 0,5-4-280 0 0,-44 10-13 0 0,6-2-392 0 0,-1 0 0 0 0,1-1 0 0 0,4-3 405 0 0,-12 6-131 0 0,-1-1 1 0 0,1 0-1 0 0,-1 0 1 0 0,0-1 0 0 0,1 1-1 0 0,-1-1 1 0 0,0 1-1 0 0,-1-1 1 0 0,1 0 0 0 0,0 0-1 0 0,-1 0 1 0 0,2-3 130 0 0,7-14-1023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3:01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138 260 10135 0 0,'0'0'231'0'0,"0"0"29"0"0,0 0 19 0 0,0-2-41 0 0,6-20-190 0 0,-4 13 184 0 0,-1 6 34 0 0,0 0-1 0 0,0 0 1 0 0,-1 0 0 0 0,1 0-1 0 0,-1 0 1 0 0,0-1-1 0 0,0 1 1 0 0,0 0 0 0 0,0 0-1 0 0,-1-1-265 0 0,1 0 887 0 0,1-6-583 0 0,2-10 187 0 0,-2 18 5 0 0,-1 2 14 0 0,-1-2-67 0 0,-1-6-222 0 0,1 6 166 0 0,1 2 101 0 0,-14 18 613 0 0,5-1-1096 0 0,1 2 0 0 0,1-1 1 0 0,1 1-1 0 0,-1 5-5 0 0,-2 7 67 0 0,-24 91 1996 0 0,26-96-2150 0 0,-14 59 1527 0 0,18-78-1293 0 0,2 0-1 0 0,-1 0 1 0 0,1 0-1 0 0,0 5-146 0 0,-7 37 22 0 0,8-49-22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0,1 0 0 0 0,-1 0 0 0 0,5-8 0 0 0,4-15 0 0 0,14-73 0 0 0,-12 49 0 0 0,-3-1 0 0 0,-2 0 0 0 0,-1-1 0 0 0,-3-12 0 0 0,1 2 0 0 0,8-49 0 0 0,-6 83 1163 0 0,9 28-2105 0 0,-1 1 793 0 0,-1-2 133 0 0,-8-1 81 0 0,-1 0 0 0 0,1 0-1 0 0,-1-1 1 0 0,0 0 0 0 0,1 0 0 0 0,-1 0-1 0 0,1 0 1 0 0,-1 0 0 0 0,1-1 0 0 0,-1 1-1 0 0,0-1 1 0 0,1 0 0 0 0,-1 0 0 0 0,0 0 0 0 0,0-1-1 0 0,0 1 1 0 0,0-1 0 0 0,0 1 0 0 0,0-1-1 0 0,0 0 1 0 0,0 0 0 0 0,-1-1 0 0 0,1 1-1 0 0,0-2-64 0 0,11-8 422 0 0,-4 5-406 0 0,-1 1-16 0 0,-9 6 0 0 0,1 0 0 0 0,0 0 0 0 0,-1 0 0 0 0,1 0 0 0 0,0 0 0 0 0,-1 0 0 0 0,1 0 0 0 0,-1 1 0 0 0,1-1 0 0 0,0 0 0 0 0,-1 0 0 0 0,1 1 0 0 0,-1-1 0 0 0,1 0 0 0 0,-1 1 0 0 0,1-1 0 0 0,0 1 0 0 0,0 0 0 0 0,1 1 0 0 0,0 0 0 0 0,-1 0 0 0 0,1 0 0 0 0,-1 1 0 0 0,1-1 0 0 0,-1 0 0 0 0,0 1 0 0 0,0-1 0 0 0,0 0 0 0 0,0 1 0 0 0,-1-1 0 0 0,1 2 0 0 0,4 37 0 0 0,-2-19 0 0 0,10 125 0 0 0,2 7 0 0 0,-10-114 0 0 0,-1 24 0 0 0,-3-51 0 0 0,-1-12 0 0 0,0-1 0 0 0,0 1 0 0 0,0 0 0 0 0,0 0 0 0 0,0-1 0 0 0,0 1 0 0 0,0 0 0 0 0,0 0 0 0 0,-1-1 0 0 0,1 1 0 0 0,0 0 0 0 0,0 0 0 0 0,-1-1 0 0 0,1 1 0 0 0,0 0 0 0 0,-1-1 0 0 0,1 1 0 0 0,-1 0 0 0 0,-4-1 0 0 0,4 0 0 0 0,-2 1 0 0 0,2-1 0 0 0,0 0 0 0 0,0 0 0 0 0,-1 0 0 0 0,1 0 0 0 0,0 0 0 0 0,0 0 0 0 0,0 0 0 0 0,-1 0 0 0 0,1 0 0 0 0,0 0 0 0 0,0-1 0 0 0,0 1 0 0 0,0 0 0 0 0,0-1 0 0 0,0 1 0 0 0,-1-1 0 0 0,1 0 0 0 0,0 1 0 0 0,0-1 0 0 0,-13-6 0 0 0,-11-6-368 0 0,-21-15 368 0 0,31 18-170 0 0,-1 0 1 0 0,0 1 0 0 0,0 1 0 0 0,-1 1-1 0 0,0 0 1 0 0,-3 0 169 0 0,-54-10-680 0 0,60 12 205 0 0,14 5 475 0 0,-1 0 0 0 0,1 0 0 0 0,0 0 1 0 0,0 0-1 0 0,0 0 0 0 0,0 0 0 0 0,0 0 0 0 0,0 0 1 0 0,0 0-1 0 0,0-1 0 0 0,-1 1 0 0 0,1 0 0 0 0,0 0 1 0 0,0 0-1 0 0,0 0 0 0 0,0 0 0 0 0,0 0 0 0 0,0 0 1 0 0,0 0-1 0 0,0-1 0 0 0,0 1 0 0 0,0 0 0 0 0,0 0 1 0 0,0 0-1 0 0,0 0 0 0 0,0 0 0 0 0,0-1 0 0 0,0 1 1 0 0,0 0-1 0 0,0 0 0 0 0,0 0 0 0 0,0 0 1 0 0,0 0-1 0 0,0 0 0 0 0,0-1 0 0 0,0 1 0 0 0,0 0 1 0 0,0 0-1 0 0,0 0 0 0 0,0 0 0 0 0,0 0 0 0 0,0 0 1 0 0,0 0-1 0 0,1-1 0 0 0,18-9 474 0 0,-7 5-482 0 0,82-34 25 0 0,-34 16-18 0 0,-52 19 1 0 0,53-19 0 0 0,-53 20 0 0 0,0 1 0 0 0,-1 0 0 0 0,1 1 0 0 0,0 0 0 0 0,0 0 0 0 0,0 1 0 0 0,0 0 0 0 0,6 2 0 0 0,-1 4 0 0 0,-10-3-184 0 0,0-1 0 0 0,-1 1 0 0 0,1 0 0 0 0,0 0-1 0 0,-1 0 1 0 0,0 0 0 0 0,0 1 0 0 0,0-1 0 0 0,1 2 184 0 0,-2-2-765 0 0,1 1-1 0 0,0-1 1 0 0,1 0 0 0 0,-1 0-1 0 0,1 0 1 0 0,2 3 765 0 0,-3-4-1535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3:02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20 10135 0 0,'-2'0'464'0'0,"-19"8"151"0"0,12-4 133 0 0,0 0 0 0 0,0 1-1 0 0,1 0 1 0 0,-9 6-748 0 0,-7 5 2554 0 0,22-15-2042 0 0,2-1 0 0 0,0 0 0 0 0,0 0 0 0 0,0 0 0 0 0,0 0 0 0 0,0 0 0 0 0,12-7 512 0 0,26-13 446 0 0,-28 13-1385 0 0,1 0 1 0 0,0 2-1 0 0,1-1 0 0 0,-1 1 0 0 0,1 1 1 0 0,0 0-1 0 0,0 1 0 0 0,1 0-85 0 0,-9 1 0 0 0,1 1 0 0 0,14 7 0 0 0,-16-5 19 0 0,-1 0 0 0 0,1 0 0 0 0,0 0-1 0 0,-1 0 1 0 0,1 1 0 0 0,-1-1 0 0 0,0 1 0 0 0,1 0 0 0 0,-1 0-1 0 0,0 0 1 0 0,0 0 0 0 0,0 0 0 0 0,0 0 0 0 0,-1 0-1 0 0,1 1 1 0 0,0-1 0 0 0,-1 1-19 0 0,1 1 71 0 0,-1 0-1 0 0,1 0 0 0 0,-1 0 1 0 0,0 0-1 0 0,0 0 1 0 0,0 0-1 0 0,-1 1 0 0 0,1-1 1 0 0,-1 0-1 0 0,-1 4-70 0 0,0 4 128 0 0,0-1 0 0 0,-1 0 0 0 0,-1 0 0 0 0,0 0 0 0 0,-1 0 0 0 0,0-1 0 0 0,0 1 0 0 0,-3 3-128 0 0,-1 1 0 0 0,-1 0 0 0 0,0 0 0 0 0,-1-1 0 0 0,-1 0 0 0 0,0-1 0 0 0,-1 0 0 0 0,-2 0 0 0 0,-10 12 0 0 0,16-17 0 0 0,-2-7 0 0 0,10-1 0 0 0,-1 0 0 0 0,1 0 0 0 0,-1 0 0 0 0,0 0 0 0 0,1 0 0 0 0,-1 0 0 0 0,1 0 0 0 0,-1 0 0 0 0,1 0 0 0 0,-1-1 0 0 0,0 1 0 0 0,1 0 0 0 0,-1 0 0 0 0,1-1 0 0 0,-1 1 0 0 0,1 0 0 0 0,-1 0 0 0 0,1-1 0 0 0,-1 1 0 0 0,1-1 0 0 0,-1-4 0 0 0,1 4 0 0 0,-1 0 0 0 0,1-1 0 0 0,-1 1 0 0 0,1-1 0 0 0,0 1 0 0 0,-1-1 0 0 0,1 1 0 0 0,0-1 0 0 0,0 1 0 0 0,0-1 0 0 0,0 1 0 0 0,1-1 0 0 0,-1 1 0 0 0,0-1 0 0 0,0 1 0 0 0,1-1 0 0 0,-1 1 0 0 0,1-1 0 0 0,0 1 0 0 0,-1-1 0 0 0,2 0 0 0 0,0-2 0 0 0,2-4 0 0 0,0 0 0 0 0,0 0 0 0 0,1 1 0 0 0,1-1 0 0 0,-1 1 0 0 0,1 0 0 0 0,0 1 0 0 0,5-5 0 0 0,-7 8 0 0 0,-1 0 0 0 0,1 0 0 0 0,0 0 0 0 0,0 1 0 0 0,0-1 0 0 0,1 1 0 0 0,-1 0 0 0 0,0 0 0 0 0,1 0 0 0 0,0 1 0 0 0,-1 0 0 0 0,1 0 0 0 0,0 0 0 0 0,-1 0 0 0 0,1 1 0 0 0,0 0 0 0 0,0 0 0 0 0,-3 0 0 0 0,-1-1 0 0 0,1 2 0 0 0,-1-1 0 0 0,1 0 0 0 0,0 0 0 0 0,-1 0 0 0 0,1 1 0 0 0,-1-1 0 0 0,1 1 0 0 0,-1-1 0 0 0,1 1 0 0 0,-1-1 0 0 0,1 1 0 0 0,-1 0 0 0 0,0 0 0 0 0,1 0 0 0 0,-1 0 0 0 0,0 0 0 0 0,0 0 0 0 0,1 0 0 0 0,-1 0 0 0 0,0 1 0 0 0,0-1 0 0 0,0 1 0 0 0,2 2 0 0 0,1 2 0 0 0,0 0 0 0 0,-1-1 0 0 0,1 2 0 0 0,-1-1 0 0 0,-1 0 0 0 0,1 1 0 0 0,-1 1 0 0 0,13 51 0 0 0,-9-30 0 0 0,-3-15 0 0 0,0 0 0 0 0,-2 0 0 0 0,1 1 0 0 0,-2-1 0 0 0,0 0 0 0 0,0 1 0 0 0,-3 8 0 0 0,3-21 0 0 0,-1 1 0 0 0,0 0 0 0 0,0-1 0 0 0,0 1 0 0 0,0-1 0 0 0,-1 1 0 0 0,1-1 0 0 0,-1 0 0 0 0,1 1 0 0 0,-1-1 0 0 0,0 0 0 0 0,0 0 0 0 0,0 0 0 0 0,0 0 0 0 0,0-1 0 0 0,0 1 0 0 0,-1 0 0 0 0,1-1 0 0 0,0 0 0 0 0,-1 1 0 0 0,1-1 0 0 0,-1 0 0 0 0,0 0 0 0 0,1 0 0 0 0,-3 0 0 0 0,-3 1 0 0 0,-1 0 0 0 0,1-1 0 0 0,0 0 0 0 0,-1 0 0 0 0,1 0 0 0 0,-1-1 0 0 0,-7-1 0 0 0,4 0-156 0 0,1 0-1 0 0,-1-1 1 0 0,1-1-1 0 0,0 1 1 0 0,-1-2-1 0 0,1 1 1 0 0,1-2-1 0 0,-10-4 157 0 0,20 9-163 0 0,-1-1 0 0 0,1 1 0 0 0,0-1 0 0 0,0 1 0 0 0,0-1 0 0 0,0 1 0 0 0,0-1 0 0 0,0 1 0 0 0,0-1 0 0 0,0 1 0 0 0,0-1 1 0 0,0 0-1 0 0,0 1 0 0 0,0-1 0 0 0,0 1 0 0 0,0-1 0 0 0,0 1 0 0 0,1-1 0 0 0,-1 1 0 0 0,0 0 0 0 0,0-1 0 0 0,1 1 163 0 0,-1-1-560 0 0,5-10-6947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3:02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83 267 6447 0 0,'0'0'298'0'0,"0"0"-10"0"0,-1 1-188 0 0,-7 7 49 0 0,7-7 170 0 0,-1 0-1 0 0,1 0 1 0 0,-1 0 0 0 0,0 0-1 0 0,1 0 1 0 0,-1 0-1 0 0,0 0 1 0 0,1-1 0 0 0,-1 1-1 0 0,0 0 1 0 0,0-1-319 0 0,0 1 220 0 0,0-1 804 0 0,0 0 0 0 0,-19-4 2048 0 0,19 4-2048 0 0,-6-13 1090 0 0,0 3-1040 0 0,7 8-905 0 0,0-1-1 0 0,0 0 1 0 0,0 1-1 0 0,0-1 1 0 0,0 1-1 0 0,0-1 1 0 0,1 0-1 0 0,-1 0 1 0 0,1 1-1 0 0,0-1 0 0 0,0 0 1 0 0,0 0-1 0 0,0 1 1 0 0,1-2-169 0 0,0-1 137 0 0,0 0-1 0 0,0 0 1 0 0,1 0 0 0 0,0 0 0 0 0,0 0-1 0 0,0 0 1 0 0,2-2-137 0 0,4-5 350 0 0,0 0-1 0 0,0 1 0 0 0,1 0 0 0 0,1 1 1 0 0,5-5-350 0 0,5-4 94 0 0,22-21-23 0 0,-37 36-71 0 0,0 0 0 0 0,0 1 0 0 0,0 0 0 0 0,1 0 0 0 0,0 0 0 0 0,-1 0 0 0 0,7-1 0 0 0,8-1 0 0 0,-15 6 0 0 0,0 0 0 0 0,10 2 0 0 0,-1 1 0 0 0,-8 0 0 0 0,-1 0 0 0 0,0 0 0 0 0,0 0 0 0 0,0 0 0 0 0,-1 1 0 0 0,0 0 0 0 0,1 0 0 0 0,-2 0 0 0 0,1 1 0 0 0,-1-1 0 0 0,1 1 0 0 0,-2 0 0 0 0,3 4 0 0 0,18 66 0 0 0,-20-65 0 0 0,0 0 0 0 0,1-1 0 0 0,1 1 0 0 0,0-1 0 0 0,0 0 0 0 0,1 0 0 0 0,0 0 0 0 0,1-1 0 0 0,0 0 0 0 0,6 6 0 0 0,1-3 0 0 0,-8-11 0 0 0,-2 0 0 0 0,-1-1 0 0 0,0 1 0 0 0,0-1 0 0 0,0 1 0 0 0,-1-1 0 0 0,1 0 0 0 0,0 0 0 0 0,0-1 0 0 0,0 1 0 0 0,0-1 0 0 0,0 1 0 0 0,0-1 0 0 0,0 0 0 0 0,-1 0 0 0 0,1 0 0 0 0,0 0 0 0 0,-1-1 0 0 0,1 1 0 0 0,1-2 0 0 0,4-2 0 0 0,-1-1 0 0 0,1 0 0 0 0,-1 0 0 0 0,-1 0 0 0 0,3-4 0 0 0,1-1 205 0 0,-1 0 0 0 0,-1-1 0 0 0,0 0-1 0 0,-1 0 1 0 0,4-8-205 0 0,-7 12 114 0 0,-1-1 0 0 0,1 1-1 0 0,-2-1 1 0 0,1 0 0 0 0,-1 0 0 0 0,0 0 0 0 0,-1 0-1 0 0,0-1 1 0 0,-1 0-114 0 0,1-10 19 0 0,-1 6-95 0 0,0 0 0 0 0,-2-9 76 0 0,2 21-696 0 0,0 2-258 0 0,2-9-6999 0 0,-1 7 241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3:07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180 150 11975 0 0,'0'0'547'0'0,"0"0"-11"0"0,-4-5-133 0 0,1 4 6490 0 0,2 3-6704 0 0,-1-1 1 0 0,0 1 0 0 0,1-1-1 0 0,-1 1 1 0 0,1 0 0 0 0,0-1-1 0 0,-1 1 1 0 0,1 0-1 0 0,0 0 1 0 0,0 0 0 0 0,0 0-1 0 0,0 0 1 0 0,0 2-190 0 0,-9 33 722 0 0,8-28-744 0 0,-19 86 1046 0 0,3 0 0 0 0,-3 87-1024 0 0,20-168 0 0 0,1-13 0 0 0,1-1 0 0 0,-1 0 0 0 0,0 0 0 0 0,0 0 0 0 0,0 0 0 0 0,0 0 0 0 0,0 1 0 0 0,0-1 0 0 0,0 0 0 0 0,0 0 0 0 0,0 0 0 0 0,0 0 0 0 0,0 0 0 0 0,0 1 0 0 0,0-1 0 0 0,0 0 0 0 0,0 0 0 0 0,0 0 0 0 0,0 0 0 0 0,0 0 0 0 0,0 1 0 0 0,-1-1 0 0 0,1 0 0 0 0,0 0 0 0 0,0 0 0 0 0,0 0 0 0 0,0 0 0 0 0,0 0 0 0 0,0 1 0 0 0,0-1 0 0 0,0 0 0 0 0,0 0 0 0 0,-1 0 0 0 0,1 0 0 0 0,0 0 0 0 0,0 0 0 0 0,0 0 0 0 0,0 0 0 0 0,0 0 0 0 0,0 0 0 0 0,-1 0 0 0 0,1 0 0 0 0,0 0 0 0 0,0 1 0 0 0,-6-7 0 0 0,-3-10 0 0 0,-1-6 547 0 0,2 0-1 0 0,0-1 0 0 0,0-6-546 0 0,-2-8 393 0 0,4 13-389 0 0,1 0 0 0 0,1 0 0 0 0,1-1 0 0 0,1-4-4 0 0,1 16 0 0 0,1-1 0 0 0,1 1 0 0 0,0-1 0 0 0,1 1 0 0 0,0-1 0 0 0,1 1 0 0 0,0 0 0 0 0,1 0 0 0 0,1 0 0 0 0,0 0 0 0 0,1 1 0 0 0,0 0 0 0 0,0 0 0 0 0,4-3 0 0 0,-3 6 0 0 0,0 1 0 0 0,1-1 0 0 0,0 1 0 0 0,1 1 0 0 0,0-1 0 0 0,0 1 0 0 0,0 1 0 0 0,1 0 0 0 0,8-4 0 0 0,7-2 0 0 0,0 2 0 0 0,1 1 0 0 0,14-3 0 0 0,-31 9 0 0 0,1 1 0 0 0,-1 0 0 0 0,0 1 0 0 0,1 0 0 0 0,-1 1 0 0 0,1 0 0 0 0,-1 0 0 0 0,0 1 0 0 0,4 1 0 0 0,-12-2 0 0 0,1 0 0 0 0,-1 0 0 0 0,1 0 0 0 0,-1 1 0 0 0,1-1 0 0 0,-1 1 0 0 0,1-1 0 0 0,-1 1 0 0 0,1 0 0 0 0,-1-1 0 0 0,0 1 0 0 0,1 0 0 0 0,-1 0 0 0 0,0 0 0 0 0,0 0 0 0 0,0 0 0 0 0,1 1 0 0 0,1 2 0 0 0,-1-3 0 0 0,0 1 0 0 0,-1 0 0 0 0,1 0 0 0 0,-1 1 0 0 0,1-1 0 0 0,-1 0 0 0 0,0 0 0 0 0,0 1 0 0 0,0-1 0 0 0,0 0 0 0 0,0 1 0 0 0,-1-1 0 0 0,1 1 0 0 0,-1-1 0 0 0,0 1 0 0 0,1 0 0 0 0,-1-1 0 0 0,0 1 0 0 0,-1-1 0 0 0,1 1 0 0 0,0-1 0 0 0,-1 1 0 0 0,1-1 0 0 0,-1 1 0 0 0,0-1 0 0 0,0 2 0 0 0,-2 4 0 0 0,-1 0 0 0 0,1-1 0 0 0,-1 1 0 0 0,-1-1 0 0 0,1 0 0 0 0,-1 0 0 0 0,-3 3 0 0 0,-19 21 0 0 0,0-2 0 0 0,-2-1 0 0 0,-12 8 0 0 0,19-18 0 0 0,14-10 0 0 0,-2 0 0 0 0,1-1 0 0 0,-1 0 0 0 0,0-1 0 0 0,-7 3 0 0 0,6-6 0 0 0,8-5 0 0 0,2 2 0 0 0,1-1 0 0 0,-1 1 0 0 0,1 0 0 0 0,-1-1 0 0 0,1 1 0 0 0,0 0 0 0 0,-1-1 0 0 0,1 1 0 0 0,-1 0 0 0 0,1-1 0 0 0,0 1 0 0 0,-1-1 0 0 0,1 1 0 0 0,0-1 0 0 0,0 1 0 0 0,-1-1 0 0 0,1 1 0 0 0,0-1 0 0 0,0 1 0 0 0,0-1 0 0 0,0 1 0 0 0,-1-1 0 0 0,1 1 0 0 0,0-1 0 0 0,0 1 0 0 0,0-1 0 0 0,0 0 0 0 0,0 1 0 0 0,0-1 0 0 0,1 1 0 0 0,-1-1 0 0 0,0 1 0 0 0,0-1 0 0 0,0 1 0 0 0,0-1 0 0 0,1 1 0 0 0,-1-1 0 0 0,0 1 0 0 0,0-1 0 0 0,1 1 0 0 0,-1-1 0 0 0,1 0 0 0 0,2-7 0 0 0,0 1 0 0 0,0 0 0 0 0,0 0 0 0 0,1 0 0 0 0,0 1 0 0 0,1-1 0 0 0,-1 1 0 0 0,1 0 0 0 0,0 0 0 0 0,1 1 0 0 0,0-1 0 0 0,0 1 0 0 0,0 0 0 0 0,3-1 0 0 0,-9 6 0 0 0,0 0 0 0 0,0-1 0 0 0,1 1 0 0 0,-1 0 0 0 0,0 0 0 0 0,0-1 0 0 0,1 1 0 0 0,-1 0 0 0 0,0 0 0 0 0,1-1 0 0 0,-1 1 0 0 0,0 0 0 0 0,1 0 0 0 0,-1 0 0 0 0,1 0 0 0 0,-1 0 0 0 0,0 0 0 0 0,1 0 0 0 0,-1 0 0 0 0,0-1 0 0 0,1 1 0 0 0,-1 0 0 0 0,1 1 0 0 0,-1-1 0 0 0,0 0 0 0 0,1 0 0 0 0,-1 0 0 0 0,0 0 0 0 0,1 0 0 0 0,-1 0 0 0 0,1 0 0 0 0,-1 1 0 0 0,0-1 0 0 0,1 0 0 0 0,-1 0 0 0 0,0 0 0 0 0,1 1 0 0 0,-1-1 0 0 0,0 0 0 0 0,0 0 0 0 0,1 1 0 0 0,-1-1 0 0 0,0 0 0 0 0,0 1 0 0 0,0-1 0 0 0,1 0 0 0 0,-1 1 0 0 0,0-1 0 0 0,0 0 0 0 0,0 1 0 0 0,0-1 0 0 0,4 7 0 0 0,0 0 0 0 0,0 0 0 0 0,-1 0 0 0 0,-1 1 0 0 0,1-1 0 0 0,-1 1 0 0 0,0 0 0 0 0,-1-1 0 0 0,0 1 0 0 0,0 0 0 0 0,3 15 0 0 0,2 14 0 0 0,-4-26 0 0 0,-1 0 0 0 0,2 0 0 0 0,-1 0 0 0 0,2 0 0 0 0,-1-1 0 0 0,6 11 0 0 0,-5-12 0 0 0,-3-6 0 0 0,0-1 0 0 0,0 1 0 0 0,1 0 0 0 0,-1-1 0 0 0,1 0 0 0 0,0 1 0 0 0,0-1 0 0 0,-1 0 0 0 0,2 0 0 0 0,-1 0 0 0 0,0 1 0 0 0,5 2-64 0 0,-6-4-273 0 0,-1-1-138 0 0,13-8-545 0 0,-10 5 716 0 0,0 0-1 0 0,1-1 1 0 0,-1 1-1 0 0,0-1 1 0 0,0 0 0 0 0,-1 0-1 0 0,1 0 1 0 0,-1 0-1 0 0,0-1 1 0 0,0 1 0 0 0,-1-1-1 0 0,1 1 1 0 0,0-3 304 0 0,6-14-2444 0 0,-3 10 909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3:07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1 11975 0 0,'0'0'547'0'0,"0"0"-11"0"0,0 0-203 0 0,-4 11 2405 0 0,-52 107 2167 0 0,-60 167-2585 0 0,40-86-1222 0 0,-8-4 1 0 0,-10-4-1099 0 0,63-134 16 0 0,60-116-443 0 0,-17 34 26 0 0,1 0 0 0 0,0 1-1 0 0,2 0 1 0 0,2 0 401 0 0,-16 23-1220 0 0,-1 1-253 0 0,6-5-5530 0 0,2 0 1011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3:08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94 13823 0 0,'0'0'315'0'0,"0"0"45"0"0,0 0 21 0 0,0 0-49 0 0,0 0-12 0 0,0 0 770 0 0,0 0 354 0 0,0 0 76 0 0,0 0-123 0 0,0 0-574 0 0,1 2-250 0 0,0 0-424 0 0,-1 1 0 0 0,1 0 0 0 0,-1 0 0 0 0,0 0 0 0 0,0 0-1 0 0,0 0 1 0 0,0 0 0 0 0,0 0 0 0 0,-1 0 0 0 0,1 0 0 0 0,-1-1 0 0 0,0 1 0 0 0,0 0 0 0 0,0 0-149 0 0,-5 24 932 0 0,-16 137-764 0 0,9-75-92 0 0,11-75 528 0 0,-1 0-1 0 0,0-1 1 0 0,-2 4-604 0 0,2-9 149 0 0,-3 0-133 0 0,-2-2-16 0 0,3-7 0 0 0,-2-2 0 0 0,7 3 0 0 0,-1 0 0 0 0,0-1 0 0 0,0 1 0 0 0,0 0 0 0 0,0-1 0 0 0,1 1 0 0 0,-1 0 0 0 0,0-1 0 0 0,0 1 0 0 0,1-1 0 0 0,-1 1 0 0 0,0-1 0 0 0,1 1 0 0 0,-1-1 0 0 0,1 0 0 0 0,-1 1 0 0 0,1-1 0 0 0,-1 0 0 0 0,1 0 0 0 0,-1 1 0 0 0,1-1 0 0 0,-1 0 0 0 0,1 0 0 0 0,0 1 0 0 0,0-1 0 0 0,-1-1 0 0 0,0-2 0 0 0,-1-2 0 0 0,0 0 0 0 0,0 0 0 0 0,0-1 0 0 0,1 1 0 0 0,0-1 0 0 0,0 1 0 0 0,1-1 0 0 0,-1 0 0 0 0,2 1 0 0 0,-1-1 0 0 0,2-18 0 0 0,2 1 0 0 0,1-3 0 0 0,0-2 0 0 0,0 0 0 0 0,2 0 0 0 0,0 0 0 0 0,9-16 0 0 0,-11 30 0 0 0,1 1 0 0 0,1 0 0 0 0,0 1 0 0 0,1 0 0 0 0,0 0 0 0 0,1 0 0 0 0,10-10 0 0 0,-14 18 0 0 0,1 1 0 0 0,-1-1 0 0 0,0 1 0 0 0,1 0 0 0 0,0 0 0 0 0,0 0 0 0 0,0 1 0 0 0,1 0 0 0 0,-1 1 0 0 0,1-1 0 0 0,-1 1 0 0 0,4 0 0 0 0,-6 1 0 0 0,0 0 0 0 0,-1 1 0 0 0,1-1 0 0 0,0 1 0 0 0,0 0 0 0 0,0 0 0 0 0,-1 0 0 0 0,1 1 0 0 0,0-1 0 0 0,0 1 0 0 0,-1 0 0 0 0,1 0 0 0 0,0 1 0 0 0,-1-1 0 0 0,1 1 0 0 0,-1-1 0 0 0,0 1 0 0 0,1 0 0 0 0,-1 0 0 0 0,0 1 0 0 0,0-1 0 0 0,0 1 0 0 0,1 0 0 0 0,4 8 0 0 0,1 0 0 0 0,-2 0 0 0 0,1 1 0 0 0,-2 0 0 0 0,1 0 0 0 0,-2 1 0 0 0,0-1 0 0 0,2 7 0 0 0,-4-3 0 0 0,-3-13 0 0 0,0-1 0 0 0,0-1 0 0 0,0 0 0 0 0,0 1 0 0 0,0-1 0 0 0,0 0 0 0 0,0 0 0 0 0,0 1 0 0 0,0-1 0 0 0,-1 0 0 0 0,1 1 0 0 0,0-1 0 0 0,-1 0 0 0 0,1 0 0 0 0,-1 0 0 0 0,0 1 0 0 0,1-1 0 0 0,-1 0 0 0 0,0 0 0 0 0,0 0 0 0 0,-2 3 0 0 0,3-4 0 0 0,-1 1 0 0 0,1 0 0 0 0,-1 0 0 0 0,1 0 0 0 0,-1 0 0 0 0,1 0 0 0 0,-1-1 0 0 0,0 1 0 0 0,0 0 0 0 0,1-1 0 0 0,-1 1 0 0 0,0 0 0 0 0,0-1 0 0 0,0 1 0 0 0,0-1 0 0 0,0 1 0 0 0,0-1 0 0 0,1 0 0 0 0,-1 1 0 0 0,0-1 0 0 0,0 0 0 0 0,0 0 0 0 0,0 1 0 0 0,-1-1 0 0 0,-1 0 0 0 0,1 1 0 0 0,-1 0 0 0 0,1-1 0 0 0,0 1 0 0 0,0-1 0 0 0,-1 0 0 0 0,1 1 0 0 0,0-1 0 0 0,0 0 0 0 0,-1-1 0 0 0,1 1 0 0 0,0 0 0 0 0,-1-1 0 0 0,-2 0 0 0 0,0-1 0 0 0,1 1 0 0 0,-1-1 0 0 0,1 0 0 0 0,-1-1 0 0 0,-3-2 0 0 0,10 7 0 0 0,4 1 0 0 0,0 0 0 0 0,0 1 0 0 0,0 0 0 0 0,2 3 0 0 0,3 6 0 0 0,0 0 0 0 0,0 1 0 0 0,-1 0 0 0 0,-1 0 0 0 0,1 4 0 0 0,13 26 0 0 0,1 8 0 0 0,-22-48 0 0 0,0 0 0 0 0,-1 0 0 0 0,0 0 0 0 0,0-1 0 0 0,0 1 0 0 0,0 0 0 0 0,-1 0 0 0 0,1 0 0 0 0,-1 0 0 0 0,0 0 0 0 0,0 0 0 0 0,-1 0 0 0 0,0 2 0 0 0,0-3 0 0 0,1 1 0 0 0,-2-1 0 0 0,1 0 0 0 0,0 0 0 0 0,-1 0 0 0 0,1-1 0 0 0,-1 1 0 0 0,0 0 0 0 0,0-1 0 0 0,0 1 0 0 0,0-1 0 0 0,0 1 0 0 0,-1-1 0 0 0,1 0 0 0 0,-1 0 0 0 0,1 0 0 0 0,-1 0 0 0 0,-8 5-276 0 0,0-1 0 0 0,0-1 0 0 0,-1 1 0 0 0,0-2 0 0 0,0 1 0 0 0,0-2 0 0 0,0 0 0 0 0,-1 0 0 0 0,1-1 0 0 0,-1-1 0 0 0,-3 0 276 0 0,5 0-515 0 0,0-1-1 0 0,0-1 1 0 0,0 0 0 0 0,0 0-1 0 0,1-1 1 0 0,-1-1-1 0 0,1 1 1 0 0,-1-2 0 0 0,1 0-1 0 0,0 0 1 0 0,0 0 0 0 0,0-2-1 0 0,-2-1 516 0 0,2 1-7712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4:34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0 19351 0 0,'0'0'439'0'0,"0"0"62"0"0,0 0 33 0 0,0 0-65 0 0,-1 1-309 0 0,-25 6 680 0 0,1 2 1 0 0,0 0-1 0 0,1 2 1 0 0,0 0-1 0 0,0 2 0 0 0,-8 6-840 0 0,23-11 94 0 0,0-1 0 0 0,0 1 0 0 0,0 1-1 0 0,2 0 1 0 0,-1 0 0 0 0,1 0 0 0 0,-6 10-94 0 0,-5 13 458 0 0,-12 28-458 0 0,26-52 4 0 0,-6 15-4 0 0,2 1 0 0 0,0 0 0 0 0,1 0 0 0 0,2 1 0 0 0,0 0 0 0 0,1 5 0 0 0,2-6 0 0 0,1 1 0 0 0,1-1 0 0 0,2 0 0 0 0,2 18 0 0 0,-2-36-123 0 0,-1 0 1 0 0,1 0-1 0 0,1 0 0 0 0,-1 0 0 0 0,1 0 1 0 0,0 0-1 0 0,0-1 0 0 0,0 0 0 0 0,1 1 1 0 0,0-1-1 0 0,0-1 0 0 0,0 1 0 0 0,1 0 1 0 0,-1-1-1 0 0,1 0 0 0 0,2 1 123 0 0,-2-3-424 0 0,0 1 0 0 0,0-1 0 0 0,0-1 0 0 0,0 1-1 0 0,0-1 1 0 0,0 0 0 0 0,0 0 0 0 0,1 0 0 0 0,-1-1 0 0 0,1 0 424 0 0,18 0-7851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3:1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1001 15663 0 0,'0'0'356'0'0,"0"0"50"0"0,0 0 20 0 0,0 0-42 0 0,-2-3-236 0 0,-2 0 129 0 0,-1-1-1 0 0,1 0 0 0 0,0 0 0 0 0,-1 0 1 0 0,2 0-1 0 0,-1-1 0 0 0,0 0 0 0 0,1 1 1 0 0,0-1-1 0 0,0 0 0 0 0,1-1 1 0 0,-1 1-1 0 0,1 0 0 0 0,-1-4-276 0 0,0-8 480 0 0,1-1-1 0 0,0 1 1 0 0,2 0-1 0 0,0 0 1 0 0,0 0-1 0 0,2-1 1 0 0,0 1 0 0 0,1 0-1 0 0,4-11-479 0 0,-4 17 0 0 0,2-1 0 0 0,-1 1 0 0 0,1 1 0 0 0,1-1 0 0 0,0 1 0 0 0,0 0 0 0 0,1 0 0 0 0,1 0 0 0 0,5-6 0 0 0,1 0 0 0 0,1 1 0 0 0,1 0 0 0 0,1 0 0 0 0,-13 12 0 0 0,-3 2 0 0 0,0 0 0 0 0,0 0 0 0 0,0 0 0 0 0,0 0 0 0 0,1 0 0 0 0,-1 0 0 0 0,0 1 0 0 0,1-1 0 0 0,-1 0 0 0 0,0 1 0 0 0,1-1 0 0 0,-1 1 0 0 0,1 0 0 0 0,-1-1 0 0 0,1 1 0 0 0,-1 0 0 0 0,2 0 0 0 0,-2 0 0 0 0,0-1 0 0 0,0 1 0 0 0,1 0 0 0 0,-1-1 0 0 0,0 1 0 0 0,0 0 0 0 0,1 0 0 0 0,-1 0 0 0 0,0 0 0 0 0,0 0 0 0 0,0 1 0 0 0,1-1 0 0 0,-1 0 0 0 0,0 0 0 0 0,0 1 0 0 0,0-1 0 0 0,1 1 0 0 0,-1-1 0 0 0,0 1 0 0 0,0-1 0 0 0,0 1 0 0 0,3 2 0 0 0,-2-3 0 0 0,0 1 0 0 0,0 0 0 0 0,0 0 0 0 0,-1 0 0 0 0,1 0 0 0 0,0 0 0 0 0,0 1 0 0 0,-1-1 0 0 0,1 0 0 0 0,-1 1 0 0 0,1-1 0 0 0,-1 1 0 0 0,0 0 0 0 0,0-1 0 0 0,2 3 0 0 0,0 1 0 0 0,0 0 0 0 0,0 0 0 0 0,-1 1 0 0 0,1-1 0 0 0,-1 1 0 0 0,0-1 0 0 0,0 1 0 0 0,-1 0 0 0 0,0 0 0 0 0,0 0 0 0 0,0 0 0 0 0,0 11 0 0 0,0 0 0 0 0,-2 16 0 0 0,1-19 251 0 0,-2 1 0 0 0,0-1 0 0 0,0 0 0 0 0,-2 2-251 0 0,3-12 69 0 0,0 0-1 0 0,-1 0 1 0 0,1 0-1 0 0,-1 0 1 0 0,0 0-1 0 0,0 0 1 0 0,0 0-1 0 0,-1-1 1 0 0,1 1-1 0 0,-1-1 1 0 0,0 0-1 0 0,0 1 1 0 0,0-1 0 0 0,0-1-1 0 0,-3 3-68 0 0,-2-1 16 0 0,8-3-16 0 0,-1-1 0 0 0,0 1 0 0 0,0-1 0 0 0,1 0 0 0 0,-1 1 0 0 0,0-1 0 0 0,0 0 0 0 0,1 0 0 0 0,-1 0 0 0 0,0 0 0 0 0,0 1 0 0 0,0-1 0 0 0,0 0 0 0 0,1 0 0 0 0,-1-1 0 0 0,0 1 0 0 0,0 0 0 0 0,0 0 0 0 0,1 0 0 0 0,-1 0 0 0 0,0-1 0 0 0,0 1 0 0 0,1 0 0 0 0,-1-1 0 0 0,0 1 0 0 0,1-1 0 0 0,-1 1 0 0 0,0-1 0 0 0,1 1 0 0 0,-1-1 0 0 0,0 1 0 0 0,1-1 0 0 0,-1 1 0 0 0,1-1 0 0 0,-1 0 0 0 0,1 1 0 0 0,0-1 0 0 0,-1 0 0 0 0,0-1 0 0 0,-1-1 0 0 0,0 0 0 0 0,0-1 0 0 0,1 1 0 0 0,-1-1 0 0 0,1 1 0 0 0,0-1 0 0 0,0 1 0 0 0,0-1 0 0 0,1 0 0 0 0,-1 1 0 0 0,1-1 0 0 0,0 0 0 0 0,0 0 0 0 0,0-3 0 0 0,2-9 0 0 0,0 0 0 0 0,4-13 0 0 0,-5 23 0 0 0,2-7 0 0 0,1-1 0 0 0,1 1 0 0 0,0 1 0 0 0,0-1 0 0 0,2 1 0 0 0,-1-1 0 0 0,2 2 0 0 0,5-10 0 0 0,2 2 0 0 0,0 0 0 0 0,10-8 0 0 0,-18 19 0 0 0,-4 4 0 0 0,1 0 0 0 0,0 0 0 0 0,-1 1 0 0 0,2-1 0 0 0,-1 1 0 0 0,0 0 0 0 0,1 0 0 0 0,-1 1 0 0 0,1-1 0 0 0,0 1 0 0 0,0 0 0 0 0,7-1 0 0 0,-1 2 0 0 0,-8 3 0 0 0,-1-1 0 0 0,1 0 0 0 0,-1 1 0 0 0,0-1 0 0 0,1 1 0 0 0,-1 0 0 0 0,0 0 0 0 0,0-1 0 0 0,0 2 0 0 0,0-1 0 0 0,-1 0 0 0 0,1 0 0 0 0,-1 1 0 0 0,1-1 0 0 0,0 1 0 0 0,3 7 0 0 0,0 1 0 0 0,0 0 0 0 0,0 0 0 0 0,1 6 0 0 0,-1-1 0 0 0,-1 2 0 0 0,0-1 0 0 0,-1 0 0 0 0,-1 5 0 0 0,2 32 0 0 0,-4 15 0 0 0,1-62 0 0 0,3-12 0 0 0,0-3 0 0 0,1-1 0 0 0,-5 7 0 0 0,-2-1 0 0 0,0-15 0 0 0,2 6 0 0 0,1 0 0 0 0,0-1 0 0 0,0 1 0 0 0,1 0 0 0 0,1 0 0 0 0,0 0 0 0 0,1 1 0 0 0,0-1 0 0 0,1-1 0 0 0,1-1 0 0 0,2 0 0 0 0,-1 0 0 0 0,2 1 0 0 0,-1 0 0 0 0,2 0 0 0 0,0 1 0 0 0,10-9 0 0 0,-14 13 0 0 0,-4 6 0 0 0,-1 1 0 0 0,0-1 0 0 0,1 1 0 0 0,-1-1 0 0 0,1 1 0 0 0,-1 0 0 0 0,1-1 0 0 0,0 1 0 0 0,0 0 0 0 0,-1 0 0 0 0,1 0 0 0 0,0 1 0 0 0,0-1 0 0 0,0 0 0 0 0,0 1 0 0 0,0-1 0 0 0,1 1 0 0 0,-2-1 0 0 0,1 1 0 0 0,-1-1 0 0 0,0 1 0 0 0,1-1 0 0 0,-1 1 0 0 0,0 0 0 0 0,1 0 0 0 0,-1 0 0 0 0,0 0 0 0 0,1 0 0 0 0,-1 0 0 0 0,0 0 0 0 0,1 0 0 0 0,-1 0 0 0 0,0 0 0 0 0,1 1 0 0 0,0-1 0 0 0,1 2 0 0 0,0-2 0 0 0,-1 1 0 0 0,0 0 0 0 0,0-1 0 0 0,1 1 0 0 0,-1 0 0 0 0,0 0 0 0 0,0 1 0 0 0,0-1 0 0 0,0 0 0 0 0,0 1 0 0 0,0-1 0 0 0,-1 1 0 0 0,1-1 0 0 0,0 1 0 0 0,3 3 0 0 0,0 0 0 0 0,0 1 0 0 0,0-1 0 0 0,0 1 0 0 0,0 1 0 0 0,-1-1 0 0 0,0 0 0 0 0,0 1 0 0 0,-1 0 0 0 0,0 0 0 0 0,0 0 0 0 0,-1 0 0 0 0,0 0 0 0 0,0 1 0 0 0,0 3 0 0 0,1 13 0 0 0,-1 1 0 0 0,-1-1 0 0 0,-2 22 0 0 0,0-13 0 0 0,2 17 0 0 0,1-39 0 0 0,3-3 0 0 0,-4-9 0 0 0,0 1 0 0 0,0 0 0 0 0,1 0 0 0 0,-1 0 0 0 0,0 0 0 0 0,0-1 0 0 0,0 1 0 0 0,0-1 0 0 0,0 1 0 0 0,1-1 0 0 0,-1 1 0 0 0,0-1 0 0 0,0 0 0 0 0,0 1 0 0 0,0-1 0 0 0,-1 0 0 0 0,1 0 0 0 0,0 0 0 0 0,0 1 0 0 0,0-1 0 0 0,-1-1 0 0 0,20-20 0 0 0,-7 2 0 0 0,-2 1 0 0 0,0-2 0 0 0,-1 0 0 0 0,-1 0 0 0 0,0 0 0 0 0,-2-1 0 0 0,4-23 0 0 0,15-66 0 0 0,-15 82 0 0 0,-21 62 0 0 0,4 9 0 0 0,2-22 0 0 0,1 0 0 0 0,1 1 0 0 0,1-1 0 0 0,0 0 0 0 0,3 21 0 0 0,0-31 0 0 0,1 0 0 0 0,-1 1 0 0 0,2-1 0 0 0,2 5 0 0 0,-4-9 0 0 0,0-1 0 0 0,1 0 0 0 0,0 0 0 0 0,0 0 0 0 0,0 0 0 0 0,1-1 0 0 0,-1 1 0 0 0,1-1 0 0 0,1 1 0 0 0,-4-4 0 0 0,1 0 0 0 0,-1 0 0 0 0,1 0 0 0 0,-1 0 0 0 0,1 0 0 0 0,-1 0 0 0 0,1-1 0 0 0,0 1 0 0 0,-1-1 0 0 0,1 1 0 0 0,0-1 0 0 0,0 1 0 0 0,-1-1 0 0 0,1 0 0 0 0,0 0 0 0 0,0 0 0 0 0,0 0 0 0 0,-1 0 0 0 0,1 0 0 0 0,0 0 0 0 0,0-1 0 0 0,-1 1 0 0 0,1-1 0 0 0,0 1 0 0 0,0-1 0 0 0,-1 0 0 0 0,1 0 0 0 0,-1 0 0 0 0,1 1 0 0 0,-1-2 0 0 0,1 1 0 0 0,6-5 0 0 0,0-1 0 0 0,0 0 0 0 0,-1 0 0 0 0,0-1 0 0 0,2-3 0 0 0,6-6 0 0 0,7-8 0 0 0,-2-2 0 0 0,0 1 0 0 0,-2-3 0 0 0,13-15 0 0 0,-21 25 10 0 0,-1 1 0 0 0,6-15-10 0 0,-14 30 52 0 0,-12 65 735 0 0,3 1 1 0 0,0 59-788 0 0,8-111-84 0 0,-1 21-289 0 0,1 0 0 0 0,2-1 1 0 0,1 1-1 0 0,2 4 373 0 0,13 43-16 0 0,-7-36 16 0 0,-2 0 0 0 0,-2 0 0 0 0,-2 1 0 0 0,-1 15 0 0 0,-3-51 0 0 0,-1-5 0 0 0,0 0 0 0 0,0 0 0 0 0,-1 0 0 0 0,1 0 0 0 0,-1 0 0 0 0,1 0 0 0 0,-1 0 0 0 0,0 0 0 0 0,0 0 0 0 0,0 0 0 0 0,-1 0 0 0 0,0 2 0 0 0,1-4 33 0 0,1 0 0 0 0,-1 0 0 0 0,1 0 0 0 0,0 0 0 0 0,-1 0 1 0 0,0 0-1 0 0,1-1 0 0 0,-1 1 0 0 0,0 0 0 0 0,1 0 0 0 0,-1-1 0 0 0,0 1 0 0 0,0 0 0 0 0,1-1 0 0 0,-1 1 0 0 0,0 0 0 0 0,0-1 0 0 0,0 1 1 0 0,0-1-1 0 0,0 0 0 0 0,0 1 0 0 0,0-1 0 0 0,0 0 0 0 0,0 0 0 0 0,0 1 0 0 0,0-1 0 0 0,0 0 0 0 0,0 0 0 0 0,0 0 0 0 0,0 0 0 0 0,0 0 1 0 0,0-1-1 0 0,0 1 0 0 0,0 0 0 0 0,0 0 0 0 0,0-1 0 0 0,0 1 0 0 0,0 0 0 0 0,0-1 0 0 0,0 1 0 0 0,-1-1-33 0 0,2 0 28 0 0,-5-1-55 0 0,1 0 0 0 0,-1-1 0 0 0,1 0 1 0 0,0 0-1 0 0,0 0 0 0 0,1-1 0 0 0,-1 1 0 0 0,1-1 0 0 0,-1 0 0 0 0,1 0 1 0 0,0 0-1 0 0,1-1 0 0 0,-1 1 0 0 0,1-1 0 0 0,0 1 0 0 0,0-1 0 0 0,0 0 1 0 0,0 1-1 0 0,1-1 0 0 0,0 0 0 0 0,-1-4 27 0 0,0-11-205 0 0,-1 1 0 0 0,2-1 0 0 0,1 0 0 0 0,2-19 205 0 0,2-3 0 0 0,3-1 0 0 0,2 1 0 0 0,1 0 0 0 0,2 1 0 0 0,3-1 0 0 0,-8 22 0 0 0,1 0 0 0 0,1 1 0 0 0,1 0 0 0 0,0 1 0 0 0,2 0 0 0 0,4-5 0 0 0,-8 11 0 0 0,1 0 0 0 0,0 1 0 0 0,1 0 0 0 0,0 0 0 0 0,1 1 0 0 0,0 1 0 0 0,0 0 0 0 0,1 1 0 0 0,4-3 0 0 0,-15 10 0 0 0,0 1 0 0 0,0-1 0 0 0,0 0 0 0 0,0 1 0 0 0,0-1 0 0 0,0 1 0 0 0,0-1 0 0 0,0 1 0 0 0,0 0 0 0 0,0-1 0 0 0,0 1 0 0 0,0 0 0 0 0,0 0 0 0 0,0 0 0 0 0,0 0 0 0 0,0 0 0 0 0,1 0 0 0 0,-1 0 0 0 0,0 0 0 0 0,0 0 0 0 0,0 0 0 0 0,0 0 0 0 0,0 1 0 0 0,1-1 0 0 0,2 2 0 0 0,-1-1 0 0 0,1 0 0 0 0,-1 1 0 0 0,0 0 0 0 0,1-1 0 0 0,-1 1 0 0 0,0 0 0 0 0,0 1 0 0 0,0-1 0 0 0,-1 0 0 0 0,1 1 0 0 0,0 0 0 0 0,-1-1 0 0 0,0 1 0 0 0,0 0 0 0 0,1 1 0 0 0,5 9 0 0 0,0 1 0 0 0,6 13 0 0 0,-8-14 0 0 0,-3-5 5 0 0,0 0-1 0 0,0 0 1 0 0,-1 0-1 0 0,0 1 1 0 0,-1-1 0 0 0,0 0-1 0 0,0 1 1 0 0,0-1-1 0 0,-1 1 1 0 0,-1-1-1 0 0,0 1 1 0 0,0-1 0 0 0,0 1-1 0 0,-2 2-4 0 0,-3 22 1320 0 0,6-31-877 0 0,-5-19-278 0 0,5 5-165 0 0,0 0 0 0 0,1 0 0 0 0,0 0 0 0 0,1 0 0 0 0,0 0 0 0 0,1 0 0 0 0,0 1 0 0 0,1-2 0 0 0,6-14 0 0 0,2 0 0 0 0,11-21 0 0 0,18-18-136 0 0,-14 24-129 0 0,-22 34 39 0 0,0 1 0 0 0,0 1 0 0 0,1-1 0 0 0,0 1 0 0 0,3-2 226 0 0,0-1-26 0 0,-8 8 476 0 0,-1 1 50 0 0,0 0-58 0 0,2 1-434 0 0,0 0 1 0 0,0 0 0 0 0,0 0 0 0 0,-1 0-1 0 0,1 1 1 0 0,0-1 0 0 0,-1 1-1 0 0,1-1 1 0 0,-1 1 0 0 0,1 0 0 0 0,-1-1-1 0 0,0 2-8 0 0,0-3-3 0 0,3 7-149 0 0,0 0 0 0 0,0 1 0 0 0,-1-1 1 0 0,0 1-1 0 0,0-1 0 0 0,-1 1 0 0 0,0 0 0 0 0,0 0 0 0 0,-1 0 0 0 0,0 3 152 0 0,7 29-409 0 0,-8-40 409 0 0,6 23 0 0 0,1-1 0 0 0,10 21 0 0 0,-15-37 0 0 0,1 0 0 0 0,1 0 0 0 0,-1 0 0 0 0,1 0 0 0 0,0-1 0 0 0,1 0 0 0 0,-1 1 0 0 0,1-1 0 0 0,0-1 0 0 0,0 1 0 0 0,1-1 0 0 0,2 2 0 0 0,-7-6 15 0 0,0 1 0 0 0,0-1 0 0 0,-1 1-1 0 0,1-1 1 0 0,0 0 0 0 0,0 1 0 0 0,0-1 0 0 0,0 0-1 0 0,0 0 1 0 0,0 0 0 0 0,0 0 0 0 0,0 0 0 0 0,0 0 0 0 0,1 0-1 0 0,-1 0 1 0 0,0 0 0 0 0,0 0 0 0 0,0 0 0 0 0,0-1 0 0 0,0 1-1 0 0,0 0-14 0 0,1-2 76 0 0,0 1 0 0 0,0 0 1 0 0,1 0-1 0 0,-1-1 0 0 0,0 1 0 0 0,0-1 0 0 0,0 0 0 0 0,-1 0 0 0 0,1 0-76 0 0,5-6 249 0 0,-1 0 0 0 0,0 0 0 0 0,-1-1 0 0 0,2-2-249 0 0,11-25 0 0 0,-1 0 0 0 0,-1-1 0 0 0,-3 0 0 0 0,1-8 0 0 0,3-17 0 0 0,-4 0 0 0 0,0-16 0 0 0,4-28 0 0 0,10-88 0 0 0,-26 192 0 0 0,1-18 0 0 0,-1 15 0 0 0,0 13 0 0 0,2 141 0 0 0,-1-20 0 0 0,-1-11 0 0 0,2 41 0 0 0,-1-122 0 0 0,-2-23 0 0 0,0 0 0 0 0,1 0 0 0 0,1 0 0 0 0,0 0 0 0 0,1 0 0 0 0,1 0 0 0 0,3 10 0 0 0,-5-21 0 0 0,0 0 0 0 0,-1 0 0 0 0,1 0 0 0 0,0 0 0 0 0,1 0 0 0 0,-1 0 0 0 0,0 0 0 0 0,1-1 0 0 0,1 2 0 0 0,7 2 0 0 0,-7-7 0 0 0,-3 1 0 0 0,2-1-31 0 0,0 0-1 0 0,0 0 1 0 0,0 0 0 0 0,-1 0-1 0 0,1 0 1 0 0,0-1 0 0 0,-1 1-1 0 0,1-1 1 0 0,-1 1 0 0 0,1-1-1 0 0,-1 0 1 0 0,0 0 0 0 0,1 0-1 0 0,-1-1 1 0 0,0 1 0 0 0,-1 0-1 0 0,1-1 1 0 0,0-1 31 0 0,4-4-205 0 0,-1-1 0 0 0,0 0 0 0 0,0-1 0 0 0,2-8 205 0 0,-5 11-185 0 0,-1 0-1 0 0,1 0 1 0 0,-1 0-1 0 0,0 0 1 0 0,-1 0-1 0 0,1 0 1 0 0,-2 0-1 0 0,1-1 1 0 0,-1 1-1 0 0,-1-4 186 0 0,-1-5-883 0 0,-1 0-1 0 0,0 1 0 0 0,-2 0 1 0 0,-1-3 883 0 0,-6-12-1173 0 0,-2 0-1 0 0,-1 2 1 0 0,-1 0 0 0 0,-2 0-1 0 0,-9-9 1174 0 0,12 16-418 0 0,12 15 382 0 0,0 0 0 0 0,0 0 1 0 0,0 1-1 0 0,-1 0 0 0 0,0 0 1 0 0,0 0-1 0 0,0 0 1 0 0,-1 1-1 0 0,1 0 0 0 0,-1 0 1 0 0,-5-3 35 0 0,10 7 183 0 0,0 0 1 0 0,1 0-1 0 0,-1 1 1 0 0,1-1 0 0 0,-1 0-1 0 0,1 0 1 0 0,-1 0-1 0 0,1 0 1 0 0,-1 1 0 0 0,1-1-1 0 0,-1 0 1 0 0,1 1-1 0 0,-1-1 1 0 0,1 0-1 0 0,-1 1 1 0 0,1-1 0 0 0,0 0-1 0 0,-1 1 1 0 0,1-1-1 0 0,0 1 1 0 0,-1-1 0 0 0,1 1-1 0 0,0-1 1 0 0,-1 1-1 0 0,1-1 1 0 0,0 1 0 0 0,0-1-1 0 0,0 1 1 0 0,-1-1-1 0 0,1 1 1 0 0,0 0 0 0 0,0-1-1 0 0,0 1-183 0 0,1 4 184 0 0,-1 0 0 0 0,1-1-1 0 0,0 1 1 0 0,1 0 0 0 0,-1-1-1 0 0,1 1 1 0 0,0-1 0 0 0,0 0-1 0 0,0 1 1 0 0,1-1 0 0 0,-1 0-1 0 0,1 0 1 0 0,0-1 0 0 0,0 1-1 0 0,1-1 1 0 0,-1 1 0 0 0,1-1-1 0 0,-1 0 1 0 0,1 0 0 0 0,0 0-1 0 0,0-1 1 0 0,1 0 0 0 0,-1 1-1 0 0,0-1 1 0 0,1-1 0 0 0,-1 1-1 0 0,1-1 1 0 0,0 0 0 0 0,0 1-184 0 0,3-1-86 0 0,1 0 1 0 0,-1-1 0 0 0,1 0-1 0 0,-1 0 1 0 0,1-1-1 0 0,-1 0 1 0 0,0 0-1 0 0,1-1 1 0 0,-1 0 0 0 0,0-1-1 0 0,0 1 1 0 0,0-1-1 0 0,-1-1 1 0 0,1 0 0 0 0,-1 0-1 0 0,7-5 86 0 0,9-8-512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3:18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99 6447 0 0,'0'0'142'0'0,"0"0"22"0"0,0 0 13 0 0,0 0 55 0 0,0 0 181 0 0,0 0 78 0 0,0 0 18 0 0,0 0-66 0 0,-1-1-294 0 0,0-1 100 0 0,0 0 0 0 0,0 0 0 0 0,0-1-1 0 0,0 1 1 0 0,0 0 0 0 0,0-1 0 0 0,1 1-1 0 0,0-1 1 0 0,-1 1 0 0 0,1-1-1 0 0,0 1 1 0 0,0-1 0 0 0,0 1 0 0 0,0 0-1 0 0,1-2-248 0 0,0-19 381 0 0,0 15-379 0 0,-1 5 7 0 0,0 1 0 0 0,0-1-1 0 0,0 1 1 0 0,0-1 0 0 0,-1 1 0 0 0,1-1 0 0 0,-1 1-1 0 0,1-1-8 0 0,0 2 371 0 0,0 1 117 0 0,0 0 21 0 0,0 0-66 0 0,-2-1-294 0 0,-2-1-61 0 0,3 2 283 0 0,1 0 117 0 0,0 0 21 0 0,0 0-66 0 0,0 1-294 0 0,-2 1-130 0 0,3 24-22 0 0,5 13 3 0 0,-4-27 0 0 0,0 0 0 0 0,-1 0 0 0 0,0 5 0 0 0,-1 91-10 0 0,4 176 92 0 0,0-231 583 0 0,3 0 0 0 0,2-1-1 0 0,5 13-664 0 0,-5-33-3 0 0,2 1-1 0 0,1-1 0 0 0,1-1 1 0 0,1 0-1 0 0,11 16 4 0 0,19 30 0 0 0,-41-69 0 0 0,0 0 0 0 0,-1 0 0 0 0,0 0 0 0 0,-1 0 0 0 0,1 1 0 0 0,-1 6 0 0 0,2 11 0 0 0,-1-10 0 0 0,-2-1 0 0 0,0 1 0 0 0,0-1 0 0 0,-2 0 0 0 0,-1 11 0 0 0,-2 7 0 0 0,-9 61 0 0 0,12-83 0 0 0,2-7 0 0 0,4 11 0 0 0,-1-6 0 0 0,0 1 0 0 0,2-2 0 0 0,3 4 0 0 0,-7-9 0 0 0,4 8 0 0 0,-3-7 0 0 0,6 20 0 0 0,1 12 0 0 0,-8-28 0 0 0,0 0 0 0 0,0 0 0 0 0,-1 0 0 0 0,-1 0 0 0 0,1 0 0 0 0,-1 1 0 0 0,-1 2 0 0 0,-3 16 0 0 0,-1 0 0 0 0,1 2 0 0 0,-2 71 0 0 0,5-65 0 0 0,0 34 0 0 0,2-26 0 0 0,-2 3 0 0 0,-6 141 0 0 0,6-147 0 0 0,1-20 0 0 0,1 0 0 0 0,1 20 0 0 0,0-21 0 0 0,-3 8 0 0 0,-1 1 0 0 0,-1-1 0 0 0,-1 3 0 0 0,-5 31 0 0 0,5-27 0 0 0,5 4 0 0 0,1-35 0 0 0,0 0 0 0 0,-6 19 0 0 0,3-12 0 0 0,-3 18 0 0 0,-1 15 0 0 0,6-15 0 0 0,0 1 0 0 0,0-22 0 0 0,0 4 0 0 0,-1 0 0 0 0,0 0 0 0 0,0 1 0 0 0,-1-1 0 0 0,0 1 0 0 0,-1-1 0 0 0,2 0 0 0 0,0 0 0 0 0,0 3 0 0 0,0 1 0 0 0,0-12 0 0 0,0 19 0 0 0,2 1 0 0 0,6 10 0 0 0,-6-27 0 0 0,1 19 0 0 0,-2-20 0 0 0,0 0 0 0 0,0-1 0 0 0,-1 1 0 0 0,0 0 0 0 0,0-1 0 0 0,0 1 0 0 0,0-1 0 0 0,-1 1 0 0 0,0-1 0 0 0,-1 4 0 0 0,1-4 0 0 0,0 0 0 0 0,0 0 0 0 0,1 0 0 0 0,-1 0 0 0 0,1 3 0 0 0,-5 12 0 0 0,4-14 0 0 0,1 2 0 0 0,2 23 0 0 0,-1-18 0 0 0,0-9 0 0 0,-3 11 0 0 0,1-6 0 0 0,-1 0 0 0 0,1 0 0 0 0,4 0 0 0 0,3 0 0 0 0,0-2-64 0 0,-4-4-273 0 0,-1-2-138 0 0,0 0-33 0 0,1 1 66 0 0,0-1 436 0 0,-1 1 0 0 0,1 0 0 0 0,-1-1 0 0 0,1 1 0 0 0,-1 0 0 0 0,1-1 0 0 0,-1 1 0 0 0,1 0 0 0 0,-1 0 0 0 0,0 0 0 0 0,1-1 0 0 0,-1 1 0 0 0,0 0 0 0 0,0 0 0 0 0,1 0 0 0 0,-1-1 0 0 0,0 1 0 0 0,0 0 0 0 0,0 0 0 0 0,0 0 0 0 0,0 0 0 0 0,-1 0 0 0 0,1-1 0 0 0,0 1 0 0 0,0 0 0 0 0,0 0 0 0 0,-1 0 0 0 0,1 0 6 0 0,-1 2 2 0 0,-10 51-2 0 0,7-38 0 0 0,1 0 0 0 0,0 0 0 0 0,1 1 0 0 0,1 1 0 0 0,2-11 0 0 0,4 0 0 0 0,0 0 0 0 0,0 0 0 0 0,0 4 0 0 0,-4-8 0 0 0,1 11 0 0 0,-1-5 0 0 0,-1 0 0 0 0,1 0 0 0 0,0-3 0 0 0,2-11 0 0 0,-1-3 0 0 0,-2 2-777 0 0,0 4-3260 0 0,0 2-1381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3:52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3163 107 3279 0 0,'0'0'150'0'0,"0"2"44"0"0,5 15 1846 0 0,-4-15-1794 0 0,-1-2 87 0 0,0 0 34 0 0,0 0 7 0 0,0 2-2 0 0,0-2-300 0 0,0 0 0 0 0,0 0-1 0 0,0 0 1 0 0,0 1-1 0 0,0-1 1 0 0,0 0 0 0 0,0 0-1 0 0,0 0 1 0 0,0 1-1 0 0,0-1 1 0 0,0 0-1 0 0,0 0 1 0 0,0 1 0 0 0,0-1-1 0 0,0 0 1 0 0,0 0-1 0 0,0 0 1 0 0,0 1 0 0 0,0-1-1 0 0,0 0 1 0 0,0 0-1 0 0,0 0 1 0 0,1 0 0 0 0,-1 1-1 0 0,0-1 1 0 0,0 0-1 0 0,0 0 1 0 0,0 0 0 0 0,0 0-1 0 0,1 1 1 0 0,-1-1-1 0 0,0 0 1 0 0,0 0 0 0 0,0 0-1 0 0,1 0 1 0 0,-1 0-1 0 0,0 0 1 0 0,0 0-72 0 0,9-4 5303 0 0,3-3-4987 0 0,-12 7-238 0 0,1 0 0 0 0,-1 0 0 0 0,0 0 1 0 0,1 0-1 0 0,-1 0 0 0 0,0 0 0 0 0,1 0 0 0 0,-1 0 0 0 0,0 0 0 0 0,0-1 0 0 0,1 1 0 0 0,-1 0 0 0 0,0 0 0 0 0,1 0 0 0 0,-1 0 1 0 0,0-1-1 0 0,0 1 0 0 0,0 0 0 0 0,1 0 0 0 0,-1-1 0 0 0,0 1 0 0 0,0 0 0 0 0,0 0 0 0 0,0-1 0 0 0,1 1 0 0 0,-1 0 0 0 0,0-1 0 0 0,0 1 1 0 0,0 0-1 0 0,0 0 0 0 0,0-1 0 0 0,0 1 0 0 0,0 0 0 0 0,0-1 0 0 0,0 1 0 0 0,0 0 0 0 0,0-1 0 0 0,0 1 0 0 0,0 0 0 0 0,0-1 1 0 0,0 1-1 0 0,0 0 0 0 0,0-1 0 0 0,0 1 0 0 0,-1 0 0 0 0,1 0 0 0 0,0-1 0 0 0,0 1 0 0 0,0 0 0 0 0,-1-1-78 0 0,1 0 88 0 0,0 1 0 0 0,0 0 0 0 0,0 0 0 0 0,0 0 0 0 0,0 0 0 0 0,0 0 0 0 0,0 0 0 0 0,0 0-4 0 0,0 0-16 0 0,0 0-4 0 0,0 0 0 0 0,-6 1 9 0 0,-16-3 206 0 0,18 2-217 0 0,1-1 14 0 0,-1 0-40 0 0,-8-9 308 0 0,10 9-259 0 0,2 1-16 0 0,0 0-5 0 0,-2 0 0 0 0,-5 1 0 0 0,4-1-39 0 0,1 0-1 0 0,-1 1 0 0 0,1-1 1 0 0,-1 0-1 0 0,1-1 1 0 0,-1 1-1 0 0,1 0 0 0 0,-1-1 1 0 0,1 1-1 0 0,0-1 1 0 0,-1 0-1 0 0,1 0 0 0 0,-1 0-24 0 0,-1 0 54 0 0,3 1-51 0 0,-13 1 4 0 0,-1-5 71 0 0,8 1-26 0 0,4 1-53 0 0,-14-4 70 0 0,11 4 4 0 0,-35-2 83 0 0,31 3-145 0 0,10 1-10 0 0,-1 0 0 0 0,1 0 0 0 0,0 0 0 0 0,0 1 0 0 0,-1-1 0 0 0,1 0 0 0 0,0 0 0 0 0,0-1 0 0 0,-1 1 0 0 0,1 0 0 0 0,0 0 0 0 0,0 0 0 0 0,-1 0 0 0 0,1 0 0 0 0,0 0 0 0 0,0 0 0 0 0,-1 0 0 0 0,1 0 0 0 0,0-1 0 0 0,0 1 1 0 0,0 0-1 0 0,-1 0 0 0 0,1 0 0 0 0,0 0 0 0 0,0-1 0 0 0,0 1 0 0 0,0 0 0 0 0,-1 0 0 0 0,1 0 0 0 0,0-1-1 0 0,0 0 1 0 0,-1 1 0 0 0,1-1 0 0 0,-1 0 0 0 0,1 1 0 0 0,-1-1 1 0 0,0 1-1 0 0,1-1 0 0 0,-1 1 0 0 0,0-1 0 0 0,1 1 0 0 0,-1-1 0 0 0,0 1 0 0 0,1-1 0 0 0,-1 1 1 0 0,0 0-1 0 0,0-1 0 0 0,0 1 0 0 0,1 0 0 0 0,-1 0 0 0 0,-1 0-1 0 0,-9-4 0 0 0,-1 3 0 0 0,1 1 0 0 0,-1-5 0 0 0,-1 1 11 0 0,0-1 42 0 0,10 3-34 0 0,0 1 0 0 0,-1 0-1 0 0,1-1 1 0 0,-1 1 0 0 0,1 1-1 0 0,-1-1 1 0 0,1 1 0 0 0,-4-1-19 0 0,-5 0 42 0 0,9 0-34 0 0,0 0-1 0 0,1 1 0 0 0,-1 0 1 0 0,0-1-1 0 0,0 1 1 0 0,0 0-1 0 0,-2 1-7 0 0,2-1 10 0 0,0 0 1 0 0,0 0-1 0 0,-1 0 0 0 0,1 0 1 0 0,0 0-1 0 0,0-1 0 0 0,-2 0-10 0 0,-11-2 25 0 0,1 1 1 0 0,-1 1-1 0 0,-10 0-25 0 0,-2-2 25 0 0,22 1-18 0 0,1 2-1 0 0,0-1 1 0 0,0 0-1 0 0,-1 1 1 0 0,1 0-1 0 0,-1 1-6 0 0,4-1 0 0 0,0 0 0 0 0,0 1 0 0 0,0-1 0 0 0,1 0 0 0 0,-1 0 0 0 0,0 0 0 0 0,0 0 0 0 0,0 0 0 0 0,1 0 0 0 0,-1-1 0 0 0,0 1 0 0 0,0 0 0 0 0,1-1 0 0 0,-10 0 0 0 0,8 2 0 0 0,-1 0 0 0 0,1 0 0 0 0,0-1 0 0 0,0 1 0 0 0,-1-1 0 0 0,1 0 0 0 0,0 0 0 0 0,-1 0 0 0 0,1 0 0 0 0,0-1 0 0 0,0 1 0 0 0,-1-1 0 0 0,-1 0 0 0 0,1 0 0 0 0,0 0 0 0 0,0 0 0 0 0,0 1 0 0 0,0-1 0 0 0,0 1 0 0 0,0 0 0 0 0,0 0 0 0 0,0 1 0 0 0,0-1 0 0 0,0 1 0 0 0,0 0 0 0 0,0 0 0 0 0,-3 1 0 0 0,-24 5 0 0 0,-4-6 0 0 0,32 0 0 0 0,-1 0 0 0 0,-12-3 0 0 0,3-1 0 0 0,-2-1 0 0 0,11 5 0 0 0,0 0 0 0 0,-51-4 27 0 0,36 1-8 0 0,-1 0-1 0 0,-9 2-18 0 0,-64 2 0 0 0,62-3 0 0 0,25 0 0 0 0,-1 1 0 0 0,1 0 0 0 0,0 0 0 0 0,-1 1 0 0 0,-4 0 0 0 0,-2 1 0 0 0,0 0 0 0 0,-1-1 0 0 0,-2-1 0 0 0,-11 1 0 0 0,23-1 0 0 0,-1 0 0 0 0,0 0 0 0 0,1-1 0 0 0,-1 0 0 0 0,1 0 0 0 0,-2 0 0 0 0,5 1 0 0 0,0-1 0 0 0,1 1 0 0 0,-1-1 0 0 0,0 1 0 0 0,0 0 0 0 0,0 0 0 0 0,0 0 0 0 0,0-1 0 0 0,1 1 0 0 0,-1 0 0 0 0,0 0 0 0 0,0 0 0 0 0,0 0 0 0 0,0 0 0 0 0,0 1 0 0 0,0-1 0 0 0,0 0 0 0 0,1 0 0 0 0,-1 1 0 0 0,0-1 0 0 0,-3 1 0 0 0,-6-1 0 0 0,1 1 0 0 0,0-1 0 0 0,-10 3 0 0 0,15-2 0 0 0,0-1 0 0 0,0 0 0 0 0,0 0 0 0 0,0 0 0 0 0,-1-1 0 0 0,1 1 0 0 0,-1-1 0 0 0,0 0 0 0 0,0 0 0 0 0,0 1 0 0 0,0 0 0 0 0,0 0 0 0 0,-1 0 0 0 0,3 0 0 0 0,0 0 0 0 0,0-1 0 0 0,0 1 0 0 0,0 0 0 0 0,0-1 0 0 0,0 0 0 0 0,0 0 0 0 0,0 0 0 0 0,-2-1 0 0 0,2 1 0 0 0,-1-1 0 0 0,0 1 0 0 0,0 0 0 0 0,0 0 0 0 0,0 1 0 0 0,0-1 0 0 0,-13 0 0 0 0,-1 1 0 0 0,0 0 0 0 0,0 1 0 0 0,1 1 0 0 0,-9 2 0 0 0,-7 3 0 0 0,-1-1 0 0 0,-33 0 0 0 0,42-6 18 0 0,-13 2 44 0 0,8-2-1 0 0,25-1-54 0 0,1 1 1 0 0,0 0-1 0 0,0 0 0 0 0,0 0 1 0 0,0 1-1 0 0,0-1 0 0 0,-3 2-7 0 0,1 0-11 0 0,0-1 1 0 0,0 1-1 0 0,0-1 0 0 0,0 0 1 0 0,-1 0-1 0 0,1-1 0 0 0,0 0 1 0 0,0 0-1 0 0,-1 0 11 0 0,-56 1 0 0 0,8 4 0 0 0,37-4 0 0 0,0 1 0 0 0,0 0 0 0 0,-8 3 0 0 0,10-1 0 0 0,1-2 0 0 0,-1 0 0 0 0,0 0 0 0 0,-10-2 0 0 0,22 0 0 0 0,-1 1 0 0 0,0-1 0 0 0,1 1 0 0 0,-1 0 0 0 0,0 0 0 0 0,-2 1 0 0 0,2 0 0 0 0,0-1 0 0 0,0 0 0 0 0,0 0 0 0 0,0-1 0 0 0,-1 1 0 0 0,-4-1 15 0 0,1 1-1 0 0,0 1 0 0 0,-8 1-14 0 0,-11 2 21 0 0,26-4-21 0 0,-1 0 0 0 0,0 0 0 0 0,1 0 0 0 0,-1 0 0 0 0,1 0 0 0 0,-1 0 0 0 0,1 0 0 0 0,0 1 0 0 0,-2 0 0 0 0,-11 5 0 0 0,10-7 0 0 0,2-1 0 0 0,-8 2 8 0 0,-1 1 0 0 0,1 0 0 0 0,0 1 0 0 0,0 0 0 0 0,0 1 0 0 0,0 0 0 0 0,1 0 0 0 0,-2 2-8 0 0,2-1 0 0 0,-14 2 0 0 0,-18 7 0 0 0,11-5 0 0 0,28-9 0 0 0,-3 2 0 0 0,-1 0 0 0 0,0 0 0 0 0,1 1 0 0 0,-1 0 0 0 0,1 0 0 0 0,-5 3 0 0 0,-32 13 0 0 0,41-18 0 0 0,-1 0 0 0 0,0 0 0 0 0,0 0 0 0 0,0 0 0 0 0,0 0 0 0 0,0-1 0 0 0,0 1 0 0 0,0-1 0 0 0,-1 0 0 0 0,-21 5 0 0 0,17-2 18 0 0,-4 1-12 0 0,0 1 1 0 0,1 0 0 0 0,-1 1-1 0 0,1 0 1 0 0,0 0 0 0 0,1 2-1 0 0,-1 0-6 0 0,0 0 0 0 0,1 0 0 0 0,-13 5 0 0 0,-1 2 0 0 0,-4 0-3 0 0,22-12 21 0 0,-1 0-1 0 0,1 0 0 0 0,0 1 1 0 0,-1 1-18 0 0,-9 2 47 0 0,14-7-45 0 0,1 0 1 0 0,-1 1 0 0 0,1-1 0 0 0,-1 1-1 0 0,1-1 1 0 0,-1 1 0 0 0,1 0 0 0 0,0 0 0 0 0,-1-1-1 0 0,1 1 1 0 0,0 0-3 0 0,-13 14 0 0 0,7-8 0 0 0,0-1 0 0 0,0 1 0 0 0,0-1 0 0 0,-2 1 0 0 0,-14 13 0 0 0,3-4 0 0 0,14-12 0 0 0,0 1 0 0 0,0 0 0 0 0,1 0 0 0 0,-1 1 0 0 0,1-1 0 0 0,0 1 0 0 0,-1 3 0 0 0,-35 53 64 0 0,37-54-23 0 0,3-6-30 0 0,0 1 1 0 0,0-1-1 0 0,0 0 0 0 0,0 1 1 0 0,0-1-1 0 0,-1 0 1 0 0,1 0-1 0 0,-2 2-11 0 0,-1 0 18 0 0,0 2-34 0 0,-2 20 158 0 0,5-23-134 0 0,-2 21-4 0 0,3 26 71 0 0,0-44-23 0 0,0-5-53 0 0,-7 19 78 0 0,-6 22-24 0 0,8-28-45 0 0,2-3 6 0 0,0 0 0 0 0,0 0 0 0 0,1 0 0 0 0,0 8-14 0 0,1-4 0 0 0,2 7 1 0 0,1-17 2 0 0,0-1 4 0 0,6 30 24 0 0,-8-28-28 0 0,2-1 1 0 0,-1 1 0 0 0,0-1 0 0 0,1 0-1 0 0,0 0 1 0 0,1 2-4 0 0,0-3 10 0 0,-2-2-6 0 0,0 0 0 0 0,0 0 0 0 0,0-1 0 0 0,0 1 0 0 0,0 0 0 0 0,-1 0 0 0 0,1 0-1 0 0,-1 0 1 0 0,1 0 0 0 0,-1 0 0 0 0,1 2-4 0 0,1 4 12 0 0,5 27-13 0 0,-7-21 18 0 0,-1-11-12 0 0,1 0 0 0 0,0 1-1 0 0,0-1 1 0 0,1 0 0 0 0,-1 0-1 0 0,1 0 1 0 0,-1 0 0 0 0,1 1-1 0 0,0-1 1 0 0,1 3-5 0 0,7 19 0 0 0,-3-11 0 0 0,2-3 0 0 0,4 0 7 0 0,1 0 0 0 0,-1-1-1 0 0,10 5-6 0 0,4 3 33 0 0,16 15-33 0 0,-12-1 11 0 0,-12-12-11 0 0,16 14 0 0 0,-20-20-2 0 0,-9-12 3 0 0,-1-1 11 0 0,0 2 2 0 0,17 8 25 0 0,3 1-37 0 0,0-2-1 0 0,16 5-1 0 0,-13-5 9 0 0,-22-8 7 0 0,21 6 40 0 0,7 0 23 0 0,-5-4-34 0 0,-18-1-46 0 0,-7-1 8 0 0,0-1 0 0 0,0 0-1 0 0,0 0 1 0 0,0 0 0 0 0,0-1 0 0 0,0 1 0 0 0,1-1-1 0 0,2 0-6 0 0,-1 0 9 0 0,19 3 70 0 0,-4 1-36 0 0,-6-2-14 0 0,0 0 1 0 0,0 0-1 0 0,9-1-29 0 0,-1 1 18 0 0,18-1 28 0 0,-2 2-13 0 0,-6 0 9 0 0,94-3 251 0 0,-114 1-264 0 0,0 0-1 0 0,-1 1 0 0 0,1 0 1 0 0,2 2-29 0 0,4 0 42 0 0,31 12 29 0 0,-39-13-61 0 0,0-1 1 0 0,0 0-1 0 0,0-1 1 0 0,0 0-1 0 0,1 0-10 0 0,20 2 54 0 0,-21-1-50 0 0,0-1-1 0 0,0 0 1 0 0,4-1-4 0 0,20 2 11 0 0,-9 0 6 0 0,0-1 0 0 0,1-1 0 0 0,8-2-17 0 0,-2 0 13 0 0,80 1 51 0 0,-81 4-12 0 0,-24-2-52 0 0,-1 0 0 0 0,1 0 1 0 0,0-1-1 0 0,6 0 0 0 0,-1-1 2 0 0,0 1 0 0 0,0 1 0 0 0,5 1-2 0 0,-5-1 20 0 0,0 0-1 0 0,0-1 0 0 0,5-1-19 0 0,21 3 20 0 0,-31-1 5 0 0,0-1-1 0 0,1 1 0 0 0,-1-1 0 0 0,7-1-24 0 0,-2 0 24 0 0,-1 0-1 0 0,0 1 0 0 0,0 1 0 0 0,0 0 0 0 0,10 2-23 0 0,9 1 23 0 0,-7-1-7 0 0,-17-1-8 0 0,0-1 0 0 0,0-1 0 0 0,1 1 0 0 0,-1-1 0 0 0,0 0 0 0 0,3-1-8 0 0,-1 1 0 0 0,0-1 0 0 0,0 2 0 0 0,1-1 0 0 0,-1 1 0 0 0,2 1 0 0 0,-2-1 0 0 0,1 0 0 0 0,-1 0 0 0 0,1-1 0 0 0,6-1 0 0 0,-1 0 16 0 0,0 0 0 0 0,-1 1 0 0 0,1 0 0 0 0,1 1-16 0 0,3 0 27 0 0,0-1-1 0 0,0-1 1 0 0,8-1-27 0 0,-2-1 44 0 0,28-4 28 0 0,-37 4-44 0 0,1 1 0 0 0,1 0 0 0 0,2 1-28 0 0,18-3 22 0 0,-29 3-11 0 0,0 0-1 0 0,0 0 1 0 0,0 1-1 0 0,1 0 1 0 0,1 1-11 0 0,12 1 9 0 0,1-1 0 0 0,0 0-1 0 0,-1-2 1 0 0,1 0 0 0 0,-1-2 0 0 0,21-4-9 0 0,63-11 0 0 0,-42 7 0 0 0,-33 5 0 0 0,28-7 0 0 0,-40 8 17 0 0,1 1-1 0 0,8 0-16 0 0,-7 2 16 0 0,0-2-1 0 0,1-1-15 0 0,7-5 26 0 0,-1 0-1 0 0,5-5-25 0 0,1 0 13 0 0,24-15-13 0 0,-37 20 13 0 0,-1-2 0 0 0,0 0-1 0 0,-1-1 1 0 0,0-1 0 0 0,4-6-13 0 0,7-15 64 0 0,-11 16-64 0 0,-14 15 4 0 0,-2 1 1 0 0,-1 0 1 0 0,1 0-1 0 0,-1 0 1 0 0,0 0-1 0 0,0 0 1 0 0,0 0-1 0 0,0-1 1 0 0,0 1-1 0 0,-1-1-5 0 0,0 0 12 0 0,0 2-12 0 0,-1 1 0 0 0,1 0 0 0 0,-1 0 0 0 0,0 0 0 0 0,1 0 0 0 0,0-1 0 0 0,-1 1 0 0 0,1 0 0 0 0,0 0 0 0 0,-1 0-1 0 0,1 0 1 0 0,0 1 0 0 0,0-1 0 0 0,0 0 0 0 0,0 0 0 0 0,1 0 0 0 0,13-13 0 0 0,-12 12 0 0 0,0 0 0 0 0,0-1 0 0 0,0 1 0 0 0,-1-1 0 0 0,1 0 0 0 0,0-1 0 0 0,22-30 17 0 0,-7 8 19 0 0,-16 24-35 0 0,-1 0 0 0 0,0 0 0 0 0,0 0 0 0 0,0 0-1 0 0,0 0 1 0 0,0 0 0 0 0,0 0 0 0 0,-1-1 0 0 0,1 1-1 0 0,-1 0 1 0 0,1 0 0 0 0,-1-1 0 0 0,0 1-1 0 0,1-6 0 0 0,4-7-13 0 0,-3 9 27 0 0,0 1 0 0 0,-1-1 1 0 0,1 0-1 0 0,-1 0 0 0 0,0-1 0 0 0,-1-3-14 0 0,2-72 64 0 0,-1 62-64 0 0,-4-1 8 0 0,3 16-5 0 0,-2-2 15 0 0,1 4-13 0 0,0-1-1 0 0,1 1 0 0 0,-1-1 1 0 0,1 1-1 0 0,0 0 0 0 0,0-1 1 0 0,0 1-1 0 0,1-3-4 0 0,1-13 0 0 0,0-30 0 0 0,0 25 0 0 0,-3 13 0 0 0,-4 2-2 0 0,3 6 4 0 0,0 0-1 0 0,0-1 1 0 0,0 1 0 0 0,1 0 0 0 0,0-1 0 0 0,-1 0 0 0 0,1-1-2 0 0,-24-55 106 0 0,10 10-12 0 0,3 24-35 0 0,9 18-43 0 0,0 0 0 0 0,-1 0 0 0 0,0 1 0 0 0,-1-1 0 0 0,0 1 0 0 0,0 0-1 0 0,-5-5-15 0 0,2 1 3 0 0,0 0 0 0 0,0 0-1 0 0,2-1 1 0 0,-1 0-1 0 0,-3-10-2 0 0,-16-29-2 0 0,11 29 24 0 0,-1 1 0 0 0,-6-6-22 0 0,-9-12 20 0 0,23 30-20 0 0,7 8 0 0 0,-1-1 0 0 0,0 0 0 0 0,1 1 0 0 0,-1-1 0 0 0,0 1 0 0 0,0 0 0 0 0,0-1 0 0 0,0 1 0 0 0,-1 0 0 0 0,1 0 0 0 0,-1 0 0 0 0,-5-2 0 0 0,5 0 0 0 0,2 2 0 0 0,0 1 0 0 0,0-1 0 0 0,0 0 0 0 0,0 0 0 0 0,0 1 0 0 0,0-1 0 0 0,0 1 0 0 0,0-1 0 0 0,-1 1 0 0 0,1-1 0 0 0,0 1 0 0 0,0 0 0 0 0,0 0 0 0 0,0-1 0 0 0,-2 1 0 0 0,0-1 0 0 0,-16-1 0 0 0,10 2-12 0 0,7 0-80 0 0,0 0 0 0 0,0 1 0 0 0,0-1-1 0 0,0 1 1 0 0,0 0 0 0 0,0-1 0 0 0,0 1 0 0 0,0 0-1 0 0,0 0 1 0 0,0 1 0 0 0,1-1 0 0 0,-1 0 0 0 0,0 0 0 0 0,1 1-1 0 0,-1-1 1 0 0,1 1 0 0 0,0 0 0 0 0,-1-1 0 0 0,1 1-1 0 0,0 0 1 0 0,0 0 0 0 0,0 0 0 0 0,0 0 0 0 0,0 0 0 0 0,0 0-1 0 0,1 0 1 0 0,-1 0 0 0 0,1 0 0 0 0,-1 0 92 0 0,-2 14-1115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3:23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7 302 6447 0 0,'0'0'142'0'0,"0"0"22"0"0,0 0 13 0 0,0 0 55 0 0,0 0 181 0 0,-5-11 691 0 0,4 7 2379 0 0,0 1-3283 0 0,2 2-154 0 0,-1 1 0 0 0,1-1 0 0 0,-1 1 0 0 0,1-1 0 0 0,-1 1-1 0 0,1 0 1 0 0,0-1 0 0 0,-1 1 0 0 0,1 0 0 0 0,-1 0 0 0 0,1-1 0 0 0,0 1-1 0 0,-1 0 1 0 0,1 0 0 0 0,0 0 0 0 0,-1 0 0 0 0,1 0 0 0 0,0 0-1 0 0,-1 0 1 0 0,1 0-46 0 0,52 3 931 0 0,-45-4-783 0 0,1-1 0 0 0,-1 0 0 0 0,0 0 0 0 0,0 0 0 0 0,0-1 0 0 0,0 0 0 0 0,0 0 0 0 0,3-3-148 0 0,13-8 1584 0 0,21-16-1584 0 0,-4 3 397 0 0,-15 10-397 0 0,-13 8 0 0 0,0 0 0 0 0,1 2 0 0 0,0-1 0 0 0,12-3 0 0 0,-5 2 0 0 0,-18 7 0 0 0,1 0 0 0 0,0 1 0 0 0,0-1 0 0 0,0 1 0 0 0,0 0 0 0 0,0 0 0 0 0,0 0 0 0 0,0 1 0 0 0,2-1 0 0 0,26-2 0 0 0,-25 2 0 0 0,0 1 0 0 0,0-1 0 0 0,0 1 0 0 0,0 0 0 0 0,6 2 0 0 0,12 1 0 0 0,27 7 0 0 0,-5 0 443 0 0,-41-8-248 0 0,0-1 1 0 0,0-1-1 0 0,-1 1 1 0 0,1-1-1 0 0,0 0 1 0 0,0-1-1 0 0,0 1 1 0 0,4-2-196 0 0,3-1 14 0 0,1 0-1 0 0,-1-1 1 0 0,2-1-14 0 0,49-24 0 0 0,-36 18 0 0 0,-20 7 0 0 0,0 0 0 0 0,1 1 0 0 0,0 0 0 0 0,2 0 0 0 0,-2 1 0 0 0,0 0 0 0 0,0 1 0 0 0,0-1 0 0 0,1 2 0 0 0,-1-1 0 0 0,0 1 0 0 0,0 1 0 0 0,4 0 0 0 0,-10-1 0 0 0,-2 0 0 0 0,0 0 0 0 0,-1 0 0 0 0,1 0 0 0 0,0 0 0 0 0,-1 1 0 0 0,1-1 0 0 0,0 0 0 0 0,-1 0 0 0 0,1 0 0 0 0,-1 1 0 0 0,1-1 0 0 0,0 0 0 0 0,-1 1 0 0 0,1-1 0 0 0,-1 0 0 0 0,1 1 0 0 0,16 9 0 0 0,5 2 0 0 0,0 0 0 0 0,1-2 0 0 0,1-1 0 0 0,15 4 0 0 0,-24-9 0 0 0,1 0 0 0 0,-1-2 0 0 0,0 0 0 0 0,1 0 0 0 0,0-1 0 0 0,-1-1 0 0 0,1-1 0 0 0,1-1 0 0 0,89-13 0 0 0,-95 14 0 0 0,0 0 0 0 0,0 1 0 0 0,0 0 0 0 0,0 1 0 0 0,0 0 0 0 0,-1 1 0 0 0,1 0 0 0 0,2 1 0 0 0,1 2 0 0 0,0-1 0 0 0,0 2 0 0 0,-1 0 0 0 0,0 1 0 0 0,4 2 0 0 0,-2 0 0 0 0,0-2 0 0 0,0 0 0 0 0,16 5 0 0 0,-19-10 0 0 0,-1 0 0 0 0,1-1 0 0 0,0 0 0 0 0,-1-1 0 0 0,1-1 0 0 0,4 0 0 0 0,1 0 0 0 0,39-2 0 0 0,36-1 0 0 0,-75 5 0 0 0,1 1 0 0 0,-1 1 0 0 0,0 1 0 0 0,15 5 0 0 0,-22-6 0 0 0,0 2 0 0 0,0-1 0 0 0,0 1 0 0 0,0 1 0 0 0,-1 0 0 0 0,0 0 0 0 0,2 2 0 0 0,4 2 0 0 0,-10-6 0 0 0,0-1 0 0 0,1 0 0 0 0,-1-1 0 0 0,1 0 0 0 0,0 1 0 0 0,-1-2 0 0 0,1 1 0 0 0,0-1 0 0 0,0 0 0 0 0,0 0 0 0 0,1 0 0 0 0,-1-1 0 0 0,0 0 0 0 0,0 0 0 0 0,0-1 0 0 0,1 0 0 0 0,14-3 0 0 0,-1 0 0 0 0,1-2 0 0 0,-1 0 0 0 0,0-2 0 0 0,-6 3 0 0 0,19-7 0 0 0,-21 7 0 0 0,0 0 0 0 0,0 1 0 0 0,1 0 0 0 0,-1 1 0 0 0,1 1 0 0 0,0 0 0 0 0,12 0 0 0 0,-12 3 0 0 0,0 0 0 0 0,0 2 0 0 0,0-1 0 0 0,0 2 0 0 0,0 0 0 0 0,6 3 0 0 0,10 2 0 0 0,-19-7 0 0 0,0-1 0 0 0,0 0 0 0 0,0 0 0 0 0,0-1 0 0 0,0-1 0 0 0,0 0 0 0 0,0 0 0 0 0,1-1 0 0 0,12-3 0 0 0,0-1 0 0 0,0-1 0 0 0,0-1 0 0 0,20-10 0 0 0,-8 4 0 0 0,-22 8 0 0 0,-2 1 0 0 0,1 1 0 0 0,0-1 0 0 0,0 2 0 0 0,0 0 0 0 0,10-1 0 0 0,-20 3 0 0 0,0 1 0 0 0,-1 0 0 0 0,1 0 0 0 0,0 0 0 0 0,0 0 0 0 0,0 0 0 0 0,0 0 0 0 0,0 0 0 0 0,-1 0 0 0 0,1 1 0 0 0,0-1 0 0 0,0 1 0 0 0,0 0 0 0 0,1 0 0 0 0,3 2 0 0 0,-5-3 0 0 0,13 5 0 0 0,1-1 0 0 0,-1 0 0 0 0,0-2 0 0 0,1 1 0 0 0,0-2 0 0 0,40 4-5 0 0,-26-1 306 0 0,17-2-301 0 0,-16-4 152 0 0,0 0 0 0 0,24-7-152 0 0,37-11 11 0 0,-78 16 32 0 0,-13 4-43 0 0,1 0 1 0 0,-1 0-1 0 0,0-1 1 0 0,1 1-1 0 0,-1 0 1 0 0,0 0-1 0 0,1 0 1 0 0,-1 0-1 0 0,0 0 0 0 0,1 0 1 0 0,-1 0-1 0 0,0 0 1 0 0,1 0-1 0 0,-1 0 1 0 0,0 0-1 0 0,1 0 1 0 0,-1 0-1 0 0,1 0 0 0 0,-1 0 1 0 0,0 0-1 0 0,1 0 1 0 0,-1 1-1 0 0,17 4 0 0 0,9-1 0 0 0,-12-1 0 0 0,0 0 0 0 0,0-2 0 0 0,0 0 0 0 0,7 0 0 0 0,26-1 0 0 0,-20 2 0 0 0,-13-1 0 0 0,0 0 0 0 0,1-1 0 0 0,-1 0 0 0 0,6-2 0 0 0,67-6 0 0 0,-51 2 11 0 0,27-1-11 0 0,-58 6 12 0 0,18 3 29 0 0,27 3-41 0 0,-44-5 0 0 0,0 1 0 0 0,-1-1 0 0 0,1-1 0 0 0,0 1 0 0 0,0-1 0 0 0,0 0 0 0 0,-3 0 0 0 0,0 1 0 0 0,-1-1 0 0 0,1 1 0 0 0,0 0 0 0 0,0 0 0 0 0,0 0 0 0 0,2 0 0 0 0,-2 1 0 0 0,0-1 0 0 0,0 0 0 0 0,1-1 0 0 0,-1 1 0 0 0,0-1 0 0 0,3 0 0 0 0,17-2 0 0 0,-22 3-1 0 0,2 0 10 0 0,1 0 0 0 0,-1-1-1 0 0,0 1 1 0 0,1 0 0 0 0,-1-1-1 0 0,0 0 1 0 0,2 0-9 0 0,17-4 4 0 0,-14 3-4 0 0,40-13 0 0 0,-19 7 0 0 0,-13 4 0 0 0,-13 3-1 0 0,1 0 1 0 0,-1 1-1 0 0,0-1 0 0 0,1 1 1 0 0,-1-1-1 0 0,1 1 0 0 0,2 1 1 0 0,-3-1 8 0 0,0 0 0 0 0,0-1-1 0 0,-1 1 1 0 0,1 0 0 0 0,0-1-1 0 0,0 0 1 0 0,0 1 0 0 0,-1-1-1 0 0,2-1-7 0 0,0 1 0 0 0,12-6 0 0 0,3-2 0 0 0,0 0 0 0 0,-12 6 14 0 0,1-1-1 0 0,-1 0 0 0 0,1 0 1 0 0,3-4-14 0 0,-4 3 0 0 0,1 1 1 0 0,-1 0 0 0 0,1 0 0 0 0,0 0 0 0 0,0 1 0 0 0,0 0 0 0 0,1 0 0 0 0,-1 1 0 0 0,1 0-1 0 0,-1 1 1 0 0,1 0 0 0 0,7 0-1 0 0,-12 1 0 0 0,-1-1 0 0 0,1 1 0 0 0,-1-1 0 0 0,1 0 0 0 0,-1 0 0 0 0,3-1 0 0 0,16-4 0 0 0,2 3 0 0 0,-8 1 0 0 0,-12 3 0 0 0,13 3 0 0 0,-1 0 0 0 0,-13-1 0 0 0,1 0 0 0 0,13 3 0 0 0,-5-6 0 0 0,9 0 0 0 0,0-1 0 0 0,4-2 0 0 0,-16-1 11 0 0,-4 3 32 0 0,6-1-33 0 0,3 0-10 0 0,0 0 0 0 0,0 0 0 0 0,0 2 0 0 0,14 12 64 0 0,2 1-64 0 0,-25-10 0 0 0,0-1 0 0 0,17 2 0 0 0,6-4 0 0 0,-13 1 0 0 0,3-3 0 0 0,-15 1 0 0 0,1-1 0 0 0,28 0 0 0 0,11 3 0 0 0,-33-3 12 0 0,-7 1 48 0 0,-3 1 11 0 0,0 0-6 0 0,0 0 5 0 0,0 0 20 0 0,0 0 1 0 0,0 0-22 0 0,0-2-15 0 0,4-5-33 0 0,-4 5 32 0 0,0 2 11 0 0,0 0 0 0 0,0 0 0 0 0,0 0 0 0 0,0 0 0 0 0,-1 0-10 0 0,-6-2-44 0 0,1 2 1 0 0,3 1 32 0 0,-6 2-22 0 0,-1 2 22 0 0,3 0-22 0 0,5-2 22 0 0,0 4-22 0 0,2-5 34 0 0,0-2 15 0 0,-2 0-10 0 0,-6 3-48 0 0,0 3-12 0 0,2 3 0 0 0,2 1 11 0 0,3-8 42 0 0,1-2 13 0 0,0 0 4 0 0,-1 2-10 0 0,-4 6-48 0 0,2 3-12 0 0,6-3-12 0 0,-2-7-25 0 0,-1-1 54 0 0,1 3-49 0 0,2 5 72 0 0,-2-6 3 0 0,-1-2-65 0 0,0 0 44 0 0,-1 2-54 0 0,-2 5 32 0 0,1-4 42 0 0,-5-2-42 0 0,7-1 0 0 0,0 0-1 0 0,0 0 0 0 0,0 0 0 0 0,0 0 0 0 0,0 0 0 0 0,0 0 0 0 0,0 0 0 0 0,0 0 0 0 0,1 0 0 0 0,-1 0 0 0 0,0 0 0 0 0,0 0 0 0 0,0 0 1 0 0,0 0-1 0 0,0 0 0 0 0,0 0 0 0 0,0 0 0 0 0,0 0 0 0 0,0 0 0 0 0,0 0 0 0 0,0 0 0 0 0,0 0 0 0 0,0 0 0 0 0,0 0 0 0 0,0 0 0 0 0,0 1 0 0 0,0-1 1 0 0,0 0-1 0 0,0 0 0 0 0,0 0 0 0 0,0 0 0 0 0,0 0 0 0 0,0 0 0 0 0,0 0 0 0 0,0 0 0 0 0,0 0 0 0 0,0 0 0 0 0,0 0 0 0 0,0 0 0 0 0,0 0 0 0 0,0 0 1 0 0,0 0-1 0 0,0 0 0 0 0,0 0 0 0 0,-1 0 0 0 0,1 0 1 0 0,9 8-11 0 0,-4 4 11 0 0,-5 0 0 0 0,-3 1 0 0 0,1-4 11 0 0,1-7 21 0 0,1-2-54 0 0,0 2 54 0 0,-1 14-17 0 0,0-12-31 0 0,-3 12-36 0 0,-8 14 75 0 0,10-26-25 0 0,0 1-1 0 0,0-1 1 0 0,0 1 0 0 0,1 0 0 0 0,0 0-1 0 0,0 0 1 0 0,0 0 0 0 0,0 0-1 0 0,1 0 1 0 0,0 1 2 0 0,0 113 0 0 0,11-66 0 0 0,-11-51 0 0 0,2 20-16 0 0,-2 0 0 0 0,-1 0 0 0 0,0 0 0 0 0,-4 15 16 0 0,3-24 8 0 0,1-1 1 0 0,0 1-1 0 0,1 0 0 0 0,0 5-8 0 0,1-8 7 0 0,-1 0 0 0 0,0 0-1 0 0,-1 0 1 0 0,0 0 0 0 0,-1 0-1 0 0,0 0 1 0 0,-2 5-7 0 0,0 0-10 0 0,0-1 0 0 0,1 1-1 0 0,1 0 1 0 0,0 3 10 0 0,-5 30 41 0 0,4-25-41 0 0,1 0 0 0 0,0 0 0 0 0,2 0 0 0 0,2 13 0 0 0,-1 35 0 0 0,-2 114-64 0 0,1-109 48 0 0,2-37 16 0 0,-1-22 0 0 0,0 0 0 0 0,-2 9 0 0 0,0-17 0 0 0,1-1 0 0 0,0 1 0 0 0,1-1 0 0 0,0 8 0 0 0,0-13 0 0 0,0 1 0 0 0,-1-1 0 0 0,0 1 0 0 0,0 0 0 0 0,0-1 0 0 0,0 1 0 0 0,0 0 0 0 0,-1-1 0 0 0,1 1 0 0 0,-2 3 0 0 0,1-6 0 0 0,1 0 0 0 0,0 1 0 0 0,-1-1 0 0 0,1 1 0 0 0,0-1 0 0 0,0 1 0 0 0,0-1 0 0 0,0 1 0 0 0,0-1 0 0 0,0 1 0 0 0,0-1 0 0 0,0 1 0 0 0,1-1 0 0 0,-1 0 0 0 0,1 1 0 0 0,0 1 0 0 0,3 5 9 0 0,-2-6-3 0 0,0 1 0 0 0,-1-1 0 0 0,0 1 0 0 0,1 0 0 0 0,-1 0 1 0 0,0-1-1 0 0,0 1 0 0 0,-1 0 0 0 0,1 1-6 0 0,6 30 69 0 0,-6-27-70 0 0,0 1 1 0 0,1-1-1 0 0,0 0 0 0 0,0 0 0 0 0,0-1 0 0 0,2 3 1 0 0,-1 0-9 0 0,0-1 1 0 0,0 1-1 0 0,-1 0 0 0 0,0 0 0 0 0,-1 0 1 0 0,0 0-1 0 0,0 4 9 0 0,6 34-56 0 0,7 24 102 0 0,-7-34-35 0 0,2 0 1 0 0,6 15-12 0 0,-3-15 5 0 0,-8-23-16 0 0,1 0-1 0 0,1 1 1 0 0,-1-2-1 0 0,2 1 1 0 0,0-1-1 0 0,9 13 12 0 0,39 38 0 0 0,-43-47 0 0 0,-11-13 0 0 0,5 11 0 0 0,-5-11 0 0 0,-1 14 0 0 0,1-4 0 0 0,-1 3 0 0 0,-4 7 0 0 0,4-14 0 0 0,-1 0 0 0 0,2 1 0 0 0,-1-1 0 0 0,3 9 0 0 0,-3-14 0 0 0,20 204 0 0 0,-14-97 0 0 0,-6-106 0 0 0,0 2 0 0 0,0 0 0 0 0,0 1 0 0 0,-1-1 0 0 0,-1 5 0 0 0,0 1 0 0 0,-1 5 0 0 0,-5 3 0 0 0,2-9 0 0 0,4-9 0 0 0,0 1 0 0 0,0-1 0 0 0,0 1 0 0 0,1-1 0 0 0,-1 1 0 0 0,1 3 0 0 0,-1-3 0 0 0,2 14 0 0 0,0-14 0 0 0,0 38 0 0 0,1-6 0 0 0,-2 1 0 0 0,-2 11 0 0 0,-2 22 0 0 0,5-43 0 0 0,-2 0 0 0 0,1-20 0 0 0,0-1 0 0 0,1 1 0 0 0,0 0 0 0 0,2 7 0 0 0,0 38 0 0 0,-1-25 0 0 0,0-5 0 0 0,1-1 0 0 0,1 1 0 0 0,1-1 0 0 0,1 1 0 0 0,4 11 0 0 0,-2-7 0 0 0,3-3 0 0 0,-8-18 0 0 0,14 31 0 0 0,-2 1 0 0 0,-9-27 0 0 0,-2 2 0 0 0,1-2 0 0 0,1-1 0 0 0,0-1 0 0 0,-5 2 0 0 0,-1-1 0 0 0,-1 2 0 0 0,0-2 11 0 0,0-7 31 0 0,-5 3-31 0 0,-1-4 0 0 0,8-2-8 0 0,-1-1 0 0 0,0 1 0 0 0,1-1 0 0 0,-1 0 0 0 0,0 1 0 0 0,1-1 1 0 0,-1 1-1 0 0,1-1 0 0 0,-1 0 0 0 0,1 1 0 0 0,-1-1 0 0 0,1 0 0 0 0,-1 0 0 0 0,1 1 0 0 0,0-1 0 0 0,-1-1-3 0 0,1 2 4 0 0,-5-8-107 0 0,1 0 1 0 0,0 0-1 0 0,0-1 0 0 0,1 1 1 0 0,-2-9 102 0 0,-4-25-5932 0 0,5 9-855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3:24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48 6447 0 0,'0'0'142'0'0,"0"0"22"0"0,0 0 13 0 0,-1 2-20 0 0,-12 23 6050 0 0,13-23-5995 0 0,-1 0-1 0 0,0 1 0 0 0,1-1 1 0 0,-1 0-1 0 0,1 1 0 0 0,0-1 0 0 0,0 1 1 0 0,0-1-1 0 0,0 1 0 0 0,0-1 1 0 0,1 3-212 0 0,0-1 64 0 0,1 0 0 0 0,0 0-1 0 0,-1 0 1 0 0,1-1 0 0 0,1 1 0 0 0,-1 0 0 0 0,1-1 0 0 0,-1 1 0 0 0,1-1 0 0 0,2 2-64 0 0,0 0 143 0 0,0-1-1 0 0,0 0 1 0 0,0 0 0 0 0,1 0 0 0 0,-1 0-1 0 0,1-1 1 0 0,0 0 0 0 0,0-1-1 0 0,0 1 1 0 0,0-1 0 0 0,1 0 0 0 0,-1-1-1 0 0,1 1 1 0 0,-1-1 0 0 0,1 0 0 0 0,2-1-143 0 0,13 1 220 0 0,1-1 0 0 0,-1-1 1 0 0,0-1-1 0 0,4-2-220 0 0,9 0 0 0 0,25 2 0 0 0,2 0 0 0 0,9-6 0 0 0,27 0 0 0 0,-66 8 0 0 0,-1 2 0 0 0,20 4 0 0 0,-16-2 0 0 0,28 0 0 0 0,0-4 2048 0 0,48 9-2048 0 0,-45-4 0 0 0,0-4 0 0 0,55-5 0 0 0,-78 2 0 0 0,-25 2 0 0 0,-1 1 0 0 0,1 0 0 0 0,0 2 0 0 0,0 0 0 0 0,6 2 0 0 0,29 10 0 0 0,4 4 0 0 0,-5-2 0 0 0,4-1 0 0 0,-31-10 0 0 0,0-2 0 0 0,0 0 0 0 0,1-1 0 0 0,-1-2 0 0 0,1 0 0 0 0,0-2 0 0 0,-1-1 0 0 0,1-1 0 0 0,-1-1 0 0 0,0-1 0 0 0,10-4 0 0 0,-14 2 0 0 0,1 2 0 0 0,0 0 0 0 0,11 0 0 0 0,-20 4 0 0 0,0 1 0 0 0,1 0 0 0 0,-1 0 0 0 0,0 1 0 0 0,1 1 0 0 0,5 2 0 0 0,20 4 0 0 0,-1-2 0 0 0,0-2 0 0 0,1-1 0 0 0,0-2 0 0 0,25-3 0 0 0,-37-1 0 0 0,1-1 0 0 0,0-1 0 0 0,9-5 0 0 0,80-27 0 0 0,-77 24 0 0 0,-33 10 0 0 0,1 1 0 0 0,0 1 0 0 0,0-1 0 0 0,0 1 0 0 0,0 1 0 0 0,0-1 0 0 0,0 1 0 0 0,0 1 0 0 0,2 0 0 0 0,10 2 0 0 0,0 1 0 0 0,0 2 0 0 0,0 0 0 0 0,-6-2 56 0 0,1 0 0 0 0,-1 0 0 0 0,1-2 0 0 0,0 1 0 0 0,0-2 0 0 0,10 0-56 0 0,23-1 71 0 0,-32 1-58 0 0,0-1 1 0 0,0-1 0 0 0,10-1-14 0 0,1-4 16 0 0,-1-1 1 0 0,-1-1-1 0 0,4-2-16 0 0,-11 2 11 0 0,0 2 0 0 0,0 0 1 0 0,1 2-1 0 0,0 0 0 0 0,0 1 1 0 0,0 0-1 0 0,1 2-11 0 0,-10 1 0 0 0,0 2 0 0 0,0-1 0 0 0,-1 1 0 0 0,11 4 0 0 0,-12-4 0 0 0,0 0 0 0 0,0 1 0 0 0,-1 0 0 0 0,1 1 0 0 0,1 1 0 0 0,-5-3 0 0 0,-1 0 0 0 0,1-1 0 0 0,0 1 0 0 0,0-1 0 0 0,4 2 0 0 0,11 1 0 0 0,0-1 0 0 0,1 0 0 0 0,-1-1 0 0 0,0-1 0 0 0,1-1 0 0 0,-1-1 0 0 0,4 0 0 0 0,-9-2 0 0 0,0 0 0 0 0,0-1 0 0 0,3-2 0 0 0,30-7 0 0 0,198-36 64 0 0,-238 48-64 0 0,1 0 0 0 0,0 0 0 0 0,-1 1 0 0 0,1 1 0 0 0,0-1 0 0 0,-1 1 0 0 0,1 0 0 0 0,4 2 0 0 0,3 1 0 0 0,-1 1 0 0 0,1 0 0 0 0,10 6 0 0 0,-6-3 0 0 0,1-1 0 0 0,16 3 0 0 0,-28-8 0 0 0,6 1 0 0 0,1-1 0 0 0,0 0 0 0 0,1-1 0 0 0,11-1 0 0 0,-18-1 2 0 0,0-1 0 0 0,0 1 0 0 0,-1-2 1 0 0,1 1-1 0 0,-1-1 0 0 0,1-1 0 0 0,-1 1 0 0 0,0-1 0 0 0,4-3-2 0 0,3-1 34 0 0,29-18-24 0 0,-31 18 8 0 0,0 0 0 0 0,1 0 1 0 0,8-2-19 0 0,12-5 24 0 0,9-5-24 0 0,-7 2 50 0 0,-9 4-50 0 0,-16 9 0 0 0,11 4 11 0 0,-19 0 43 0 0,-3 1 16 0 0,0 0 0 0 0,0 0 21 0 0,0 0 6 0 0,0 0 7 0 0,0 0 7 0 0,0 0 1 0 0,0 0-1 0 0,0 0-6 0 0,0 0-1 0 0,0 0 0 0 0,0 0-5 0 0,0 0-23 0 0,-7 1-136 0 0,6-1-6 0 0,0 0-1 0 0,0 0 1 0 0,-1 0-1 0 0,1 0 1 0 0,0 0-1 0 0,0 0 1 0 0,0 0-1 0 0,0 0 1 0 0,0-1-1 0 0,0 1 1 0 0,0 0-1 0 0,0-1 1 0 0,-1 1-1 0 0,1-1 1 0 0,0 1-1 0 0,0-1 1 0 0,1 1-1 0 0,-1-1 1 0 0,0 0-1 0 0,0 1 1 0 0,0-1-1 0 0,0 0 1 0 0,0-1 65 0 0,-9-11-7888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3:32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1093 88 2759 0 0,'0'0'107'0'0,"0"0"-19"0"0,-7 0 544 0 0,5 0 2556 0 0,-3 1-2809 0 0,4 0 37 0 0,1-1 80 0 0,2-7 457 0 0,-2 4-827 0 0,0 2-124 0 0,0 0 0 0 0,0 0 1 0 0,0 0-1 0 0,0 0 0 0 0,0 0 1 0 0,0 0-1 0 0,0 0 0 0 0,1 0 1 0 0,-1 1-1 0 0,0-1 0 0 0,1 0 1 0 0,-1 0-1 0 0,1 0 0 0 0,-1 0 1 0 0,1 1-1 0 0,-1-1 0 0 0,1 0-2 0 0,31-55 1440 0 0,-31 55-997 0 0,0 0-294 0 0,2-3-61 0 0,-2 3 283 0 0,-1 1 117 0 0,0 0 21 0 0,0 0-66 0 0,-1 1-294 0 0,-5 5-133 0 0,1 1 56 0 0,4-6 299 0 0,1-1 117 0 0,0 0 21 0 0,-1 2-66 0 0,-2 4-294 0 0,0 0-140 0 0,0 2 2 0 0,2 7-15 0 0,-4 9 405 0 0,-1 0 0 0 0,-1 0-1 0 0,-2 0-400 0 0,-1 4 846 0 0,-2 18-846 0 0,5-11 0 0 0,0 20 0 0 0,-2 13 0 0 0,-5-4 0 0 0,-5 8 0 0 0,-7 28 0 0 0,25-92 0 0 0,-12 51 0 0 0,-3 37 0 0 0,13-77 0 0 0,0 0 0 0 0,-1-1 0 0 0,-1 0 0 0 0,-5 10 0 0 0,-31 69 0 0 0,16-41 0 0 0,14-24 0 0 0,1 1 0 0 0,1 0 0 0 0,-2 24 0 0 0,3-16 0 0 0,-1-1 0 0 0,-6 10 0 0 0,2-9 0 0 0,6-19 0 0 0,0-1 0 0 0,-1 0 0 0 0,-4 6 0 0 0,0-4 0 0 0,2 0 0 0 0,1 0 0 0 0,1 1 0 0 0,1 0 0 0 0,-2 13 0 0 0,6-23 0 0 0,-1 0 0 0 0,-4 7 0 0 0,-5 21 0 0 0,-24 130 0 0 0,33-147 0 0 0,2-9 0 0 0,-1 0 0 0 0,-2 8 0 0 0,-2-3 0 0 0,2-1 0 0 0,-1-1 0 0 0,-1 1 0 0 0,0-1 0 0 0,-2-1 0 0 0,-9 17 0 0 0,6-17 0 0 0,0 2 0 0 0,2 0 0 0 0,0 0 0 0 0,2 0 0 0 0,0 1 0 0 0,1 1 0 0 0,1-1 0 0 0,1 1 0 0 0,0 12 0 0 0,-1 0 0 0 0,-1 0 0 0 0,-2 0 0 0 0,-9 23 0 0 0,10-38 0 0 0,0 1 0 0 0,-2 0 0 0 0,-9 21 0 0 0,10-20 0 0 0,-4 11 0 0 0,1 0 0 0 0,-1 11 0 0 0,-4 25 0 0 0,-17 60 0 0 0,21-78 0 0 0,2 0 0 0 0,3-11 0 0 0,-2 0 0 0 0,-4 7 0 0 0,-31 61 1453 0 0,28-70-1292 0 0,-20 34-1703 0 0,29-53 1821 0 0,-2 0 0 0 0,0-1 0 0 0,0 0 1 0 0,-2 0-1 0 0,-4 4-279 0 0,1-2 564 0 0,-14 35-548 0 0,27-47-16 0 0,9-1-133 0 0,4 1-563 0 0,-9-6-257 0 0,0-4-58 0 0,9-10-12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3:3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6447 0 0,'0'0'142'0'0,"0"0"22"0"0,0 0 13 0 0,4-2 123 0 0,12-5 468 0 0,-16 6-708 0 0,1 1-1 0 0,-1 0 1 0 0,0-1 0 0 0,1 1-1 0 0,-1 0 1 0 0,0-1 0 0 0,1 1-1 0 0,-1 0 1 0 0,0-1 0 0 0,0 1 0 0 0,0-1-1 0 0,1 1 1 0 0,-1-1 0 0 0,0 1-1 0 0,0-1 1 0 0,0 1 0 0 0,0-1-1 0 0,0 1 1 0 0,0 0 0 0 0,0-1-1 0 0,0 1 1 0 0,0-1 0 0 0,0 1-1 0 0,0-1 1 0 0,0 1 0 0 0,0-1-1 0 0,0 1 1 0 0,-1-1-60 0 0,-2-11 1496 0 0,2 11-1454 0 0,0-4 33 0 0,1 4 308 0 0,-1-1-288 0 0,1 0 0 0 0,0 1 0 0 0,0-1 0 0 0,0 0 0 0 0,0 1 0 0 0,0-1 0 0 0,1 1-1 0 0,-1-1 1 0 0,0 0 0 0 0,1 1 0 0 0,-1-1 0 0 0,1 1 0 0 0,-1-1 0 0 0,1 1 0 0 0,0-1 0 0 0,0 1 0 0 0,0-1-95 0 0,9-7 5 0 0,-4 9 26 0 0,-5 1 5 0 0,0-2-24 0 0,-1 1-1 0 0,1 0 1 0 0,-1 1-1 0 0,1-1 1 0 0,-1 0-1 0 0,1 0 1 0 0,-1 0-1 0 0,0 0 1 0 0,1 0 0 0 0,-1 0-1 0 0,1 0 1 0 0,-1 1-1 0 0,1-1 1 0 0,-1 0-1 0 0,0 0 1 0 0,1 1-1 0 0,-1-1 1 0 0,0 0-1 0 0,1 1 1 0 0,-1-1-1 0 0,0 0 1 0 0,1 1-1 0 0,-1-1 1 0 0,0 0-1 0 0,0 1 1 0 0,1-1-1 0 0,-1 1-11 0 0,6 18 582 0 0,-1 27 446 0 0,-5-38-973 0 0,6 191-55 0 0,-9-162 0 0 0,2-28 0 0 0,0-1 0 0 0,1 1 0 0 0,0 0 0 0 0,1 9 0 0 0,-1-17 0 0 0,0 3 9 0 0,1 0 0 0 0,-1-1 0 0 0,0 1 0 0 0,0-1 0 0 0,-1 1 0 0 0,1-1 0 0 0,-1 1 0 0 0,-1 2-9 0 0,2-4 371 0 0,0-2 117 0 0,0 0 21 0 0,0 0-66 0 0,0-2-294 0 0,-3-25-143 0 0,2-1 1 0 0,1 0-1 0 0,2-26-6 0 0,1-1-3 0 0,0 5 3 0 0,9-42 0 0 0,-4 37 0 0 0,-2 25 0 0 0,-3 21 0 0 0,-1 0 0 0 0,-1 0 0 0 0,0-1 0 0 0,0 1 0 0 0,-1 0 0 0 0,0 11 0 0 0,0 0 0 0 0,1 0 0 0 0,-1-1 0 0 0,0 1 0 0 0,0 0 0 0 0,1 0 0 0 0,-1 0 0 0 0,1 0 0 0 0,0 0 0 0 0,0 0 0 0 0,-1-1 0 0 0,1 1 0 0 0,0 0 0 0 0,1 0 0 0 0,2 4 0 0 0,-4-4 0 0 0,1-1 0 0 0,-1 0 0 0 0,1 1 0 0 0,-1-1 0 0 0,1 0 0 0 0,0 0 0 0 0,-1 0 0 0 0,1 1 0 0 0,0-1 0 0 0,0 0 0 0 0,0 0 0 0 0,0 0 0 0 0,0 0 0 0 0,0-1 0 0 0,0 1 0 0 0,0 0 0 0 0,2 0 0 0 0,2 3 0 0 0,-4-4 0 0 0,0 1 0 0 0,0 0 0 0 0,-1-1 0 0 0,1 1 0 0 0,0 0 0 0 0,0-1 0 0 0,0 1 0 0 0,1-1 0 0 0,-1 1 0 0 0,0-1 0 0 0,0 0 0 0 0,0 0 0 0 0,0 1 0 0 0,0-1 0 0 0,0 0 0 0 0,1 0 0 0 0,-1 0 0 0 0,0 0 0 0 0,21-6 0 0 0,-11 3 0 0 0,2-2 0 0 0,-1 0 0 0 0,13-7 0 0 0,-18 8 0 0 0,-7 4 0 0 0,0 0 0 0 0,1 0 0 0 0,-1 0 0 0 0,0 0 0 0 0,0-1 0 0 0,1 1 0 0 0,-1 0 0 0 0,0 0 0 0 0,1 0 0 0 0,-1 0 0 0 0,0 0 0 0 0,1 0 0 0 0,-1 0 0 0 0,0 0 0 0 0,1 0 0 0 0,-1 0 0 0 0,0 0 0 0 0,0 0 0 0 0,1 0 0 0 0,-1 0 0 0 0,0 0 0 0 0,1 0 0 0 0,-1 0 0 0 0,0 0 0 0 0,1 0 0 0 0,-1 0 0 0 0,0 0 0 0 0,1 1 0 0 0,-1-1 0 0 0,0 0 0 0 0,0 0 0 0 0,1 0 0 0 0,-1 1 0 0 0,0-1 0 0 0,0 0 0 0 0,1 0 0 0 0,-1 1 0 0 0,0-1 0 0 0,0 0 0 0 0,0 0 0 0 0,0 1 0 0 0,1-1 0 0 0,-1 0 0 0 0,0 1 0 0 0,0-1 0 0 0,0 0 0 0 0,0 1 0 0 0,0-1 0 0 0,0 0 0 0 0,0 1 0 0 0,0-1 0 0 0,0 0 0 0 0,0 1 0 0 0,0-1 0 0 0,2 8 0 0 0,0 1 0 0 0,-1-1 0 0 0,0 0 0 0 0,0 1 0 0 0,-1 0 0 0 0,0-1 0 0 0,-1 8 0 0 0,0 9 0 0 0,1 31 0 0 0,2 83 0 0 0,0-115 0 0 0,1-1 0 0 0,1 1 0 0 0,1 0 0 0 0,6 17 0 0 0,-7-33 0 0 0,1-1 0 0 0,0-11 0 0 0,-3 2 0 0 0,-1 0 0 0 0,-1 0 0 0 0,1 0 0 0 0,0 0 0 0 0,0 0 0 0 0,-1-1 0 0 0,1 1 0 0 0,-1 0 0 0 0,0 0 0 0 0,1-1 0 0 0,-1 1 0 0 0,0 0 0 0 0,0 0 0 0 0,-1-1 0 0 0,1 1 0 0 0,0 0 0 0 0,-1 0 0 0 0,1-1 0 0 0,-1 1 0 0 0,-1-2 0 0 0,-2-7 0 0 0,0 1 0 0 0,-1-1 0 0 0,-3-3 0 0 0,8 13 0 0 0,-12-21 0 0 0,-1 2 0 0 0,-2-3 0 0 0,10 16 0 0 0,-1 0 0 0 0,0 0 0 0 0,0 1 0 0 0,-1-1 0 0 0,0 2 0 0 0,0-1 0 0 0,-4-2 0 0 0,9 7 0 0 0,1 0 0 0 0,0 0 0 0 0,0 0 0 0 0,-1 1 0 0 0,1-1 0 0 0,0 0 0 0 0,0 1 0 0 0,-1-1 0 0 0,1 1 0 0 0,-1 0 0 0 0,1-1 0 0 0,0 1 0 0 0,-1 0 0 0 0,1 0 0 0 0,-1 0 0 0 0,1 0 0 0 0,0 0 0 0 0,-1 0 0 0 0,1 0 0 0 0,-1 1 0 0 0,1-1 0 0 0,-1 1 0 0 0,2-2 0 0 0,0 1 0 0 0,-1 0 0 0 0,1 0 0 0 0,-1 0 0 0 0,1 0 0 0 0,-1 0 0 0 0,1 1 0 0 0,-1-1 0 0 0,1 0 0 0 0,-1 0 0 0 0,1 0 0 0 0,-1 0 0 0 0,1 0 0 0 0,-1 1 0 0 0,1-1 0 0 0,0 0 0 0 0,-1 0 0 0 0,1 1 0 0 0,-1-1 0 0 0,1 0 0 0 0,0 1 0 0 0,-1-1 0 0 0,1 0 0 0 0,0 1 0 0 0,-1-1 0 0 0,1 1 0 0 0,0-1 0 0 0,0 1 0 0 0,-1 0 0 0 0,-6 10 0 0 0,7-6 0 0 0,1-3 0 0 0,-1-1 0 0 0,0 0 0 0 0,0 0 0 0 0,0 1 0 0 0,0-1 0 0 0,0 0 0 0 0,0 0 0 0 0,0 0 0 0 0,1 0 0 0 0,-1 1 0 0 0,0-1 0 0 0,1 0 0 0 0,-1 0 0 0 0,1 0 0 0 0,-1 0 0 0 0,1 0 0 0 0,0 0 0 0 0,-1 0 0 0 0,1 0 0 0 0,0 0 0 0 0,0 0 0 0 0,0 0 0 0 0,2 2 0 0 0,-2-2 0 0 0,0 0 0 0 0,-1 0 0 0 0,1 0 0 0 0,0 0 0 0 0,0 0 0 0 0,0 0 0 0 0,0 0 0 0 0,0 0 0 0 0,0 0 0 0 0,0-1 0 0 0,0 1 0 0 0,0 0 0 0 0,0-1 0 0 0,0 1 0 0 0,0-1 0 0 0,0 1 0 0 0,0-1 0 0 0,1 0 0 0 0,-1 1 0 0 0,0-1 0 0 0,0 0 0 0 0,1 0 0 0 0,3 1 0 0 0,5 0 0 0 0,6 0 0 0 0,-2-4 0 0 0,-11 3 0 0 0,-1-1 0 0 0,1 1 0 0 0,0 0 0 0 0,-1-1 0 0 0,1 0 0 0 0,-1 0 0 0 0,1 1 0 0 0,-1-1 0 0 0,1-1 0 0 0,-1 1 0 0 0,1 0 0 0 0,-1-1 0 0 0,0 1 0 0 0,0-1 0 0 0,0 1 0 0 0,2-3 0 0 0,18-12 0 0 0,13-15-829 0 0,-32 28 522 0 0,0 0-1 0 0,0 0 1 0 0,0 0-1 0 0,0 0 1 0 0,-1 0 0 0 0,2-2 307 0 0,-3 3-120 0 0,11-14-903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3:34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 8287 0 0,'0'0'191'0'0,"0"0"26"0"0,0 0 9 0 0,0 0 42 0 0,0 0 158 0 0,0 0 72 0 0,0 0 12 0 0,0 0 2 0 0,2-6 290 0 0,0 6 2492 0 0,1 3-3159 0 0,-1 0 0 0 0,-1 1-1 0 0,1-1 1 0 0,0 1 0 0 0,-1-1-1 0 0,1 1 1 0 0,-1-1 0 0 0,0 1-1 0 0,-1 0 1 0 0,1 0 0 0 0,0-1-1 0 0,-1 1 1 0 0,0 0 0 0 0,0 0-1 0 0,0 0 1 0 0,-1 1-135 0 0,-1 13 55 0 0,-1 0-1 0 0,0 0 1 0 0,-2 1-55 0 0,-2 11 756 0 0,-2 7 71 0 0,5-23-779 0 0,1 1 0 0 0,0-1 1 0 0,1 1-1 0 0,0-1 1 0 0,1 1-1 0 0,1 13-48 0 0,3-17 0 0 0,1-3 0 0 0,4-4 0 0 0,-6-4 0 0 0,1 0 0 0 0,-1-1 0 0 0,0 1 0 0 0,1 0 0 0 0,-1-1 0 0 0,0 0 0 0 0,0 1 0 0 0,0-1 0 0 0,1 0 0 0 0,-1 0 0 0 0,0-1 0 0 0,0 1 0 0 0,0 0 0 0 0,0-1 0 0 0,-1 1 0 0 0,1-1 0 0 0,0 1 0 0 0,-1-1 0 0 0,1 0 0 0 0,-1 0 0 0 0,1 0 0 0 0,5-8 0 0 0,0 0 0 0 0,-1-1 0 0 0,4-6 0 0 0,-7 11 0 0 0,7-20-425 0 0,-5 7-4494 0 0,-2 3-1129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3:36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45 2759 0 0,'0'0'107'0'0,"0"0"-19"0"0,-1 1-11 0 0,1-1 71 0 0,0 1 0 0 0,-1-1-1 0 0,1 0 1 0 0,0 1 0 0 0,-1-1-1 0 0,1 0 1 0 0,-1 0-1 0 0,1 1 1 0 0,0-1 0 0 0,-1 0-1 0 0,1 0 1 0 0,-1 0 0 0 0,1 1-1 0 0,-1-1 1 0 0,1 0-1 0 0,-1 0 1 0 0,1 0 0 0 0,-1 0-1 0 0,1 0 1 0 0,-1 0 0 0 0,1 0-1 0 0,-1 0 1 0 0,1 0-1 0 0,-1 0 1 0 0,1 0-148 0 0,0-1 62 0 0,-1 1 0 0 0,1 0 0 0 0,0-1-1 0 0,0 1 1 0 0,-1 0 0 0 0,1-1 0 0 0,0 1 0 0 0,0-1 0 0 0,0 1-1 0 0,0-1 1 0 0,0 1 0 0 0,-1 0 0 0 0,1-1 0 0 0,0 1 0 0 0,0-1 0 0 0,0 1-1 0 0,0-1 1 0 0,0 1 0 0 0,0 0 0 0 0,1-1 0 0 0,-1 0-62 0 0,0-1 197 0 0,1-1 0 0 0,-1 0 1 0 0,1 1-1 0 0,0-1 0 0 0,0 1 1 0 0,0-1-1 0 0,0 1 0 0 0,0-1-197 0 0,0 2 273 0 0,7-13 2892 0 0,-6 12-1563 0 0,-5 13-914 0 0,2-9-699 0 0,-1 16 94 0 0,2-5 435 0 0,2 1 0 0 0,1 8-518 0 0,-1-8 470 0 0,0 0 0 0 0,-1 9-470 0 0,1-5 0 0 0,0-1 0 0 0,1 1 0 0 0,0-1 0 0 0,2 1 0 0 0,5 14 0 0 0,-2-7 0 0 0,-1 0 0 0 0,0 8 0 0 0,-1 6 0 0 0,2 1 0 0 0,2-1 0 0 0,12 28 0 0 0,37 102 0 0 0,-35-102 0 0 0,-10-27 0 0 0,-2-6 0 0 0,-1 0 0 0 0,4 23 0 0 0,10 115 0 0 0,-10-60 0 0 0,-13-101 93 0 0,0 0 0 0 0,1 1 0 0 0,1-1 0 0 0,-1-1 1 0 0,2 1-1 0 0,-1 0 0 0 0,2-1 0 0 0,-1 0 0 0 0,2 0 0 0 0,4 6-93 0 0,3 3-118 0 0,-2 1 0 0 0,0 0-1 0 0,-1 2 119 0 0,-4-9-85 0 0,0 1 607 0 0,-2 0 1 0 0,0 1-1 0 0,3 13-522 0 0,9 23-10 0 0,-12-33 10 0 0,1 0 0 0 0,-2 0 0 0 0,2 17 0 0 0,6 25 0 0 0,-2-16 0 0 0,-2 1 0 0 0,-1 11 0 0 0,0 3 0 0 0,7 39 0 0 0,-10-74 0 0 0,4 38 0 0 0,-8-45 0 0 0,2 1 0 0 0,0-1 0 0 0,1 0 0 0 0,0 0 0 0 0,5 12 0 0 0,-3-11 0 0 0,-1-1 0 0 0,0 1 0 0 0,-1 0 0 0 0,2 14 0 0 0,16 56 0 0 0,24 64 0 0 0,-30-105 0 0 0,-4-12 0 0 0,-3 0 0 0 0,2 18 0 0 0,-5-29 0 0 0,0 0 0 0 0,3 7 0 0 0,12 20 0 0 0,-12-30 0 0 0,-1-1 0 0 0,-1 1 0 0 0,-1 0 0 0 0,-1 1 0 0 0,-1 0 0 0 0,10 47 0 0 0,8 26 0 0 0,-4 2 0 0 0,-14-78 0 0 0,1 0 0 0 0,0 0 0 0 0,1-1 0 0 0,2 1 0 0 0,17 52 0 0 0,-14-50 0 0 0,-2-4 0 0 0,-2-5 0 0 0,0-1 0 0 0,1 0 0 0 0,3 4 0 0 0,-1-4 0 0 0,-3-1 0 0 0,-4-6 0 0 0,2 6 0 0 0,-1 0 0 0 0,12 33 0 0 0,-14-35 0 0 0,0-5-1484 0 0,0-4 378 0 0,2-5-1072 0 0,-3 6 1602 0 0,5-15-5472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3:38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0 247 4607 0 0,'0'0'208'0'0,"0"-2"-9"0"0,7-24-157 0 0,-5 19 752 0 0,0 0 0 0 0,-1 0 0 0 0,0-1 1 0 0,0 1-1 0 0,0 0 0 0 0,-1 0 0 0 0,0-1-794 0 0,2-7 2720 0 0,-7 55-2045 0 0,1 0 0 0 0,3 1 0 0 0,1-1-675 0 0,7 123 2010 0 0,-6-156-2005 0 0,-1-7-5 0 0,0 0 0 0 0,0 0 0 0 0,0 0 0 0 0,0 0 0 0 0,0 0 0 0 0,0 0 0 0 0,0 0 0 0 0,0 0 0 0 0,0 0 0 0 0,0 0 0 0 0,0 0 0 0 0,0 0 0 0 0,0 0 0 0 0,0 0 0 0 0,0 0 0 0 0,1 0 0 0 0,-1 0 0 0 0,0 0 0 0 0,0 0 0 0 0,0 0 0 0 0,0 0 0 0 0,0 0 0 0 0,0 0 0 0 0,0 0 0 0 0,0 0 0 0 0,0 0 0 0 0,0 0 0 0 0,0 1 0 0 0,0-1 0 0 0,0 0 0 0 0,0 0 0 0 0,0 0 0 0 0,0 0 0 0 0,0 0 0 0 0,0 0 0 0 0,0 0 0 0 0,0 0 0 0 0,0 0 0 0 0,0 0 0 0 0,0 0 0 0 0,0 0 0 0 0,0 0 0 0 0,0 0 0 0 0,0 0 0 0 0,3-8 0 0 0,0-12 0 0 0,4-107 900 0 0,1-19 232 0 0,-4 103-1116 0 0,0-24-16 0 0,-4 59 0 0 0,2 3 0 0 0,1 12 0 0 0,-1-4 0 0 0,-2-1 0 0 0,1 0 0 0 0,0-1 0 0 0,0 1 0 0 0,0 0 0 0 0,0-1 0 0 0,1 1 0 0 0,-1-1 0 0 0,0 1 0 0 0,0-1 0 0 0,1 0 0 0 0,-1 0 0 0 0,1 0 0 0 0,-1 1 0 0 0,1-1 0 0 0,0-1 0 0 0,-1 1 0 0 0,1 0 0 0 0,0 0 0 0 0,0-1 0 0 0,1 1 0 0 0,-2 0 0 0 0,1-1 0 0 0,-1 1 0 0 0,0-1 0 0 0,1 0 0 0 0,-1 1 0 0 0,1-1 0 0 0,0 0 0 0 0,-1 0 0 0 0,1 0 0 0 0,-1 0 0 0 0,1 0 0 0 0,-1 0 0 0 0,1-1 0 0 0,-1 1 0 0 0,1 0 0 0 0,-1-1 0 0 0,0 0 0 0 0,1 1 0 0 0,-1-1 0 0 0,1 0 0 0 0,-1 1 0 0 0,0-1 0 0 0,0 0 0 0 0,5-3 0 0 0,0-1 0 0 0,0 0 0 0 0,-1 0 0 0 0,3-4 0 0 0,9-8 0 0 0,-12 13 0 0 0,6-4 0 0 0,0 0 0 0 0,0 0 0 0 0,4 0 0 0 0,-7 4 0 0 0,0 4 0 0 0,-6 1 0 0 0,0 1 0 0 0,0-1 0 0 0,0 1 0 0 0,0-1 0 0 0,0 1 0 0 0,0 0 0 0 0,0 0 0 0 0,-1 0 0 0 0,1 0 0 0 0,-1 0 0 0 0,1 0 0 0 0,-1 0 0 0 0,0 1 0 0 0,0-1 0 0 0,0 0 0 0 0,0 1 0 0 0,0-1 0 0 0,-1 0 0 0 0,1 3 0 0 0,2 8 0 0 0,-1 0 0 0 0,-1 0 0 0 0,0 6 0 0 0,1 5 0 0 0,1 5 0 0 0,0 0 0 0 0,1 0 0 0 0,1 0 0 0 0,2-1 0 0 0,3 7 0 0 0,0 6 0 0 0,-1 2 0 0 0,-6-33 0 0 0,-1-1 0 0 0,-2-8 0 0 0,0-1 0 0 0,0 1 0 0 0,0-1 0 0 0,0 1 0 0 0,0-1 0 0 0,0 1 0 0 0,0-1 0 0 0,0 1 0 0 0,0-1 0 0 0,0 1 0 0 0,0-1 0 0 0,0 1 0 0 0,0-1 0 0 0,0 1 0 0 0,0-1 0 0 0,-1 1 0 0 0,1-1 0 0 0,0 1 0 0 0,0-1 0 0 0,0 0 0 0 0,-1 1 0 0 0,1-1 0 0 0,-1 1 0 0 0,-4 0 0 0 0,5-1 0 0 0,-3 1 0 0 0,-1 1 0 0 0,1-1 0 0 0,0 0 0 0 0,0-1 0 0 0,-1 1 0 0 0,1 0 0 0 0,0-1 0 0 0,-1 0 0 0 0,1 0 0 0 0,-1 0 0 0 0,1 0 0 0 0,0-1 0 0 0,-1 1 0 0 0,1-1 0 0 0,0 0 0 0 0,0 1 0 0 0,-1-2 0 0 0,-2 0 0 0 0,-9-6-18 0 0,1 0-1 0 0,-1-1 1 0 0,2 0-1 0 0,-5-4 19 0 0,-15-11-802 0 0,26 19 617 0 0,4 3 119 0 0,0-1-1 0 0,0 1 1 0 0,0 0-1 0 0,-1 1 1 0 0,1-1-1 0 0,0 0 1 0 0,-1 1-1 0 0,1 0 1 0 0,-1 0-1 0 0,0 0 1 0 0,1 0-1 0 0,-1 0 1 0 0,0 1-1 0 0,-3 0 67 0 0,1 2 0 0 0,5 5 0 0 0,6 0 64 0 0,-4-5 56 0 0,0-1 0 0 0,1 0 0 0 0,-1 0-1 0 0,1 0 1 0 0,-1 0 0 0 0,1 0 0 0 0,0 0-1 0 0,-1 0 1 0 0,1-1 0 0 0,0 1 0 0 0,-1-1-1 0 0,1 1 1 0 0,1-1-120 0 0,5 1 93 0 0,-1 0 0 0 0,0-1-1 0 0,1 0 1 0 0,3-1-93 0 0,11-1 0 0 0,-17 2-73 0 0,31-6-683 0 0,-12 0-2163 0 0,-22 6-2877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4:35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81 19351 0 0,'0'0'439'0'0,"0"0"62"0"0,-1 2 33 0 0,0 2-432 0 0,0 0 1 0 0,-1 1-1 0 0,1-1 1 0 0,-1 0 0 0 0,0 0-1 0 0,-1-1 1 0 0,0 3-103 0 0,0-3 124 0 0,1 1 1 0 0,0-1-1 0 0,0 1 1 0 0,0 0-1 0 0,1-1 0 0 0,-1 1 1 0 0,1 0-1 0 0,0 0 0 0 0,0 0 1 0 0,0 0-1 0 0,0 3-124 0 0,3 33 1024 0 0,1 1 0 0 0,7 36-1024 0 0,-4-39 300 0 0,-5-23-223 0 0,2 1 0 0 0,0 0 0 0 0,1-1 0 0 0,0 0-77 0 0,1-4 0 0 0,-4-8 0 0 0,1 1 0 0 0,-1-1 0 0 0,1 1 0 0 0,-1-1 0 0 0,-1 1 0 0 0,1 0 0 0 0,0-1 0 0 0,-1 1 0 0 0,0 1 0 0 0,1-6 0 0 0,-1 1 0 0 0,0 0 0 0 0,0 0 0 0 0,0 0 0 0 0,0 0 0 0 0,0 0 0 0 0,0 0 0 0 0,0 0 0 0 0,1 0 0 0 0,-1-1 0 0 0,0 1 0 0 0,0 0 0 0 0,0 0 0 0 0,0 0 0 0 0,0 0 0 0 0,1 0 0 0 0,-1 0 0 0 0,0 0 0 0 0,0 0 0 0 0,0 0 0 0 0,0 0 0 0 0,0 0 0 0 0,1 0 0 0 0,-1 0 0 0 0,0 0 0 0 0,0 0 0 0 0,0 0 0 0 0,0 0 0 0 0,0 0 0 0 0,1 0 0 0 0,-1 0 0 0 0,0 0 0 0 0,0 0 0 0 0,0 1 0 0 0,0-1 0 0 0,0 0 0 0 0,1 0 0 0 0,-1 0 0 0 0,0 0 0 0 0,0 0 0 0 0,0 0 0 0 0,0 0 0 0 0,0 1 0 0 0,0-1 0 0 0,0 0 0 0 0,0 0 0 0 0,0 0 0 0 0,1 0 0 0 0,-1 0 0 0 0,0 0 0 0 0,0 1 0 0 0,0-1 0 0 0,0 0 0 0 0,0 0 0 0 0,0 0 0 0 0,0 0 0 0 0,0 1 0 0 0,0-1 0 0 0,0 0 0 0 0,0 0 0 0 0,0 0 0 0 0,0 0 0 0 0,0 0 0 0 0,0 1 0 0 0,0-1 0 0 0,0 0 0 0 0,-1 0 0 0 0,1 0 0 0 0,0 0 0 0 0,6-7 0 0 0,-5 3 0 0 0,1 0 0 0 0,-1-1 0 0 0,0 1 0 0 0,0 0 0 0 0,-1-1 0 0 0,1 1 0 0 0,-1-1 0 0 0,0 0 0 0 0,2-20 0 0 0,8-48 0 0 0,-6 28 0 0 0,5-30 0 0 0,0 0 0 0 0,5-11 0 0 0,-13 80 0 0 0,0 1 0 0 0,-1-1 0 0 0,0 0 0 0 0,0 1 0 0 0,0-4 0 0 0,-1-9 0 0 0,1 11 0 0 0,11 11 0 0 0,1 0 0 0 0,0 0 0 0 0,2-1 0 0 0,-3-1 0 0 0,0-1 0 0 0,1 0 0 0 0,-1-1 0 0 0,1 0 0 0 0,-1-1 0 0 0,0 0 0 0 0,3-1 0 0 0,-8 1 0 0 0,34-3 0 0 0,-36 4 0 0 0,-1 0 0 0 0,0 0 0 0 0,0 0 0 0 0,0 1 0 0 0,0-1 0 0 0,0 1 0 0 0,0-1 0 0 0,0 1 0 0 0,0 0 0 0 0,0 1 0 0 0,1-1 0 0 0,-3 0 14 0 0,0-1-1 0 0,0 1 1 0 0,0-1-1 0 0,0 1 1 0 0,0 0-1 0 0,0-1 1 0 0,0 1 0 0 0,0 0-1 0 0,0 0 1 0 0,0 0-1 0 0,0 0 1 0 0,0 0-1 0 0,-1 0 1 0 0,1 0 0 0 0,0 0-1 0 0,-1 0 1 0 0,1 0-1 0 0,-1 0 1 0 0,1 0-1 0 0,-1 1-13 0 0,2 1 172 0 0,0 6 95 0 0,0 0 1 0 0,0 0-1 0 0,-1 0 1 0 0,0 0 0 0 0,0 1-1 0 0,-1-1-267 0 0,1 41 0 0 0,-3-1 0 0 0,-6 40 0 0 0,7-83 0 0 0,1 1 0 0 0,0 0 0 0 0,1-1 0 0 0,-1 1 0 0 0,1 0 0 0 0,1 3 0 0 0,0 0 0 0 0,-1 1 0 0 0,0 0 0 0 0,0-1 0 0 0,-1 1 0 0 0,-1 3 0 0 0,-1-5 0 0 0,-5-9 0 0 0,3-1-51 0 0,1-1 0 0 0,-1 0 0 0 0,1-1 0 0 0,-1 1 0 0 0,1-1 0 0 0,0 1 0 0 0,0-1 0 0 0,-1-1 51 0 0,-18-14-468 0 0,1 2-2453 0 0,-15-12 2921 0 0,23 18-720 0 0,1 0 0 0 0,-1 0 0 0 0,0 2-1 0 0,-1-1 1 0 0,0 2 0 0 0,-6-3 720 0 0,5 5-21 0 0,12 6 22 0 0,1 1 1 0 0,1-2 2 0 0,1 0 1 0 0,-1 0-1 0 0,0 0 0 0 0,1 0 0 0 0,-1 0 0 0 0,1 0 0 0 0,-1 0 1 0 0,1 1-1 0 0,-1-1 0 0 0,1 0 0 0 0,-1 0 0 0 0,1 1 0 0 0,-1-1 1 0 0,1 0-1 0 0,-1 1 0 0 0,1-1 0 0 0,-1 0 0 0 0,1 1 0 0 0,0-1 1 0 0,-1 1-1 0 0,1-1 0 0 0,0 1-4 0 0,0 2 310 0 0,0-1 164 0 0,0-2 34 0 0,2 2 4 0 0,4 2-353 0 0,0 0 0 0 0,1 0-1 0 0,-1 0 1 0 0,1-1 0 0 0,0 0 0 0 0,0 0-1 0 0,0 0 1 0 0,0-1 0 0 0,0 0 0 0 0,1-1-1 0 0,-1 0 1 0 0,1 0 0 0 0,-1 0 0 0 0,6-1-159 0 0,15-1-27 0 0,1 0 1 0 0,-1-2 0 0 0,9-3 26 0 0,-31 5-113 0 0,9-1-277 0 0,0-1 0 0 0,0 0 0 0 0,-1-1 0 0 0,5-2 390 0 0,-18 5-342 0 0,1 0 0 0 0,0 0 0 0 0,-1 0 0 0 0,1 0 1 0 0,-1-1-1 0 0,1 1 0 0 0,-1 0 0 0 0,1-1 0 0 0,-1 1 0 0 0,1-2 342 0 0,0 1-518 0 0,0 0-1528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3:38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11975 0 0,'0'0'547'0'0,"0"0"-11"0"0,0 0-271 0 0,0 0 133 0 0,0 0 91 0 0,9-5 612 0 0,-7 4-1029 0 0,-1 1-1 0 0,0-1 1 0 0,1 1-1 0 0,-1-1 1 0 0,1 1-1 0 0,-1-1 1 0 0,1 1-1 0 0,-1 0 1 0 0,1 0-1 0 0,0 0 1 0 0,-1 0-1 0 0,1 0 1 0 0,-1 0-1 0 0,1 0 1 0 0,-1 0-1 0 0,1 0 1 0 0,-1 1-1 0 0,1-1 1 0 0,0 1-72 0 0,18 5 689 0 0,-16-7-671 0 0,-3 1-18 0 0,0 0 0 0 0,0 1 0 0 0,0-1 0 0 0,0 0 0 0 0,0 0 0 0 0,1 0-1 0 0,-1 1 1 0 0,0-1 0 0 0,0 0 0 0 0,0 1 0 0 0,0-1 0 0 0,0 1 0 0 0,0-1-1 0 0,0 1 1 0 0,0 0 0 0 0,2 0 45 0 0,9 7 1069 0 0,-10-5-987 0 0,0-1 0 0 0,0 1 0 0 0,-1 0 0 0 0,1 0 0 0 0,-1 0 0 0 0,0 0 0 0 0,1 1-127 0 0,0 0 0 0 0,-1-2 0 0 0,-1-1 0 0 0,1 0 0 0 0,-1 1 0 0 0,0-1 0 0 0,1 1 0 0 0,-1-1 0 0 0,0 1 0 0 0,0-1 0 0 0,0 1 0 0 0,0-1 0 0 0,0 1 0 0 0,0-1 0 0 0,0 1 0 0 0,-1-1 0 0 0,1 1 0 0 0,-1 1 0 0 0,0 2 0 0 0,-1 0 0 0 0,1 0 0 0 0,-1-1 0 0 0,0 1 0 0 0,-1 0 0 0 0,1-1 0 0 0,-1 1 0 0 0,-1 0 0 0 0,-11 21 0 0 0,1 0 0 0 0,11-22 0 0 0,0 0 0 0 0,1 1 0 0 0,-1-1 0 0 0,1 1 0 0 0,0 0 0 0 0,0 0 0 0 0,0 0 0 0 0,1 0 0 0 0,0 0 0 0 0,0 0 0 0 0,0 0 0 0 0,1 1 0 0 0,-1-1 0 0 0,1 1 0 0 0,0-4 0 0 0,-1 3 0 0 0,6 9 0 0 0,-3-10 0 0 0,-2-2 0 0 0,1-1 0 0 0,0 1 0 0 0,0-1 0 0 0,0 1 0 0 0,0-1 0 0 0,0 0 0 0 0,0 1 0 0 0,0-1 0 0 0,0 0 0 0 0,1 0 0 0 0,-1 0 0 0 0,0 0 0 0 0,1 0 0 0 0,-1 0 0 0 0,0 0 0 0 0,2 0 0 0 0,0 1 0 0 0,0 0 0 0 0,0-1 0 0 0,0 0 0 0 0,1 0 0 0 0,-1 0 0 0 0,0 0 0 0 0,0 0 0 0 0,1-1 0 0 0,-1 1 0 0 0,0-1 0 0 0,0 0 0 0 0,1 0 0 0 0,-1 0 0 0 0,0 0 0 0 0,1-1 0 0 0,-1 1 0 0 0,3-2 0 0 0,0 1 0 0 0,1-1 0 0 0,-1-1 0 0 0,1 1 0 0 0,-1-1 0 0 0,0 0 0 0 0,0-1 0 0 0,0 1 0 0 0,1-3 0 0 0,1 0 72 0 0,-7 5 299 0 0,-1 1 117 0 0,0 0 21 0 0,0 0-66 0 0,2 1-294 0 0,4 5-133 0 0,-1 3-16 0 0,1 18-2793 0 0,-6-27 1770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3:40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8 181 8287 0 0,'0'0'191'0'0,"0"0"26"0"0,0 0 9 0 0,-3-7 4 0 0,-1 2-86 0 0,3 4 598 0 0,1 1 234 0 0,0 0 42 0 0,0 0-131 0 0,0 0-508 0 0,0 0 37 0 0,0 0 80 0 0,0 0 14 0 0,0 0-67 0 0,0 13-278 0 0,4 26-174 0 0,2-1 0 0 0,3 7 9 0 0,-2-6 45 0 0,-1 0 0 0 0,-1 7-45 0 0,-2-22 859 0 0,-3-22-350 0 0,0 0-66 0 0,3-54 1862 0 0,3-13-2305 0 0,4-39-92 0 0,-8 72 92 0 0,2-81 0 0 0,-4 113 0 0 0,0-1 0 0 0,0 1 0 0 0,0 0 0 0 0,0-1 0 0 0,0 1 0 0 0,0 0 0 0 0,0 0 0 0 0,0-1 0 0 0,0 1 0 0 0,0 0 0 0 0,0-1 0 0 0,0 1 0 0 0,0 0 0 0 0,0 0 0 0 0,0-1 0 0 0,0 1 0 0 0,0 0 0 0 0,1-1 0 0 0,-1 1 0 0 0,0 0 0 0 0,0 0 0 0 0,0-1 0 0 0,0 1 0 0 0,0 0 0 0 0,1 0 0 0 0,-1 0 0 0 0,0-1 0 0 0,0 1 0 0 0,1 0 0 0 0,-1 0 0 0 0,0 0 0 0 0,0 0 0 0 0,1-1 0 0 0,-1 1 0 0 0,0 0 0 0 0,0 0 0 0 0,1 0 0 0 0,-1 0 0 0 0,0 0 0 0 0,0 0 0 0 0,1 0 0 0 0,-1 0 0 0 0,0 0 0 0 0,1 0 0 0 0,-1 0 0 0 0,0 0 0 0 0,0 0 0 0 0,1 0 0 0 0,-1 0 0 0 0,0 0 0 0 0,1 0 0 0 0,-1 0 0 0 0,0 0 0 0 0,0 0 0 0 0,1 0 0 0 0,-1 1 0 0 0,0-1 0 0 0,0 0 0 0 0,1 0 0 0 0,-1 0 0 0 0,0 0 0 0 0,0 1 0 0 0,1-1 0 0 0,6 2 0 0 0,1 1 0 0 0,-1-2 0 0 0,1 1 0 0 0,0-1 0 0 0,0 0 0 0 0,-1-1 0 0 0,1 0 0 0 0,0 0 0 0 0,0 0 0 0 0,0-1 0 0 0,0-1 0 0 0,-1 1 0 0 0,1-1 0 0 0,0-1 0 0 0,9-3 0 0 0,-1-2 0 0 0,1 0 0 0 0,-2-1 0 0 0,9-6 0 0 0,-3 2 0 0 0,21-10 0 0 0,-42 23 1 0 0,0 0 0 0 0,0 0 0 0 0,0 0 0 0 0,0 1 0 0 0,0-1-1 0 0,0 0 1 0 0,-1 0 0 0 0,1 1 0 0 0,0-1 0 0 0,0 0 0 0 0,0 0 0 0 0,0 1-1 0 0,0-1 1 0 0,0 0 0 0 0,0 0 0 0 0,0 1 0 0 0,0-1 0 0 0,0 0 0 0 0,0 0-1 0 0,0 1 1 0 0,0-1 0 0 0,0 0 0 0 0,0 0 0 0 0,1 1 0 0 0,-1-1 0 0 0,0 0 0 0 0,0 0-1 0 0,0 0 1 0 0,0 1 0 0 0,0-1 0 0 0,0 0 0 0 0,1 0 0 0 0,-1 0 0 0 0,0 1-1 0 0,0-1 1 0 0,0 0 0 0 0,1 0 0 0 0,-1 0 0 0 0,0 0 0 0 0,0 0 0 0 0,0 0-1 0 0,1 1 1 0 0,-1-1 0 0 0,0 0 0 0 0,0 0 0 0 0,1 0 0 0 0,-1 0 0 0 0,0 0 0 0 0,0 0-1 0 0,1 0 1 0 0,-1 0 0 0 0,0 0 0 0 0,0 0 0 0 0,1 0 0 0 0,-1 0 0 0 0,0 0-1 0 0,0 0 1 0 0,0 0 0 0 0,1 0 0 0 0,-1 0 0 0 0,0-1 0 0 0,0 1 0 0 0,1 0-1 0 0,-1 0 1 0 0,0 0 0 0 0,0 0 0 0 0,0 0-1 0 0,0 0 14 0 0,-4 19 624 0 0,-1 0-1 0 0,-1-1 0 0 0,-7 14-637 0 0,6-15 16 0 0,0 0 0 0 0,2 0 0 0 0,0 1 0 0 0,-1 10-16 0 0,4-6 0 0 0,0 1 0 0 0,2-1 0 0 0,0 1 0 0 0,2-1 0 0 0,0 1 0 0 0,2-1 0 0 0,4 16 0 0 0,-6-26 0 0 0,-2-10 0 0 0,0 0 0 0 0,0 1 0 0 0,1-1 0 0 0,-1 0 0 0 0,1 1 0 0 0,0-1 0 0 0,-1 0 0 0 0,1 0 0 0 0,0 0 0 0 0,0 0 0 0 0,1 0 0 0 0,-1 0 0 0 0,0 0 0 0 0,1 0 0 0 0,-1 0 0 0 0,1-1 0 0 0,-1 1 0 0 0,1-1 0 0 0,1 1 0 0 0,-3-1 0 0 0,0-1 0 0 0,1 1 0 0 0,-1-1 0 0 0,0 0 0 0 0,1 1 0 0 0,-1-1 0 0 0,0 0 0 0 0,1 0 0 0 0,-1 1 0 0 0,1-1 0 0 0,-1 0 0 0 0,0 0 0 0 0,1 1 0 0 0,-1-1 0 0 0,1 0 0 0 0,-1 0 0 0 0,1 0 0 0 0,-1 0 0 0 0,1 0 0 0 0,-1 0 0 0 0,0 0 0 0 0,1 0 0 0 0,-1 0 0 0 0,1 0 0 0 0,-1 0 0 0 0,1 0 0 0 0,-1 0 0 0 0,1 0 0 0 0,-1 0 0 0 0,3-4 0 0 0,-1 2 0 0 0,-1 0 0 0 0,0 1 0 0 0,0-1 0 0 0,0 0 0 0 0,0 0 0 0 0,0 0 0 0 0,0 0 0 0 0,0 0 0 0 0,-1 0 0 0 0,1 0 0 0 0,0 0 0 0 0,-1-1 0 0 0,0 1 0 0 0,0 0 0 0 0,0 0 0 0 0,0 0 0 0 0,0 0 0 0 0,0-1 0 0 0,0 1 0 0 0,0 0 0 0 0,-1 0 0 0 0,0 0 0 0 0,1 0 0 0 0,-1 0 0 0 0,-3-9 0 0 0,0 0 0 0 0,-1 0 0 0 0,0 0 0 0 0,-2 0 0 0 0,0-4 0 0 0,-41-72 0 0 0,46 83 0 0 0,0 0 0 0 0,0 0 0 0 0,0 0 0 0 0,-1 1 0 0 0,1-1 0 0 0,-1 1 0 0 0,0 0 0 0 0,0-1 0 0 0,0 1 0 0 0,0 1 0 0 0,-1-1 0 0 0,1 0 0 0 0,-1 1 0 0 0,0 0 0 0 0,0-1 0 0 0,1 2 0 0 0,-1 0 0 0 0,1 0 0 0 0,0 0 0 0 0,-1 0 0 0 0,1 0 0 0 0,-1 1 0 0 0,1-1 0 0 0,-1 1 0 0 0,1 0 0 0 0,-1 0 0 0 0,1 1 0 0 0,-1-1 0 0 0,1 1 0 0 0,0-1 0 0 0,-1 1 0 0 0,1 0 0 0 0,0 0 0 0 0,-4 2 0 0 0,1 1 0 0 0,0-1 0 0 0,-1 1 0 0 0,1 1 0 0 0,1-1 0 0 0,-1 1 0 0 0,1 0 0 0 0,0 0 0 0 0,0 1 0 0 0,0-1 0 0 0,1 1 0 0 0,0 0 0 0 0,0 1 0 0 0,0-1 0 0 0,1 1 0 0 0,-3 5 0 0 0,3 2 0 0 0,5-10 0 0 0,-1-2 0 0 0,3 10 0 0 0,1-5 0 0 0,4-4 0 0 0,-9-3 0 0 0,3 1 0 0 0,1 0 0 0 0,-1 0 0 0 0,0-1 0 0 0,1 1 0 0 0,-1-1 0 0 0,0 0 0 0 0,1 0 0 0 0,-1 0 0 0 0,0 0 0 0 0,1-1 0 0 0,-1 1 0 0 0,3-1 0 0 0,8-2 0 0 0,-12 3 0 0 0,0 0 0 0 0,-1-1 0 0 0,1 1 0 0 0,-1 0 0 0 0,1-1 0 0 0,0 1 0 0 0,-1-1 0 0 0,1 1 0 0 0,-1-1 0 0 0,1 0 0 0 0,-1 0 0 0 0,0 0 0 0 0,2 0 0 0 0,14-12 0 0 0,-9 8 14 0 0,0 0 0 0 0,0 1 0 0 0,9-3-14 0 0,3-1-5948 0 0,-8 2-738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3:40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43 10135 0 0,'0'0'231'0'0,"-2"1"29"0"0,-26 6 265 0 0,12-4 5534 0 0,23-17-5891 0 0,-5 9-171 0 0,0 2 4 0 0,1 1 0 0 0,0 0 0 0 0,0 0 0 0 0,0 0 0 0 0,0 0 0 0 0,1 0 0 0 0,-1 1 0 0 0,0-1 0 0 0,1 1 0 0 0,0 0-1 0 0,5-2 62 0 0,27-8 1749 0 0,-33 11-1662 0 0,5 1-133 0 0,2 2-16 0 0,5 4 0 0 0,-12-2 0 0 0,-2-3 0 0 0,2 3 40 0 0,0 0 1 0 0,0 0-1 0 0,0 0 0 0 0,-1 0 0 0 0,0 0 0 0 0,0 1 0 0 0,0-1 0 0 0,-1 0 1 0 0,1 1-1 0 0,-1 0 0 0 0,-1-1 0 0 0,1 1 0 0 0,-1 0 0 0 0,0-1 1 0 0,0 1-1 0 0,-1 1-40 0 0,0 5 201 0 0,-2-1-1 0 0,1 0 1 0 0,-1 0 0 0 0,-1 1 0 0 0,0-2-1 0 0,0 1 1 0 0,-4 4-201 0 0,8-14 0 0 0,0 0 0 0 0,-1 0 0 0 0,1 1 0 0 0,-1-1 0 0 0,1 0 0 0 0,-1 0 0 0 0,0 0 0 0 0,1 0 0 0 0,-1-1 0 0 0,0 1 0 0 0,0 0 0 0 0,1 0 0 0 0,-1 0 0 0 0,0 0 0 0 0,-1 0 0 0 0,1-1 0 0 0,0 1 0 0 0,0 0 0 0 0,0 0 0 0 0,0-1 0 0 0,0 1 0 0 0,1 0 0 0 0,-1 0 0 0 0,0 0 0 0 0,0 0 0 0 0,1 0 0 0 0,-1 0 0 0 0,0 1 0 0 0,-4 5 0 0 0,1-1 0 0 0,12-8 0 0 0,-6 1 0 0 0,-1 1 0 0 0,0 0 0 0 0,1 0 0 0 0,-1 0 0 0 0,0 0 0 0 0,0 0 0 0 0,0 0 0 0 0,0 0 0 0 0,0 0 0 0 0,0 0 0 0 0,0 0 0 0 0,0 1 0 0 0,0-1 0 0 0,0 0 0 0 0,0 1 0 0 0,1 0 0 0 0,0-1 0 0 0,1 1 0 0 0,-1 0 0 0 0,0-1 0 0 0,1 1 0 0 0,-1 0 0 0 0,0 0 0 0 0,2 2 0 0 0,0 0 0 0 0,0 0 0 0 0,-1 0 0 0 0,0 1 0 0 0,1 0 0 0 0,-1-1 0 0 0,0 2 0 0 0,0-1 0 0 0,-1 0 0 0 0,1 0 0 0 0,-1 0 0 0 0,0 0 0 0 0,-1 0 0 0 0,1 1 0 0 0,-1-1 0 0 0,0 0 0 0 0,0 1 0 0 0,0-1 0 0 0,0 1 0 0 0,-1 3 0 0 0,0 2 0 0 0,0 0 0 0 0,-1 0 0 0 0,0-1 0 0 0,-1 1 0 0 0,0 0 0 0 0,-3 7 0 0 0,3-13 107 0 0,1-1 1 0 0,-1 1-1 0 0,0 0 0 0 0,0-1 1 0 0,0 0-1 0 0,0 1 0 0 0,0-1 0 0 0,-1 0 1 0 0,0 0-1 0 0,1 0 0 0 0,-1-1 0 0 0,0 1 1 0 0,0-1-1 0 0,-1 1 0 0 0,1-1 0 0 0,0 0 1 0 0,-1 0-1 0 0,1-1 0 0 0,-1 1 1 0 0,0-1-1 0 0,1 0 0 0 0,-1 0 0 0 0,-3 1-107 0 0,0-1-266 0 0,0 0-1 0 0,0 0 0 0 0,0 0 0 0 0,0-1 0 0 0,-1 0 0 0 0,1-1 1 0 0,0 0-1 0 0,0 0 0 0 0,0 0 0 0 0,0-1 0 0 0,1 0 1 0 0,-6-2 266 0 0,5 1-7506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4:20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105 257 10135 0 0,'0'0'231'0'0,"0"0"29"0"0,0 0 19 0 0,0-2-41 0 0,1-6-190 0 0,0 1 30 0 0,1-6 1307 0 0,2 1 0 0 0,0 1 0 0 0,0-1 1 0 0,1 1-1 0 0,0-1-1385 0 0,1 1 860 0 0,-2 0 0 0 0,1 0-1 0 0,-1-1 1 0 0,-1 1 0 0 0,0-1 0 0 0,-1-1-860 0 0,2-20 165 0 0,-6-1-165 0 0,3 24 0 0 0,0 1 72 0 0,0 8 299 0 0,-1 1 117 0 0,0 0 21 0 0,0 0-66 0 0,-1 4-410 0 0,0 1-1 0 0,-1-1 1 0 0,1 1 0 0 0,-1-1 0 0 0,-1 2-33 0 0,-5 15 1 0 0,-38 184-1 0 0,25-104 0 0 0,3-37 0 0 0,9-33 0 0 0,-2 15 0 0 0,7-26 0 0 0,-1 0 0 0 0,-4 9 0 0 0,8-28 0 0 0,1 0 0 0 0,-1 1 0 0 0,1-1 0 0 0,0 0 0 0 0,-1 1 0 0 0,1-1 0 0 0,0 0 0 0 0,0 1 0 0 0,0-1 0 0 0,-1 1 0 0 0,2-1 0 0 0,-1 0 0 0 0,0 1 0 0 0,0 0 0 0 0,3 26 0 0 0,-3-27 0 0 0,0-1 0 0 0,-1 1 0 0 0,1-1 0 0 0,0 1 0 0 0,0-1 0 0 0,0 1 0 0 0,0-1 0 0 0,0 1 0 0 0,0-1 0 0 0,1 1 0 0 0,-1-1 0 0 0,0 1 0 0 0,0-1 0 0 0,0 1 0 0 0,0-1 0 0 0,1 1 0 0 0,-1-1 0 0 0,0 0 0 0 0,0 1 0 0 0,1-1 0 0 0,-1 1 0 0 0,0-1 0 0 0,1 0 0 0 0,-1 1 0 0 0,0-1 0 0 0,1 0 0 0 0,-1 1 0 0 0,1-1 0 0 0,5-3 0 0 0,-6 3 0 0 0,10-7 0 0 0,-8 5 0 0 0,3-7 0 0 0,-3-15 0 0 0,-2 17-104 0 0,0-1-1 0 0,-1 0 1 0 0,0 1 0 0 0,-1-1-1 0 0,1 1 1 0 0,-2 0 0 0 0,1 0-1 0 0,-1-1 1 0 0,0 2 0 0 0,0-1-1 0 0,-1 0 1 0 0,-1-1 104 0 0,-6-17-3874 0 0,6 12-1250 0 0,-3-2-1514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4:20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33 280 10135 0 0,'-5'0'156'0'0,"-12"-7"907"0"0,16 7-866 0 0,0 0-1 0 0,1 0 1 0 0,-1-1 0 0 0,1 1-1 0 0,-1 0 1 0 0,1-1 0 0 0,-1 1-1 0 0,1 0 1 0 0,-1-1 0 0 0,1 1-1 0 0,-1-1 1 0 0,1 1 0 0 0,-1-1-1 0 0,1 1 1 0 0,0-1 0 0 0,-1 1-1 0 0,1-1 1 0 0,0 1 0 0 0,-1-1-1 0 0,1 0 1 0 0,0 1 0 0 0,0-1-1 0 0,0 1 1 0 0,0-1 0 0 0,-1 0-1 0 0,1 1 1 0 0,0-2-197 0 0,1 1 176 0 0,-1-1 1 0 0,0 1-1 0 0,1 0 1 0 0,-1-1-1 0 0,1 1 1 0 0,-1-1-1 0 0,1 1 0 0 0,-1 0 1 0 0,1-1-1 0 0,0 1 1 0 0,0 0-1 0 0,0-1-176 0 0,4-4 391 0 0,1 0-1 0 0,-1 1 1 0 0,1 0-1 0 0,3-3-390 0 0,138-104 3176 0 0,-120 94-2548 0 0,0 1-1 0 0,1 2 1 0 0,23-9-628 0 0,-40 18 129 0 0,-7 4-124 0 0,0 0 0 0 0,0 0 1 0 0,0 0-1 0 0,1 1 0 0 0,-1 0 0 0 0,0 0 0 0 0,4-1-5 0 0,1 0 0 0 0,-8 1 0 0 0,0 1 0 0 0,0-1 0 0 0,1 1 0 0 0,-1 0 0 0 0,0-1 0 0 0,0 1 0 0 0,1 0 0 0 0,-1 0 0 0 0,0 0 0 0 0,0 0 0 0 0,1 0 0 0 0,-1 0 0 0 0,0 0 0 0 0,1 0 0 0 0,-1 0 0 0 0,0 1 0 0 0,0-1 0 0 0,1 1 0 0 0,19 5 0 0 0,-12-4 0 0 0,-2 0 0 0 0,0 0 0 0 0,0 0 0 0 0,0 1 0 0 0,-1-1 0 0 0,1 1 0 0 0,-1 1 0 0 0,0-1 0 0 0,2 3 0 0 0,1-1 0 0 0,-1 1 0 0 0,0 1 0 0 0,0-1 0 0 0,-1 1 0 0 0,0 0 0 0 0,0 1 0 0 0,-1 0 0 0 0,6 8 0 0 0,-6-6 0 0 0,0 1 0 0 0,0 0 0 0 0,-1 0 0 0 0,-1 0 0 0 0,1 1 0 0 0,-2-1 0 0 0,2 8 0 0 0,-4-10 0 0 0,-1-1 0 0 0,0 1 0 0 0,0-1 0 0 0,0 1 0 0 0,-1-1 0 0 0,-1 1 0 0 0,1-1 0 0 0,-1 0 0 0 0,-2 3 0 0 0,-1 5 0 0 0,-1 0 0 0 0,-1 0 0 0 0,-1-1 0 0 0,0 0 0 0 0,-1 0 0 0 0,-1-1 0 0 0,0 0 0 0 0,-1 0 0 0 0,0-1 0 0 0,-1-1 0 0 0,0 0 0 0 0,-1-1 0 0 0,-1 0 0 0 0,1-1 0 0 0,-2 0 0 0 0,1-1 0 0 0,-2-1 0 0 0,1-1 0 0 0,-1 0 0 0 0,0 0 0 0 0,-6 0 0 0 0,17-6-132 0 0,0 0 0 0 0,0 0-1 0 0,-1 0 1 0 0,1-1 0 0 0,0 0 0 0 0,0 0-1 0 0,-2-1 133 0 0,6 1-78 0 0,0 0 0 0 0,0 0 0 0 0,-1 0 0 0 0,1 0 0 0 0,0 0 0 0 0,0-1 0 0 0,0 1 0 0 0,0 0 0 0 0,0-1 0 0 0,0 1 0 0 0,0-1 0 0 0,0 1 0 0 0,0-1 0 0 0,0 0 0 0 0,0 1 0 0 0,0-1 0 0 0,0 0 0 0 0,1 0 0 0 0,-1 1 0 0 0,0-1-1 0 0,0 0 1 0 0,1 0 0 0 0,-1 0 0 0 0,1 0 0 0 0,-1 0 0 0 0,1 0 0 0 0,-1 0 0 0 0,1 0 0 0 0,-1 0 0 0 0,1-1 0 0 0,0 1 0 0 0,0 0 0 0 0,0 0 0 0 0,-1 0 0 0 0,1 0 78 0 0,3-15-5517 0 0,1-4-1565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4:21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14 11975 0 0,'0'0'267'0'0,"0"0"42"0"0,0 0 17 0 0,0 0-28 0 0,0 0-58 0 0,0 0 491 0 0,0 0 238 0 0,0 0 45 0 0,0-2-61 0 0,-1 1-631 0 0,1 1 1 0 0,0-1 0 0 0,-1 0-1 0 0,1 1 1 0 0,-1-1-1 0 0,1 0 1 0 0,-1 1-1 0 0,1-1 1 0 0,-1 1-1 0 0,1-1 1 0 0,-1 1-1 0 0,0-1 1 0 0,1 1 0 0 0,-1-1-1 0 0,0 1-322 0 0,-12-2 2712 0 0,-1 5-3774 0 0,13-3 1102 0 0,1 0 0 0 0,-1 0 0 0 0,1 1 0 0 0,-1-1 0 0 0,1 0 0 0 0,-1 1 0 0 0,1-1 0 0 0,-1 1 0 0 0,1-1 0 0 0,-1 0 0 0 0,1 1 0 0 0,0-1 0 0 0,-1 1 0 0 0,1-1 0 0 0,-1 1 0 0 0,1 0 0 0 0,0-1 0 0 0,-1 1-40 0 0,0 2 158 0 0,-12 13-20 0 0,2 0-1 0 0,0 1 0 0 0,1 0 1 0 0,0 1-1 0 0,-2 8-137 0 0,-1 5 216 0 0,2 0 0 0 0,-7 30-216 0 0,-12 69 0 0 0,26-111 0 0 0,1-1 0 0 0,1 0 0 0 0,0 1 0 0 0,2 0 0 0 0,0-1 0 0 0,1 1 0 0 0,0-1 0 0 0,2 1 0 0 0,1 2 0 0 0,1-4 363 0 0,0 1 0 0 0,2-1 0 0 0,0 0 0 0 0,0 0 0 0 0,8 10-363 0 0,-10-18-214 0 0,1-1 1 0 0,0 1-1 0 0,0-1 0 0 0,2 1 214 0 0,-6-7-60 0 0,1 1 0 0 0,-1-1 0 0 0,0 0-1 0 0,0 0 1 0 0,1-1 0 0 0,-1 1-1 0 0,1 0 1 0 0,0-1 0 0 0,-1 0 0 0 0,1 1-1 0 0,0-1 1 0 0,0 0 0 0 0,0 0-1 0 0,0-1 1 0 0,3 1 60 0 0,35 1 876 0 0,-36-2-347 0 0,-5 0-513 0 0,1 0 0 0 0,-1 0 1 0 0,1 0-1 0 0,-1 0 0 0 0,1 0 0 0 0,-1 0 1 0 0,1 0-1 0 0,-1-1 0 0 0,1 1 0 0 0,-1 0 1 0 0,1 0-1 0 0,-1 0 0 0 0,1-1 0 0 0,-1 1 0 0 0,0 0 1 0 0,1-1-1 0 0,-1 1 0 0 0,1 0 0 0 0,-1-1 1 0 0,1 1-17 0 0,10-8 246 0 0,-7 6-236 0 0,8-8 0 0 0,-11 7-11 0 0,1 0 1 0 0,-1 0-1 0 0,0 0 1 0 0,0 0 0 0 0,0 0-1 0 0,0 0 1 0 0,0 0-1 0 0,-1 0 1 0 0,0 0-260 0 0,1 0-1 0 0,-1 1 1 0 0,0-1 0 0 0,-1 0-1 0 0,1 1 1 0 0,0-1-1 0 0,-1 0 1 0 0,0 1 0 0 0,1-1-1 0 0,-1 1 1 0 0,0-1-1 0 0,0 1 1 0 0,0 0 0 0 0,-1-1-1 0 0,1 1 1 0 0,-1 0 0 0 0,1 0-1 0 0,-1 0 1 0 0,0 0-1 0 0,1 0 1 0 0,-1 0 0 0 0,0 0-1 0 0,0 1 1 0 0,-3-2 260 0 0,3 1-1535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4:23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71 193 8287 0 0,'0'0'191'0'0,"0"0"26"0"0,0 0 9 0 0,0 0 110 0 0,0 0 444 0 0,0 0 196 0 0,0 0 42 0 0,0 0-63 0 0,0 0-290 0 0,0 0-121 0 0,0 0-28 0 0,0 0-4 0 0,0-2 0 0 0,1-6 31 0 0,1 0 0 0 0,-1 0 1 0 0,1 0-1 0 0,1 1 0 0 0,0-1 0 0 0,2-4-543 0 0,-2 2 325 0 0,12-40 2747 0 0,-15 49-3000 0 0,1 0 1 0 0,-1 0-1 0 0,1 0 0 0 0,-1 0 1 0 0,0 0-1 0 0,1 0 0 0 0,-1 0 1 0 0,0 0-1 0 0,0 0 0 0 0,0 0 1 0 0,0 0-1 0 0,0 0 0 0 0,0-1 1 0 0,0 0-73 0 0,0-21 115 0 0,2 14-43 0 0,-2 7 299 0 0,0 2 117 0 0,0 0 21 0 0,0 0-66 0 0,-1 2-294 0 0,-8 22-147 0 0,1 0-1 0 0,1 1 1 0 0,1 0 0 0 0,1 0-1 0 0,1 1 1 0 0,2-1-1 0 0,0 1 1 0 0,2 0 0 0 0,0-1-1 0 0,4 17-1 0 0,-3-34 0 0 0,0 6 0 0 0,2 0 0 0 0,0 0 0 0 0,1 0 0 0 0,2 5 0 0 0,-3-7 0 0 0,-27-71 0 0 0,11 19 0 0 0,2-1 0 0 0,2 0 0 0 0,-2-31 0 0 0,10 61 0 0 0,1-1 0 0 0,2 1 0 0 0,5 2 0 0 0,-4 6 0 0 0,13-8 0 0 0,0 1 0 0 0,1 2 0 0 0,3-2 0 0 0,-7 5 0 0 0,0-2 0 0 0,-1 0 0 0 0,1 0 0 0 0,5-5 0 0 0,-2 0 0 0 0,-11 11 0 0 0,0 0 0 0 0,-1-2 0 0 0,16-5 0 0 0,5 0 0 0 0,-16 7-9 0 0,-6 4 0 0 0,-5 5 99 0 0,-4 23 921 0 0,2 1-1 0 0,1 16-1010 0 0,0-13-446 0 0,3-22 178 0 0,1 0 0 0 0,0 0 0 0 0,0 0 0 0 0,2 6 268 0 0,4 33-519 0 0,-7-43 519 0 0,1 0 0 0 0,0 0 0 0 0,1 0 0 0 0,0 0 0 0 0,0 0 0 0 0,4 8 0 0 0,-5-11-2 0 0,1 0 1 0 0,-1-1-1 0 0,0 1 0 0 0,-1 0 1 0 0,1 0-1 0 0,-1 2 2 0 0,2 13 74 0 0,-2-20-1 0 0,0 0-1 0 0,0 0 0 0 0,0 0 1 0 0,0 1-1 0 0,0-1 1 0 0,0 0-1 0 0,-1 0 1 0 0,1 0-1 0 0,0 0 0 0 0,-1 0 1 0 0,1 1-1 0 0,0-1 1 0 0,-1 0-1 0 0,0 0 1 0 0,1 0-1 0 0,-1 0 1 0 0,1 0-1 0 0,-1 0 0 0 0,0-1 1 0 0,0 1-1 0 0,1 0 1 0 0,-1 0-1 0 0,0 0 1 0 0,0-1-1 0 0,0 1-72 0 0,-2 1-244 0 0,0 0 0 0 0,0-1-1 0 0,-1 1 1 0 0,1-1 0 0 0,0 1 0 0 0,-1-1-1 0 0,1 0 245 0 0,-9 0-149 0 0,9-1 132 0 0,-2-1 15 0 0,-11-9 5 0 0,15 10-3 0 0,0-1 0 0 0,-1 1 0 0 0,1-1 0 0 0,0 1 0 0 0,0-1 0 0 0,0 1 0 0 0,0-1 0 0 0,0 0 0 0 0,1 0 0 0 0,-1 1 0 0 0,0-1 0 0 0,0 0 0 0 0,0 0 0 0 0,1 0 0 0 0,-1 0 0 0 0,0 0 0 0 0,1 0 0 0 0,-2-2 0 0 0,-11-11 0 0 0,0 0 0 0 0,-9-15 0 0 0,1-3-362 0 0,16 23 175 0 0,0 0 0 0 0,0 1-1 0 0,-1 0 1 0 0,-1 0 0 0 0,1 0-1 0 0,-1 1 1 0 0,-1 0-1 0 0,1 0 1 0 0,-2 0 187 0 0,-1 1 0 0 0,2 3 0 0 0,-3 5 0 0 0,0 1 0 0 0,3 4 0 0 0,7-6 0 0 0,1-1 0 0 0,0 1 0 0 0,0-1 0 0 0,0 1 0 0 0,-1-1 0 0 0,1 1 0 0 0,0-1 0 0 0,0 1 0 0 0,0 0 0 0 0,0-1 0 0 0,0 1 0 0 0,0-1 0 0 0,0 1 0 0 0,0-1 0 0 0,0 1 0 0 0,0-1 0 0 0,0 1 0 0 0,1-1 0 0 0,-1 1 0 0 0,0-1 0 0 0,1 3 0 0 0,1-1 0 0 0,0 0 0 0 0,-1 0 0 0 0,1 0 0 0 0,0-1 0 0 0,0 1 0 0 0,0 0 0 0 0,0-1 0 0 0,0 1 0 0 0,1-1 0 0 0,-1 0 0 0 0,0 0 0 0 0,2 1 0 0 0,0 0 0 0 0,1 0 0 0 0,-1 0 0 0 0,1-1 0 0 0,0 1 0 0 0,-1-1 0 0 0,1 0 0 0 0,0-1 0 0 0,32 0 0 0 0,28 0 0 0 0,-59 0 2 0 0,19 4 60 0 0,-22-4 275 0 0,-3 0 138 0 0,0 0 33 0 0,0 0-133 0 0,0 0-577 0 0,0 0-248 0 0,0 0-50 0 0,0 0-147 0 0,0 0-573 0 0,0 0-253 0 0,-3-1-51 0 0,-9-7-11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4:25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141 277 8287 0 0,'0'0'191'0'0,"0"0"26"0"0,0 0 9 0 0,0 0 42 0 0,0 0 158 0 0,0 0 72 0 0,0 0 12 0 0,-9-7 1926 0 0,9 6-2374 0 0,-1 0 0 0 0,1 0 0 0 0,0 0 0 0 0,-1 0 0 0 0,1 1-1 0 0,0-1 1 0 0,0 0 0 0 0,0 0 0 0 0,0 0 0 0 0,-1 0 0 0 0,1 0 0 0 0,0 0-1 0 0,0 0 1 0 0,1 0 0 0 0,-1 0 0 0 0,0 1 0 0 0,0-1 0 0 0,0 0 0 0 0,1 0-1 0 0,-1 0 1 0 0,0 0 0 0 0,1 0 0 0 0,-1 0 0 0 0,1 1 0 0 0,-1-1-62 0 0,18-26 2015 0 0,-6 8-1261 0 0,-4 4-215 0 0,-2 0-1 0 0,0-1 0 0 0,-1 0 1 0 0,2-8-539 0 0,1-15 2385 0 0,0-22-2385 0 0,-8 59 488 0 0,0 2 21 0 0,1-2-66 0 0,0-8-294 0 0,-19 75-133 0 0,14-48-16 0 0,-24 99 0 0 0,-15 28 0 0 0,19-81 0 0 0,-32 57 0 0 0,20-49 931 0 0,34-67-525 0 0,1-1 67 0 0,1-5-256 0 0,2-21-260 0 0,-2 21-294 0 0,0 2-138 0 0,0-2-33 0 0,-1-2-68 0 0,2-1 0 0 0,-1 1 0 0 0,0 0 0 0 0,1-1 0 0 0,0 1 0 0 0,0 0 576 0 0,1-7-1024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4:26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23 8287 0 0,'0'0'382'0'0,"0"0"-8"0"0,0 0-102 0 0,0 0 463 0 0,0 0 234 0 0,0 0 45 0 0,-2-5-247 0 0,-1 3 1105 0 0,2 3 4319 0 0,-5 13-5676 0 0,4-11-501 0 0,0 0-1 0 0,0 1 0 0 0,1-1 0 0 0,-1 1 1 0 0,1-1-1 0 0,0 1 0 0 0,0 2-13 0 0,-3 47 1549 0 0,3-32-1382 0 0,0-1-1 0 0,-2-1 0 0 0,-2 11-166 0 0,2-17 0 0 0,1 0 0 0 0,0 0 0 0 0,1 0 0 0 0,1 0 0 0 0,0 0 0 0 0,1 4 0 0 0,0 36 0 0 0,-1-49 0 0 0,-2 26 0 0 0,3-18 72 0 0,-1-10 299 0 0,0-2 117 0 0,-1-1 21 0 0,-2 1-219 0 0,1-1-59 0 0,-9-13-144 0 0,7 9-87 0 0,1-1 0 0 0,0 1 0 0 0,0-1 0 0 0,0 0 0 0 0,1 0 0 0 0,0 0 0 0 0,0 0 0 0 0,0 0 0 0 0,-9-53 0 0 0,5 21 0 0 0,-3-10 67 0 0,4 15 309 0 0,-5-15-376 0 0,9 40 755 0 0,1 1 79 0 0,1-2-818 0 0,6 1-16 0 0,0 2 0 0 0,1 1 0 0 0,0 0 0 0 0,0 0 0 0 0,0 1 0 0 0,0 0 0 0 0,1 1 0 0 0,3-1 0 0 0,20-10 0 0 0,-19 10 0 0 0,-1-1 0 0 0,1 1 0 0 0,0 1 0 0 0,0 0 0 0 0,0 1 0 0 0,0 1 0 0 0,0 0 0 0 0,0 0 0 0 0,6 2 0 0 0,-9-1 0 0 0,-4 0 0 0 0,-1 0 0 0 0,0 1 0 0 0,0-1 0 0 0,0 1 0 0 0,1 1 0 0 0,-1-1 0 0 0,3 2 0 0 0,4 2 0 0 0,-2 3 0 0 0,-3 4 0 0 0,-6-6 0 0 0,1 0 0 0 0,-1-1 0 0 0,0 1 0 0 0,-1 0 0 0 0,1-1 0 0 0,-1 1 0 0 0,0 0 0 0 0,0 0 0 0 0,-1-1 0 0 0,0 1 0 0 0,0 0 0 0 0,0-1 0 0 0,-1 1 0 0 0,0-1 0 0 0,0 1 0 0 0,0-1 0 0 0,0 0 0 0 0,-1 0 0 0 0,-1 1 0 0 0,-5 10 0 0 0,-1-1 0 0 0,-1 0 0 0 0,-1-1 0 0 0,0 0 0 0 0,-7 5 0 0 0,13-12 0 0 0,0-1 0 0 0,-1 0 0 0 0,0-1 0 0 0,0 1 0 0 0,-1-1 0 0 0,0-1 0 0 0,1 1 0 0 0,-1-2 0 0 0,-2 2 0 0 0,0-2 0 0 0,9-3 0 0 0,1 0 0 0 0,-1 0 0 0 0,1 0 0 0 0,0 0 0 0 0,-1 0 0 0 0,1 0 0 0 0,0 0 0 0 0,-1 0 0 0 0,1 0 0 0 0,-1-1 0 0 0,1 1 0 0 0,0 0 0 0 0,-1 0 0 0 0,1 0 0 0 0,0 0 0 0 0,-1-1 0 0 0,1 1 0 0 0,0 0 0 0 0,-1 0 0 0 0,1-1 0 0 0,0 1 0 0 0,0 0 0 0 0,-1 0 0 0 0,1-1 0 0 0,-1 0 0 0 0,-1-4 0 0 0,8-13 0 0 0,-5 16 0 0 0,0-1 0 0 0,0 1 0 0 0,1-1 0 0 0,-1 1 0 0 0,1-1 0 0 0,-1 1 0 0 0,1 0 0 0 0,0 0 0 0 0,0 0 0 0 0,0 0 0 0 0,0 0 0 0 0,2-1 0 0 0,3-1 0 0 0,0 1 0 0 0,0-1 0 0 0,0 1 0 0 0,0 1 0 0 0,0 0 0 0 0,0 0 0 0 0,-3 0 0 0 0,-2 1 0 0 0,-1 0 0 0 0,0 1 0 0 0,0-1 0 0 0,1 1 0 0 0,-1 0 0 0 0,0-1 0 0 0,1 1 0 0 0,-1 0 0 0 0,0 0 0 0 0,1 0 0 0 0,-1-1 0 0 0,1 2 0 0 0,-1-1 0 0 0,1 0 0 0 0,2-1 0 0 0,19 6 0 0 0,-9 0 0 0 0,5 5 0 0 0,-16-6 0 0 0,0-1 0 0 0,0 1 0 0 0,1-1 0 0 0,-1 1 0 0 0,0-1 0 0 0,0 1 0 0 0,0 0 0 0 0,1 3 0 0 0,-3-4 0 0 0,1 0 0 0 0,0 0 0 0 0,-1 0 0 0 0,0 0 0 0 0,1 0 0 0 0,-1 0 0 0 0,0 1 0 0 0,-1-1 0 0 0,1 0 0 0 0,-1 2 0 0 0,2 3 0 0 0,-1 0 28 0 0,0 0 1 0 0,-1 0-1 0 0,0 0 0 0 0,0 0 0 0 0,0 0 1 0 0,-1 0-1 0 0,0 0 0 0 0,-1-1 1 0 0,0 1-1 0 0,0 0 0 0 0,0-1 0 0 0,-4 7-28 0 0,2-4 66 0 0,-1-1 0 0 0,0-1 0 0 0,0 1-1 0 0,-1-1 1 0 0,0 0 0 0 0,-1 0-1 0 0,0 0 1 0 0,0-1 0 0 0,-6 5-66 0 0,8-8 93 0 0,0 0 0 0 0,0-1 0 0 0,0 1 0 0 0,0-1 0 0 0,0 0 0 0 0,-1-1 0 0 0,1 1 1 0 0,-1-1-1 0 0,0 0 0 0 0,0 0 0 0 0,1-1 0 0 0,-7 1-93 0 0,-12 4 0 0 0,21-4 0 0 0,0-1 0 0 0,-1 0 0 0 0,1 0 0 0 0,0-1 0 0 0,-1 1 0 0 0,1-1 0 0 0,-1 1 0 0 0,0-1 0 0 0,-24 2 0 0 0,25-1 0 0 0,0-1 0 0 0,0 1 0 0 0,0-1 0 0 0,0 0 0 0 0,0 0 0 0 0,0 0 0 0 0,0 0 0 0 0,0 0 0 0 0,0 0 0 0 0,0-1 0 0 0,0 0 0 0 0,0 0 0 0 0,0 0 0 0 0,1 0 0 0 0,-1 0 0 0 0,0 0 0 0 0,0-1 0 0 0,1 1 0 0 0,-1-1 0 0 0,1 0 0 0 0,-1 1 0 0 0,1-1 0 0 0,0 0 0 0 0,0-1 0 0 0,-1 0 0 0 0,-5-6 0 0 0,3-1-201 0 0,5 8-94 0 0,0 1 1 0 0,0 0-1 0 0,0 0 1 0 0,0-1-1 0 0,0 1 1 0 0,0 0-1 0 0,0-1 0 0 0,0 1 1 0 0,0 0-1 0 0,0 0 1 0 0,1-1-1 0 0,-1 1 1 0 0,0 0-1 0 0,1 0 1 0 0,-1 0-1 0 0,1-1 1 0 0,0 1-1 0 0,0 0 295 0 0,-1 0-166 0 0,8-14-8701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4:28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7 11975 0 0,'0'0'267'0'0,"0"0"42"0"0,0 0 17 0 0,0 0-28 0 0,5-1-196 0 0,12-3 47 0 0,-13 3 571 0 0,-4 1 249 0 0,0 0 45 0 0,0 0-61 0 0,0 0-288 0 0,0 0-121 0 0,0 0-28 0 0,0 0 66 0 0,0 0 288 0 0,0 0 122 0 0,0 0 28 0 0,0 0-65 0 0,0 0-290 0 0,1 1-589 0 0,0-1 1 0 0,-1 1-1 0 0,1 0 0 0 0,0 0 0 0 0,0 0 1 0 0,-1 0-1 0 0,1 1 0 0 0,-1-1 0 0 0,1 0 1 0 0,-1 0-1 0 0,1 0 0 0 0,-1 0-76 0 0,1 2 145 0 0,3 8-37 0 0,0 0 0 0 0,-1 0 0 0 0,0 0-1 0 0,0 1 1 0 0,-1 0 0 0 0,-1-1 0 0 0,0 3-108 0 0,6 38 792 0 0,4 9-234 0 0,-3 1 1 0 0,1 49-559 0 0,-9-58 0 0 0,-3 0 0 0 0,-5 27 0 0 0,0 1 0 0 0,3-42 0 0 0,-8 31 0 0 0,2-11 0 0 0,8-43 0 0 0,-2-1 0 0 0,1 0 0 0 0,-2-1 0 0 0,0 1 0 0 0,0-1 0 0 0,-1 0 0 0 0,-1-1 0 0 0,-1 0 0 0 0,-3 5 0 0 0,4-10 0 0 0,-2-2 0 0 0,1-4 0 0 0,8-3 0 0 0,0 0 0 0 0,0 0 0 0 0,0 0 0 0 0,0 0 0 0 0,0 0 0 0 0,0 0 0 0 0,0 0 0 0 0,0 0 0 0 0,0 0 0 0 0,1 0 0 0 0,-1-1 0 0 0,1 1 0 0 0,-1 0 0 0 0,1-1 0 0 0,-1 0 0 0 0,-2-9 0 0 0,4 0 0 0 0,6-27-4295 0 0,-4 27-4234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4:08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7 311 13823 0 0,'0'-2'315'0'0,"-1"0"-227"0"0,0 0 1 0 0,0-1-1 0 0,0 1 0 0 0,0-1 1 0 0,1 1-1 0 0,-1-1 0 0 0,1 1 1 0 0,0-1-1 0 0,0 0 1 0 0,0 1-1 0 0,0-1 0 0 0,0 1 1 0 0,1-1-1 0 0,-1 1 0 0 0,1-1 1 0 0,0 1-1 0 0,-1-1 0 0 0,1 1 1 0 0,0-1-1 0 0,0 1 0 0 0,1 0 1 0 0,0-2-89 0 0,6-9 597 0 0,0 1 1 0 0,1 0-1 0 0,6-7-597 0 0,-7 10 429 0 0,9-10 30 0 0,0 1 1 0 0,2 1-1 0 0,0 0 0 0 0,1 1 0 0 0,1 2 0 0 0,0 0 0 0 0,1 1 0 0 0,0 1 1 0 0,1 1-1 0 0,0 1 0 0 0,13-3-459 0 0,-26 10 26 0 0,0 0-1 0 0,0 1 1 0 0,0 0 0 0 0,0 1-1 0 0,0 0 1 0 0,0 1 0 0 0,8 1-26 0 0,-13-1-1 0 0,0 0 0 0 0,0 1 0 0 0,0 0 0 0 0,0 0 0 0 0,0 1 0 0 0,-1-1 0 0 0,1 1 0 0 0,0 0 0 0 0,-1 0 1 0 0,0 1-1 0 0,1-1 0 0 0,-1 1 0 0 0,0 0 0 0 0,0 0 0 0 0,0 0 0 0 0,1 2 1 0 0,-4-4 0 0 0,0 1 0 0 0,0-1 0 0 0,1 0 0 0 0,-1 0 0 0 0,0 1 0 0 0,-1-1 0 0 0,1 1 0 0 0,0-1 0 0 0,0 1 0 0 0,0-1 0 0 0,-1 1 0 0 0,1-1 0 0 0,-1 1 0 0 0,1 0 0 0 0,-1-1 0 0 0,0 1 0 0 0,0 0 0 0 0,1 4 0 0 0,2 5 4 0 0,-1 0 0 0 0,0-1 0 0 0,-1 1-1 0 0,0 0 1 0 0,-1-1 0 0 0,-1 7-4 0 0,-1 18 1025 0 0,-5 11-1025 0 0,2-7 835 0 0,-3 10-752 0 0,-2-1 0 0 0,-6 12-83 0 0,-8 38-1 0 0,16-64 1 0 0,-12 29 0 0 0,10-37 0 0 0,2 1 0 0 0,1 0 0 0 0,-1 14 0 0 0,7-34 0 0 0,0 0 0 0 0,0 1 0 0 0,0-1 0 0 0,1 1 0 0 0,0 0 0 0 0,0-1 0 0 0,1 1 0 0 0,0-1 0 0 0,0 0 0 0 0,0 1 0 0 0,3 5 0 0 0,-2-6-64 0 0,-2-5-273 0 0,0-2-138 0 0,0 0-33 0 0,2-4 40 0 0,-2 3 360 0 0,1 0 0 0 0,-1 1 0 0 0,1-1 0 0 0,-1 0 0 0 0,0 0 0 0 0,1 1 0 0 0,-1-1 0 0 0,0 0 0 0 0,0 0 0 0 0,0 0 0 0 0,0 1 0 0 0,0-1 0 0 0,0 0 0 0 0,0 0 0 0 0,0 0-1 0 0,0 1 1 0 0,0-1 0 0 0,0 0 0 0 0,0 0 0 0 0,-1 0 0 0 0,1 1 0 0 0,0-1 0 0 0,0 0 0 0 0,-1 0 0 0 0,1 1 0 0 0,-1-1 0 0 0,1 0 0 0 0,-1 0 108 0 0,-1-3-474 0 0,-7-15-1189 0 0,-1 9-3467 0 0,0 3-670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4:36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1 486 13823 0 0,'0'0'315'0'0,"0"0"45"0"0,0 0 21 0 0,0 0-49 0 0,7 0 290 0 0,-5-1 4912 0 0,-3 0-5444 0 0,1-1 0 0 0,0 1 0 0 0,0-1 0 0 0,0 1-1 0 0,0 0 1 0 0,0-1 0 0 0,0 1 0 0 0,0 0 0 0 0,0-1 0 0 0,1 1-1 0 0,-1-1 1 0 0,0 1 0 0 0,1 0 0 0 0,-1 0 0 0 0,1-1 0 0 0,-1 1-1 0 0,1 0 1 0 0,0-1-90 0 0,0 0 133 0 0,0 0-1 0 0,0 0 0 0 0,0 0 0 0 0,0 0 1 0 0,-1 0-1 0 0,1 0 0 0 0,-1 0 0 0 0,1-1 1 0 0,-1 1-1 0 0,0 0 0 0 0,0-1-132 0 0,-1-17 464 0 0,2-1 0 0 0,0 0 0 0 0,1 0 0 0 0,1 1 0 0 0,1-1 0 0 0,1 1 0 0 0,3-9-464 0 0,0 8 392 0 0,1 0 0 0 0,0 1 0 0 0,2 0 0 0 0,0 1 0 0 0,4-4-392 0 0,4-9 18 0 0,-12 20-18 0 0,1-1-1 0 0,0 2 1 0 0,0-1-1 0 0,4-2 1 0 0,-2 3 0 0 0,11-11 0 0 0,-20 21 0 0 0,0 0 0 0 0,1 1 0 0 0,-1-1 0 0 0,0 0 0 0 0,1 0 0 0 0,-1 1 0 0 0,1-1 0 0 0,-1 0 0 0 0,1 1 0 0 0,0 0 0 0 0,-1-1 0 0 0,1 1 0 0 0,0 0 0 0 0,-1 0 0 0 0,1 0 0 0 0,0 0 0 0 0,7 3 0 0 0,-5 1 0 0 0,-1-1 0 0 0,0 1 0 0 0,1 0 0 0 0,-1 1 0 0 0,-1-1 0 0 0,1 0 0 0 0,-1 1 0 0 0,1 0 0 0 0,-1-1 0 0 0,0 2 0 0 0,15 52 0 0 0,-16-56 0 0 0,3 24 0 0 0,0-1 0 0 0,-2 1 0 0 0,0 0 0 0 0,-3 20 0 0 0,1-24 0 0 0,-1 3-4 0 0,-1 1 0 0 0,-1-1-1 0 0,-3 9 5 0 0,1-4-51 0 0,5-29-286 0 0,0-1-138 0 0,0 0-33 0 0,0 0-72 0 0,0 0-285 0 0,0 0-126 0 0,1-2 536 0 0,0 1 0 0 0,0-1 1 0 0,-1 0-1 0 0,1 0 0 0 0,0 0 0 0 0,-1 0 0 0 0,1 0 0 0 0,-1-2 455 0 0,0 4-273 0 0,2-8-662 0 0,0 1-1 0 0,0 1 1 0 0,1-1 0 0 0,1-3 935 0 0,-2 7-280 0 0,12-26-1767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4:29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0,'0'0'630'0'0,"0"0"-13"0"0,0 0-320 0 0,0 0 105 0 0,0 0 87 0 0,0 0 20 0 0,0 0 71 0 0,2 0 286 0 0,44 4 4382 0 0,35-2-5248 0 0,-37-2 29 0 0,-1 2 0 0 0,13 3-29 0 0,25 9 0 0 0,-71-14-133 0 0,-9 0-563 0 0,-28 10-2427 0 0,18-9 1973 0 0,1 0-1 0 0,-1 0 0 0 0,1-1 1 0 0,-1 0-1 0 0,-5-1 1151 0 0,-4-1-2047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4:29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0,'0'0'315'0'0,"0"0"45"0"0,0 2 21 0 0,2 3-269 0 0,-1 0 0 0 0,1 1-1 0 0,0-1 1 0 0,0 0 0 0 0,3 4-112 0 0,-4-7 195 0 0,1 0 1 0 0,0 0-1 0 0,-1 0 1 0 0,1 0 0 0 0,0 0-1 0 0,0-1 1 0 0,0 1 0 0 0,0-1-1 0 0,1 1 1 0 0,-1-1 0 0 0,0 0-1 0 0,0 0 1 0 0,1 0 0 0 0,1 0-196 0 0,31 10 1916 0 0,1-1 1 0 0,0-2 0 0 0,24 1-1917 0 0,-9-8 1623 0 0,-43 0-1739 0 0,-6-1-580 0 0,-2 0-258 0 0,1-1-56 0 0,7-6-13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4:34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64 268 10135 0 0,'0'0'464'0'0,"0"0"-9"0"0,0 0-155 0 0,0 0 443 0 0,0 0 227 0 0,0 0 44 0 0,-2-1-61 0 0,2 1-878 0 0,0 0 0 0 0,-1 0 0 0 0,1 0 0 0 0,0 0 0 0 0,0 0 0 0 0,-1 0 0 0 0,1-1-1 0 0,0 1 1 0 0,0 0 0 0 0,-1 0 0 0 0,1 0 0 0 0,0 0 0 0 0,0-1 0 0 0,0 1 0 0 0,-1 0 0 0 0,1 0 0 0 0,0-1 0 0 0,0 1 0 0 0,0 0 0 0 0,0 0 0 0 0,-1-1 0 0 0,1 1 0 0 0,0 0 0 0 0,0-1 0 0 0,0 1-1 0 0,0 0 1 0 0,0 0 0 0 0,0-1 0 0 0,0 1 0 0 0,0 0 0 0 0,0-1-75 0 0,4-9 3657 0 0,1 2-3816 0 0,-3 4 407 0 0,0 0-1 0 0,1 0 1 0 0,0 1-1 0 0,0-1 1 0 0,0 1 0 0 0,0-1-1 0 0,0 1 1 0 0,2-1-248 0 0,14-15 666 0 0,-8 4-191 0 0,-1-1 0 0 0,0 0 0 0 0,-1 0 0 0 0,2-7-475 0 0,22-52 165 0 0,-29 64-165 0 0,-3 2 72 0 0,-1 7 299 0 0,0 2-364 0 0,0 0 1 0 0,0-1 0 0 0,0 1-1 0 0,0 0 1 0 0,0 0 0 0 0,0 0-1 0 0,0-1 1 0 0,0 1-1 0 0,0 0 1 0 0,0 0 0 0 0,0-1-1 0 0,0 1 1 0 0,0 0 0 0 0,0 0-1 0 0,0 0 1 0 0,0 0-1 0 0,0-1 1 0 0,0 1 0 0 0,0 0-1 0 0,-1 0 1 0 0,1 0 0 0 0,0-1-1 0 0,0 1 1 0 0,0 0-1 0 0,0 0 1 0 0,0 0 0 0 0,-1 0-1 0 0,1 0 1 0 0,0 0 0 0 0,0-1-1 0 0,0 1 1 0 0,0 0-1 0 0,-1 0 1 0 0,1 0 0 0 0,0 0-1 0 0,0 0 1 0 0,0 0 0 0 0,-1 0-1 0 0,1 0 1 0 0,0 0-1 0 0,0 0 1 0 0,0 0 0 0 0,-1 0-1 0 0,1 0 1 0 0,0 0 0 0 0,0 0-1 0 0,-1 0 1 0 0,1 0-1 0 0,0 0 1 0 0,0 0-8 0 0,-15 9 537 0 0,10-5-365 0 0,0 1 0 0 0,1-1-1 0 0,-1 1 1 0 0,-2 5-172 0 0,1 1 0 0 0,0 1 0 0 0,1-1 0 0 0,0 1 0 0 0,-1 9 0 0 0,-3 5 0 0 0,7-19 0 0 0,0 1 0 0 0,1-1 0 0 0,0 1 0 0 0,0-1 0 0 0,0 2 0 0 0,-4 29 0 0 0,-4-3 0 0 0,2 0 0 0 0,0 5 0 0 0,3-9 0 0 0,-1 1 0 0 0,2-1 0 0 0,2 1 0 0 0,0 6 0 0 0,1-28 0 0 0,-3 3 0 0 0,0-10 0 0 0,1-2 0 0 0,-3 6 0 0 0,5-6 0 0 0,0-1 0 0 0,0 0 0 0 0,-1 1 0 0 0,1-1 0 0 0,0 1 0 0 0,-1-1 0 0 0,1 0 0 0 0,-1 1 0 0 0,1-1 0 0 0,0 0 0 0 0,-1 1 0 0 0,1-1 0 0 0,-1 0 0 0 0,1 0 0 0 0,-1 1 0 0 0,1-1 0 0 0,-1 0 0 0 0,1 0 0 0 0,-1 0 0 0 0,-5 3 0 0 0,4-2 0 0 0,-11 0 0 0 0,11-1 0 0 0,1 0 0 0 0,0-1 0 0 0,0 1 0 0 0,0 0 0 0 0,0-1 0 0 0,0 1 0 0 0,0 0 0 0 0,0-1 0 0 0,0 1 0 0 0,0-1 0 0 0,1 0 0 0 0,-1 1 0 0 0,0-1 0 0 0,0 0 0 0 0,0 0 0 0 0,1 1 0 0 0,-1-1 0 0 0,0 0 0 0 0,1 0 0 0 0,-1 0 0 0 0,0 0 0 0 0,1 0 0 0 0,0 0 0 0 0,-1 0 0 0 0,1 0 0 0 0,-1 0 0 0 0,1 0 0 0 0,0 0 0 0 0,0 0 0 0 0,0 1 0 0 0,-1-3-130 0 0,1 1 0 0 0,-1-1 0 0 0,1 1 1 0 0,0-1-1 0 0,0 1 0 0 0,0-1 0 0 0,0 1 0 0 0,0-1 0 0 0,1 1 0 0 0,-1 0 0 0 0,1-1 1 0 0,0 1-1 0 0,0-2 130 0 0,16-32-3220 0 0,-4 9 1364 0 0,-6 8 324 0 0,-2 4-4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4:35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15663 0 0,'0'0'356'0'0,"0"0"50"0"0,0 0 20 0 0,3-1-42 0 0,11-9-255 0 0,-13 5-108 0 0,-2 4-23 0 0,5-9 820 0 0,0 1 0 0 0,0-1 0 0 0,1 1 0 0 0,0 0 0 0 0,1 1 0 0 0,0-1 0 0 0,0 1 0 0 0,1 0-818 0 0,-3 4 204 0 0,0 0-1 0 0,0 1 0 0 0,0-1 1 0 0,1 1-1 0 0,-1 0 1 0 0,2 0-204 0 0,14-10 419 0 0,-13 7-299 0 0,0 1 0 0 0,0 0 0 0 0,1 0 0 0 0,0 1 0 0 0,0 0 0 0 0,0 0 0 0 0,1 1 0 0 0,-1 0 0 0 0,1 0 0 0 0,0 1 0 0 0,-1 0 0 0 0,7 0-120 0 0,12-1 320 0 0,-19 2-263 0 0,0 0 1 0 0,0 1 0 0 0,0 0-1 0 0,-1 0 1 0 0,6 1-58 0 0,-5 1 0 0 0,0 0 0 0 0,0 0 0 0 0,0 1 0 0 0,0 0 0 0 0,0 0 0 0 0,0 1 0 0 0,-1 0 0 0 0,0 1 0 0 0,0 0 0 0 0,0 0 0 0 0,0 0 0 0 0,3 5 0 0 0,8 7 0 0 0,-2 1 0 0 0,0 1 0 0 0,11 16 0 0 0,-25-32 0 0 0,0 1 0 0 0,0-1 0 0 0,0 0 0 0 0,0 1 0 0 0,0-1 0 0 0,-1 1 0 0 0,0 0 0 0 0,1-1 0 0 0,-1 1 0 0 0,-1 0 0 0 0,1 0 0 0 0,0 0 0 0 0,-1 0 0 0 0,0-1 0 0 0,0 2 0 0 0,0-2 0 0 0,-1 0 0 0 0,0 1 0 0 0,0-1 0 0 0,0 0 0 0 0,0 1 0 0 0,0-1 0 0 0,-1 0 0 0 0,1 0 0 0 0,-1 0 0 0 0,0 0 0 0 0,0 0 0 0 0,0 0 0 0 0,0-1 0 0 0,-1 1 0 0 0,1-1 0 0 0,-1 1 0 0 0,0-1 0 0 0,-10 9 0 0 0,-1-1 0 0 0,-1-1 0 0 0,1 0 0 0 0,-2-1 0 0 0,1 0 0 0 0,-1-1 0 0 0,-3 0 0 0 0,-30 9 0 0 0,-38 7 0 0 0,27-10-92 0 0,53-12 41 0 0,-1-1-1 0 0,1 1 1 0 0,0-1-1 0 0,0 0 0 0 0,-1-1 1 0 0,-6-1 51 0 0,12 2-475 0 0,2-4 118 0 0,0 1 0 0 0,1 0 0 0 0,-1-1 0 0 0,1 1 1 0 0,-1 0-1 0 0,1 0 0 0 0,0 0 0 0 0,0-1 0 0 0,1 1 0 0 0,-1 0 0 0 0,1 0 0 0 0,-1 0 0 0 0,1 1 0 0 0,0-1 0 0 0,0 0 1 0 0,0 1-1 0 0,0-1 0 0 0,1 1 0 0 0,0-1 357 0 0,11-10-2047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4:36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0 15663 0 0,'0'0'356'0'0,"0"0"50"0"0,0 0 20 0 0,0 0-42 0 0,-7 5-165 0 0,-8 11 342 0 0,0-1 0 0 0,0 2 0 0 0,2 0 0 0 0,0 0 0 0 0,1 1 0 0 0,1 1 0 0 0,-5 12-561 0 0,-15 35 4165 0 0,-12 42-4165 0 0,39-98 21 0 0,-7 22-21 0 0,0 0 0 0 0,2 1 0 0 0,1 6 0 0 0,5-24 0 0 0,1 0 0 0 0,1 0 0 0 0,0 0 0 0 0,1 1 0 0 0,0-1 0 0 0,2 0 0 0 0,0 0 0 0 0,1 3 0 0 0,-2-12 0 0 0,1 0 0 0 0,0 0 0 0 0,0-1 0 0 0,0 1 0 0 0,1-1 0 0 0,0 1 0 0 0,0-1 0 0 0,3 3 0 0 0,2-2-64 0 0,-6-6-28 0 0,-1 0 1 0 0,1 0-1 0 0,-1 0 1 0 0,1 0-1 0 0,-1 0 0 0 0,1 0 1 0 0,-1 0-1 0 0,1-1 0 0 0,-1 1 1 0 0,1 0-1 0 0,-1-1 0 0 0,0 0 1 0 0,1 1-1 0 0,-1-1 0 0 0,0 0 1 0 0,1 1-1 0 0,-1-1 0 0 0,0 0 1 0 0,0 0-1 0 0,1 0 1 0 0,-1 0-1 0 0,0 0 92 0 0,3-4-813 0 0,1 0 0 0 0,-1-1 0 0 0,1 1-1 0 0,-1-3 814 0 0,0 3-916 0 0,3-5-619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4:36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15663 0 0,'-1'2'719'0'0,"-21"30"258"0"0,19-28-712 0 0,1-1 0 0 0,0 1-1 0 0,-1 0 1 0 0,2 0 0 0 0,-1 0 0 0 0,0 0-1 0 0,1 1-264 0 0,-6 11 1013 0 0,1-1-247 0 0,1 1 1 0 0,0 0-1 0 0,1 0 1 0 0,0 4-767 0 0,-12 40 228 0 0,12-46 140 0 0,1 1 0 0 0,1 0 0 0 0,0 0 0 0 0,0 0 0 0 0,2 11-368 0 0,-1-8 192 0 0,2 5-172 0 0,0-15-21 0 0,0-1 0 0 0,-1 1 0 0 0,0 0 0 0 0,-1 4 1 0 0,1-12 0 0 0,0 0 0 0 0,0 0 0 0 0,0 0 0 0 0,0 0 0 0 0,0 0 0 0 0,0 0 0 0 0,-1 0 0 0 0,1 0 0 0 0,0 0 0 0 0,0 0 0 0 0,0 0 0 0 0,0 0 0 0 0,0 0 0 0 0,0 0 0 0 0,0 0 0 0 0,0 0 0 0 0,0 0 0 0 0,0 0 0 0 0,0 0 0 0 0,0 0 0 0 0,0 0 0 0 0,0 0 0 0 0,0 0 0 0 0,0 0 0 0 0,0-1 0 0 0,0 1 0 0 0,0 0 0 0 0,0 0 0 0 0,0 0 0 0 0,0 0 0 0 0,0 0 0 0 0,0 0 0 0 0,-1 0 0 0 0,1 0 0 0 0,0 0 0 0 0,0 0 0 0 0,0 0 0 0 0,0 1 0 0 0,0-1 0 0 0,0 0 0 0 0,0 0 0 0 0,0 0 0 0 0,0 0 0 0 0,0 0 0 0 0,0 0 0 0 0,0 0 0 0 0,0 0 0 0 0,0 0 0 0 0,0 0 0 0 0,0 0 0 0 0,0 0 0 0 0,0 0 0 0 0,0 0 0 0 0,0 0 0 0 0,0 0 0 0 0,0 0 0 0 0,0 0 0 0 0,0 0 0 0 0,-4-8 0 0 0,-3-11 0 0 0,6 10 0 0 0,0 0 0 0 0,0-1 0 0 0,1 1 0 0 0,1 0 0 0 0,-1-1 0 0 0,2 1 0 0 0,-1 0 0 0 0,1-1 0 0 0,2-2 0 0 0,6-21 0 0 0,14-28 0 0 0,-21 52 0 0 0,10-19 0 0 0,2 1 0 0 0,14-22 0 0 0,3-4 0 0 0,-25 43 0 0 0,-7 9 0 0 0,0 1 0 0 0,0 0 0 0 0,0 0 0 0 0,1-1 0 0 0,-1 1 0 0 0,0 0 0 0 0,0 0 0 0 0,0-1 0 0 0,1 1 0 0 0,-1 0 0 0 0,0 0 0 0 0,0 0 0 0 0,1 0 0 0 0,-1-1 0 0 0,0 1 0 0 0,0 0 0 0 0,1 0 0 0 0,-1 0 0 0 0,0 0 0 0 0,0 0 0 0 0,1 0 0 0 0,-1 0 0 0 0,0 0 0 0 0,1 0 0 0 0,-1 0 0 0 0,0 0 0 0 0,1 0 0 0 0,-1 0 0 0 0,0 0 0 0 0,0 0 0 0 0,1 0 0 0 0,-1 0 0 0 0,0 0 0 0 0,1 0 0 0 0,-1 0 0 0 0,0 0 0 0 0,0 0 0 0 0,1 1 0 0 0,-1-1 0 0 0,0 0 0 0 0,0 0 0 0 0,1 0 0 0 0,-1 1 0 0 0,0-1 0 0 0,0 0 0 0 0,0 0 0 0 0,1 0 0 0 0,-1 1 0 0 0,0-1 0 0 0,0 0 0 0 0,0 0 0 0 0,0 1 0 0 0,0-1 0 0 0,0 0 0 0 0,1 1 0 0 0,-1-1 0 0 0,0 0 0 0 0,0 1 0 0 0,1 1 0 0 0,0 0 0 0 0,1-1 0 0 0,-1 1 0 0 0,1 0 0 0 0,-1 0 0 0 0,1-1 0 0 0,0 1 0 0 0,-1-1 0 0 0,1 1 0 0 0,0-1 0 0 0,1 1 0 0 0,2 0 0 0 0,-4-1 0 0 0,0 0 0 0 0,0 0 0 0 0,0-1 0 0 0,1 1 0 0 0,-1 0 0 0 0,0-1 0 0 0,0 1 0 0 0,1-1 0 0 0,-1 1 0 0 0,0-1 0 0 0,1 1 0 0 0,-1-1 0 0 0,0 0 0 0 0,1 0 0 0 0,-1 0 0 0 0,1 0 0 0 0,0 0 0 0 0,3 0 0 0 0,5 0-2 0 0,1-1 1 0 0,0 0-1 0 0,0 0 0 0 0,0-2 0 0 0,1 1 2 0 0,17-4 81 0 0,-27 5-7 0 0,0 1 0 0 0,0 0 0 0 0,0-1 0 0 0,0 1 0 0 0,0 0 0 0 0,0 0-1 0 0,0 0 1 0 0,1 1 0 0 0,-1-1 0 0 0,0 0 0 0 0,0 1 0 0 0,0 0 0 0 0,0-1 0 0 0,0 1-74 0 0,1 2 134 0 0,1-1 1 0 0,-2 1-1 0 0,1-1 1 0 0,0 1-1 0 0,0 0 0 0 0,-1 0 1 0 0,1 1-135 0 0,-2-3 0 0 0,1 2 0 0 0,0 1 0 0 0,1 0 0 0 0,-1 0 0 0 0,-1 0 0 0 0,1 1 0 0 0,-1-1 0 0 0,1 0 0 0 0,-1 1 0 0 0,0-1 0 0 0,-1 1 0 0 0,1-1 0 0 0,-1 3 0 0 0,1 13 0 0 0,-1 1 0 0 0,-2 3 0 0 0,2-8 0 0 0,-8 74 0 0 0,7-79 0 0 0,0 0 0 0 0,0-1 0 0 0,-1 1 0 0 0,0 0 0 0 0,-1-1 0 0 0,0 0 0 0 0,-1 0 0 0 0,-3 7 0 0 0,-2-4 0 0 0,2-10 0 0 0,-3 0 0 0 0,8-3-2 0 0,0 1-1 0 0,-1 0 1 0 0,1-1-1 0 0,-1 0 1 0 0,1 0 0 0 0,-1 1-1 0 0,1-2 1 0 0,0 1-1 0 0,-1 0 1 0 0,1 0-1 0 0,-1-1 1 0 0,1 1 0 0 0,0-1-1 0 0,-1 0 1 0 0,1 0-1 0 0,0 0 1 0 0,0 0-1 0 0,-1 0 1 0 0,1 0 0 0 0,0 0-1 0 0,0-1 1 0 0,0 1-1 0 0,1-1 1 0 0,-1 0 0 0 0,-2-1 2 0 0,-3-6-41 0 0,-1 0 1 0 0,1-1 0 0 0,1 0 0 0 0,0 0 0 0 0,0 0 40 0 0,-8-14-140 0 0,9 18 49 0 0,0-1 1 0 0,0 1-1 0 0,0 0 1 0 0,-1 0 0 0 0,0 1-1 0 0,0-1 1 0 0,-1 1-1 0 0,0 1 1 0 0,1-1-1 0 0,-4 0 91 0 0,5 2-45 0 0,0 1-1 0 0,0 0 0 0 0,-1 0 0 0 0,1 0 1 0 0,0 1-1 0 0,-1-1 0 0 0,0 1 0 0 0,1 1 1 0 0,-1-1-1 0 0,1 1 0 0 0,-1 0 0 0 0,0 0 1 0 0,1 1-1 0 0,-1-1 0 0 0,-2 2 46 0 0,4-2 0 0 0,3 0 0 0 0,0 0 0 0 0,-1 1 0 0 0,1-1 0 0 0,0 0 0 0 0,0 1 0 0 0,0-1 0 0 0,-1 0 0 0 0,1 1 0 0 0,0 0 0 0 0,0-1 0 0 0,0 1 0 0 0,0 0 0 0 0,0-1 0 0 0,0 1 0 0 0,0 0 0 0 0,0 0 0 0 0,0 0 0 0 0,0 0 0 0 0,-2 6 0 0 0,3-6 0 0 0,1 0 0 0 0,-1 0 0 0 0,1 0 0 0 0,0 0 0 0 0,-1 1 0 0 0,1-1 0 0 0,0 0 0 0 0,0 0 0 0 0,0 0 0 0 0,0 0 0 0 0,0-1 0 0 0,0 1 0 0 0,0 0 0 0 0,0 0 0 0 0,0-1 0 0 0,0 1 0 0 0,0 0 0 0 0,0-1 0 0 0,1 1 0 0 0,-1-1 0 0 0,0 1 0 0 0,0-1 0 0 0,1 0 0 0 0,-1 0 0 0 0,0 1 0 0 0,1-1 0 0 0,37 4 0 0 0,-8-4 0 0 0,0-1 0 0 0,0-2 0 0 0,7-2 0 0 0,92-19 0 0 0,-96 12-140 0 0,-32 11-585 0 0,-2 1-246 0 0,0 0-906 0 0,0 0-3640 0 0,0 0-1565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4:37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50 316 11975 0 0,'0'0'267'0'0,"0"0"42"0"0,0 0 17 0 0,0 2-28 0 0,2 31 1246 0 0,-2-31-964 0 0,0-2 286 0 0,-5 9 2099 0 0,4-8-2793 0 0,-13 14 1381 0 0,13-15-1041 0 0,1 0 0 0 0,0 0 0 0 0,0 0 0 0 0,0 0-452 0 0,0 1-1 0 0,0-1 1 0 0,-1 0-1 0 0,1 0 1 0 0,0 0 0 0 0,0 1-1 0 0,0-1 1 0 0,0 0-1 0 0,0 0 1 0 0,-1 0-1 0 0,1 0 1 0 0,0 0 0 0 0,0 1-1 0 0,0-1 1 0 0,0 0-1 0 0,-1 0 1 0 0,1 0-1 0 0,0 0 1 0 0,0 0 0 0 0,0 0-1 0 0,-1 0 1 0 0,1 0-1 0 0,0 0 1 0 0,0 0-1 0 0,-1 0 1 0 0,1 0 0 0 0,0 0-1 0 0,0 0 1 0 0,0 0-1 0 0,-1 0 1 0 0,1 0-1 0 0,0 0 1 0 0,0 0 0 0 0,-1 0-1 0 0,1 0 1 0 0,0 0-1 0 0,0 0 1 0 0,0 0-1 0 0,-1 0 1 0 0,1 0 0 0 0,0-1-1 0 0,0 1 1 0 0,0 0-1 0 0,0 0 1 0 0,-1 0-1 0 0,1 0 1 0 0,0 0 0 0 0,0-1-60 0 0,-10-5 1236 0 0,9 4-1216 0 0,-1 0 0 0 0,1 0 0 0 0,0 0-1 0 0,0 0 1 0 0,0 0 0 0 0,0 0 0 0 0,0 0 0 0 0,1-1-1 0 0,-1 1 1 0 0,1 0 0 0 0,-1 0 0 0 0,1-1 0 0 0,0 1 0 0 0,0 0-1 0 0,0-1 1 0 0,0 1 0 0 0,0 0 0 0 0,0-1 0 0 0,1 1-1 0 0,-1 0 1 0 0,1-1 0 0 0,0 0-20 0 0,2-7 45 0 0,1 0 0 0 0,0 1 0 0 0,0 0 0 0 0,3-6-45 0 0,35-52 262 0 0,-30 49-81 0 0,2 0 233 0 0,0 0 0 0 0,1 1 0 0 0,3-2-414 0 0,15-16 363 0 0,-24 25-363 0 0,1 1 0 0 0,0 0 0 0 0,1 0 0 0 0,0 1 0 0 0,0 1 0 0 0,1 0 0 0 0,0 0 0 0 0,4 0 0 0 0,-7 5 0 0 0,-7 3 0 0 0,-1-1 0 0 0,1 1 0 0 0,0 0 0 0 0,0 0 0 0 0,0 0 0 0 0,0 0 0 0 0,-1 0 0 0 0,1 1 0 0 0,-1-1 0 0 0,1 0 0 0 0,-1 1 0 0 0,1-1 0 0 0,-1 1 0 0 0,0 0 0 0 0,0-1 0 0 0,1 1 0 0 0,-1 0 0 0 0,-1 0 0 0 0,1 0 0 0 0,0 0 0 0 0,0 0 0 0 0,-1 0 0 0 0,1 1 0 0 0,1 4 0 0 0,0 0 0 0 0,0 0 0 0 0,-1 1 0 0 0,0-1 0 0 0,-1 1 0 0 0,0 0 0 0 0,-1 7 0 0 0,0 1 0 0 0,-2-1 0 0 0,0 1 0 0 0,0-1 0 0 0,-2 0 0 0 0,0 0 0 0 0,-3 7 0 0 0,-2 4 0 0 0,5-10 0 0 0,-1 2 0 0 0,-1-1 0 0 0,-2 4 0 0 0,-2 6-64 0 0,10-25-273 0 0,1-2-138 0 0,0 0-33 0 0,0 0 65 0 0,1-1 294 0 0,25-31-1714 0 0,13-15-7370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4:38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21191 0 0,'-18'98'2324'0'0,"13"-68"-576"0"0,-2 28-1748 0 0,0 7 1232 0 0,-29 162-40 0 0,36-225-821 0 0,0-2 117 0 0,-3-20 613 0 0,3-15-1098 0 0,2 1 1 0 0,1 0-1 0 0,2 0 0 0 0,1 0 0 0 0,2-1-3 0 0,-5 22 0 0 0,25-103 72 0 0,-14 81 951 0 0,-8 19-235 0 0,-5 15-783 0 0,-1 0 0 0 0,1 0 0 0 0,0 0 0 0 0,-1 0 0 0 0,1 0 0 0 0,0 0 0 0 0,-1 0 0 0 0,1 0 0 0 0,0 1 1 0 0,0-1-1 0 0,0 0 0 0 0,0 1 0 0 0,0-1 0 0 0,0 1 0 0 0,0-1 0 0 0,0 1 0 0 0,0-1 0 0 0,0 1 0 0 0,0-1 0 0 0,0 1 1 0 0,0 0-1 0 0,0 0 0 0 0,0 0 0 0 0,0-1 0 0 0,0 1 0 0 0,0 0 0 0 0,0 0 0 0 0,1 1 0 0 0,-1-1 0 0 0,0 0 0 0 0,0 0 1 0 0,0 0-1 0 0,0 1-5 0 0,8-1-3 0 0,0-1 3 0 0,0 1 0 0 0,1 0 0 0 0,-1 0 0 0 0,1 0 0 0 0,-1 1 0 0 0,7 2 0 0 0,9 3 0 0 0,21 8 0 0 0,-43-13 0 0 0,0 0 0 0 0,0 0 0 0 0,0 0 0 0 0,0 0 0 0 0,-1 0 0 0 0,1 1 0 0 0,0-1 0 0 0,0 1 0 0 0,-1 0 0 0 0,5 2 0 0 0,-6-3 0 0 0,0-1 0 0 0,1 1 0 0 0,-1 0 0 0 0,0-1 0 0 0,0 1 0 0 0,1 0 0 0 0,-1 0 0 0 0,0 0 0 0 0,0 0 0 0 0,0 0 0 0 0,0 0 0 0 0,0 0 0 0 0,-1 0 0 0 0,1 0 0 0 0,0 0 0 0 0,0 0 0 0 0,-1 1 0 0 0,1-1 0 0 0,0 0 0 0 0,-1 1 0 0 0,0-1 0 0 0,1 0 0 0 0,-1 1 0 0 0,0 0 0 0 0,1 2 0 0 0,0 0 0 0 0,-1 0 0 0 0,1-1 0 0 0,-1 1 0 0 0,0 0 0 0 0,-1 0 0 0 0,1 0 0 0 0,0 0 0 0 0,-1-1 0 0 0,0 1 0 0 0,0 0 0 0 0,0 0 0 0 0,-1-1 0 0 0,1 1 0 0 0,-1-1 0 0 0,0 1 0 0 0,1-1 0 0 0,-2 0 0 0 0,1 0 0 0 0,0 0 0 0 0,-1 0 0 0 0,1 0 0 0 0,-1 0 0 0 0,0-1 0 0 0,0 1 0 0 0,-4 3 0 0 0,-1 0 0 0 0,1 0 0 0 0,-1-1 0 0 0,0 0 0 0 0,0-1 0 0 0,-1 0 0 0 0,1 0 0 0 0,-1-1 0 0 0,-4 1 0 0 0,-13-2 0 0 0,19-3 0 0 0,3-3 0 0 0,4 2 0 0 0,1 1 0 0 0,-1 0 0 0 0,1-1 0 0 0,-1 1 0 0 0,1 0 0 0 0,0-1 0 0 0,-1 1 0 0 0,1 0 0 0 0,0 0 0 0 0,0 0 0 0 0,0 0 0 0 0,0 0 0 0 0,0 0 0 0 0,0 0 0 0 0,0 0 0 0 0,0 0 0 0 0,1 0 0 0 0,-1 0 0 0 0,27-16 0 0 0,-24 15 0 0 0,-1 0 0 0 0,0 1 0 0 0,1-1 0 0 0,-1 1 0 0 0,0 0 0 0 0,1 0 0 0 0,-1 0 0 0 0,1 0 0 0 0,-1 1 0 0 0,1-1 0 0 0,-1 1 0 0 0,1 0 0 0 0,0 0 0 0 0,-1 0 0 0 0,1 1 0 0 0,-1-1 0 0 0,1 1 0 0 0,-1 0 0 0 0,1 0 0 0 0,-1 0 0 0 0,0 0 0 0 0,1 1 0 0 0,-1-1 0 0 0,0 1 0 0 0,0 0 0 0 0,2 1 0 0 0,0 1 0 0 0,-1 0 0 0 0,1 0 0 0 0,-1 0 0 0 0,0 0 0 0 0,-1 1 0 0 0,1-1 0 0 0,-1 1 0 0 0,0 0 0 0 0,0 0 0 0 0,0 0 0 0 0,-1 1 0 0 0,1-1 0 0 0,-1 1 0 0 0,-1-1 0 0 0,1 3 0 0 0,0 0 0 0 0,-1-1 0 0 0,0 1 0 0 0,0-1 0 0 0,0 1 0 0 0,-2 5 0 0 0,1-10 0 0 0,0 0 0 0 0,-1 0 0 0 0,1 0 0 0 0,-1 0 0 0 0,0 0 0 0 0,0 0 0 0 0,0 0 0 0 0,0-1 0 0 0,0 1 0 0 0,-1 0 0 0 0,1-1 0 0 0,-1 1 0 0 0,0-1 0 0 0,0 1 0 0 0,-1 0 0 0 0,-5 5 0 0 0,-1-1 0 0 0,0 0 0 0 0,0-1 0 0 0,-1 0 0 0 0,1 0 0 0 0,-1-1 0 0 0,-1-1 0 0 0,1 1 0 0 0,0-2 0 0 0,-1 1 0 0 0,-6 0 0 0 0,3-1 0 0 0,-1-1 0 0 0,0 0 0 0 0,1-1 0 0 0,-1 0 0 0 0,0-1 0 0 0,1-1 0 0 0,-1 0 0 0 0,-10-3 0 0 0,22 3-113 0 0,1 1 0 0 0,-1-1 0 0 0,0 0 0 0 0,1 0 1 0 0,-1 0-1 0 0,0 0 0 0 0,1 0 0 0 0,-1-1 0 0 0,1 1 0 0 0,0-1 0 0 0,0 0 0 0 0,-1 0 0 0 0,1 0 1 0 0,0 0-1 0 0,0 0 0 0 0,1 0 0 0 0,-1 0 0 0 0,-1-2 113 0 0,3 3-304 0 0,-1-1-1 0 0,1 0 1 0 0,0 0-1 0 0,-1 1 1 0 0,1-1 0 0 0,0 0-1 0 0,0 0 1 0 0,0 1-1 0 0,0-1 1 0 0,1 0-1 0 0,-1 0 1 0 0,0 1 0 0 0,1-1-1 0 0,-1 0 1 0 0,1 1-1 0 0,0-1 305 0 0,4-9-6519 0 0,2 0-1387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4:3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0,'0'0'356'0'0,"0"0"50"0"0,0 0 20 0 0,0 0-42 0 0,2 0-250 0 0,0 0-88 0 0,1-1-142 0 0,11 9 1019 0 0,-7-3 114 0 0,1 1-1 0 0,-1 0 1 0 0,0 0 0 0 0,-1 0-1 0 0,1 1 1 0 0,-1 0 0 0 0,-1 0 0 0 0,3 4-1037 0 0,6 11 575 0 0,-1 1 1 0 0,4 9-576 0 0,-13-22 94 0 0,0 0 0 0 0,0 1 0 0 0,-1-1 0 0 0,0 1 0 0 0,-1 0 0 0 0,0 0 0 0 0,-1 0 0 0 0,-1 0 1 0 0,1 0-1 0 0,-2 3-94 0 0,-1 22 504 0 0,-2 1 1 0 0,-5 13-505 0 0,6-32 26 0 0,-13 59 998 0 0,-3 0 0 0 0,-16 35-1024 0 0,32-101 0 0 0,12-41-1088 0 0,0 1-5540 0 0,3-24 6628 0 0,-9 32-8868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4:39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1 182 10135 0 0,'0'0'231'0'0,"0"0"29"0"0,0 0 19 0 0,0 0 105 0 0,0 0 410 0 0,20-16 7978 0 0,-16 13-8454 0 0,-1 1 0 0 0,1-1-1 0 0,1 1 1 0 0,-1 1 0 0 0,0-1 0 0 0,0 1-1 0 0,1-1 1 0 0,-1 1 0 0 0,1 0 0 0 0,2 0-318 0 0,11 0 974 0 0,0 0 1 0 0,4 1-975 0 0,23-1 1461 0 0,37-4-1293 0 0,22 5-168 0 0,47-3 4 0 0,28 0-4 0 0,-59 2 0 0 0,-38-1 12 0 0,118-5 121 0 0,-141 2 16 0 0,-1-2 0 0 0,23-8-149 0 0,12-4-154 0 0,78-4 154 0 0,-113 19 1311 0 0,6 3-1311 0 0,-7 1 448 0 0,31 0-448 0 0,-42 1 0 0 0,0-2 0 0 0,44-7 0 0 0,-48 1 0 0 0,0 2 0 0 0,0 2 0 0 0,12 2 0 0 0,-46 1 0 0 0,2 1 0 0 0,-1 1 0 0 0,-1 1 0 0 0,-3-4-185 0 0,-8-3-272 0 0,-6-5-684 0 0,-5 2-1428 0 0,3 3-3377 0 0,-3-1-2404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4:36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77 13823 0 0,'0'0'630'0'0,"0"0"-13"0"0,2 1-393 0 0,-1 0-160 0 0,-1 0 1 0 0,1-1-1 0 0,0 1 1 0 0,0 0-1 0 0,0 0 1 0 0,0-1-1 0 0,-1 1 1 0 0,1 0-1 0 0,0 0 1 0 0,-1 0-1 0 0,1 0 0 0 0,-1 0 1 0 0,1 0-1 0 0,-1 0 1 0 0,1 0-1 0 0,-1 0 1 0 0,0 1-1 0 0,1-1 1 0 0,-1 0-1 0 0,0 0 1 0 0,0 0-1 0 0,0 0 0 0 0,0 0 1 0 0,0 0-1 0 0,0 1 1 0 0,0-1-1 0 0,0 0 1 0 0,-1 0-1 0 0,1 1-64 0 0,0 1 396 0 0,-1 0 0 0 0,1 0 0 0 0,1 0 0 0 0,-1 0 0 0 0,0 0 0 0 0,1 0 0 0 0,0 0 0 0 0,0 0 0 0 0,0 1-396 0 0,3 14 1544 0 0,2 10-314 0 0,0 10-1161 0 0,0 83 1928 0 0,-6-118-1932 0 0,1 0 0 0 0,-1 0-1 0 0,1 0 1 0 0,0 0 0 0 0,0 0 0 0 0,0 0-1 0 0,2 3-64 0 0,-2-4 62 0 0,0 0 0 0 0,0 0-1 0 0,0 0 1 0 0,0 0 0 0 0,-1 0-1 0 0,1 0 1 0 0,-1 0 0 0 0,1 1-1 0 0,-1-1 1 0 0,0 0 0 0 0,0 0-1 0 0,0 0 1 0 0,0 1 0 0 0,0-1-1 0 0,-1 0 1 0 0,1 0-62 0 0,-4 35 608 0 0,1-29-608 0 0,1-1 0 0 0,5-6 0 0 0,-20-24 0 0 0,9 8 0 0 0,0-1 0 0 0,0 0 0 0 0,2 0 0 0 0,0-1 0 0 0,1 0 0 0 0,0 0 0 0 0,-2-15 0 0 0,2-1 0 0 0,-2-25 0 0 0,7 47 0 0 0,0 0 0 0 0,0-1 0 0 0,1 1 0 0 0,1 0 0 0 0,0 0 0 0 0,2-7 0 0 0,-3 12 0 0 0,0 1 0 0 0,-1 0 0 0 0,0-1 0 0 0,0 1 0 0 0,0 0 0 0 0,-1-5 0 0 0,0 5 0 0 0,1 0 0 0 0,0 0 0 0 0,0 0 0 0 0,0 0 0 0 0,0 0 0 0 0,1 1 0 0 0,0-1 0 0 0,0 0 0 0 0,-1 3 0 0 0,1 0 0 0 0,0 1 0 0 0,0-1 0 0 0,0 1 0 0 0,0-1 0 0 0,0 1 0 0 0,1-1 0 0 0,-1 1 0 0 0,0 0 0 0 0,1 0 0 0 0,-1 0 0 0 0,1-1 0 0 0,-1 2 0 0 0,1-1 0 0 0,-1 0 0 0 0,1 0 0 0 0,0 0 0 0 0,1 0 0 0 0,-2 1 0 0 0,15-6 0 0 0,-10 8 0 0 0,-3 0 0 0 0,53 3 0 0 0,-31-3 0 0 0,-1 0 0 0 0,14 5 0 0 0,-18-2 0 0 0,-1 1 0 0 0,0 1 0 0 0,0 0 0 0 0,0 2 0 0 0,-1 0 0 0 0,0 1 0 0 0,-1 1 0 0 0,-12-8 55 0 0,-1 1 1 0 0,0 0-1 0 0,0 0 0 0 0,0 0 1 0 0,-1 1-1 0 0,1-1 0 0 0,-1 1 1 0 0,1 1-56 0 0,-4-5 34 0 0,0 0 0 0 0,1 0 0 0 0,-1 0 0 0 0,0 0 0 0 0,0 0 0 0 0,0 0 0 0 0,0 0 0 0 0,0 0 0 0 0,0 0 0 0 0,0 0 0 0 0,0 0 0 0 0,-1 0 0 0 0,1 0 0 0 0,0 0 0 0 0,0 0 0 0 0,-1 0 0 0 0,1 0 0 0 0,-1 0 0 0 0,1 0 0 0 0,-1 0 0 0 0,1 0 0 0 0,-1 0 0 0 0,0-1 0 0 0,1 1 0 0 0,-1 0 0 0 0,0 0 0 0 0,0 0-34 0 0,-25 20 687 0 0,18-16-687 0 0,0 0 0 0 0,-1-1 0 0 0,0 0 0 0 0,0 0 0 0 0,0-1 0 0 0,-1 0 0 0 0,-6 1 0 0 0,-20 3 0 0 0,-16 0 0 0 0,37-6 0 0 0,7 1 0 0 0,0-1 0 0 0,1-1 0 0 0,-1 0 0 0 0,0 0 0 0 0,0 0 0 0 0,1-1 0 0 0,-1 0 0 0 0,0-1 0 0 0,-4-1 0 0 0,54-7 0 0 0,-27 9 0 0 0,1 0 0 0 0,-1 0 0 0 0,0 2 0 0 0,1 0 0 0 0,-1 0 0 0 0,0 2 0 0 0,8 2 0 0 0,-18-4 0 0 0,0 1 0 0 0,0-1 0 0 0,-1 1 0 0 0,1 1 0 0 0,-1-1 0 0 0,1 1 0 0 0,-1-1 0 0 0,0 1 0 0 0,0 0 0 0 0,0 1 0 0 0,0-1 0 0 0,0 1 0 0 0,-1 0 0 0 0,0 0 0 0 0,0 0 0 0 0,0 0 0 0 0,0 0 0 0 0,-1 1 0 0 0,1-1 0 0 0,-1 1 0 0 0,0 0 0 0 0,0 0 0 0 0,-1 0 0 0 0,1 1 0 0 0,-1 2 0 0 0,0 1 0 0 0,0 0 0 0 0,-1-1 0 0 0,0 1 0 0 0,0 0 0 0 0,-1-1 0 0 0,0 1 0 0 0,-1 0 0 0 0,-2 5 0 0 0,-2 21 0 0 0,5-31-29 0 0,1 0 0 0 0,-1 0 0 0 0,-1 0 0 0 0,1 0 1 0 0,0 0-1 0 0,-1 0 0 0 0,0-1 0 0 0,0 1 0 0 0,0-1 0 0 0,0 1 0 0 0,-1-1 0 0 0,1 0 0 0 0,-3 2 29 0 0,0 0-128 0 0,0 0 0 0 0,-1-1 0 0 0,1 0 0 0 0,-1 0-1 0 0,0 0 1 0 0,0-1 0 0 0,-6 3 128 0 0,-2-1-283 0 0,-1 0 1 0 0,1-1-1 0 0,-1 0 0 0 0,0-1 1 0 0,0-1-1 0 0,0 0 0 0 0,-1-1 283 0 0,10-1-333 0 0,1 0 0 0 0,0 0 0 0 0,-1-1 0 0 0,1 1 0 0 0,0-1 0 0 0,0 0 0 0 0,0-1 0 0 0,0 1 0 0 0,-1-2 333 0 0,-13-5-1535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4:40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44 8287 0 0,'0'0'382'0'0,"0"0"-8"0"0,1-1-240 0 0,1-5 19 0 0,9-22 3572 0 0,-10 26-2701 0 0,-1 2 0 0 0,0 0 0 0 0,2-4-307 0 0,0 2 448 0 0,-2 3 6376 0 0,-1 14-7277 0 0,-1 0 1 0 0,-1 0-1 0 0,0 0 0 0 0,-1-1 1 0 0,-1 1-1 0 0,-6 12-264 0 0,-7 26 479 0 0,-11 34-479 0 0,-6 20 0 0 0,28-83 0 0 0,4-15 0 0 0,1 0 0 0 0,-1 0 0 0 0,2 0 0 0 0,-1 0 0 0 0,1 0 0 0 0,1 1 0 0 0,0-5 0 0 0,0-3 0 0 0,0 0 0 0 0,-1 1 0 0 0,1-1 0 0 0,-1 0 0 0 0,1 0 0 0 0,-1 0 0 0 0,0 0 0 0 0,1 0 0 0 0,-1 0 0 0 0,-1 1 0 0 0,2-1 0 0 0,-9 10 0 0 0,4-6 0 0 0,-2-1-64 0 0,6-5-273 0 0,1 0-138 0 0,0-25-1569 0 0,0 13 943 0 0,2 1 1 0 0,-1 0-1 0 0,2 0 0 0 0,-1 0 1 0 0,1 0 1100 0 0,0 1-1282 0 0,1-4-765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4:4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24 306 13823 0 0,'0'0'315'0'0,"0"0"45"0"0,0 0 21 0 0,0 0-49 0 0,-13-9 651 0 0,11 7-876 0 0,1 1 1 0 0,0-1 0 0 0,0 0-1 0 0,0-1 1 0 0,0 1-1 0 0,0 0 1 0 0,0 0-1 0 0,1 0 1 0 0,-1 0 0 0 0,1-1-1 0 0,0 1 1 0 0,-1 0-1 0 0,1-1 1 0 0,0 1-1 0 0,0 0 1 0 0,1-2-108 0 0,-1 0 399 0 0,1-1 0 0 0,1 0 1 0 0,-1 1-1 0 0,0-1 0 0 0,1 1 0 0 0,0 0 0 0 0,0 0 1 0 0,1-2-400 0 0,4-4 743 0 0,0 0 0 0 0,0 0 0 0 0,1 1 0 0 0,0 0 0 0 0,1 0 0 0 0,0 0-743 0 0,9-6 407 0 0,0 2-1 0 0,1 0 0 0 0,0 1 1 0 0,1 0-1 0 0,14-4-406 0 0,-10 4 11 0 0,-4 1-10 0 0,-1 2 0 0 0,1 0 0 0 0,0 2-1 0 0,1 0 1 0 0,0 1 0 0 0,12-1-1 0 0,-28 6 0 0 0,0 0 0 0 0,0 1 0 0 0,1-1 0 0 0,-1 1 0 0 0,0 0 0 0 0,0 1 0 0 0,0-1 0 0 0,0 1 0 0 0,0 0 0 0 0,0 1 0 0 0,0-1 0 0 0,0 1 0 0 0,0 0 0 0 0,0 0 0 0 0,-1 0 0 0 0,1 1 0 0 0,-1-1 0 0 0,0 1 0 0 0,3 3 0 0 0,-1-2 0 0 0,-1 1 0 0 0,-1 0 0 0 0,1 0 0 0 0,-1 0 0 0 0,0 0 0 0 0,0 1 0 0 0,0 0 0 0 0,-1 0 0 0 0,0 0 0 0 0,0 0 0 0 0,0 0 0 0 0,-1 0 0 0 0,2 7 0 0 0,-2-5 0 0 0,0 1 0 0 0,-1-1 0 0 0,0 1 0 0 0,0 0 0 0 0,-1-1 0 0 0,0 1 0 0 0,-1 0 0 0 0,1-1 0 0 0,-2 1 0 0 0,-1 5 0 0 0,2-9 0 0 0,-1 1 0 0 0,-1-1 0 0 0,1 0 0 0 0,-1 0 0 0 0,0-1 0 0 0,0 1 0 0 0,0 0 0 0 0,-1-1 0 0 0,0 0 0 0 0,1 0 0 0 0,-1 0 0 0 0,-1 0 0 0 0,1-1 0 0 0,-1 0 0 0 0,1 1 0 0 0,-15 7 0 0 0,1 0 0 0 0,-1-1 0 0 0,-6 1 0 0 0,18-8 0 0 0,-5 3-67 0 0,0-2-1 0 0,-1 1 1 0 0,0-1 0 0 0,0-1-1 0 0,0-1 1 0 0,-1 0-1 0 0,1 0 1 0 0,-1-1 0 0 0,1-1-1 0 0,-1 0 1 0 0,1-1-1 0 0,-1-1 1 0 0,-6-1 67 0 0,18 3-118 0 0,0-1 1 0 0,1 0-1 0 0,-1 1 0 0 0,1-1 0 0 0,-1 0 1 0 0,1 1-1 0 0,-1-1 0 0 0,1 0 0 0 0,0 0 1 0 0,-1 0-1 0 0,1 0 0 0 0,0-1 0 0 0,0 1 0 0 0,0 0 1 0 0,0 0-1 0 0,0-1 0 0 0,0 1 0 0 0,0-1 1 0 0,0 1-1 0 0,0-1 0 0 0,1 1 0 0 0,-1-1 1 0 0,1 1-1 0 0,-1-1 0 0 0,1 0 118 0 0,0 0-197 0 0,0 1 0 0 0,0-1 0 0 0,0 1 0 0 0,0-1 0 0 0,0 1 0 0 0,1-1 0 0 0,-1 1 0 0 0,1 0 0 0 0,-1-1 0 0 0,1 1 0 0 0,-1 0 0 0 0,1-1 0 0 0,0 1 0 0 0,0 0 0 0 0,0 0 0 0 0,-1-1 0 0 0,1 1 0 0 0,1 0 197 0 0,-1 0-366 0 0,19-24-3655 0 0,-9 16 1974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4:41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2 13823 0 0,'0'0'315'0'0,"0"0"45"0"0,0 0 21 0 0,0 0-49 0 0,1 0-220 0 0,6-1-29 0 0,-6 1 282 0 0,-1 0 122 0 0,0 0 22 0 0,0 0 71 0 0,0 0 286 0 0,0 0 124 0 0,0 0 30 0 0,2 1-65 0 0,-1 1-912 0 0,-1-1 1 0 0,1 0 0 0 0,0 0-1 0 0,-1 0 1 0 0,1 1 0 0 0,0-1-1 0 0,-1 0 1 0 0,1 1-1 0 0,-1-1 1 0 0,0 0 0 0 0,0 1-1 0 0,1-1 1 0 0,-1 1 0 0 0,0-1-1 0 0,0 0 1 0 0,0 1-1 0 0,0 0-43 0 0,-1 1 177 0 0,0 1-1 0 0,0 0 0 0 0,0-1 0 0 0,0 1 0 0 0,0-1 0 0 0,-1 1 0 0 0,1 0-176 0 0,-7 10 739 0 0,-1 0 0 0 0,0-1 0 0 0,-2 3-739 0 0,1-2 198 0 0,-21 31 212 0 0,3 2-1 0 0,2 1 1 0 0,2 1-1 0 0,2 1 1 0 0,-10 35-410 0 0,30-76 0 0 0,-1 1 0 0 0,1-1 0 0 0,1 0 0 0 0,-1 0 0 0 0,2 1 0 0 0,-1-1 0 0 0,1 1 0 0 0,1-1 0 0 0,-1 1 0 0 0,3 7 0 0 0,-2-14 0 0 0,0 1 0 0 0,-1-1 0 0 0,2 0 0 0 0,-1 1 0 0 0,0-1 0 0 0,1 0 0 0 0,-1 0 0 0 0,1 0 0 0 0,0 0 0 0 0,0 0 0 0 0,0-1 0 0 0,1 1 0 0 0,-1-1 0 0 0,0 1 0 0 0,1-1 0 0 0,0 0 0 0 0,-1 0 0 0 0,1 0 0 0 0,0 0 0 0 0,0 0 0 0 0,0-1 0 0 0,1 1 0 0 0,-1-1 0 0 0,0 0 0 0 0,0 0 0 0 0,1 0 0 0 0,-1 0 0 0 0,1-1 0 0 0,-1 1 0 0 0,3-1 0 0 0,-1 0-195 0 0,0 0 0 0 0,0 0 0 0 0,0-1-1 0 0,-1 1 1 0 0,1-1 0 0 0,0 0 0 0 0,0-1 0 0 0,-1 1 0 0 0,1-1 0 0 0,-1 0-1 0 0,1 0 1 0 0,-1 0 0 0 0,0-1 0 0 0,0 0 0 0 0,0 1 0 0 0,0-1-1 0 0,3-4 196 0 0,-1 1-482 0 0,0 0 0 0 0,-1-1 0 0 0,0 1 0 0 0,0-1 0 0 0,0-1-1 0 0,-1 1 1 0 0,0-1 0 0 0,-1 1 0 0 0,3-8 482 0 0,3-14-2047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4:42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59 220 15663 0 0,'0'0'356'0'0,"0"0"50"0"0,0 0 20 0 0,0 0-42 0 0,0 0-180 0 0,0 0 176 0 0,0 0 107 0 0,0 0 22 0 0,0 0 3 0 0,0 0 0 0 0,8 10 1536 0 0,-6-6-1927 0 0,0 0 0 0 0,-1 1 0 0 0,1-1 0 0 0,-1 1-1 0 0,0 0 1 0 0,0 0 0 0 0,0-1 0 0 0,-1 1 0 0 0,1 0 0 0 0,-1 0 0 0 0,-1 0-1 0 0,1-1 1 0 0,0 1 0 0 0,-1 1-121 0 0,-3 14 943 0 0,-1-1 0 0 0,-7 18-943 0 0,7-21 102 0 0,-11 25-114 0 0,11-31 22 0 0,1 0-1 0 0,0 0 0 0 0,1 1 1 0 0,0-1-1 0 0,0 1 0 0 0,1 0 1 0 0,1 0-1 0 0,0 0 0 0 0,0 5-9 0 0,1-13 371 0 0,-3-23 1069 0 0,0-6-1413 0 0,2-1 1 0 0,0 0-1 0 0,2 0 1 0 0,1 0 0 0 0,1 0-1 0 0,3-10-27 0 0,-1 16 0 0 0,1 0 0 0 0,0 1 0 0 0,2 0 0 0 0,0 0 0 0 0,1 0 0 0 0,4-3 0 0 0,-9 17 0 0 0,1-1 0 0 0,0 1 0 0 0,1 0 0 0 0,-1 0 0 0 0,1 0 0 0 0,0 1 0 0 0,0 0 0 0 0,7-4 0 0 0,-11 8 0 0 0,0-1 0 0 0,1 1 0 0 0,-1-1 0 0 0,1 1 0 0 0,-1 0 0 0 0,1 0 0 0 0,0 0 0 0 0,-1 1 0 0 0,1-1 0 0 0,0 1 0 0 0,-1-1 0 0 0,1 1 0 0 0,0 0 0 0 0,0 0 0 0 0,-1 0 0 0 0,1 0 0 0 0,0 0 0 0 0,0 1 0 0 0,-1-1 0 0 0,1 1 0 0 0,1 0 0 0 0,1 1 0 0 0,1 1 0 0 0,0 0 0 0 0,-1 0 0 0 0,0 0 0 0 0,0 0 0 0 0,0 1 0 0 0,2 2 0 0 0,1 1 254 0 0,0 1 0 0 0,0 1 0 0 0,-1-1 0 0 0,0 1 0 0 0,-1 0 0 0 0,0 1 0 0 0,0 0 0 0 0,0 2-254 0 0,-1-1 16 0 0,-4-9-16 0 0,-1 0 0 0 0,1 0 0 0 0,-1 0 0 0 0,1 0 0 0 0,-1 0 0 0 0,1-1 0 0 0,-1 1 0 0 0,0 0 0 0 0,0 0 0 0 0,0 0 0 0 0,0 2 0 0 0,-1 2 0 0 0,1-3 0 0 0,-1 0 0 0 0,1 0 0 0 0,-1 0 0 0 0,0 0 0 0 0,0 0 0 0 0,0 0 0 0 0,0 0 0 0 0,0 0 0 0 0,-1 0 0 0 0,1 0 0 0 0,-1 0 0 0 0,0-1 0 0 0,0 1 0 0 0,0-1 0 0 0,0 1 0 0 0,0-1 0 0 0,0 0 0 0 0,-1 0 0 0 0,1 0 0 0 0,-1 0 0 0 0,-2 2 0 0 0,-1 0 0 0 0,0-1 0 0 0,0 1 0 0 0,0-1 0 0 0,-1-1 0 0 0,1 1 0 0 0,-1-1 0 0 0,-4 1 0 0 0,3-1 0 0 0,-1 0 0 0 0,-1 0 0 0 0,0 0 0 0 0,0-1 0 0 0,-2 0 0 0 0,10-1 0 0 0,-1 0 0 0 0,1 0 0 0 0,0-1 0 0 0,0 1 0 0 0,0 0 0 0 0,-1-1 0 0 0,1 1 0 0 0,0-1 0 0 0,0 0 0 0 0,0 1 0 0 0,0-1 0 0 0,0 0 0 0 0,0 0 0 0 0,0-1 0 0 0,0 1 0 0 0,0 0 0 0 0,1-1 0 0 0,-1 1 0 0 0,0-1 0 0 0,1 1 0 0 0,-1-2 0 0 0,-1-3 0 0 0,1 1-64 0 0,2 4-273 0 0,1 0 216 0 0,-1-1-1 0 0,1 1 1 0 0,0 0 0 0 0,0 0 0 0 0,0 0 0 0 0,0 0 0 0 0,0 0 0 0 0,0 0 0 0 0,0 0-1 0 0,0 0 1 0 0,1 0 0 0 0,-1 0 0 0 0,1 0 121 0 0,5-1-16 0 0,-6 1 16 0 0,1 1 0 0 0,-1-1 0 0 0,0 1 0 0 0,0 0 0 0 0,0-1 0 0 0,0 1 0 0 0,1 0 0 0 0,-1 0 0 0 0,0 0 0 0 0,0 0 0 0 0,0 0 0 0 0,1 0 0 0 0,-1 0 0 0 0,0 1 0 0 0,0-1 0 0 0,0 0 0 0 0,1 1 0 0 0,-1-1 0 0 0,0 0 0 0 0,0 1 0 0 0,0 0 0 0 0,0-1 0 0 0,0 1 0 0 0,3 1 0 0 0,6 4 0 0 0,-1-1 0 0 0,1 1 0 0 0,-1 0 0 0 0,0 1 0 0 0,-1 0 0 0 0,0 1 0 0 0,0 0 0 0 0,0 0 0 0 0,-1 1 0 0 0,0-1 0 0 0,-1 2 0 0 0,0-1 0 0 0,0 1 0 0 0,-1-1 0 0 0,-1 1 0 0 0,1 1 0 0 0,-2-1 0 0 0,1 1 0 0 0,-1 1 0 0 0,-3-10 40 0 0,0 0 0 0 0,0 0 0 0 0,0 0 0 0 0,0 0-1 0 0,0 0 1 0 0,0 0 0 0 0,-1 0 0 0 0,1 0 0 0 0,-1 0 0 0 0,0 0 0 0 0,1-1 0 0 0,-1 1-1 0 0,0 0 1 0 0,0 0 0 0 0,0-1 0 0 0,0 1 0 0 0,0 0 0 0 0,0-1 0 0 0,-1 0 0 0 0,1 1-1 0 0,-2 0-39 0 0,-1 3 198 0 0,-1-1 0 0 0,-1 0 0 0 0,1 0 0 0 0,-1 0 0 0 0,-4 2-198 0 0,4-3 31 0 0,0-1 0 0 0,0 0 0 0 0,0 0 1 0 0,0 0-1 0 0,0-1 0 0 0,-1 0 0 0 0,1 0 0 0 0,0-1 1 0 0,-6 0-32 0 0,1 0-300 0 0,1 0 0 0 0,-1-1 0 0 0,0-1 0 0 0,1 0 0 0 0,-4-1 300 0 0,13 2-177 0 0,0 1 0 0 0,0-1 0 0 0,-1 0 0 0 0,1 1 0 0 0,0-1 0 0 0,0 0 0 0 0,0 0 0 0 0,0 1 0 0 0,0-1 0 0 0,0 0-1 0 0,0 0 1 0 0,1 0 0 0 0,-1 0 0 0 0,0-1 0 0 0,0 1 0 0 0,1 0 0 0 0,-1 0 0 0 0,1 0 0 0 0,-1-1 0 0 0,1 1 0 0 0,-1 0 0 0 0,1 0 0 0 0,0-1 0 0 0,0 1 0 0 0,0 0 0 0 0,-1-1 0 0 0,1 1 0 0 0,0 0 0 0 0,1-1 0 0 0,-1 0 177 0 0,0 2-78 0 0,1-4-2641 0 0,4-7-4789 0 0</inkml:trace>
  <inkml:trace contextRef="#ctx0" brushRef="#br0" timeOffset="1">618 0 17503 0 0,'0'0'399'0'0,"0"0"60"0"0,0 0 21 0 0,0 0-59 0 0,2 2-276 0 0,5 3 196 0 0,-1 1-1 0 0,0 0 0 0 0,0 1 1 0 0,-1-1-1 0 0,0 1 1 0 0,0 0-1 0 0,-1 1 0 0 0,3 4-340 0 0,8 19 3337 0 0,6 17-3337 0 0,-16-35 116 0 0,7 17 138 0 0,-1 0 0 0 0,-2 1 0 0 0,-1 0 0 0 0,3 28-254 0 0,-9-41 113 0 0,0 1 0 0 0,-1-1 0 0 0,-1 1 0 0 0,-1-1 0 0 0,-1 1-1 0 0,0-1 1 0 0,-1 0 0 0 0,-1 0 0 0 0,-2 3-113 0 0,3-12 61 0 0,-1 0 0 0 0,0 0 1 0 0,0 0-1 0 0,-1-1 0 0 0,0 1 0 0 0,0-1 0 0 0,-1 0 1 0 0,0-1-1 0 0,-1 0 0 0 0,0 0 0 0 0,0 0 0 0 0,0-1 1 0 0,-1 0-1 0 0,0 0 0 0 0,0-1 0 0 0,0 0 0 0 0,-1 0 1 0 0,1-1-1 0 0,-1 0-61 0 0,5-2-273 0 0,1-1 0 0 0,0 0 0 0 0,-1 0 1 0 0,1-1-1 0 0,0 1 0 0 0,-1-1 0 0 0,1 0 0 0 0,-1 0 1 0 0,1 0-1 0 0,-1 0 0 0 0,1 0 0 0 0,-1-1 0 0 0,1 1 1 0 0,0-1-1 0 0,-1 0 0 0 0,1 0 0 0 0,0 0 0 0 0,0-1 1 0 0,0 1-1 0 0,-3-3 273 0 0,-3-5-8531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4:44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15663 0 0,'0'0'356'0'0,"-1"1"50"0"0,-10 3 223 0 0,-29 13 1528 0 0,38-17-1143 0 0,2 0-61 0 0,0 0-288 0 0,0 0-121 0 0,0 0-28 0 0,0 0-4 0 0,0 0 0 0 0,0 0 0 0 0,1 0-490 0 0,-1 0 1 0 0,0 0-1 0 0,0 0 0 0 0,0 0 0 0 0,0 0 1 0 0,1 1-1 0 0,-1-1 0 0 0,0 0 0 0 0,0 0 1 0 0,0 0-1 0 0,0 0 0 0 0,1 0 0 0 0,-1 0 1 0 0,0 0-1 0 0,0 0 0 0 0,0 0 0 0 0,0 0 1 0 0,0 1-1 0 0,0-1 0 0 0,1 0 0 0 0,-1 0 1 0 0,0 0-1 0 0,0 0 0 0 0,0 0 0 0 0,0 0 1 0 0,0 1-1 0 0,0-1 0 0 0,0 0 0 0 0,0 0 1 0 0,0 0-1 0 0,0 0 0 0 0,0 1 0 0 0,1-1 1 0 0,-1 0-23 0 0,0 0 24 0 0,0 1 0 0 0,0-1 1 0 0,0 0-1 0 0,0 1 0 0 0,0-1 1 0 0,0 0-1 0 0,1 1 0 0 0,-1-1 1 0 0,0 0-1 0 0,0 0 1 0 0,0 1-1 0 0,1-1 0 0 0,-1 0 1 0 0,0 0-1 0 0,0 1 0 0 0,1-1 1 0 0,-1 0-1 0 0,0 0 0 0 0,1 0 1 0 0,-1 1-1 0 0,0-1 0 0 0,0 0 1 0 0,1 0-1 0 0,-1 0 1 0 0,0 0-1 0 0,1 0 0 0 0,-1 0 1 0 0,0 0-1 0 0,1 0 0 0 0,-1 0 1 0 0,0 0-1 0 0,1 0-24 0 0,16 2 328 0 0,0-1 0 0 0,-1-1 0 0 0,1 0 0 0 0,0-2 0 0 0,2 0-328 0 0,56-8 0 0 0,-55 9 33 0 0,24 2-199 0 0,-42-1-530 0 0,-3 2-258 0 0,0-2 776 0 0,-6 9-1183 0 0,-3-4-3433 0 0,2-2-2370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4:44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15663 0 0,'-24'9'762'0'0,"23"-9"-336"0"0,1 0-42 0 0,0 0-112 0 0,12 9 1623 0 0,-10-8-1734 0 0,0 0 1 0 0,0 1-1 0 0,0-1 1 0 0,0 0-1 0 0,0 0 1 0 0,0 0-1 0 0,0 0 0 0 0,0-1 1 0 0,1 1-1 0 0,-1 0 1 0 0,2-1-162 0 0,18 2 636 0 0,0-2 1 0 0,0 0 0 0 0,0-2-1 0 0,11-2-636 0 0,37-2 1227 0 0,-35 4-909 0 0,-21 1-219 0 0,0 0 1 0 0,0 1-1 0 0,11 1-99 0 0,-10 3 78 0 0,-13 1 168 0 0,-2-5-127 0 0,0 1-51 0 0,1 0 0 0 0,-1 0 0 0 0,1 0 0 0 0,-1 0 1 0 0,0-1-1 0 0,0 1 0 0 0,1 0 0 0 0,-1 0 0 0 0,0 0 0 0 0,0 0 1 0 0,0 0-1 0 0,0 0 0 0 0,0 0 0 0 0,0 0 0 0 0,0 0 0 0 0,0 0 1 0 0,0 0-1 0 0,0 0 0 0 0,-1 0 0 0 0,1-1 0 0 0,0 1 0 0 0,-1 0 1 0 0,1 0-1 0 0,-1 0-68 0 0,0 2-47 0 0,1-1 2 0 0,-1 0-1 0 0,0 0 0 0 0,1 0 1 0 0,-1 0-1 0 0,0 0 1 0 0,0 0-1 0 0,-1 0 1 0 0,1 0-1 0 0,0 0 1 0 0,-1 0-1 0 0,1 0 1 0 0,-1-1-1 0 0,1 1 46 0 0,-3 1-644 0 0,3-1-792 0 0,1-2-79 0 0,0 0-18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5:17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22 412 8287 0 0,'0'0'191'0'0,"0"0"26"0"0,0 0 9 0 0,0 0 110 0 0,0 0 444 0 0,0 0 196 0 0,0 0 42 0 0,0 0-63 0 0,0 0-290 0 0,0 0-121 0 0,0 0-28 0 0,0 0-4 0 0,0 0 0 0 0,0 0 0 0 0,0 0 0 0 0,0 0 0 0 0,1-2 0 0 0,0-5-91 0 0,2 0-1 0 0,-1-1 0 0 0,1 1 1 0 0,0 0-1 0 0,0 1 1 0 0,1-1-1 0 0,3-4-420 0 0,8-16 1665 0 0,34-72-465 0 0,-44 91-982 0 0,-1-1 0 0 0,0 1-1 0 0,0-1 1 0 0,-1 1 0 0 0,0-1 0 0 0,-1 0 0 0 0,0 0-1 0 0,0 0 1 0 0,-1-7-218 0 0,-1 9 5 0 0,1 1 0 0 0,-1-1 0 0 0,1 1 0 0 0,1-4-5 0 0,4-25-4 0 0,-5 27 4 0 0,0-1 0 0 0,-1-19 0 0 0,0 16 72 0 0,0 10 299 0 0,0 2 117 0 0,0 0 21 0 0,0 0-66 0 0,-1 2-294 0 0,-4 7-133 0 0,-5 12-16 0 0,1 1 0 0 0,1 0 0 0 0,1 0 0 0 0,1 0 0 0 0,0 4 0 0 0,-3 11 0 0 0,-1-1 0 0 0,-1-1 0 0 0,-2 0 0 0 0,-7 11 0 0 0,13-26 0 0 0,6-15 0 0 0,-1 1 0 0 0,0-1 0 0 0,0 0 0 0 0,0 0 0 0 0,-1 0 0 0 0,0 0 0 0 0,-2 3 0 0 0,2-5 0 0 0,-5 20 0 0 0,7-13 0 0 0,8-14 0 0 0,-4 1-415 0 0,0-1 0 0 0,0 1 1 0 0,-1-1-1 0 0,0 1 0 0 0,1-1 0 0 0,-1 0 1 0 0,0 0-1 0 0,-1 0 0 0 0,1 0 0 0 0,-1 0 0 0 0,1 0 1 0 0,-1 0-1 0 0,-1 0 0 0 0,1-1 0 0 0,-1 1 0 0 0,1 0 1 0 0,-1-1-1 0 0,0 1 0 0 0,-1 0 0 0 0,1-2 415 0 0,-1 4-1536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5:18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141 131 8287 0 0,'0'0'382'0'0,"-2"-1"-8"0"0,-1 0-179 0 0,0 0 1 0 0,0 0-1 0 0,0 0 0 0 0,0 1 0 0 0,0-1 0 0 0,0 1 0 0 0,0-1 0 0 0,0 1 0 0 0,0 0 0 0 0,0 0 0 0 0,-1 1 0 0 0,1-1 1 0 0,0 1-196 0 0,2-1 67 0 0,0 0 103 0 0,0 0 0 0 0,1 0 0 0 0,-1 0-1 0 0,0 0 1 0 0,0 0 0 0 0,1 0 0 0 0,-1 0-1 0 0,0-1 1 0 0,0 1 0 0 0,1 0-1 0 0,-1 0 1 0 0,0-1 0 0 0,1 1 0 0 0,-1 0-1 0 0,0-1 1 0 0,1 1-170 0 0,-1-1 130 0 0,1 1-1 0 0,-1 0 1 0 0,0-1-1 0 0,1 1 0 0 0,-1 0 1 0 0,1-1-1 0 0,-1 1 1 0 0,0 0-1 0 0,1 0 1 0 0,-1 0-1 0 0,1 0 1 0 0,-1 0-1 0 0,0 0 1 0 0,1 0-1 0 0,-1 0 1 0 0,0 0-1 0 0,1 0 1 0 0,-1 0-1 0 0,1 0 0 0 0,-1 0 1 0 0,0 0-130 0 0,0 1 133 0 0,-12 3 1687 0 0,0 1 0 0 0,-9 4-1820 0 0,20-8 512 0 0,2-1 0 0 0,0 0-417 0 0,-1 0 0 0 0,0 0 0 0 0,1 0-1 0 0,-1 0 1 0 0,0 0 0 0 0,1 0 0 0 0,-1 0 0 0 0,0 1-1 0 0,1-1 1 0 0,-1 0 0 0 0,0 0 0 0 0,1 0 0 0 0,-1 1 0 0 0,0-1-1 0 0,1 0 1 0 0,-1 1 0 0 0,1-1 0 0 0,-1 0 0 0 0,1 1-1 0 0,-1-1 1 0 0,1 1 0 0 0,-1-1 0 0 0,1 1 0 0 0,-1-1 0 0 0,1 1-1 0 0,-1-1 1 0 0,1 1-95 0 0,-1 1 512 0 0,1-2-68 0 0,0 3-289 0 0,5 8-138 0 0,-3-10-17 0 0,0 0 0 0 0,-1 1 0 0 0,1-1 0 0 0,0 0 0 0 0,0 0 0 0 0,0-1 0 0 0,0 1 0 0 0,0 0 0 0 0,0-1 0 0 0,0 1 0 0 0,0-1 0 0 0,0 0 0 0 0,0 0 0 0 0,2 1 0 0 0,1-1 0 0 0,0 0 0 0 0,-1 0 0 0 0,1-1 0 0 0,0 1 0 0 0,-1-1 0 0 0,4-1 0 0 0,151-41 1883 0 0,-72 22-1761 0 0,4-1-79 0 0,31-2-43 0 0,-93 21 0 0 0,-1 2 0 0 0,1 0 0 0 0,0 2 0 0 0,0 1 0 0 0,-1 2 0 0 0,1 0 0 0 0,-1 2 0 0 0,0 1 0 0 0,-1 1 0 0 0,3 3 0 0 0,-26-9 0 0 0,-3-1 0 0 0,1 0 0 0 0,-1 0 0 0 0,0-1 0 0 0,1 1 0 0 0,-1-1 0 0 0,0 1 0 0 0,1-1 0 0 0,-1 0 0 0 0,1 0 0 0 0,-1 1 0 0 0,1-1 0 0 0,-1 0 0 0 0,1 0 0 0 0,0-1 0 0 0,11 3 12 0 0,-7-1 11 0 0,0 0 0 0 0,1 0 1 0 0,-1-1-1 0 0,0 0 1 0 0,1-1-24 0 0,-6 1 5 0 0,1 0 1 0 0,0-1 0 0 0,0 1 0 0 0,0-1 0 0 0,0 1 0 0 0,0-1 0 0 0,-1 0-1 0 0,1 0 1 0 0,0 0 0 0 0,-1 0 0 0 0,1 0 0 0 0,0 0 0 0 0,-1 0-1 0 0,1-1 1 0 0,-1 1 0 0 0,0-1 0 0 0,2 0-6 0 0,0-2 8 0 0,8-16 11 0 0,-10 18-17 0 0,1-1 47 0 0,1-6 144 0 0,-6-13-76 0 0,2 21-356 0 0,1-1-1 0 0,-1 0 1 0 0,0 1 0 0 0,0-1 0 0 0,0 0-1 0 0,0 1 1 0 0,0-1 0 0 0,0 1-1 0 0,-1-1 240 0 0,0 0-667 0 0,1 1 0 0 0,-1-1 0 0 0,0 0-1 0 0,0 1 1 0 0,1 0 0 0 0,-1-1-1 0 0,0 1 1 0 0,0 0 0 0 0,-1 0-1 0 0,1 0 1 0 0,0 0 0 0 0,-1 1 667 0 0,2-1-7799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5:18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23 5527 0 0,'0'0'423'0'0,"0"0"-126"0"0,0 0 506 0 0,0 0 248 0 0,0 0 49 0 0,0 0-48 0 0,0 0-246 0 0,1-2-108 0 0,-1 1-602 0 0,4-10 1359 0 0,-4 10-1289 0 0,0 1 0 0 0,0 0-1 0 0,0 0 1 0 0,0-1-1 0 0,0 1 1 0 0,0 0-1 0 0,0 0 1 0 0,0-1-1 0 0,1 1 1 0 0,-1 0-1 0 0,0 0 1 0 0,0-1-1 0 0,0 1 1 0 0,0 0-1 0 0,0-1 1 0 0,-1 1-1 0 0,1 0 1 0 0,0 0-1 0 0,0-1 1 0 0,0 1-1 0 0,0 0 1 0 0,0 0-1 0 0,0-1 1 0 0,0 1-1 0 0,0 0 1 0 0,-1 0-1 0 0,1-1 1 0 0,0 1-1 0 0,0 0 1 0 0,0 0-166 0 0,-3 0 113 0 0,1 1-1 0 0,0 0 1 0 0,0-1 0 0 0,0 1 0 0 0,0 0-1 0 0,1 0 1 0 0,-1 1 0 0 0,0-1-1 0 0,0 0 1 0 0,0 1 0 0 0,0 0-113 0 0,-10 6 411 0 0,6-4-225 0 0,0-1 77 0 0,0 0 0 0 0,0 1 0 0 0,1-1 0 0 0,-1 1 0 0 0,0 1-263 0 0,-9 7 760 0 0,6-5-291 0 0,0 0-1 0 0,1 1 0 0 0,-5 5-468 0 0,11-12 371 0 0,2-1 117 0 0,0 0 21 0 0,0 0-66 0 0,7 0-374 0 0,-2 0-55 0 0,0 0 0 0 0,-1 0-1 0 0,1 0 1 0 0,0-1 0 0 0,0 0-1 0 0,-1 0 1 0 0,2 0-14 0 0,62-18 0 0 0,-48 14 31 0 0,-14 6 65 0 0,-1 0 37 0 0,-1-1-62 0 0,1 1-1 0 0,-1-1 0 0 0,0 0 1 0 0,1 1-1 0 0,-1 0 1 0 0,0 0-1 0 0,0 0 1 0 0,1 1-1 0 0,-1-1 1 0 0,0 1-1 0 0,0 0 1 0 0,-1 0-1 0 0,2 1-70 0 0,10 8 0 0 0,-13-7 0 0 0,0 0 0 0 0,0 0 11 0 0,0-1-1 0 0,0 1 0 0 0,0 0 1 0 0,-1 0-1 0 0,0 0 1 0 0,1 0-1 0 0,-1 0 1 0 0,-1 1-1 0 0,1-1 0 0 0,0 0 1 0 0,-1 0-1 0 0,0 1 1 0 0,0-1-1 0 0,-1 0 0 0 0,1 0 1 0 0,-1 0-1 0 0,0 4-10 0 0,-4 7 53 0 0,1 0 0 0 0,-2 0 0 0 0,0-1 1 0 0,-2 3-54 0 0,6-13 13 0 0,-1 2 18 0 0,0-1 0 0 0,-1 1 0 0 0,0-1 1 0 0,0 0-1 0 0,0 0 0 0 0,0-1 0 0 0,-1 1 0 0 0,1-1 1 0 0,-1 0-1 0 0,-3 1-31 0 0,-4 4 53 0 0,11-8-56 0 0,-17 4 90 0 0,8-2-28 0 0,7-5-5 0 0,-6-10-41 0 0,9 7-14 0 0,0 2 0 0 0,0-9 1 0 0,6 1 0 0 0,2 4 0 0 0,5 3 0 0 0,-2 3-11 0 0,2 4-34 0 0,-9-1 37 0 0,-1-2 8 0 0,0 1 0 0 0,-1 0 0 0 0,1 0 0 0 0,0 0 0 0 0,0 1 0 0 0,-1-1 0 0 0,1 1 0 0 0,-1-1 0 0 0,1 1 0 0 0,-1 0 0 0 0,1 0 0 0 0,-1 0 0 0 0,1 2 0 0 0,5 4 0 0 0,12 12 0 0 0,-10-3 0 0 0,-9-11 0 0 0,-1-2 0 0 0,2 5 0 0 0,11 24 0 0 0,-12-29 0 0 0,0-1 0 0 0,1 1 0 0 0,-1 0 0 0 0,0 0 0 0 0,-1 0 0 0 0,1 0 0 0 0,-1 0 0 0 0,0 0 0 0 0,0 0 0 0 0,0 0 0 0 0,0 0 0 0 0,-1 3 0 0 0,-4 6 0 0 0,1-7 10 0 0,0 0 0 0 0,0 0 0 0 0,-1-1 0 0 0,0 1 0 0 0,0-1 0 0 0,0-1 0 0 0,0 1 0 0 0,-6 3-10 0 0,7-5 4 0 0,-4 4 33 0 0,-1-1 0 0 0,1 0-1 0 0,-1-1 1 0 0,0 0 0 0 0,-1 0 0 0 0,1-1-1 0 0,-10 3-36 0 0,12-5 6 0 0,-7 3 15 0 0,0-1 0 0 0,-1 0-1 0 0,0-1 1 0 0,0-1 0 0 0,0 0 0 0 0,-2-1-21 0 0,4-1 0 0 0,1-3 0 0 0,1-4 0 0 0,7 5 0 0 0,-1-1 0 0 0,-5-12 0 0 0,5 4 0 0 0,0-1 0 0 0,2 3-12 0 0,3 8-51 0 0,0 1-22 0 0,0 0-3 0 0,0 0-164 0 0,0 0-689 0 0,0 0-305 0 0,0 0-59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5:24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233 120 6447 0 0,'-10'4'102'0'0,"-1"0"0"0"0,0-1 0 0 0,0-1 0 0 0,0 0 0 0 0,0 0-1 0 0,0-1 1 0 0,-1-1 0 0 0,-10 0-102 0 0,6 0 2216 0 0,0-1 1 0 0,0-1-1 0 0,0 0 0 0 0,-12-4-2216 0 0,26 6 955 0 0,2 0-290 0 0,0 0-121 0 0,0 0-28 0 0,-1 0-223 0 0,0-1-1 0 0,-1 1 0 0 0,1 0 1 0 0,-1 0-1 0 0,1-1 0 0 0,0 1 1 0 0,-1 0-1 0 0,1-1 0 0 0,0 0 1 0 0,-1 0-293 0 0,-10-3 1860 0 0,11 3-1489 0 0,1 1 117 0 0,44 2 629 0 0,-23-2-1117 0 0,3-1 0 0 0,11-4 0 0 0,-12 1 0 0 0,-1 1 0 0 0,1 2 0 0 0,-19 0 0 0 0,18 4 0 0 0,-9-1 0 0 0,42 9 0 0 0,-49-10 0 0 0,0 0 0 0 0,0 0 0 0 0,0-1 0 0 0,0 1 0 0 0,0-1 0 0 0,0-1 0 0 0,1 1 0 0 0,2-1 0 0 0,0 0 0 0 0,-1 1 0 0 0,7 1 0 0 0,0-1 92 0 0,6 2 397 0 0,-1-2 0 0 0,0 0 0 0 0,0-1 0 0 0,4-1-489 0 0,-9-1 0 0 0,-3 1 0 0 0,-1 0 0 0 0,1 0 0 0 0,1-2 0 0 0,-5 1 0 0 0,1 1 0 0 0,-1 0 0 0 0,1 1 0 0 0,-1 0 0 0 0,6 0 0 0 0,52 2 0 0 0,-48 0 0 0 0,43 5 0 0 0,37 10 0 0 0,-80-13 0 0 0,25-1 0 0 0,70 2 0 0 0,-105-3 0 0 0,23-1 0 0 0,21-7 0 0 0,-32 3 0 0 0,15-2 0 0 0,18 0 0 0 0,44 8 0 0 0,-35-2 0 0 0,14 4 0 0 0,-71-3 0 0 0,30-4 0 0 0,-30 2 0 0 0,37-2 0 0 0,-15-1 0 0 0,3 0 0 0 0,-20 4 0 0 0,23-3 0 0 0,-24 2 0 0 0,23-6 0 0 0,-21 3 0 0 0,-1 2 0 0 0,-1-1 0 0 0,0 1 0 0 0,1 1 0 0 0,0-1 0 0 0,-1 2 0 0 0,3-1 0 0 0,18-2 0 0 0,-1-1 0 0 0,-13 3 0 0 0,0-2 0 0 0,0 0 0 0 0,-1-1 0 0 0,38-4 0 0 0,-48 7 0 0 0,0 0 0 0 0,0 0 0 0 0,-1 0 0 0 0,1 1 0 0 0,2 0 0 0 0,84-9 0 0 0,-78 9 0 0 0,1-2 0 0 0,-2-2 0 0 0,-12 4-15 0 0,1 0 1 0 0,-1-1-1 0 0,1 1 0 0 0,-1 0 0 0 0,1 0 1 0 0,-1 0-1 0 0,1-1 0 0 0,-1 1 1 0 0,1 0-1 0 0,-1 0 0 0 0,1-1 0 0 0,-1 1 1 0 0,1 0-1 0 0,-1-1 0 0 0,0 1 0 0 0,1-1 1 0 0,-1 1-1 0 0,0 0 0 0 0,1-1 15 0 0,-4-4-690 0 0,-9 0-1028 0 0,-4-2 203 0 0,-4 1-18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4:39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20 13823 0 0,'0'0'315'0'0,"0"0"45"0"0,0 0 21 0 0,1-1-49 0 0,4-1-248 0 0,-1 0-1 0 0,1 0 1 0 0,0 0 0 0 0,0 1-1 0 0,0-1 1 0 0,2 1-84 0 0,34-5 3872 0 0,-38 6-3611 0 0,1 0 0 0 0,0 0 0 0 0,0 0-1 0 0,0 1 1 0 0,-1-1 0 0 0,1 1 0 0 0,0 0 0 0 0,-1 0 0 0 0,1 0 0 0 0,0 1 0 0 0,-1-1 0 0 0,1 1 0 0 0,-1 0 0 0 0,0 0 0 0 0,0 0 0 0 0,0 0 0 0 0,0 1 0 0 0,0-1 0 0 0,2 3-261 0 0,0 1 216 0 0,0 0 0 0 0,0 0 0 0 0,0 0 0 0 0,-1 0 0 0 0,0 1 0 0 0,-1 0 0 0 0,0 0 0 0 0,0 0 0 0 0,1 3-216 0 0,2 9 135 0 0,-1 1 0 0 0,-1 0 1 0 0,-1 0-1 0 0,-1 0 0 0 0,-1 0 0 0 0,0 1 0 0 0,-2-1 0 0 0,0 0 1 0 0,-2 0-1 0 0,0 0 0 0 0,-1 0 0 0 0,0 0 0 0 0,-2-1 0 0 0,-1 1 0 0 0,0-1 1 0 0,-1-1-1 0 0,-1 0 0 0 0,-1 0 0 0 0,-9 12-135 0 0,11-18 273 0 0,2-2-404 0 0,-1-1-1 0 0,0-1 1 0 0,0 1 0 0 0,0-1 0 0 0,-1 0-1 0 0,0-1 1 0 0,-1 1 0 0 0,-2 0 131 0 0,-13 7-1652 0 0,-1-1 0 0 0,0-2 0 0 0,-23 9 1652 0 0,30-15-8531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5:25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23039 0 0,'0'0'1024'0'0,"0"0"200"0"0,0 0-976 0 0,0 0-248 0 0,0 0 0 0 0,0 0 0 0 0,0-14-360 0 0,0 14-120 0 0,2-14-32 0 0,0-1 0 0 0,1 1-816 0 0,-2 0-168 0 0,-1-1-32 0 0,-1-1-3824 0 0,6 4-768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5:25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97 294 10135 0 0,'-1'-1'464'0'0,"-57"-23"1099"0"0,57 24-1054 0 0,-14-6 1047 0 0,13 6-1340 0 0,1-1-1 0 0,-1 0 0 0 0,1 0 0 0 0,-1 1 1 0 0,1-1-1 0 0,-1 1 0 0 0,1-1 0 0 0,-1 1 1 0 0,-1 0-216 0 0,3 0 64 0 0,0 0 0 0 0,-1 0 1 0 0,1-1-1 0 0,0 1 1 0 0,0 0-1 0 0,0 0 1 0 0,0 0-1 0 0,-1 0 0 0 0,1 0 1 0 0,0 0-1 0 0,0 0 1 0 0,0 0-1 0 0,0 0 1 0 0,-1 0-1 0 0,1-1 1 0 0,0 1-1 0 0,0 0 0 0 0,0 0 1 0 0,0 0-1 0 0,0 0 1 0 0,0 0-1 0 0,-1-1 1 0 0,1 1-1 0 0,0 0 0 0 0,0 0 1 0 0,0 0-1 0 0,0-1 1 0 0,0 1-1 0 0,0 0 1 0 0,0 0-1 0 0,0 0 0 0 0,0 0 1 0 0,0-1-1 0 0,0 1 1 0 0,0 0-1 0 0,0 0 1 0 0,0 0-1 0 0,0-1 1 0 0,0 1-1 0 0,0 0 0 0 0,0 0 1 0 0,0 0-1 0 0,0-1 1 0 0,0 1-1 0 0,0 0 1 0 0,1 0-1 0 0,-1 0 0 0 0,0 0 1 0 0,0-1-1 0 0,0 1 1 0 0,0 0-1 0 0,0 0 1 0 0,0 0-1 0 0,1 0 0 0 0,-1 0 1 0 0,0 0-1 0 0,0-1 1 0 0,0 1-65 0 0,7-9 953 0 0,10-5-292 0 0,12-11 1325 0 0,16-10-1986 0 0,-9 5 5 0 0,-26 21 147 0 0,1 0-1 0 0,0 1 1 0 0,3-2-152 0 0,41-21 1605 0 0,38-15-1605 0 0,-79 41 0 0 0,0 0 0 0 0,1 1 0 0 0,-1 0 0 0 0,14-1 0 0 0,-23 5 0 0 0,0 0 0 0 0,0 1 0 0 0,0-1 0 0 0,0 1 0 0 0,0 0 0 0 0,0 0 0 0 0,0 0 0 0 0,0 1 0 0 0,0 0 0 0 0,-3-2 0 0 0,11 6 0 0 0,-10-3 0 0 0,0 0 0 0 0,0-1 0 0 0,0 1 0 0 0,-1 0 0 0 0,1 0 0 0 0,-1 1 0 0 0,0-1 0 0 0,0 0 0 0 0,0 1 0 0 0,0 0 0 0 0,-1-1 0 0 0,1 1 0 0 0,-1 0 0 0 0,1 2 0 0 0,1 8 0 0 0,-1 1 0 0 0,0-1 0 0 0,0 6 0 0 0,-1-7 0 0 0,-1-5 0 0 0,0 0 0 0 0,-1-1 0 0 0,0 1 0 0 0,0 0 0 0 0,0-1 0 0 0,-1 1 0 0 0,0-1 0 0 0,-2 3 0 0 0,-1 4 0 0 0,-1-1 0 0 0,0 1 0 0 0,-8 11 0 0 0,8-16 203 0 0,-1 1 1 0 0,0-1-1 0 0,0 0 0 0 0,-1 0 0 0 0,0-1 0 0 0,0 0 0 0 0,-1-1 1 0 0,0 0-1 0 0,-1 0 0 0 0,-8 4-203 0 0,4-3 52 0 0,5-3-171 0 0,0 1 0 0 0,-1-2 0 0 0,1 0 0 0 0,-4 1 119 0 0,10-4-149 0 0,0 0 0 0 0,0-1-1 0 0,0 1 1 0 0,0-1 0 0 0,0 1-1 0 0,-1-1 1 0 0,1 0 0 0 0,0 0-1 0 0,0-1 1 0 0,0 1 0 0 0,0 0-1 0 0,0-1 1 0 0,-1 0-1 0 0,1 0 1 0 0,0 0 0 0 0,-1-1 149 0 0,3 1-220 0 0,-1 0 1 0 0,0 0-1 0 0,0 0 0 0 0,1 0 1 0 0,-1-1-1 0 0,1 1 0 0 0,-1-1 1 0 0,1 1-1 0 0,0-1 1 0 0,-1 1-1 0 0,1-1 0 0 0,0 0 1 0 0,0 0 219 0 0,-7-16-5538 0 0,3-3-1544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5:26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60 13823 0 0,'0'0'315'0'0,"0"0"45"0"0,0 0 21 0 0,0 0-49 0 0,1-2-220 0 0,-1 1-20 0 0,0 0-1 0 0,1 0 1 0 0,-1 0 0 0 0,0-1-1 0 0,0 1 1 0 0,0 0 0 0 0,0 0-1 0 0,0 0 1 0 0,0 0-1 0 0,0 0 1 0 0,0-1 0 0 0,0 1-1 0 0,0 0 1 0 0,-1 0-1 0 0,1 0 1 0 0,0 0 0 0 0,-1 0-1 0 0,0-1-91 0 0,-11-24 3383 0 0,8 18-2560 0 0,3 7-158 0 0,1 1-121 0 0,0 0-28 0 0,0 0-4 0 0,0 0-463 0 0,-1 0 0 0 0,1 0 0 0 0,-1 0 0 0 0,1 0 0 0 0,-1 0 0 0 0,1 1 0 0 0,-1-1 1 0 0,1 0-1 0 0,-1 0 0 0 0,1 1 0 0 0,-1-1 0 0 0,1 0 0 0 0,0 1 0 0 0,-1-1 0 0 0,1 0 0 0 0,-1 1 0 0 0,1-1 0 0 0,0 1 0 0 0,0-1 0 0 0,-1 1 0 0 0,1-1-49 0 0,-1 1 68 0 0,1 0 0 0 0,-1-1 0 0 0,1 1 0 0 0,-1 0-1 0 0,1-1 1 0 0,-1 1 0 0 0,0-1 0 0 0,1 1 0 0 0,-1-1 0 0 0,0 1 0 0 0,0-1-1 0 0,1 1 1 0 0,-1-1 0 0 0,0 0-68 0 0,-5 2 80 0 0,5-2-74 0 0,0 0 0 0 0,0 1 0 0 0,1-1 1 0 0,-1 0-1 0 0,0 1 0 0 0,0-1 0 0 0,1 0 0 0 0,-1 1 1 0 0,0-1-1 0 0,1 1 0 0 0,-1-1 0 0 0,0 1 0 0 0,1 0 1 0 0,-1-1-1 0 0,0 1-6 0 0,-27 24-1 0 0,26-23 1 0 0,0-1 0 0 0,1 1 0 0 0,-1-1 0 0 0,1 1 0 0 0,-1 0 0 0 0,1-1 0 0 0,0 1 0 0 0,0 0 0 0 0,-1 0 0 0 0,1 0 0 0 0,1 0 0 0 0,-2 1 0 0 0,-4 9 0 0 0,0 0 138 0 0,1 0-1 0 0,1-1 1 0 0,0 2 0 0 0,0-1-1 0 0,-1 12-137 0 0,-1 18 1101 0 0,1 6-1101 0 0,0 3 259 0 0,0 46-259 0 0,5-82 0 0 0,0-1 0 0 0,1 1 0 0 0,2 6 0 0 0,-1-5 0 0 0,-1 0 0 0 0,0 14 0 0 0,-2-22 0 0 0,3 27 0 0 0,0-21 0 0 0,0-1 0 0 0,0 0 0 0 0,0-3-64 0 0,-2-7-273 0 0,0-3-138 0 0,0 0-33 0 0,0 0-4 0 0,0 0 0 0 0,0 0 0 0 0,0 0 0 0 0,1-3-136 0 0,18-33-3569 0 0,-10 19 2682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5:26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6911 0 0,'0'0'528'0'0,"0"0"-81"0"0,0 0 922 0 0,0 0 441 0 0,0 0 87 0 0,0 0-148 0 0,0 0-702 0 0,0 0-308 0 0,0 0-61 0 0,0 0 12 0 0,0 0 72 0 0,0 0 36 0 0,0 0 8 0 0,0 0-52 0 0,0 0-230 0 0,0 0-99 0 0,0 2-17 0 0,3 12 114 0 0,-1 0 1 0 0,0 0 0 0 0,-1 9-523 0 0,2 10 290 0 0,-2-26-210 0 0,0 1 0 0 0,0 0-1 0 0,-1 0 1 0 0,0 3-80 0 0,-11 109 864 0 0,13-53-576 0 0,-2-65-256 0 0,0-1 0 0 0,0 1 0 0 0,0 0 0 0 0,0 0 0 0 0,0-1 0 0 0,1 1 0 0 0,-1 0 0 0 0,1-1 0 0 0,-1 1 0 0 0,1 0 0 0 0,0-1 0 0 0,0 1-32 0 0,0 0 80 0 0,-1-2 0 0 0,0 0 0 0 0,0 0 9 0 0,0 0 41 0 0,0 0 19 0 0,1-2 3 0 0,1-1-86 0 0,0-1 1 0 0,0 1-1 0 0,0-1 1 0 0,0 0-1 0 0,-1 0 0 0 0,0 0 1 0 0,0 0-1 0 0,0 0 0 0 0,0 0 1 0 0,0-1-67 0 0,1-44 618 0 0,-1 16-332 0 0,-1 20-175 0 0,0 0 0 0 0,-1 1-1 0 0,-1-3-110 0 0,-1-31 196 0 0,4 31-151 0 0,-1-1 0 0 0,2 0-1 0 0,0 1 1 0 0,1-1 0 0 0,1 1 0 0 0,0 0 0 0 0,1 0-1 0 0,1 0 1 0 0,0 1 0 0 0,6-10-45 0 0,-11 22 3 0 0,0 1 0 0 0,0-1 0 0 0,0 0 0 0 0,0 0 0 0 0,0 1 0 0 0,1-1 0 0 0,-1 0 0 0 0,1 1 0 0 0,-1 0-1 0 0,1-1 1 0 0,0 1 0 0 0,-1 0 0 0 0,1 0 0 0 0,0 0 0 0 0,2-1-3 0 0,3-2 33 0 0,4-4 4 0 0,-8 6-27 0 0,1-1 0 0 0,-1 1 1 0 0,1 0-1 0 0,-1 0 0 0 0,1 0 0 0 0,0 0 1 0 0,-1 1-1 0 0,1-1 0 0 0,0 1 0 0 0,0 0 1 0 0,0 0-11 0 0,28-4-131 0 0,-19 2 110 0 0,0 1 0 0 0,0 0-1 0 0,10 0 22 0 0,4 3 0 0 0,-14 2 0 0 0,-10-2 0 0 0,-1 1 0 0 0,1-1 0 0 0,-1 0 0 0 0,0 1 0 0 0,0-1 0 0 0,0 1 0 0 0,0 0 0 0 0,0 0 0 0 0,2 1 0 0 0,-4-2-1 0 0,1 0 1 0 0,0 0-1 0 0,-1 0 0 0 0,1 0 0 0 0,0 0 1 0 0,-1 0-1 0 0,0 1 0 0 0,1-1 1 0 0,-1 0-1 0 0,1 0 0 0 0,-1 0 1 0 0,0 0-1 0 0,0 1 0 0 0,0-1 0 0 0,0 0 1 0 0,1 15 7 0 0,0 0-1 0 0,-1-1 0 0 0,-1 1 0 0 0,-1 0 1 0 0,0-1-1 0 0,-1 2-6 0 0,2-10 3 0 0,-1 0 1 0 0,0 0-1 0 0,0 0 1 0 0,-1-1 0 0 0,0 1-1 0 0,0 0 1 0 0,0-1-1 0 0,-1 0 1 0 0,0 0-1 0 0,0 0 1 0 0,-1 0-1 0 0,0 0 1 0 0,0-1 0 0 0,0 0-1 0 0,-2 1-3 0 0,-4 3 10 0 0,7-6-1 0 0,1 0-1 0 0,-1 0 1 0 0,0 0 0 0 0,1-1-1 0 0,-1 0 1 0 0,0 0 0 0 0,0 0-1 0 0,-1 0 1 0 0,1 0-1 0 0,0-1 1 0 0,-1 0 0 0 0,1 0-1 0 0,0 0 1 0 0,-1 0-1 0 0,0-1 1 0 0,-3 1-9 0 0,7-2 3 0 0,1 1 0 0 0,-1 0-1 0 0,0 0 1 0 0,1-1 0 0 0,-1 1-1 0 0,0 0 1 0 0,1 0 0 0 0,-1-1 0 0 0,1 1-1 0 0,-1-1 1 0 0,1 1 0 0 0,-1-1 0 0 0,1 1-1 0 0,-1-1 1 0 0,1 1 0 0 0,-1-1-1 0 0,1 1 1 0 0,0-1 0 0 0,-1 0 0 0 0,1 1-1 0 0,0-1 1 0 0,-1 1 0 0 0,1-1 0 0 0,0 0-1 0 0,0 1 1 0 0,0-1-3 0 0,-4-17 53 0 0,4 16-53 0 0,0-1 0 0 0,0 1 0 0 0,0 0 0 0 0,0-1 0 0 0,1 1 0 0 0,-1 0 0 0 0,1-1 0 0 0,-1 1 0 0 0,1 0 0 0 0,0 0 0 0 0,0-1 0 0 0,0 1 0 0 0,1-1 0 0 0,-2 2 0 0 0,1 0 0 0 0,-1 0 0 0 0,0 1 0 0 0,1-1 0 0 0,-1 0 0 0 0,1 0 0 0 0,0 0 0 0 0,-1 0 0 0 0,1 1 0 0 0,-1-1 0 0 0,1 0 0 0 0,0 1 0 0 0,0-1 0 0 0,-1 0 0 0 0,1 1 0 0 0,0-1 0 0 0,0 1 0 0 0,0-1 0 0 0,0 1 0 0 0,0 0 0 0 0,0-1 0 0 0,2 0 0 0 0,1-2 2 0 0,-3 2-3 0 0,0 0 0 0 0,0 0 0 0 0,0 0 1 0 0,0 0-1 0 0,0 1 0 0 0,0-1 0 0 0,0 0 0 0 0,1 1 0 0 0,-1-1 1 0 0,0 1-1 0 0,0 0 0 0 0,1-1 0 0 0,-1 1 0 0 0,0 0 0 0 0,1 0 1 0 0,4-3-18 0 0,-3 2 13 0 0,1 0 0 0 0,0 1 0 0 0,-1-1 0 0 0,1 1 0 0 0,0-1 0 0 0,0 1 0 0 0,1 0 5 0 0,7 1-11 0 0,-8 0 2 0 0,-1 0 1 0 0,0 1-1 0 0,0-1 0 0 0,0 1 0 0 0,0 0 0 0 0,2 1 9 0 0,5 6 0 0 0,-6-4-3 0 0,0 1 0 0 0,0 0-1 0 0,-1 0 1 0 0,1 0 0 0 0,-2 1 0 0 0,1-1 0 0 0,-1 1-1 0 0,1 0 1 0 0,-2-1 0 0 0,1 2 3 0 0,1 7-11 0 0,-1 1 1 0 0,0 0-1 0 0,-1 15 11 0 0,-1-29 0 0 0,0 0 0 0 0,0 0 0 0 0,0 1 0 0 0,0-1 0 0 0,0 0 0 0 0,0 0 0 0 0,-1 0 0 0 0,1 0 0 0 0,-1 1 0 0 0,1-1 0 0 0,-1 0 0 0 0,0 0 0 0 0,0 0 0 0 0,0 0 0 0 0,0 0 0 0 0,-3 6 0 0 0,2-3 7 0 0,0 1-1 0 0,-1-1 0 0 0,1 0 1 0 0,-1 0-1 0 0,0 0 1 0 0,0 0-1 0 0,-1 0 1 0 0,1 0-1 0 0,-1-1 1 0 0,0 0-1 0 0,0 0 1 0 0,-1 0-1 0 0,1 0 1 0 0,-1-1-1 0 0,0 0 1 0 0,0 0-1 0 0,0 0 1 0 0,0 0-1 0 0,0-1 1 0 0,-1 0-1 0 0,0 0-6 0 0,-14 5-36 0 0,12-4-27 0 0,1 0 0 0 0,-1-1 0 0 0,0 0-1 0 0,0-1 1 0 0,-4 1 63 0 0,9-2-19 0 0,0 0 0 0 0,0 0 1 0 0,0 0-1 0 0,0-1 0 0 0,0 1 0 0 0,1-1 0 0 0,-1 0 0 0 0,0 0 1 0 0,0 0-1 0 0,1 0 0 0 0,-1 0 0 0 0,0 0 0 0 0,1-1 1 0 0,0 1-1 0 0,-1-1 0 0 0,1 0 0 0 0,-2-1 19 0 0,3 2-146 0 0,0-1 0 0 0,0 1 0 0 0,0 0-1 0 0,1-1 1 0 0,-1 1 0 0 0,0 0 0 0 0,1-1 0 0 0,-1 1 0 0 0,1-1 0 0 0,-1 1-1 0 0,1-1 1 0 0,0 1 0 0 0,-1-1 0 0 0,1 1 0 0 0,0-1 0 0 0,0 0 0 0 0,0 1-1 0 0,0-1 1 0 0,1 1 0 0 0,-1-2 146 0 0,1-1-509 0 0,-1 0 0 0 0,1 1-1 0 0,0-1 1 0 0,1 0 0 0 0,-1 1-1 0 0,1-1 1 0 0,-1 1 0 0 0,2-1 509 0 0,6-9-1859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5:27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11975 0 0,'0'0'547'0'0,"0"0"-11"0"0,0 0-103 0 0,0 0 839 0 0,0 0 404 0 0,0 0 79 0 0,9 1 950 0 0,-3 0-2335 0 0,-1 1 0 0 0,0 0 0 0 0,0 0 0 0 0,0 1 0 0 0,-1 0 0 0 0,1 0 0 0 0,0 0 0 0 0,-1 0-1 0 0,2 2-369 0 0,5 7 227 0 0,-1 0 0 0 0,0 1-1 0 0,-1 0 1 0 0,-1 0 0 0 0,0 1-1 0 0,0 0 1 0 0,-2 1 0 0 0,1 0-1 0 0,2 11-226 0 0,2 13 95 0 0,-2 0-1 0 0,-1 0 0 0 0,-1 13-94 0 0,-6-39 31 0 0,0 0 0 0 0,0 0-1 0 0,-1 0 1 0 0,-1-1 0 0 0,0 1 0 0 0,-1 0 0 0 0,0 0 0 0 0,-1-1-1 0 0,0 1 1 0 0,-1-1-31 0 0,1-5 16 0 0,0 0 0 0 0,0-1-1 0 0,0 1 1 0 0,-1-1 0 0 0,0 0 0 0 0,0 0 0 0 0,-1 0-1 0 0,1 0 1 0 0,-1-1 0 0 0,-1 0 0 0 0,1 0-1 0 0,-1 0 1 0 0,0-1 0 0 0,0 1 0 0 0,0-2 0 0 0,0 1-1 0 0,-1-1 1 0 0,-1 1-16 0 0,-1 0-232 0 0,1-1 0 0 0,-1 0 0 0 0,0-1 0 0 0,1 0 0 0 0,-1-1 0 0 0,-7 1 232 0 0,-3-3-1648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5:28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49 10135 0 0,'0'0'231'0'0,"0"0"29"0"0,0-1 19 0 0,0-2-250 0 0,0 0 0 0 0,0 0 0 0 0,0 0 1 0 0,0-1-1 0 0,-1 1 0 0 0,1 0 0 0 0,-1 0 0 0 0,0 0 1 0 0,0 0-1 0 0,-1-1-29 0 0,1 0 72 0 0,0 3 321 0 0,1 1 106 0 0,0 0 11 0 0,0 0 2 0 0,0 0 0 0 0,0 0 0 0 0,0 0 0 0 0,0 0 0 0 0,0 0 0 0 0,0 0 0 0 0,0 0 0 0 0,0 0 0 0 0,0 0 0 0 0,-2-3 252 0 0,-1-1-458 0 0,1 4 6384 0 0,0 5-6674 0 0,-6 31-16 0 0,-11 95 0 0 0,13-71 0 0 0,-14 51 0 0 0,1-45 0 0 0,10-38 0 0 0,1 1 0 0 0,-2 20 0 0 0,8-24 0 0 0,2-20 0 0 0,0-4 1 0 0,0 0-1 0 0,0-1 1 0 0,0 1-1 0 0,0 0 1 0 0,0-1-1 0 0,0 1 1 0 0,0 0-1 0 0,1-1 1 0 0,-1 1-1 0 0,0 0 1 0 0,0-1-1 0 0,0 1 0 0 0,1 0 1 0 0,-1-1-1 0 0,0 1 1 0 0,1 0-1 0 0,-1-1 0 0 0,0 0 0 0 0,0 0 1 0 0,1 0-1 0 0,-1 0 0 0 0,0 0 1 0 0,0 0-1 0 0,0 0 0 0 0,1 0 0 0 0,-1 0 1 0 0,0 0-1 0 0,0 0 0 0 0,0 0 0 0 0,1 0 1 0 0,-1 0-1 0 0,0 0 0 0 0,0 0 1 0 0,0 0-1 0 0,1 0 0 0 0,-1 0 0 0 0,0 0 1 0 0,0 0-1 0 0,0 0 0 0 0,1 0 0 0 0,-1 0 1 0 0,0-1-1 0 0,0 1 0 0 0,0 0 1 0 0,0 0-1 0 0,1 0 0 0 0,-1 0 0 0 0,9-10-75 0 0,-9 10 70 0 0,21-40-2851 0 0,-12 22-5336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5:34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173 233 10135 0 0,'0'0'231'0'0,"0"0"29"0"0,0 0 19 0 0,0-1-41 0 0,0-12 1806 0 0,1-1 0 0 0,1-12-2044 0 0,-2 25 512 0 0,1-1 0 0 0,20-67 3099 0 0,-8 13-566 0 0,-13 54-2602 0 0,0-1-423 0 0,1 1 0 0 0,-1-1 0 0 0,0 1 0 0 0,0 0-1 0 0,1-1 1 0 0,0 1 0 0 0,-1 0 0 0 0,2-2-20 0 0,0-2 6 0 0,-1-7 2026 0 0,-2 7-2016 0 0,-7 9-16 0 0,4 0 0 0 0,0 0 0 0 0,1 0 0 0 0,0 1 0 0 0,-1-1 0 0 0,1 1 0 0 0,0 0 0 0 0,1 0 0 0 0,-1 0 0 0 0,1 0 0 0 0,0 0 0 0 0,0 1 0 0 0,-1 1 0 0 0,-3 12 0 0 0,0 0 0 0 0,-1 10 0 0 0,3-14 0 0 0,-59 237 0 0 0,2-57 0 0 0,54-181 0 0 0,6-11 142 0 0,-1 0 0 0 0,0 1 0 0 0,0-1-1 0 0,1 1 1 0 0,-1-1 0 0 0,1 1 0 0 0,0 0 0 0 0,0 0-142 0 0,-1 2 305 0 0,2-4 138 0 0,1-5-293 0 0,-4-17-135 0 0,3 18-15 0 0,0 0 0 0 0,0 0 0 0 0,-1 0 0 0 0,1 0 0 0 0,1 0 0 0 0,-1 0 0 0 0,0 0 0 0 0,1 0 0 0 0,-1 0 0 0 0,1 0 0 0 0,1-2 0 0 0,6-17 0 0 0,3-8-2473 0 0,12-14-5866 0 0,-13 26 1071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5:35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52 239 11975 0 0,'0'0'267'0'0,"0"0"42"0"0,0 0 17 0 0,0 0-28 0 0,-1-1-196 0 0,-10-9 767 0 0,10 8 100 0 0,0 1 45 0 0,-8-16 1032 0 0,8 15-1022 0 0,-4-11 955 0 0,3 7-1732 0 0,1 4-132 0 0,1 0 0 0 0,-1-1 1 0 0,1 1-1 0 0,-1 0 1 0 0,1-1-1 0 0,0 1 0 0 0,0 0 1 0 0,0 0-1 0 0,0-1 1 0 0,0 1-1 0 0,0 0 0 0 0,1-1 1 0 0,-1 1-1 0 0,1 0 1 0 0,-1 0-1 0 0,1 0 0 0 0,0-1 1 0 0,0 1-116 0 0,21-48 1457 0 0,-20 46-1014 0 0,0 3-426 0 0,0 0 1 0 0,0-1 0 0 0,0 1 0 0 0,0 0-1 0 0,0-1 1 0 0,-1 0 0 0 0,1 1-1 0 0,0-1 1 0 0,-1 0-18 0 0,1-1 1 0 0,1 1 0 0 0,-1-1 0 0 0,1 1 0 0 0,-1-1 0 0 0,1 1 0 0 0,2-2-1 0 0,33-28 931 0 0,-36 31-806 0 0,0 0 0 0 0,0 0 1 0 0,-1 0-1 0 0,1 0 1 0 0,0 0-1 0 0,0 0 0 0 0,0 0 1 0 0,2 0-126 0 0,6-2 98 0 0,13-5-78 0 0,15 5-24 0 0,-35 3 4 0 0,1 0 0 0 0,1 0 0 0 0,0 1 0 0 0,-1-1 0 0 0,1 1 0 0 0,-1 1 0 0 0,1-1 0 0 0,-1 0 0 0 0,0 1 0 0 0,1 0 0 0 0,-1 0 0 0 0,0 0 0 0 0,0 1 0 0 0,3 2 0 0 0,3 3 0 0 0,-1-1 0 0 0,1 1 0 0 0,-2 1 0 0 0,6 6 0 0 0,-10-11 0 0 0,-1 0 0 0 0,0-1 0 0 0,0 1 0 0 0,0 0 0 0 0,-1 1 0 0 0,2 2 0 0 0,2 4 0 0 0,-4-8 0 0 0,2 2 0 0 0,-2-1 0 0 0,1 0 0 0 0,0 1 0 0 0,-1 0 0 0 0,0-1 0 0 0,0 1 0 0 0,0 1 0 0 0,-1 0 0 0 0,0-1 0 0 0,-1 1 0 0 0,0 0 0 0 0,0 0 0 0 0,0 0 0 0 0,0-1 0 0 0,-1 1 0 0 0,0 0 0 0 0,-1 2 0 0 0,0-1 0 0 0,-1 0 0 0 0,0 0 0 0 0,0 0 0 0 0,-1 0 0 0 0,0-1 0 0 0,0 1 0 0 0,-1-1 0 0 0,1 0 0 0 0,-1 0 0 0 0,-1-1 0 0 0,-2 3 0 0 0,-16 19 0 0 0,12-13 0 0 0,0-1 0 0 0,-1-1 0 0 0,-1 0 0 0 0,0-1 0 0 0,0 0 0 0 0,-1-1 0 0 0,-1-1 0 0 0,0 0 0 0 0,-8 3 0 0 0,-5 3 0 0 0,-26 12 0 0 0,49-25 0 0 0,1 0 0 0 0,-1 0 0 0 0,0-1 0 0 0,0 0 0 0 0,0 0 0 0 0,1 0 0 0 0,-1-1 0 0 0,-6 0 0 0 0,3-1-64 0 0,7 1-273 0 0,2-7 35 0 0,-1 6 182 0 0,1 0 1 0 0,0-1-1 0 0,0 1 0 0 0,0 0 0 0 0,0 0 0 0 0,0-1 0 0 0,1 1 0 0 0,-1 0 0 0 0,0 0 0 0 0,1-1 0 0 0,-1 1 1 0 0,0 0-1 0 0,1 0 0 0 0,-1 0 0 0 0,1-1 0 0 0,0 1 0 0 0,-1 0 0 0 0,1 0 0 0 0,0 0 0 0 0,0 0 1 0 0,0 0-1 0 0,0 0 0 0 0,0 0 0 0 0,0 1 0 0 0,0-1 0 0 0,0 0 120 0 0,34-28-7402 0 0,-13 9 320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5:35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50 11975 0 0,'0'0'267'0'0,"0"0"42"0"0,0-2 17 0 0,-3-18 212 0 0,3 18 193 0 0,0 2 238 0 0,0 0 45 0 0,0-2-61 0 0,-1 0-569 0 0,1 1-208 0 0,0 0 0 0 0,-1 0 1 0 0,1 0-1 0 0,0 0 0 0 0,-1 0 1 0 0,1 0-1 0 0,-1 0 1 0 0,1 0-1 0 0,-1 0 0 0 0,1 0 1 0 0,-1 0-1 0 0,0 0 0 0 0,0 0 1 0 0,1 0-1 0 0,-1 1 0 0 0,0-1 1 0 0,0 0-1 0 0,0 1 0 0 0,0-1 1 0 0,0 0-1 0 0,0 1 1 0 0,0-1-1 0 0,0 1 0 0 0,0 0 1 0 0,0-1-1 0 0,0 1 0 0 0,0 0 1 0 0,0 0-1 0 0,0-1 0 0 0,-1 1 1 0 0,1 0-1 0 0,0 0 0 0 0,0 0 1 0 0,-1 1-177 0 0,-7 0 108 0 0,4 2 128 0 0,1 0 1 0 0,0 0 0 0 0,1 1-1 0 0,-1 0 1 0 0,1 0 0 0 0,-1 0-237 0 0,-11 12 561 0 0,-16 10-530 0 0,21-18 121 0 0,0 0 1 0 0,0 1 0 0 0,1 0-1 0 0,0 0 1 0 0,1 1 0 0 0,-6 9-153 0 0,-8 19 342 0 0,2 1 0 0 0,-10 26-342 0 0,-26 85 433 0 0,50-134-433 0 0,2 0 0 0 0,0 0 0 0 0,0 1 0 0 0,2 0 0 0 0,0-1 0 0 0,0 1 0 0 0,2 0 0 0 0,0 0 0 0 0,1 0 0 0 0,3 13 0 0 0,5-6 0 0 0,-5-15 0 0 0,0 0 0 0 0,-1 0 0 0 0,2 4 0 0 0,-2 0 0 0 0,0-4 72 0 0,-3-7 299 0 0,0-2 117 0 0,0 0 21 0 0,0 0-134 0 0,0 0-577 0 0,0 0-248 0 0,0 0-50 0 0,0 0 58 0 0,0 0 221 0 0,0 0-166 0 0,0 0-101 0 0,0 0-21 0 0,0 0-207 0 0,-7-27-4841 0 0,5 11 3510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5:38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79 149 10135 0 0,'0'0'464'0'0,"0"0"-9"0"0,0 0-223 0 0,0 0 156 0 0,0 0 100 0 0,5-7 533 0 0,2-18 3971 0 0,-6 24-4037 0 0,-1 1-290 0 0,0-2-80 0 0,1-1 195 0 0,-1 3 4558 0 0,0 8-5239 0 0,0 7 155 0 0,0 1 1 0 0,-1-1 0 0 0,-1 1-1 0 0,-1 4-254 0 0,-42 162 0 0 0,25-112 0 0 0,31-137 0 0 0,-6 39 310 0 0,-1 0 1 0 0,-1 0-1 0 0,-1-5-310 0 0,-2 14 0 0 0,0 1 0 0 0,-1-1 1 0 0,-1 0-1 0 0,-3-7 0 0 0,5 25 508 0 0,-5-17 100 0 0,5 16-608 0 0,-1 0 0 0 0,1-1 0 0 0,-1 1 0 0 0,1 0 0 0 0,0-1 0 0 0,0 1 0 0 0,0-1 0 0 0,0 1 0 0 0,0-1 0 0 0,0 1 0 0 0,1 0 0 0 0,-1-1 0 0 0,1 1 0 0 0,0 0 0 0 0,0-2 0 0 0,1 2 0 0 0,-1-1 0 0 0,1 0 0 0 0,0 1 0 0 0,-1-1 0 0 0,1 1 0 0 0,1 0 0 0 0,-1-1 0 0 0,0 1 0 0 0,0 0 0 0 0,1 0 0 0 0,-1 1 0 0 0,1-1 0 0 0,0 0 0 0 0,1 0 0 0 0,65-45 0 0 0,-58 40 0 0 0,-6 4 0 0 0,-1 0 0 0 0,0 1 0 0 0,0 0 0 0 0,1-1 0 0 0,0 1 0 0 0,-1 1 0 0 0,1-1 0 0 0,0 1 0 0 0,0 0 0 0 0,0 0 0 0 0,0 0 0 0 0,0 1 0 0 0,-1 0 0 0 0,1 0 0 0 0,0 0 0 0 0,4 0 0 0 0,-7 1 0 0 0,0-1 0 0 0,0 0 0 0 0,1 1 0 0 0,-1-1 0 0 0,0 1 0 0 0,0 0 0 0 0,0-1 0 0 0,1 1 0 0 0,-1 0 0 0 0,0 0 0 0 0,0 1 0 0 0,-1-1 0 0 0,1 0 0 0 0,0 1 0 0 0,0-1 0 0 0,0 1 0 0 0,-1-1 0 0 0,1 1 0 0 0,-1 0 0 0 0,0 0 0 0 0,1 0 0 0 0,-1 0 0 0 0,0 0 0 0 0,0 0 0 0 0,0 0 0 0 0,0 0 0 0 0,0 0 0 0 0,-1 0 0 0 0,1 1 0 0 0,-1-1 0 0 0,1 0 0 0 0,0 10 0 0 0,1 0 0 0 0,-2 0 0 0 0,0-1 0 0 0,0 1 0 0 0,-2 8 0 0 0,1-1 0 0 0,1-13 0 0 0,-1 1 0 0 0,0 0 0 0 0,0 0 0 0 0,-1 0 0 0 0,0-1 0 0 0,0 1 0 0 0,0-1 0 0 0,-1 1 0 0 0,0-1 0 0 0,0 0 0 0 0,-1 0 0 0 0,0 0 0 0 0,0-1 0 0 0,0 1 0 0 0,0-1 0 0 0,-1 0 0 0 0,0 0 0 0 0,0-1 0 0 0,-1 1 0 0 0,1-1 0 0 0,-1 0 0 0 0,0-1 0 0 0,0 1 0 0 0,-6 1 0 0 0,9-3 0 0 0,-1-1 0 0 0,0 0 0 0 0,0 0 0 0 0,0 0 0 0 0,-1-1 0 0 0,1 1 0 0 0,0-1 0 0 0,0 0 0 0 0,0 0 0 0 0,0 0 0 0 0,0-1 0 0 0,0 1 0 0 0,0-1 0 0 0,0 0 0 0 0,0-1 0 0 0,0 1 0 0 0,0 0 0 0 0,0-1 0 0 0,1 0 0 0 0,-1 0 0 0 0,0 0 0 0 0,1-1 0 0 0,-3-3 0 0 0,2-5 0 0 0,6 8 0 0 0,-2 3 0 0 0,0-2 0 0 0,0 1 0 0 0,0 1 0 0 0,0-1 0 0 0,0 1 0 0 0,0-1 0 0 0,0 0 0 0 0,0 1 0 0 0,1-1 0 0 0,-1 1 0 0 0,0-1 0 0 0,0 1 0 0 0,0-1 0 0 0,1 1 0 0 0,-1-1 0 0 0,0 1 0 0 0,1-1 0 0 0,-1 1 0 0 0,0-1 0 0 0,1 1 0 0 0,-1-1 0 0 0,0 1 0 0 0,1 0 0 0 0,0-1 0 0 0,-1 0 0 0 0,0 1 0 0 0,1-1 0 0 0,-1 0 0 0 0,1 1 0 0 0,-1-1 0 0 0,0 0 0 0 0,1 1 0 0 0,0-1 0 0 0,-1 1 0 0 0,1-1 0 0 0,-1 1 0 0 0,1-1 0 0 0,-1 1 0 0 0,1-1 0 0 0,0 1 0 0 0,0 0 0 0 0,-1-1 0 0 0,1 1 0 0 0,0 0 0 0 0,0-1 0 0 0,2 0 0 0 0,-2 0 0 0 0,1-1 0 0 0,0 1 0 0 0,0 0 0 0 0,0 0 0 0 0,0-1 0 0 0,1 1 0 0 0,-1 1 0 0 0,0-1 0 0 0,0 0 0 0 0,1 0 0 0 0,-1 1 0 0 0,0 0 0 0 0,1-1 0 0 0,-1 1 0 0 0,0 0 0 0 0,2 0 0 0 0,1 1 0 0 0,0 0 0 0 0,0 0 0 0 0,-1 0 0 0 0,1 1 0 0 0,-1-1 0 0 0,1 1 0 0 0,-1 1 0 0 0,0-1 0 0 0,0 0 0 0 0,3 3 0 0 0,0 0 0 0 0,-1-1 0 0 0,0 1 0 0 0,0 0 0 0 0,-1 1 0 0 0,1 0 0 0 0,-1-1 0 0 0,0 2 0 0 0,-1-1 0 0 0,1 0 0 0 0,-1 1 0 0 0,-1 0 0 0 0,1 0 0 0 0,-1 0 0 0 0,0 1 0 0 0,-1-1 0 0 0,0 0 0 0 0,0 1 0 0 0,-1 0 0 0 0,1-1 0 0 0,-1 4 0 0 0,-1-2 0 0 0,0 0 0 0 0,-1 0 0 0 0,0 0 0 0 0,-2 8 0 0 0,2-14 0 0 0,0 0 0 0 0,0 0 0 0 0,0 0 0 0 0,0 0 0 0 0,-1 0 0 0 0,1-1 0 0 0,-1 1 0 0 0,0-1 0 0 0,0 1 0 0 0,0-1 0 0 0,0 1 0 0 0,0-1 0 0 0,0 0 0 0 0,-1 0 0 0 0,1 0 0 0 0,-2 1 0 0 0,-8 4 0 0 0,-1 0 0 0 0,0-1 0 0 0,0 0 0 0 0,-1-1 0 0 0,1-1 0 0 0,-1 0 0 0 0,0-1 0 0 0,-1 0 0 0 0,1-1 0 0 0,0-1 0 0 0,0 0 0 0 0,-5-1 0 0 0,-10-4 0 0 0,17 0 0 0 0,2-2 0 0 0,-1-6 0 0 0,10 7 0 0 0,2 3 0 0 0,-2 0-126 0 0,1 0 0 0 0,-1-1 0 0 0,1 1 0 0 0,0 0 0 0 0,0 0 0 0 0,0-1 0 0 0,0 1 0 0 0,0 0-1 0 0,1 0 1 0 0,-1 0 0 0 0,1-1 0 0 0,-1 1 0 0 0,1 0 0 0 0,0 0 0 0 0,0 0 0 0 0,0 0 0 0 0,0-1 126 0 0,2-1-657 0 0,1-1 1 0 0,0 0-1 0 0,0 1 0 0 0,1 0 1 0 0,3-3 656 0 0,-5 4-199 0 0,11-10-1833 0 0,1-2-15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5:00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125 223 10135 0 0,'0'0'231'0'0,"0"0"29"0"0,0 0 19 0 0,0 0 37 0 0,0 0 125 0 0,0 0 58 0 0,0 0 11 0 0,0 0 2 0 0,1-2 0 0 0,-1-1-201 0 0,0 0-1 0 0,1 0 0 0 0,-1-1 1 0 0,-1 1-1 0 0,1 0 1 0 0,0 0-1 0 0,-1-1 0 0 0,0 1 1 0 0,0 0-1 0 0,0 0 1 0 0,0 0-1 0 0,0 0-310 0 0,-3-9 398 0 0,4 10 90 0 0,0 2 21 0 0,0-1-430 0 0,0 0 0 0 0,0 0-1 0 0,0 1 1 0 0,0-1-1 0 0,0 0 1 0 0,0 0 0 0 0,-1 1-1 0 0,1-1 1 0 0,0 0 0 0 0,0 0-1 0 0,-1 1 1 0 0,1-1 0 0 0,0 0-1 0 0,-1 1 1 0 0,1-1 0 0 0,0 0-79 0 0,-4-9 650 0 0,6-23 97 0 0,2-3-747 0 0,-4 11 422 0 0,0 22-273 0 0,-1-1 0 0 0,1 1 0 0 0,0-1 0 0 0,1 1 0 0 0,-1-1 0 0 0,1 1 0 0 0,-1-1-1 0 0,2-2-148 0 0,-1 4-450 0 0,-1 2-50 0 0,0-2 127 0 0,2-8 2115 0 0,-10 15-1726 0 0,-2 6-16 0 0,9-10 0 0 0,1-1 0 0 0,-1 1 0 0 0,0 0 0 0 0,0-1 0 0 0,1 1 0 0 0,-1 0 0 0 0,0 0 0 0 0,1 0 0 0 0,-1-1 0 0 0,1 1 0 0 0,-1 0 0 0 0,1 0 0 0 0,-1 0 0 0 0,1 0 0 0 0,0 0 0 0 0,-1 0 0 0 0,1 0 0 0 0,0 0 0 0 0,0 0 0 0 0,0 0 0 0 0,0 1 0 0 0,-4 22 0 0 0,-12 35 1883 0 0,14-29-1718 0 0,2-10-165 0 0,-2 0 0 0 0,0 0 0 0 0,-1 0 0 0 0,1-3 0 0 0,-3 30 0 0 0,1-12 0 0 0,-7 31 0 0 0,2-27 0 0 0,5-22 0 0 0,0 0 0 0 0,1-1 0 0 0,0 17 0 0 0,2-23 0 0 0,0 5 0 0 0,1 1 0 0 0,1 0 0 0 0,0-1 0 0 0,0 1 0 0 0,2 2 0 0 0,2 6 0 0 0,1 0 0 0 0,2-1 0 0 0,8 20 0 0 0,-14-39 0 0 0,-1-1 0 0 0,0 19 0 0 0,0-18 0 0 0,0 0 0 0 0,0 0 0 0 0,1-1 0 0 0,-1 1 0 0 0,1-1 0 0 0,1 3 0 0 0,8 20 0 0 0,-5-5 0 0 0,-1-2 0 0 0,-3-5 0 0 0,0 5 0 0 0,-5-13 0 0 0,1-2 0 0 0,0 0 0 0 0,0 13 0 0 0,2-11 0 0 0,-1 6 0 0 0,-1 0 0 0 0,-1-1 0 0 0,-2 9 0 0 0,-5 20 0 0 0,4-18 0 0 0,5-18 0 0 0,0 0 0 0 0,0 0 0 0 0,0-1 0 0 0,0 1 0 0 0,1 0 0 0 0,-1 0 0 0 0,1 4 0 0 0,2 44 0 0 0,-2 21 0 0 0,-3-12 0 0 0,2-1 0 0 0,6 39 0 0 0,-4-83 0 0 0,0 0 0 0 0,-1-1 0 0 0,-2 7 0 0 0,1 9 0 0 0,-9 79 0 0 0,2-53 0 0 0,-8 91 0 0 0,16-132 0 0 0,0 0 0 0 0,4 16 0 0 0,0 23 0 0 0,-3-38 0 0 0,1 1 0 0 0,1-1 0 0 0,0 1 0 0 0,4 8 0 0 0,2 11 0 0 0,-8-7 0 0 0,0-3 0 0 0,0-15 0 0 0,0 0 0 0 0,-1 0 0 0 0,-1 0 0 0 0,-1 9 0 0 0,0 20 0 0 0,1-22 0 0 0,-1-1 0 0 0,-1 0 0 0 0,-1 1 0 0 0,-4 12 0 0 0,2-8 0 0 0,1 0 0 0 0,0 13 0 0 0,-3-1 0 0 0,5-28 0 0 0,1 0 0 0 0,0 0 0 0 0,1 0 0 0 0,0 1 0 0 0,1-5 0 0 0,-3 31 0 0 0,1 0 0 0 0,2 3 0 0 0,1-7 0 0 0,1-1 0 0 0,1 1 0 0 0,2-1 0 0 0,2 2 0 0 0,1 7 0 0 0,-5-23 0 0 0,1 1 0 0 0,1-1 0 0 0,1 4 0 0 0,-3-11 0 0 0,0-1 0 0 0,-1 1 0 0 0,0 0 0 0 0,-1 0 0 0 0,0 0 0 0 0,0 0 0 0 0,-1 1 0 0 0,0-1 0 0 0,0 0 0 0 0,-1 0 0 0 0,0 0 0 0 0,-1 1 0 0 0,2-2 0 0 0,0-1 0 0 0,0 1 0 0 0,1-1 0 0 0,0 7 0 0 0,2 15 0 0 0,-1-6 0 0 0,-1-18 0 0 0,0-1 0 0 0,-1 1 0 0 0,0 0 0 0 0,1-1 0 0 0,-1 1 0 0 0,-1 0 0 0 0,1 0 0 0 0,-1 1 0 0 0,-1 3 0 0 0,-1 3 0 0 0,1 0 0 0 0,0 0 0 0 0,0 0 0 0 0,1 2 0 0 0,-4 48 0 0 0,2-40 0 0 0,1 0 0 0 0,1 18 0 0 0,8 51 0 0 0,-6-86 0 0 0,-1 0 0 0 0,1 0 0 0 0,0 1 0 0 0,0-1 0 0 0,0 0 0 0 0,2 3 0 0 0,-2-3 0 0 0,0-1 0 0 0,1 1 0 0 0,-1 0 0 0 0,-1-1 0 0 0,1 1 0 0 0,0 0 0 0 0,-1 0 0 0 0,0-1 0 0 0,0 3 0 0 0,-1-1 0 0 0,0-4 0 0 0,1 1 0 0 0,-1 0 0 0 0,1-1 0 0 0,0 1 0 0 0,-1 0 0 0 0,1-1 0 0 0,0 1 0 0 0,0 0 0 0 0,1-1 0 0 0,-1 1 0 0 0,0 0 0 0 0,1 1 0 0 0,0 7 0 0 0,1 1 0 0 0,0-1 0 0 0,1 2 0 0 0,2 14 0 0 0,-4-24 0 0 0,0 0 0 0 0,-1 0 0 0 0,1 0 0 0 0,-1 1 0 0 0,0-1 0 0 0,0 0 0 0 0,0 0 0 0 0,0 0 0 0 0,0 0 0 0 0,-1 1 0 0 0,1-1 0 0 0,-1 1 0 0 0,0 7 0 0 0,5 16 0 0 0,-2-18 0 0 0,-1-5 0 0 0,-1 0 0 0 0,1 0 0 0 0,-1 0 0 0 0,1-1 0 0 0,-1 1 0 0 0,0 1 0 0 0,0-1 0 0 0,0 0 0 0 0,-1 2 0 0 0,-2 6 0 0 0,0-3-1135 0 0,3-8 1042 0 0,0 0-1 0 0,-1 0 0 0 0,1 0 1 0 0,0 0-1 0 0,0 0 0 0 0,0 0 0 0 0,0 0 1 0 0,0 0-1 0 0,0 0 0 0 0,0 0 1 0 0,0 0-1 0 0,0 0 0 0 0,0 0 0 0 0,0 0 1 0 0,0 0-1 0 0,0 0 0 0 0,0 0 1 0 0,0 0-1 0 0,0 0 0 0 0,0 0 1 0 0,0 0-1 0 0,0 0 0 0 0,0 0 0 0 0,0 0 1 0 0,0 0-1 0 0,0 0 0 0 0,0 0 1 0 0,0 0-1 0 0,0 0 0 0 0,0 0 0 0 0,0 0 1 0 0,-1 0-1 0 0,1 0 0 0 0,0 0 1 0 0,0 0-1 0 0,0 0 0 0 0,0 0 0 0 0,0 0 1 0 0,0 0-1 0 0,0 0 0 0 0,0 0 1 0 0,0 0-1 0 0,0 0 0 0 0,0 0 0 0 0,0 0 1 0 0,0 0-1 0 0,0 0 0 0 0,0 0 1 0 0,0 0-1 0 0,0 0 0 0 0,0 0 0 0 0,0 0 1 0 0,0 0-1 0 0,0 0 0 0 0,0 0 1 0 0,0 0-1 0 0,0 0 0 0 0,0 1 0 0 0,0-1 1 0 0,0 0-1 0 0,0 0 0 0 0,0 0 1 0 0,0 0 93 0 0,-6-7-7962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5:38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11 13823 0 0,'0'0'315'0'0,"0"0"45"0"0,0 0 21 0 0,0 0-49 0 0,2-1-220 0 0,6-4-29 0 0,-7 5 306 0 0,0-1-1 0 0,0 1 1 0 0,0-1 0 0 0,0 1-1 0 0,0-1 1 0 0,0 1 0 0 0,1-1-1 0 0,-1 1 1 0 0,0 0 0 0 0,0 0-1 0 0,1 0 1 0 0,-1-1 0 0 0,0 1-1 0 0,0 0 1 0 0,1 1 0 0 0,-1-1-389 0 0,1 0-447 0 0,0 0 1112 0 0,9 7 1931 0 0,-7-4-2299 0 0,2 4 60 0 0,5 16 100 0 0,-3 2-51 0 0,0 0 0 0 0,-2 1 1 0 0,0 0-1 0 0,0 19-406 0 0,4 20 440 0 0,-2-23-440 0 0,-3-1 0 0 0,-1 2 0 0 0,-2-1 0 0 0,-3 6 0 0 0,0-16 0 0 0,-2-1 0 0 0,-1 1 0 0 0,-2-1 0 0 0,-1 0 0 0 0,-9 25 0 0 0,13-48 0 0 0,-1 0 0 0 0,1 0 0 0 0,-1 0 0 0 0,-1 0 0 0 0,1-1 0 0 0,-2 0 0 0 0,1 0 0 0 0,0 0 0 0 0,-7 5 0 0 0,2-5 0 0 0,-2-2 0 0 0,1 1 0 0 0,-1-3 0 0 0,1-6 0 0 0,3-3 0 0 0,5-3-133 0 0,3 8-3 0 0,0-1 0 0 0,1 1 0 0 0,-1-1 0 0 0,1 1 0 0 0,-1-1 0 0 0,1 1 0 0 0,-1-1 0 0 0,1 1 0 0 0,0 0 0 0 0,0-1 0 0 0,0 1 1 0 0,0 0-1 0 0,0 0 0 0 0,0 0 0 0 0,0-1 0 0 0,0 1 0 0 0,1 0 136 0 0,25-17-3000 0 0,0 2-1261 0 0,-12 1 2214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5:39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30 11975 0 0,'0'0'547'0'0,"0"0"-11"0"0,-2 1-344 0 0,0 0-141 0 0,1-1-1 0 0,-1 1 1 0 0,0 0-1 0 0,0-1 1 0 0,0 1 0 0 0,0-1-1 0 0,0 1 1 0 0,0-1-1 0 0,0 0 1 0 0,0 0 0 0 0,0 0-1 0 0,-1 0-50 0 0,-1-1 286 0 0,2 1 686 0 0,2 0 42 0 0,-3-1 652 0 0,-3 0-1201 0 0,5 1 6225 0 0,145-17-4025 0 0,-116 12-2665 0 0,-8 2 0 0 0,0 0 0 0 0,0 2 0 0 0,15 0 0 0 0,-3 0 0 0 0,-28 0 0 0 0,1 1 0 0 0,13 4 0 0 0,-7 3 0 0 0,-4 1-133 0 0,-6-6-563 0 0,-1-2-258 0 0,0 0-56 0 0,0 0-217 0 0,-21 0-5866 0 0,19 0 4534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5:40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13823 0 0,'-1'1'315'0'0,"0"0"-277"0"0,-1 0 66 0 0,1 0 1 0 0,-1 0-1 0 0,1 0 0 0 0,0 0 1 0 0,-1 0-1 0 0,1 1 0 0 0,0-1 0 0 0,-1 1 1 0 0,1-1-1 0 0,0 1 0 0 0,0-1-104 0 0,0 1 150 0 0,1-1-1 0 0,-1 0 0 0 0,1 1 0 0 0,-1-1 1 0 0,1 1-1 0 0,-1-1 0 0 0,1 0 0 0 0,0 1 1 0 0,-1-1-1 0 0,1 1 0 0 0,0-1 0 0 0,0 1 1 0 0,0-1-1 0 0,0 1 0 0 0,1-1 0 0 0,-1 1 1 0 0,0-1-1 0 0,1 1 0 0 0,-1-1 0 0 0,1 0 1 0 0,-1 1-1 0 0,1-1 0 0 0,-1 0 0 0 0,1 1 1 0 0,0-1-1 0 0,0 0 0 0 0,0 0 0 0 0,0 1 1 0 0,0-1-1 0 0,0 0 0 0 0,0 0 1 0 0,0 0-1 0 0,1 0-149 0 0,0 1-26 0 0,-1-1 183 0 0,1 0 0 0 0,-1-1-1 0 0,0 1 1 0 0,0 0 0 0 0,1-1-1 0 0,-1 0 1 0 0,0 1 0 0 0,1-1-1 0 0,-1 0 1 0 0,1 1-1 0 0,-1-1 1 0 0,1 0 0 0 0,-1 0-1 0 0,0 0 1 0 0,1 0 0 0 0,-1-1-1 0 0,2 1-156 0 0,0 0 340 0 0,38-4 1243 0 0,-1-2 0 0 0,32-9-1583 0 0,18-3 1223 0 0,-78 16-1223 0 0,-5 1 0 0 0,1-1 0 0 0,-1 2 0 0 0,1-1 0 0 0,1 1 0 0 0,5 3 0 0 0,-13-2-11 0 0,-1-1 0 0 0,1 0 0 0 0,-1 1-1 0 0,1-1 1 0 0,-1 1 0 0 0,0 0 0 0 0,1-1 0 0 0,-1 1-1 0 0,0-1 1 0 0,1 1 0 0 0,-1-1 0 0 0,0 1 0 0 0,0 0-1 0 0,1-1 1 0 0,-1 1 0 0 0,0 0 0 0 0,0-1 0 0 0,0 1 11 0 0,0 9-614 0 0,-1-7-2774 0 0,1-3 1855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5:47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95 11975 0 0,'0'0'267'0'0,"0"0"42"0"0,0 0 17 0 0,0 0-28 0 0,0 0-126 0 0,0 0 204 0 0,5-8 620 0 0,15-44 3347 0 0,-18 49-4039 0 0,3-4-196 0 0,-4 5 275 0 0,1 1 113 0 0,1-2-661 0 0,-3-2 1541 0 0,-5 1 2699 0 0,4 3-3704 0 0,-9-5 1218 0 0,1 4-1573 0 0,-1 7-16 0 0,6-1 0 0 0,0 1 0 0 0,0 0 0 0 0,1 0 0 0 0,-1 0 0 0 0,1 0 0 0 0,0 1 0 0 0,0-1 0 0 0,1 1 0 0 0,0 0 0 0 0,-1 0 0 0 0,-3 17 0 0 0,-5 23 0 0 0,9-38 0 0 0,-41 173 0 0 0,23-122 0 0 0,13-40 0 0 0,1 0 0 0 0,-3 13 0 0 0,6-20 0 0 0,-4 6-18 0 0,-1-2 108 0 0,8-15 76 0 0,-1 1-1 0 0,0 0 1 0 0,0-1-1 0 0,0 1 1 0 0,0-1-1 0 0,-1 0 1 0 0,1 1-1 0 0,0-1 1 0 0,0 0-1 0 0,-1 1-165 0 0,-2 1 156 0 0,-5 7-7 0 0,0-3-133 0 0,5-7-2 0 0,-10 4-92 0 0,13-4-259 0 0,1 0-138 0 0,0 0-33 0 0,0 0 65 0 0,-1-1 294 0 0,0 1 149 0 0,1 0-1 0 0,-1 0 1 0 0,1 0-1 0 0,-1-1 1 0 0,1 1-1 0 0,-1 0 1 0 0,1-1-1 0 0,0 1 1 0 0,-1 0-1 0 0,1-1 1 0 0,-1 1-1 0 0,1 0 1 0 0,0-1-1 0 0,-1 1 1 0 0,1-1-1 0 0,0 1 1 0 0,0-1-1 0 0,-1 1 1 0 0,1-1-1 0 0,0 1 1 0 0,0-1 0 0 0,0 1-1 0 0,-1-1 1 0 0,1 1-1 0 0,0-1 1 0 0,0 1-1 0 0,0-1 1 0 0,0 1-1 0 0,0-1 1 0 0,0 1-1 0 0,0-1 1 0 0,0 1-1 0 0,0-1 1 0 0,1 1-1 0 0,-1-1 1 0 0,0 0 1 0 0,1-7-447 0 0,0 0 0 0 0,1 0 0 0 0,-1 1 0 0 0,2-1-1 0 0,-1 0 1 0 0,1 0 446 0 0,1-3-631 0 0,9-23-2366 0 0,-7 14 1462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5:47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32 203 11975 0 0,'0'-1'547'0'0,"-1"-1"-365"0"0,-10-9 505 0 0,9 9-456 0 0,0 1 0 0 0,0-1-1 0 0,1 0 1 0 0,-1 0 0 0 0,1 0-1 0 0,0 0 1 0 0,-1 0 0 0 0,1 0-1 0 0,0 0 1 0 0,0 0 0 0 0,1 0-1 0 0,-1-1 1 0 0,0 1 0 0 0,1 0-1 0 0,-1-1 1 0 0,1 1 0 0 0,0 0-1 0 0,-1-1 1 0 0,1 1 0 0 0,0-1-1 0 0,1 1 1 0 0,-1 0 0 0 0,0-1-1 0 0,1 1 1 0 0,-1 0 0 0 0,1-1-231 0 0,0 1 297 0 0,1 0 0 0 0,-1-1 0 0 0,0 1 0 0 0,1 0 0 0 0,0 0 0 0 0,-1 0 0 0 0,1 1 0 0 0,0-1 0 0 0,0 0 0 0 0,0 1 0 0 0,2-2-297 0 0,0 0 502 0 0,51-36 292 0 0,-50 35-603 0 0,0 1-1 0 0,1 0 0 0 0,-1 0 0 0 0,1 1 0 0 0,0 0 0 0 0,2-1-190 0 0,20-8 474 0 0,-17 6-191 0 0,1 1 0 0 0,-1 0 0 0 0,1 1-1 0 0,0 0 1 0 0,0 1 0 0 0,6 0-283 0 0,12-3 335 0 0,-13 2-329 0 0,1 2 0 0 0,-1 0 0 0 0,10 2-6 0 0,-6-1-2 0 0,-12 1 2 0 0,-1-1 0 0 0,0 2 0 0 0,0-1 0 0 0,0 1 0 0 0,-1 1 0 0 0,2-1 0 0 0,22 7 0 0 0,-4-6 0 0 0,-19-1 0 0 0,11 10 0 0 0,-2 2 0 0 0,-14-9 0 0 0,-1 0 0 0 0,2 0 0 0 0,6 21 0 0 0,-9-23 0 0 0,0 1 0 0 0,0-1 0 0 0,-1 0 0 0 0,1 0 0 0 0,-1 1 0 0 0,0-1 0 0 0,0 3 0 0 0,-2 13 0 0 0,-1-13 0 0 0,0-2 0 0 0,-1 4 0 0 0,0-1 0 0 0,0 1 0 0 0,-1-1 0 0 0,0 0 0 0 0,-1 0 0 0 0,1-1 0 0 0,-1 0 0 0 0,0 0 0 0 0,-1 0 0 0 0,-5 4 0 0 0,-2 0 0 0 0,-1-1 0 0 0,0 0 0 0 0,0-1 0 0 0,-15 5 0 0 0,-26 14 0 0 0,38-18 0 0 0,1 0 0 0 0,-2-2 0 0 0,1 0 0 0 0,-1 0 0 0 0,-4-1 0 0 0,-4 0 0 0 0,11-4-444 0 0,16-2 418 0 0,0 0 1 0 0,0 0-1 0 0,-1 0 1 0 0,1 0-1 0 0,0 0 1 0 0,0-1-1 0 0,0 1 1 0 0,0 0-1 0 0,0 0 1 0 0,-1 0-1 0 0,1 0 1 0 0,0 0-1 0 0,0 0 1 0 0,0 0-1 0 0,0 0 1 0 0,0 0-1 0 0,0-1 1 0 0,0 1-1 0 0,0 0 1 0 0,-1 0-1 0 0,1 0 1 0 0,0 0-1 0 0,0 0 1 0 0,0-1-1 0 0,0 1 1 0 0,0 0-1 0 0,0 0 1 0 0,0 0-1 0 0,0 0 1 0 0,0 0-1 0 0,0-1 1 0 0,0 1-1 0 0,0 0 1 0 0,0 0-1 0 0,0 0 1 0 0,0 0-1 0 0,0-1 1 0 0,0 1-1 0 0,0 0 0 0 0,0 0 1 0 0,0 0 25 0 0,9-13-2170 0 0,-8 13 2010 0 0,11-12-1311 0 0,0 1-1 0 0,1 1 1 0 0,0 0-1 0 0,0 0 1 0 0,1 2-1 0 0,6-3 1472 0 0,-11 6-512 0 0,26-15-2047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5:48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0 11975 0 0,'0'0'547'0'0,"0"0"-11"0"0,0 0-203 0 0,-1 2 419 0 0,-1-1-6 0 0,1 0 0 0 0,-1 1 0 0 0,1 0-1 0 0,0-1 1 0 0,-1 1 0 0 0,1 0 0 0 0,0 0-1 0 0,0-1 1 0 0,0 2-746 0 0,0-3 73 0 0,1 1-1 0 0,-1-1 1 0 0,1 0-1 0 0,-1 0 1 0 0,0 0-1 0 0,1 0 1 0 0,-1 1-1 0 0,1-1 1 0 0,-1 0-1 0 0,1 0 1 0 0,-1 1-1 0 0,1-1 1 0 0,-1 0-1 0 0,1 1 1 0 0,0-1-1 0 0,-1 1 1 0 0,1-1-1 0 0,0 1 1 0 0,-1-1-1 0 0,1 1 1 0 0,0-1-1 0 0,-1 1 1 0 0,1-1 0 0 0,0 1-74 0 0,-10 13 727 0 0,10-14-700 0 0,-12 17 84 0 0,-2 4 863 0 0,0 1-1 0 0,0 4-972 0 0,-17 35 80 0 0,-48 102 4 0 0,62-124-83 0 0,2 1-1 0 0,2 0 0 0 0,-1 11 0 0 0,12-38 0 0 0,-4 11 0 0 0,-1 18 0 0 0,6-33 0 0 0,0 0 0 0 0,1 0 0 0 0,0-1 0 0 0,1 1 0 0 0,0 0 0 0 0,1 6 0 0 0,-1-10 0 0 0,-1-4 0 0 0,0 1 0 0 0,0 0 0 0 0,0-1 0 0 0,0 1 0 0 0,1-1 0 0 0,-1 1 0 0 0,1-1 0 0 0,-1 1 0 0 0,1-1 0 0 0,-1 1 0 0 0,1-1 0 0 0,0 1 0 0 0,1 0 0 0 0,5 10 0 0 0,-4-9 124 0 0,0-1 0 0 0,0 0 0 0 0,0 0 1 0 0,0 0-1 0 0,0-1 0 0 0,0 1 0 0 0,0-1 0 0 0,0 1 0 0 0,1-1 0 0 0,-1 0 0 0 0,0 0 0 0 0,1-1 0 0 0,2 1-124 0 0,-4 0-450 0 0,0-2-50 0 0,1 1 352 0 0,1 0-2 0 0,11-10-143 0 0,-12 9 198 0 0,-1-1 0 0 0,0 0 0 0 0,0 0-1 0 0,1 0 1 0 0,-2 0 0 0 0,1 0 0 0 0,0 0 0 0 0,0-1-1 0 0,-1 1 1 0 0,1-1 0 0 0,-1 1 0 0 0,0-1 0 0 0,1 0 95 0 0,5-24-8009 0 0,-5 14 927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5:48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82 11975 0 0,'0'0'547'0'0,"0"0"-11"0"0,0 0-203 0 0,0 0 419 0 0,0 0 220 0 0,0 0 42 0 0,0 0-61 0 0,0 0-288 0 0,0 0-121 0 0,0 0-28 0 0,0 0 66 0 0,0 0 288 0 0,0 0 122 0 0,0 0 28 0 0,0 0-133 0 0,1 3-583 0 0,0 7-89 0 0,-1-1 1 0 0,0 1-1 0 0,0-1 1 0 0,-1 1-1 0 0,-1 7-215 0 0,-3 8 1028 0 0,-5 17-1028 0 0,-4 22 0 0 0,9-38 0 0 0,-6 20 0 0 0,1-23 0 0 0,8-20-14 0 0,-8 26 100 0 0,10-27 285 0 0,0-2 117 0 0,0 0 21 0 0,-2-1-66 0 0,-1-2-432 0 0,-1 0 0 0 0,1 0 1 0 0,0 0-1 0 0,0-1 0 0 0,1 1 1 0 0,-1-1-1 0 0,1 0 0 0 0,0 1 1 0 0,0-1-1 0 0,0 0 0 0 0,0 0 1 0 0,1 0-1 0 0,-1-1 0 0 0,0-1-11 0 0,1 0 1 0 0,0-1 0 0 0,0 1-1 0 0,0 0 1 0 0,1 0 0 0 0,0-1-1 0 0,0 1 1 0 0,0 0 0 0 0,1-1-1 0 0,0 1 1 0 0,1-2-1 0 0,3-14 0 0 0,11-35 0 0 0,-13 50 0 0 0,-1 1 0 0 0,1 0 0 0 0,1-1 0 0 0,-1 1 0 0 0,1 1 0 0 0,0-1 0 0 0,2-3 0 0 0,2 1 0 0 0,7-9 0 0 0,0 1 0 0 0,1 1 0 0 0,13-11 0 0 0,-18 17 147 0 0,0 2-1 0 0,1-1 1 0 0,0 1 0 0 0,0 1-1 0 0,0 0 1 0 0,1 0 0 0 0,-1 2-1 0 0,1-1 1 0 0,1 2 0 0 0,-1 0-1 0 0,4 0-146 0 0,-15 2-96 0 0,1 1 0 0 0,-1 0-1 0 0,1 0 1 0 0,-1 0 0 0 0,1 0-1 0 0,-1 1 1 0 0,1-1 0 0 0,-1 1-1 0 0,1-1 1 0 0,-1 1 0 0 0,0 0-1 0 0,1 0 1 0 0,-1 0 0 0 0,0 0-1 0 0,0 0 1 0 0,2 2 96 0 0,11 10-19 0 0,-12-9 19 0 0,-2 1 3 0 0,2-1 52 0 0,0 1 1 0 0,0 0-1 0 0,-1 0 0 0 0,1 0 1 0 0,-1 0-1 0 0,0 0 0 0 0,-1 0 1 0 0,0 0-1 0 0,1 1 0 0 0,-2-1 1 0 0,1 1-1 0 0,-1-1 0 0 0,1 1 1 0 0,-1-1-1 0 0,-1 1 0 0 0,1-1 1 0 0,-1 1-1 0 0,0-1-55 0 0,-1 2 66 0 0,0-1 1 0 0,0 0-1 0 0,0 0 1 0 0,-1 0-1 0 0,0 0 0 0 0,0 0 1 0 0,-1-1-1 0 0,0 1 1 0 0,0-1-1 0 0,0 0 0 0 0,0 0 1 0 0,-1-1-1 0 0,1 1 1 0 0,-1-1-1 0 0,-1 1-66 0 0,-2 1 0 0 0,0 0 0 0 0,0-1 0 0 0,-1 0 0 0 0,0 0 0 0 0,0-1 0 0 0,0 0 0 0 0,0 0 0 0 0,0-1 0 0 0,-1-1 0 0 0,0 1 0 0 0,-8 0 0 0 0,3-5 0 0 0,7-4 0 0 0,5-3 0 0 0,6 0 0 0 0,1 4 0 0 0,0 0 0 0 0,1 1 0 0 0,-1 0 0 0 0,1 0 0 0 0,0 0 0 0 0,0 1 0 0 0,1-1 0 0 0,-1 1 0 0 0,4-1 0 0 0,2 0 0 0 0,3 3 0 0 0,-9 1 0 0 0,18 7 0 0 0,-19-6 0 0 0,0 0 0 0 0,11 12 0 0 0,-11-9 0 0 0,-1 0 0 0 0,0 0 0 0 0,0 0 0 0 0,0 1 0 0 0,0-1 0 0 0,-1 1 0 0 0,0-1 0 0 0,0 1 0 0 0,0 0 0 0 0,0 0 0 0 0,-1 0 0 0 0,0 0 0 0 0,0 0 0 0 0,0 0 0 0 0,-1 1 0 0 0,0-1 0 0 0,0 2 0 0 0,0 15 0 0 0,-2-1 0 0 0,-1 0 0 0 0,-3 13 0 0 0,6-33 0 0 0,-1 7 0 0 0,-1 0 0 0 0,0-1 0 0 0,0 1 0 0 0,-1-1 0 0 0,-3 8 0 0 0,4-12 0 0 0,-1 1 0 0 0,1 0 0 0 0,-1-1 0 0 0,1 1 0 0 0,-1-1 0 0 0,0 0 0 0 0,0 0 0 0 0,0 0 0 0 0,-1 0 0 0 0,1-1 0 0 0,-2 2 0 0 0,-52 36 0 0 0,52-37 0 0 0,0-1 0 0 0,0 0 0 0 0,0 0 0 0 0,0 0 0 0 0,0-1 0 0 0,-1 0 0 0 0,1 0 0 0 0,-1 0 0 0 0,-4 0 0 0 0,-9 1 0 0 0,13-2 0 0 0,-1 0 0 0 0,0 0 0 0 0,0-1 0 0 0,0 0 0 0 0,1 0 0 0 0,-1 0 0 0 0,1-1 0 0 0,-1 0 0 0 0,1 0 0 0 0,-1-1 0 0 0,1 0 0 0 0,0 0 0 0 0,0 0 0 0 0,0-1 0 0 0,1 0 0 0 0,-5-4 0 0 0,9 7-69 0 0,-1 0 0 0 0,1-1 0 0 0,0 1 0 0 0,-1 0 0 0 0,1-1 0 0 0,0 0 0 0 0,0 1 0 0 0,0-1 0 0 0,0 1 0 0 0,0-1 0 0 0,1 0 0 0 0,-1 0-1 0 0,1 0 1 0 0,-1 1 0 0 0,1-1 0 0 0,-1 0 0 0 0,1 0 0 0 0,0 0 0 0 0,0 0 0 0 0,0 0 0 0 0,0 0 0 0 0,0 1 0 0 0,1-3 69 0 0,-1 1-142 0 0,1 0 0 0 0,0 0 1 0 0,0-1-1 0 0,0 1 0 0 0,1 0 0 0 0,-1 0 0 0 0,1 0 0 0 0,0 0 0 0 0,0 1 1 0 0,0-1-1 0 0,0 0 0 0 0,0 1 0 0 0,0-1 142 0 0,4-2-757 0 0,0 1-1 0 0,1-1 1 0 0,-1 1-1 0 0,1 0 1 0 0,0 0-1 0 0,0 1 1 0 0,0 0-1 0 0,5-1 758 0 0,12-6-7508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5:49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 13823 0 0,'0'0'315'0'0,"0"0"45"0"0,0 0 21 0 0,0 0-49 0 0,0 0-149 0 0,0 0 194 0 0,0 0 110 0 0,0 0 22 0 0,0 0 71 0 0,0 0 286 0 0,0 0 124 0 0,0 0 30 0 0,0 0-65 0 0,0 0-290 0 0,0 0-121 0 0,-5 3 416 0 0,0 1-871 0 0,0 0-1 0 0,1 0 1 0 0,-1 1-1 0 0,1-1 1 0 0,0 1 0 0 0,0 0-1 0 0,0 0 1 0 0,1 0-1 0 0,0 1 1 0 0,-1 0-89 0 0,-6 15 571 0 0,1 1 0 0 0,-1 4-571 0 0,-2 5 192 0 0,-66 176-192 0 0,70-188 0 0 0,1 0 0 0 0,1 1 0 0 0,1 0 0 0 0,1 0 0 0 0,-1 10 0 0 0,5-29 0 0 0,1 10 0 0 0,-1-11 0 0 0,1 0 0 0 0,-1 0 0 0 0,1 0 0 0 0,-1 0 0 0 0,1 0 0 0 0,-1 0 0 0 0,1 0 0 0 0,-1 0 0 0 0,1 0 0 0 0,-1 0 0 0 0,1 0 0 0 0,-1 0 0 0 0,1 0 0 0 0,-1-1 0 0 0,1 1 0 0 0,-1 0 0 0 0,1 0 0 0 0,-1-1 0 0 0,1 1 0 0 0,2-2-136 0 0,-1 0 0 0 0,1 0 0 0 0,0 0 0 0 0,-1-1 0 0 0,1 1 0 0 0,-1-1 0 0 0,0 1 1 0 0,0-1-1 0 0,0 0 0 0 0,0 0 0 0 0,0 0 0 0 0,-1 0 0 0 0,0 0 0 0 0,1 0 0 0 0,-1 0 0 0 0,0 0 0 0 0,0-3 136 0 0,9-18-1277 0 0,-2 8-1769 0 0,0-1-4120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5:50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56 10135 0 0,'0'0'231'0'0,"0"0"29"0"0,0 0 19 0 0,2-2-41 0 0,0 1-193 0 0,1 0-94 0 0,12-13 993 0 0,1 1 2076 0 0,-14 12-1996 0 0,-2 1 0 0 0,0 0 0 0 0,4-1 242 0 0,3-1-956 0 0,-5 4 3286 0 0,-1 5-3527 0 0,0 0 0 0 0,0 0 0 0 0,-1 0 1 0 0,0 0-1 0 0,0 0 0 0 0,-1 0 0 0 0,-1 4-69 0 0,-13 52 1277 0 0,6-26-834 0 0,-8 22-425 0 0,11-40-18 0 0,0 1-1 0 0,2-1 1 0 0,0 1 0 0 0,1 0-1 0 0,0 14 1 0 0,3-21 0 0 0,0-11-1 0 0,0 1 1 0 0,1-1-1 0 0,-1 1 1 0 0,0-1-1 0 0,1 1 0 0 0,-1-1 1 0 0,1 1-1 0 0,0-1 0 0 0,0 0 1 0 0,0 1-1 0 0,1 1 1 0 0,7 11 79 0 0,-9-13 292 0 0,1-5 117 0 0,3-45 629 0 0,-3 33-1117 0 0,1 0 0 0 0,0 0 0 0 0,2 0 0 0 0,-1 1 0 0 0,2-1 0 0 0,0 1 0 0 0,0 0 0 0 0,6-8 0 0 0,1-4 0 0 0,8-19 0 0 0,-10 25 0 0 0,-1 0 0 0 0,-1-1 0 0 0,3-11 0 0 0,-10 29 0 0 0,-1 0 0 0 0,1 0 0 0 0,0-1 0 0 0,-1 1 0 0 0,0 0 0 0 0,0-1 0 0 0,0 1 0 0 0,0 0 0 0 0,0-1 0 0 0,-1 1 0 0 0,0-1 0 0 0,-3-5 0 0 0,3 9 0 0 0,1 0 0 0 0,0 0 0 0 0,0 0 0 0 0,-1 0 0 0 0,1 0 0 0 0,0 0 0 0 0,-1 0 0 0 0,1 0 0 0 0,0 0 0 0 0,0 0 0 0 0,-1 0 0 0 0,1 0 0 0 0,0 0 0 0 0,-1 0 0 0 0,1 1 0 0 0,0-1 0 0 0,0 0 0 0 0,-1 0 0 0 0,1 0 0 0 0,0 0 0 0 0,0 0 0 0 0,-1 1 0 0 0,1-1 0 0 0,0 0 0 0 0,0 0 0 0 0,-1 1 0 0 0,1-1 0 0 0,0 0 0 0 0,-1 0 0 0 0,1 1 0 0 0,0-1 0 0 0,0 0 0 0 0,-1 1 0 0 0,1-1 0 0 0,0 0 0 0 0,0 1 0 0 0,0-1 0 0 0,-1 0 0 0 0,1 1 0 0 0,0-1 0 0 0,0 0 0 0 0,0 1 0 0 0,0-1 0 0 0,0 1 0 0 0,0-1 0 0 0,0 0 0 0 0,0 1 0 0 0,0-1 0 0 0,0 1 0 0 0,0-1 0 0 0,0 1 0 0 0,1-1 0 0 0,-1 1 0 0 0,1-1 0 0 0,-1 1 0 0 0,0-1 0 0 0,1 1 0 0 0,-1-1 0 0 0,1 1 0 0 0,-1-1 0 0 0,1 0 0 0 0,0 1 0 0 0,-1-1 0 0 0,1 0 0 0 0,-1 1 0 0 0,1-1 0 0 0,4 2 0 0 0,-1-1 0 0 0,0 0 0 0 0,1 0 0 0 0,-1 0 0 0 0,0-1 0 0 0,1 0 0 0 0,-1 1 0 0 0,1-1 0 0 0,-1-1 0 0 0,1 1 0 0 0,-1-1 0 0 0,1 0 0 0 0,3-1 0 0 0,8-2 0 0 0,1-2 0 0 0,13-6 0 0 0,-13 3 0 0 0,-11 6 0 0 0,0 0 0 0 0,0 0 0 0 0,0 0 0 0 0,0 1 0 0 0,0 0 0 0 0,3-1 0 0 0,5 2 0 0 0,-3 6 0 0 0,-1 5 0 0 0,-9-9 0 0 0,1 0 0 0 0,-1 1 0 0 0,0-1 0 0 0,0 0 0 0 0,0 1 0 0 0,0-1 0 0 0,0 1 0 0 0,0-1 0 0 0,-1 1 0 0 0,1 0 0 0 0,0-1 0 0 0,-1 1 0 0 0,1 0 0 0 0,-1 0 0 0 0,1-1 0 0 0,-1 1 0 0 0,0 2 0 0 0,1 4 0 0 0,1 0 0 0 0,0 0 0 0 0,0 0 0 0 0,0 0 0 0 0,-1 0 0 0 0,-1 0 0 0 0,1 0 0 0 0,-2 0 0 0 0,1 0 0 0 0,-1 1 0 0 0,-2 17 0 0 0,-2 0 0 0 0,-2 4 0 0 0,-7 34 0 0 0,9-36 0 0 0,-1-1 0 0 0,-6 12 0 0 0,5-13 0 0 0,3-14 0 0 0,-1-1 0 0 0,-1-5 0 0 0,-1-10 0 0 0,0-5 0 0 0,-8-34-829 0 0,12 32 441 0 0,-1-1 1 0 0,-1 1-1 0 0,-3-7 388 0 0,3 9-290 0 0,0 1 1 0 0,-1 0-1 0 0,1 0 0 0 0,-2 0 1 0 0,1 1-1 0 0,-1 0 0 0 0,-6-5 290 0 0,9 9-108 0 0,1 0 0 0 0,0 1 0 0 0,-1 0 0 0 0,0-1 0 0 0,1 2 0 0 0,-1-1 0 0 0,0 0 0 0 0,0 1 0 0 0,0 0 0 0 0,0-1 0 0 0,0 2 0 0 0,0-1 0 0 0,-1 0 0 0 0,1 1 0 0 0,0 0 0 0 0,0 0 0 0 0,-1 0 0 0 0,1 0 0 0 0,-1 1 108 0 0,-16 2-17 0 0,16-3 17 0 0,0 0 0 0 0,1 1 1 0 0,-1 0-1 0 0,0 0 0 0 0,1 0 0 0 0,-2 1 0 0 0,-16 6 64 0 0,22-8-6 0 0,-1 0 1 0 0,0 0-1 0 0,0 1 0 0 0,0-1 1 0 0,1 0-1 0 0,-1 1 0 0 0,0-1 1 0 0,0 0-1 0 0,1 1 0 0 0,-1-1 0 0 0,0 1 1 0 0,1 0-1 0 0,-1-1 0 0 0,1 1 1 0 0,-1-1-1 0 0,0 1 0 0 0,1 0 0 0 0,0-1 1 0 0,-1 1-1 0 0,1 0-58 0 0,0 0 29 0 0,0-1-1 0 0,0 1 1 0 0,0-1 0 0 0,0 1-1 0 0,0-1 1 0 0,0 1 0 0 0,0-1-1 0 0,0 0 1 0 0,1 1 0 0 0,-1-1-1 0 0,0 1 1 0 0,0-1 0 0 0,0 1-1 0 0,1-1 1 0 0,-1 0 0 0 0,0 1-1 0 0,1-1 1 0 0,-1 0 0 0 0,0 1-1 0 0,1-1 1 0 0,-1 0-1 0 0,1 1 1 0 0,-1-1 0 0 0,0 0-1 0 0,1 0-28 0 0,3 3 140 0 0,0-1-1 0 0,0 0 1 0 0,0-1-1 0 0,0 1 1 0 0,1-1-1 0 0,-1 1 1 0 0,2-1-140 0 0,4 0 168 0 0,0 0-1 0 0,-1-1 1 0 0,1 0 0 0 0,0-1-1 0 0,0 0 1 0 0,1 0-168 0 0,10-1 111 0 0,72-12-39 0 0,-86 12 270 0 0,1 0 0 0 0,-1 0 0 0 0,0-1 0 0 0,5-1-342 0 0,-12 3 23 0 0,1 1 0 0 0,-1 0 0 0 0,0 0 0 0 0,1 0 0 0 0,-1-1 0 0 0,0 1 0 0 0,1 0 0 0 0,-1 0 0 0 0,0 0 0 0 0,1 0 0 0 0,-1 0 0 0 0,0 0 0 0 0,1 0 0 0 0,-1 0 0 0 0,1 0 0 0 0,-1 0 0 0 0,0 0 0 0 0,1 0 0 0 0,-1 0 0 0 0,0 0 0 0 0,1 0 0 0 0,-1 0 0 0 0,0 0 0 0 0,1 0 0 0 0,-1 0 0 0 0,0 1-23 0 0,18 3-123 0 0,-12-4-1642 0 0,0 0 0 0 0,0 0-1 0 0,-1 0 1 0 0,5-2 1765 0 0,-5 1-2159 0 0,-2 1-4664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5:51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 11975 0 0,'0'0'267'0'0,"0"0"42"0"0,0 0 17 0 0,1-1-28 0 0,6-4-58 0 0,-6 3 491 0 0,-1 2 238 0 0,0 0 45 0 0,0 0 76 0 0,0 0 288 0 0,0 0 124 0 0,0 0 30 0 0,0 0-133 0 0,0 0-577 0 0,0 0-248 0 0,0 0-50 0 0,-2 14 76 0 0,2-10-568 0 0,-1 0 1 0 0,1 0 0 0 0,-1 0 0 0 0,0-1-1 0 0,-1 1 1 0 0,1 0 0 0 0,-1-1-1 0 0,1 1 1 0 0,-2 1-33 0 0,-6 14 1163 0 0,5-7-775 0 0,2-6-372 0 0,0 1-1 0 0,0 0 1 0 0,1 0-1 0 0,0-1 1 0 0,0 1 0 0 0,0 0-1 0 0,1 0 1 0 0,0 0-1 0 0,1 0 1 0 0,0 4-16 0 0,0-19-949 0 0,-1 1 0 0 0,1-1 0 0 0,1 1-1 0 0,0 0 1 0 0,0-1 0 0 0,0 1 0 0 0,1 0 0 0 0,2-5 949 0 0,3-5-2047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5:02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6447 0 0,'0'0'298'0'0,"0"0"-10"0"0,0 0-118 0 0,0 0 206 0 0,0 0 111 0 0,0 0 22 0 0,0 0 3 0 0,0 0 0 0 0,0 0 0 0 0,0 0 0 0 0,0 0 0 0 0,0 0 0 0 0,0 0 0 0 0,0 0 0 0 0,0 0 0 0 0,0 0 0 0 0,0 0 0 0 0,0 0 0 0 0,0 0 0 0 0,0 0 0 0 0,0 0 0 0 0,0 0 0 0 0,3 2 0 0 0,1 1-296 0 0,1 0 1 0 0,0 0-1 0 0,0-1 0 0 0,0 1 0 0 0,0-1 1 0 0,1 0-1 0 0,-1-1 0 0 0,5 2-216 0 0,51 6 474 0 0,-11-2 397 0 0,-34-5-626 0 0,-1 0 0 0 0,0-1 0 0 0,1 0 0 0 0,-1-1 0 0 0,6-2-245 0 0,78-11 867 0 0,-62 7 41 0 0,-10 3-875 0 0,0 1 0 0 0,-1 1 0 0 0,1 1 0 0 0,0 1 0 0 0,23 5-33 0 0,-11-3 0 0 0,-29-3 0 0 0,1 1 0 0 0,-1 0 0 0 0,1 1 0 0 0,-1 0 0 0 0,2 1 0 0 0,-2-1 0 0 0,1 1 0 0 0,-1-2 0 0 0,8 1 0 0 0,19 3 0 0 0,-14 0 0 0 0,1-1 0 0 0,9 0 0 0 0,5 2 0 0 0,-26-3 0 0 0,1-2 0 0 0,-1 1 0 0 0,4-1 0 0 0,294-3 0 0 0,-84 4 0 0 0,-186 1 0 0 0,-31-1 0 0 0,0-1 0 0 0,0-1 0 0 0,1 0 0 0 0,-1 0 0 0 0,2-1 0 0 0,-1 0 0 0 0,0 1 0 0 0,-1 0 0 0 0,1 1 0 0 0,-1 0 0 0 0,7 2 0 0 0,-5-1 0 0 0,1-1 0 0 0,-1 0 0 0 0,11-1 0 0 0,52-3 0 0 0,1 2 0 0 0,-1 4 0 0 0,0 3 0 0 0,16 6 0 0 0,-67-9 0 0 0,0-1 0 0 0,21-2 0 0 0,-22 0 0 0 0,0 1 0 0 0,-1 1 0 0 0,7 1 0 0 0,-14-1 0 0 0,0 0 0 0 0,0-1 0 0 0,1 0 0 0 0,3-1 0 0 0,-8 0 0 0 0,0 1 0 0 0,1 0 0 0 0,-1 1 0 0 0,4 1 0 0 0,23 3 0 0 0,62 9 0 0 0,-36-11 126 0 0,297 15 1796 0 0,-259-22-1922 0 0,-37 0 0 0 0,-9 0 0 0 0,-10 1 0 0 0,1 2 0 0 0,43-1 0 0 0,-53-1 0 0 0,0 2 0 0 0,-1 2 0 0 0,1 1 0 0 0,-17-2 0 0 0,0 0 0 0 0,1-1 0 0 0,12-2 0 0 0,4 0 0 0 0,96-11 0 0 0,-119 12 0 0 0,13-3 0 0 0,14-1 0 0 0,16 1 0 0 0,-3 0 0 0 0,-1-2 0 0 0,9-4 0 0 0,-12 2 0 0 0,-36 6 0 0 0,-1 1 0 0 0,0 0 0 0 0,1 1 0 0 0,-1 1 0 0 0,0 0 0 0 0,0 0 0 0 0,1 1 0 0 0,-1 1 0 0 0,0 0 0 0 0,1 1 0 0 0,-12-3 0 0 0,1 0 0 0 0,-1 0 0 0 0,1-1 0 0 0,0 1 0 0 0,0 0 0 0 0,0-1 0 0 0,-1 1 0 0 0,1-1 0 0 0,0 0 0 0 0,0 1 0 0 0,0-1 0 0 0,0 0 0 0 0,0 0 0 0 0,0 0 0 0 0,0-1 0 0 0,7 2 0 0 0,-4 0 0 0 0,-5-1 0 0 0,37 4 0 0 0,-32-3 0 0 0,-1 0 0 0 0,1 0 0 0 0,0 1 0 0 0,0 0 0 0 0,-1 0 0 0 0,4 1 0 0 0,-4 0 0 0 0,1-1 0 0 0,0 0 0 0 0,0 0 0 0 0,0-1 0 0 0,0 1 0 0 0,2-1 0 0 0,17 4 0 0 0,-19-4 0 0 0,0 0 0 0 0,0 0 0 0 0,0-1 0 0 0,0 1 0 0 0,0-1 0 0 0,0 0 0 0 0,0 0 0 0 0,1-1 0 0 0,-5 1 0 0 0,1-1 0 0 0,-1 1 0 0 0,0-1 0 0 0,1 1 0 0 0,-1 0 0 0 0,0 0 0 0 0,1 0 0 0 0,-1 0 0 0 0,1 0 0 0 0,-1 0 0 0 0,0 0 0 0 0,1 0 0 0 0,-1 0 0 0 0,1 1 0 0 0,-1-1 0 0 0,5 2 0 0 0,21-4 0 0 0,-21 2 0 0 0,-1-1 0 0 0,1 1 0 0 0,-1 0 0 0 0,1 0 0 0 0,-1 1 0 0 0,6 0 0 0 0,-8 0 2 0 0,10 1-8 0 0,-1-3-54 0 0,-4 1-18 0 0,-4 0-7884 0 0,-4 0 442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5:5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8287 0 0,'0'0'191'0'0,"0"0"26"0"0,0 0 9 0 0,0 0 110 0 0,0 0 444 0 0,0 0 196 0 0,0 0 42 0 0,0 0 6 0 0,0 0 0 0 0,0 0 0 0 0,0 0 0 0 0,0 0-69 0 0,0 0-290 0 0,0 0-121 0 0,0 0-28 0 0,0 0-4 0 0,1 2 0 0 0,0 14 512 0 0,-1-15-512 0 0,0-1 0 0 0,1 2 0 0 0,32 50 2647 0 0,-25-33-2832 0 0,0 1 0 0 0,-1 0 0 0 0,-1 0 0 0 0,0 1 0 0 0,-2-1 0 0 0,2 20-327 0 0,-3-15 103 0 0,0-7-103 0 0,-2 0 0 0 0,0 0 0 0 0,-1 0 0 0 0,0 0 0 0 0,-2 0 0 0 0,0 0 0 0 0,-1 0 0 0 0,-1-1 0 0 0,0 1 0 0 0,-1-1 0 0 0,-2 0 0 0 0,1 0 0 0 0,-2 0 0 0 0,-1-5 0 0 0,7-8 0 0 0,-1-1 0 0 0,-1 0 0 0 0,1-1 0 0 0,0 1 0 0 0,-1 0 0 0 0,1-1 0 0 0,-1 0 0 0 0,0 0 0 0 0,0 0 0 0 0,0 0 0 0 0,-28 15 0 0 0,20-11 0 0 0,1-5 0 0 0,11-1-3 0 0,-1 0-1 0 0,1 0 1 0 0,-1 0 0 0 0,1 0-1 0 0,-1-1 1 0 0,1 1-1 0 0,-1 0 1 0 0,1 0 0 0 0,-1 0-1 0 0,1-1 1 0 0,-1 1 0 0 0,1 0-1 0 0,0-1 1 0 0,-1 1 0 0 0,1 0-1 0 0,-1-1 1 0 0,1 1-1 0 0,0 0 1 0 0,-1-1 3 0 0,1 0-126 0 0,0 1 0 0 0,0-1-1 0 0,0 0 1 0 0,-1 1 0 0 0,1-1-1 0 0,0 0 1 0 0,0 0 0 0 0,0 1 0 0 0,0-1-1 0 0,1 0 1 0 0,-1 0 0 0 0,0 1 0 0 0,0-1-1 0 0,0 0 1 0 0,1 1 0 0 0,-1-1-1 0 0,0 0 127 0 0,10-20-9517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5:53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20 11975 0 0,'0'0'267'0'0,"0"0"42"0"0,0 0 17 0 0,0 0-28 0 0,0 0-58 0 0,0 0 491 0 0,0 0 238 0 0,0 0 45 0 0,0 0 8 0 0,0 0 2 0 0,0 0 0 0 0,0 0 0 0 0,-1-1-69 0 0,0 0-1098 0 0,0 0 519 0 0,0 0 1 0 0,0-1-1 0 0,0 1 0 0 0,1 0 0 0 0,-1 0 0 0 0,0 0 1 0 0,1 0-1 0 0,-1-1 0 0 0,0 1 0 0 0,1 0 1 0 0,0 0-1 0 0,-1-1-376 0 0,-12 11 21 0 0,-1 5-25 0 0,8-8 4 0 0,-15 13 0 0 0,10-11 0 0 0,11-8 0 0 0,0 0 0 0 0,0 1 0 0 0,0-1 0 0 0,-1 0 0 0 0,1 0 0 0 0,0 0 0 0 0,0 1 0 0 0,0-1 0 0 0,-1 0 0 0 0,1 0 0 0 0,0 0 0 0 0,0 0 0 0 0,-1 1 0 0 0,1-1 0 0 0,0 0 0 0 0,0 0 0 0 0,-1 0 0 0 0,1 0 0 0 0,0 0 0 0 0,-1 0 0 0 0,1 0 0 0 0,0 0 0 0 0,0 0 0 0 0,-1 0 0 0 0,1 0 0 0 0,0 0 0 0 0,0 0 0 0 0,-1 0 0 0 0,1 0 0 0 0,0 0 0 0 0,-1 0 0 0 0,1 0 0 0 0,0 0 0 0 0,0 0 0 0 0,-1-1 0 0 0,1 1 0 0 0,0-1 0 0 0,1-1 0 0 0,-1 1 0 0 0,0-1 0 0 0,1 1 0 0 0,-1 0 0 0 0,1-1 0 0 0,0 1 0 0 0,-1 0 0 0 0,1-1 0 0 0,0 1 0 0 0,0 0 0 0 0,0-1 0 0 0,6-6 0 0 0,-4 5 0 0 0,0 1 0 0 0,0-1 0 0 0,-1 0 0 0 0,0 0 0 0 0,1 0 0 0 0,0-2 0 0 0,1-4-133 0 0,-3 7-563 0 0,-7 9-2633 0 0,4-6-4521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5:55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50 10135 0 0,'0'0'231'0'0,"0"0"29"0"0,0 0 19 0 0,0-2-41 0 0,-10-15 2213 0 0,4 8 6342 0 0,-3 46-8105 0 0,2 0-1 0 0,2 1 1 0 0,0 19-688 0 0,2-24 558 0 0,-1-1 1 0 0,-7 26-559 0 0,-3-7 0 0 0,-18 43 0 0 0,32-92 0 0 0,0-2 0 0 0,0 1 0 0 0,0-1 0 0 0,0 0 0 0 0,0 0 0 0 0,0 1 0 0 0,0-1 0 0 0,-1 0 0 0 0,1 1 0 0 0,0-1 0 0 0,0 0 0 0 0,0 0 0 0 0,0 1 0 0 0,0-1 0 0 0,0 0 0 0 0,0 0 0 0 0,-1 1 0 0 0,1-1 0 0 0,0 0 0 0 0,0 0 0 0 0,0 1 0 0 0,-1-1 0 0 0,1 0 0 0 0,0 0 0 0 0,0 0 0 0 0,-1 1 0 0 0,1-1 0 0 0,0 0 0 0 0,0 0 0 0 0,-1 0 0 0 0,1 0 0 0 0,0 0 0 0 0,0 0 0 0 0,-1 0 0 0 0,1 1 0 0 0,0-1 0 0 0,-1 0 0 0 0,1 0 0 0 0,-1-1 0 0 0,1-1 0 0 0,-1 1 0 0 0,1 0 0 0 0,-1 0 0 0 0,1 0 0 0 0,0 0 0 0 0,-1 0 0 0 0,1-1 0 0 0,0 1 0 0 0,0 0 0 0 0,0 0 0 0 0,0-1 0 0 0,0 1 0 0 0,0-12 0 0 0,0 0 0 0 0,2-10 0 0 0,0 13 0 0 0,-1 0 0 0 0,-1-1 0 0 0,0 1 0 0 0,0 0 0 0 0,-2-8 0 0 0,-7-50 0 0 0,7 45 0 0 0,-1 1 0 0 0,-1-1 0 0 0,-1 1 0 0 0,-2-7 0 0 0,1 6 443 0 0,4 4 554 0 0,2 17-554 0 0,1 0-294 0 0,2-2-148 0 0,0-1 0 0 0,1 1 0 0 0,0 0 0 0 0,0 0 0 0 0,0 0 0 0 0,0 0 1 0 0,1 1-1 0 0,-1 0 0 0 0,1 0 0 0 0,0 0 0 0 0,0 0 0 0 0,0 1 0 0 0,0 0 0 0 0,0 0 0 0 0,3 0-1 0 0,29-8 0 0 0,10-1 0 0 0,-40 9 0 0 0,0 0 0 0 0,0 0 0 0 0,0 0 0 0 0,7-3 0 0 0,-9 2 0 0 0,1 1 0 0 0,-1 0 0 0 0,1 0 0 0 0,-1 1 0 0 0,1-1 0 0 0,0 1 0 0 0,-1 1 0 0 0,1-1 0 0 0,0 1 0 0 0,0 0 0 0 0,-1 0 0 0 0,1 0 0 0 0,0 1 0 0 0,0 0 0 0 0,3 2 0 0 0,5 0 0 0 0,-1 5 0 0 0,1 6 0 0 0,-12-9 0 0 0,-1-2 0 0 0,1 1 43 0 0,-1 0-1 0 0,1 1 1 0 0,-1-1 0 0 0,0 0-1 0 0,0 0 1 0 0,-1 0 0 0 0,1 1-1 0 0,-1-1 1 0 0,0 0 0 0 0,0 1-1 0 0,-1-1 1 0 0,1 0 0 0 0,-1 0-1 0 0,0 1 1 0 0,0-1 0 0 0,0 0-1 0 0,-1 0 1 0 0,1 0 0 0 0,-1 0-1 0 0,0 0 1 0 0,0 0 0 0 0,0-1-1 0 0,-1 1 1 0 0,0-1-43 0 0,-4 7 128 0 0,0-1 0 0 0,-1 0 0 0 0,0-1 0 0 0,-1 1 0 0 0,1-2 0 0 0,-2 1 0 0 0,1-1 0 0 0,-4 1-128 0 0,5-3-24 0 0,-41 23-598 0 0,44-25 529 0 0,0-1 1 0 0,0 0 0 0 0,0 0 0 0 0,-1-1 0 0 0,1 1-1 0 0,0-1 1 0 0,-1-1 0 0 0,-5 1 92 0 0,-16 2-592 0 0,14-2 504 0 0,-9-10-771 0 0,21 8 350 0 0,-1-9-1172 0 0,2 9 1556 0 0,0 1 0 0 0,0-1 0 0 0,0 0 0 0 0,-1 0 0 0 0,1 0-1 0 0,0 1 1 0 0,0-1 0 0 0,0 0 0 0 0,0 0 0 0 0,0 0 0 0 0,0 1 0 0 0,1-1 0 0 0,-1 0-1 0 0,0 0 1 0 0,0 0 0 0 0,1 1 0 0 0,-1-1 0 0 0,0 0 0 0 0,1 1 0 0 0,-1-1 0 0 0,0 0-1 0 0,1 0 1 0 0,-1 1 0 0 0,1-1 125 0 0,5-6-1773 0 0,0 1 0 0 0,0-1-1 0 0,1 1 1 0 0,5-4 1773 0 0,11-6-2559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5:55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10135 0 0,'0'0'464'0'0,"0"0"-9"0"0,0 0-155 0 0,0 0 443 0 0,0 0 227 0 0,0 0 44 0 0,0 0-61 0 0,0 0-288 0 0,0 0-121 0 0,0 0-28 0 0,0 0 66 0 0,0 0 288 0 0,0 0 122 0 0,0 0 28 0 0,0 0-133 0 0,0 0-508 0 0,0 0 37 0 0,0 2 79 0 0,0 7-277 0 0,-1 0 0 0 0,0 0 0 0 0,-1-1 0 0 0,0 1 0 0 0,0 0 0 0 0,-2 2-218 0 0,-23 54 976 0 0,9-21-109 0 0,-25 66-851 0 0,38-93-16 0 0,1 1 0 0 0,0 0 0 0 0,1 1 0 0 0,2-1 0 0 0,-1 0 0 0 0,2 3 0 0 0,1-15 0 0 0,-1 0 0 0 0,1 0 0 0 0,1-1 0 0 0,-1 1 0 0 0,1 0 0 0 0,0 0 0 0 0,0-1 0 0 0,1 2 0 0 0,-2-4 0 0 0,6 9 0 0 0,2-6-64 0 0,-7-5-85 0 0,1 0-1 0 0,-1 0 1 0 0,0-1-1 0 0,1 1 1 0 0,-1 0-1 0 0,1-1 1 0 0,-1 0-1 0 0,1 0 1 0 0,-1 1-1 0 0,1-1 1 0 0,-1-1-1 0 0,1 1 1 0 0,-1 0-1 0 0,0-1 1 0 0,1 1-1 0 0,-1-1 1 0 0,1 0-1 0 0,-1 1 1 0 0,0-1-1 0 0,1 0 1 0 0,-1-1 0 0 0,0 1-1 0 0,0 0 1 0 0,0-1-1 0 0,0 1 1 0 0,0-1-1 0 0,0 0 1 0 0,0 1-1 0 0,0-2 150 0 0,4-5-1118 0 0,-1 0 0 0 0,0 0 0 0 0,-1 0 0 0 0,0-1 0 0 0,0 0 0 0 0,2-8 1118 0 0,-3 10-646 0 0,6-13-1401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5:56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17 11975 0 0,'0'0'547'0'0,"0"0"-11"0"0,0 0-271 0 0,0 0 133 0 0,-1 2 91 0 0,-9 15 3362 0 0,10-15-2327 0 0,-1 0-127 0 0,-1 8-862 0 0,0 0-1 0 0,0 0 1 0 0,1 0 0 0 0,0 0 0 0 0,1 8-535 0 0,0-6 478 0 0,-1 0-1 0 0,0 0 1 0 0,-1 0 0 0 0,-1 7-478 0 0,-25 90 0 0 0,22-89 0 0 0,3-12 0 0 0,0 1 0 0 0,1-1 0 0 0,1 1 0 0 0,-1 0 0 0 0,1 4 0 0 0,2-27 295 0 0,0-10 1458 0 0,5-23-1753 0 0,43-170 0 0 0,-48 212-3 0 0,0 2-24 0 0,-1 0 1 0 0,1 0-1 0 0,0 0 1 0 0,0 0-1 0 0,0 1 1 0 0,0-1-1 0 0,1 0 1 0 0,-1 0-1 0 0,1 1 0 0 0,0-1 1 0 0,-1 1-1 0 0,1 0 1 0 0,0-1-1 0 0,1 1 1 0 0,-1 0 26 0 0,0 0-475 0 0,-2 2-33 0 0,0 0 65 0 0,1 0 294 0 0,64-6 1706 0 0,-42 4-1138 0 0,-14 1-419 0 0,5 3 0 0 0,-11 2 0 0 0,-2-2 0 0 0,0-2 0 0 0,0 1 0 0 0,0 0 0 0 0,0-1 0 0 0,0 1 0 0 0,0 0 0 0 0,0 0 0 0 0,0 0 0 0 0,-1 0 0 0 0,1 0 0 0 0,0 0 0 0 0,0 0 0 0 0,-1 0 0 0 0,1 0 0 0 0,-1 0 0 0 0,1 0 0 0 0,-1 1 0 0 0,1-1 0 0 0,-1 0 0 0 0,0 0 0 0 0,1 0 0 0 0,-1 1 0 0 0,0 0 0 0 0,0 2 0 0 0,3 14 0 0 0,-2-1 0 0 0,0 0 0 0 0,-1 1 0 0 0,-1-1 0 0 0,0 0 0 0 0,-3 11 0 0 0,1-3 0 0 0,1-1 0 0 0,0 18 0 0 0,3-25 0 0 0,-2 0 0 0 0,0 0 0 0 0,-1 0 0 0 0,-2 8 0 0 0,3-22 0 0 0,0-1 0 0 0,1 1 0 0 0,-1-1 0 0 0,0 0 0 0 0,0 0 0 0 0,0 0 0 0 0,0 0 0 0 0,0 0 0 0 0,-1 0 0 0 0,1-1 0 0 0,-1 2 0 0 0,-5 2 0 0 0,6-4 0 0 0,-1-1 0 0 0,1-1 0 0 0,0 1 0 0 0,-1 0 0 0 0,1 0 0 0 0,0 0 0 0 0,0-1 0 0 0,-1 1 0 0 0,1 0 0 0 0,0-1 0 0 0,-1 1 0 0 0,1-1 0 0 0,0 0 0 0 0,0 1 0 0 0,0-1 0 0 0,-21-15 0 0 0,6 4 0 0 0,13 10 0 0 0,0 0 0 0 0,0-1 0 0 0,0 1 0 0 0,0-1 0 0 0,1 1 0 0 0,-1-1 0 0 0,1 0 0 0 0,-2-2 0 0 0,-13-16 0 0 0,10 15-212 0 0,1 0 0 0 0,-1 1 0 0 0,0-1 0 0 0,-1 1-1 0 0,1 1 1 0 0,-1-1 0 0 0,0 1 0 0 0,0 1 0 0 0,-5-2 212 0 0,1 2-43 0 0,28 7 43 0 0,1-1 0 0 0,0 0 0 0 0,0-1 0 0 0,-1-1 0 0 0,1 0 0 0 0,0-1 0 0 0,0-1 0 0 0,16-3 0 0 0,28-10 0 0 0,-60 14-265 0 0,0-1 1 0 0,1 1-1 0 0,-1-1 0 0 0,0 1 0 0 0,1 0 1 0 0,-1 0-1 0 0,0 0 0 0 0,0 0 1 0 0,1 0-1 0 0,-1 0 0 0 0,0 0 0 0 0,1 0 1 0 0,-1 1-1 0 0,0-1 0 0 0,0 0 0 0 0,1 1 1 0 0,-1-1-1 0 0,1 1 265 0 0,0 0-1965 0 0,-1 0-5201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5:56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13823 0 0,'0'0'315'0'0,"0"0"45"0"0,0 0 21 0 0,0 0-49 0 0,0 0-12 0 0,0 0 770 0 0,0 0 354 0 0,0 0 76 0 0,0 0-123 0 0,0 0-574 0 0,-3 8 274 0 0,-5 11-369 0 0,3-9-63 0 0,1-1-1 0 0,1 0 0 0 0,0 1 0 0 0,0 0 0 0 0,1 0 0 0 0,0 1-664 0 0,-11 79 0 0 0,8-62 0 0 0,5-10 0 0 0,1-14 0 0 0,-1-4-3 0 0,0 0 0 0 0,0-1 0 0 0,0 1 0 0 0,-1 0 0 0 0,1 0 1 0 0,0 0-1 0 0,0 0 0 0 0,0 0 0 0 0,0 0 0 0 0,0 0 0 0 0,-1-1 0 0 0,1 1 0 0 0,0 0 0 0 0,0 0 0 0 0,0 0 0 0 0,0 0 0 0 0,-1 0 1 0 0,1 0-1 0 0,0 0 0 0 0,0 0 0 0 0,0 0 0 0 0,0 0 0 0 0,-1 0 0 0 0,1 0 0 0 0,0 0 0 0 0,0 0 0 0 0,0 0 0 0 0,0 0 0 0 0,-1 0 0 0 0,1 0 1 0 0,0 0-1 0 0,0 1 0 0 0,0-1 0 0 0,0 0 0 0 0,-1 0 0 0 0,1 0 0 0 0,0 0 0 0 0,0 0 0 0 0,0 0 0 0 0,0 0 0 0 0,0 0 0 0 0,-1 1 1 0 0,1-1-1 0 0,0 0 0 0 0,0 0 0 0 0,0 0 0 0 0,0 0 0 0 0,0 1 0 0 0,0-1 0 0 0,0 0 0 0 0,0 0 0 0 0,0 0 0 0 0,0 0 0 0 0,0 1 0 0 0,0-1 1 0 0,0 0-1 0 0,0 0 0 0 0,0 0 0 0 0,0 0 0 0 0,0 1 0 0 0,0-1 0 0 0,0 0 0 0 0,0 0 0 0 0,0 0 0 0 0,0 1 3 0 0,-8-10-627 0 0,8 9 615 0 0,-4-5-845 0 0,1-1 0 0 0,1 1 0 0 0,-1-1 0 0 0,1 0 0 0 0,0 0 0 0 0,0 0 0 0 0,1 0 0 0 0,-1 0 0 0 0,2 0 0 0 0,-1-1 0 0 0,0 1 0 0 0,1-1 857 0 0,3-17-2559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5:57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15663 0 0,'0'0'356'0'0,"0"0"50"0"0,3 0 20 0 0,0 1-293 0 0,1-1-5 0 0,15-4 129 0 0,-14 3 137 0 0,-1 0 0 0 0,1 1 1 0 0,-1-1-1 0 0,1 1 1 0 0,-1 0-1 0 0,1 0 0 0 0,-1 1 1 0 0,1-1-1 0 0,-1 1 1 0 0,4 1-395 0 0,7 3 2107 0 0,-1 0 1 0 0,8 4-2108 0 0,-20-8 15 0 0,2 1 27 0 0,1 0 0 0 0,-1 0 0 0 0,0 1 0 0 0,-1 0 0 0 0,1-1 0 0 0,0 1 0 0 0,-1 0 0 0 0,0 1 0 0 0,1-1 0 0 0,-1 1 0 0 0,-1-1 0 0 0,1 1 0 0 0,0 0 0 0 0,-1 0 0 0 0,0 0 0 0 0,0 0 0 0 0,0 1 0 0 0,-1-1 0 0 0,1 0 0 0 0,-1 1 0 0 0,0-1 1 0 0,0 1-1 0 0,0 2-42 0 0,0 12 218 0 0,0 0 1 0 0,-1 0 0 0 0,-1 0-1 0 0,-1 0 1 0 0,-1 3-219 0 0,2-13 12 0 0,-9 47-12 0 0,-2 0 0 0 0,-3-1 0 0 0,-20 47 0 0 0,-7 30 0 0 0,38-120 0 0 0,3-5 0 0 0,-1 0 0 0 0,-1-1 0 0 0,1 1 0 0 0,-1-1 0 0 0,0 0 0 0 0,-1 0 0 0 0,0 0 0 0 0,1 0 0 0 0,-2 0 0 0 0,-3 4 0 0 0,0-2 0 0 0,8-8 0 0 0,-1 0 0 0 0,1 1 0 0 0,-1-1 0 0 0,1 0 0 0 0,0 0 0 0 0,-1 0 0 0 0,1 0 0 0 0,-1 0 0 0 0,1 0 0 0 0,0 0 0 0 0,-1 0 0 0 0,1 0 0 0 0,-1 0 0 0 0,1 0 0 0 0,0 0 0 0 0,-1 0 0 0 0,1 0 0 0 0,-1 0 0 0 0,1 0 0 0 0,0 0 0 0 0,-1-1 0 0 0,0 1-175 0 0,0-1 0 0 0,0 0 1 0 0,0 1-1 0 0,0-1 0 0 0,0 0 0 0 0,0 0 0 0 0,1 0 1 0 0,-1 0-1 0 0,0 0 0 0 0,0 0 0 0 0,1 0 0 0 0,-1 0 1 0 0,1 0-1 0 0,-1 0 0 0 0,1 0 0 0 0,-1 0 0 0 0,1 0 1 0 0,0 0-1 0 0,-1-1 0 0 0,1 1 0 0 0,0-1 175 0 0,0-1-892 0 0,-1 0-1 0 0,1 0 0 0 0,1 0 1 0 0,-1 0-1 0 0,0 1 0 0 0,1-1 1 0 0,-1 0-1 0 0,2-3 893 0 0,2-7-7268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5:59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70 6447 0 0,'0'0'142'0'0,"0"0"22"0"0,0 0 13 0 0,0 0 55 0 0,0 0 181 0 0,0 0 78 0 0,-1 0 18 0 0,-10-4-569 0 0,-11-3 9153 0 0,15 5-7894 0 0,5 1-687 0 0,2 1 0 0 0,0 0 0 0 0,0 0 0 0 0,0 0 0 0 0,0 0 0 0 0,0 0 0 0 0,0 0 0 0 0,0 0-68 0 0,28 3-272 0 0,-11-1-172 0 0,0-1 0 0 0,0 0 0 0 0,14-2 0 0 0,95-11 2032 0 0,-72 7-2016 0 0,-42 4-16 0 0,-2-1-64 0 0,-8 2-273 0 0,-2 0-138 0 0,0 0-33 0 0,0 0-72 0 0,0 0-285 0 0,0-3-126 0 0,0 0 514 0 0,1-8-1363 0 0,-3 1-3776 0 0,-3-5 3569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5:59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21 10135 0 0,'0'0'231'0'0,"0"0"29"0"0,0 0 19 0 0,3 0-41 0 0,-1 0 226 0 0,1 0 0 0 0,0-1-1 0 0,0 1 1 0 0,0-1-1 0 0,0 0 1 0 0,-1 1 0 0 0,1-1-1 0 0,0-1 1 0 0,-1 1 0 0 0,1 0-1 0 0,1-2-463 0 0,15-6 2564 0 0,-18 8-2052 0 0,-1 1 0 0 0,0 0 0 0 0,0 0 0 0 0,0 0-68 0 0,0 0-217 0 0,0 0 161 0 0,0 3 100 0 0,-2 6-340 0 0,-1 1 0 0 0,1-1-1 0 0,-2 0 1 0 0,0 0 0 0 0,0 0 0 0 0,0-1 0 0 0,-1 0 0 0 0,-4 6-148 0 0,2-3-17 0 0,0 1 1 0 0,1-1 0 0 0,0 2-1 0 0,-2 7 17 0 0,1 6 0 0 0,2-9 0 0 0,0-1 0 0 0,0 0 0 0 0,-5 8 0 0 0,4-11 0 0 0,4 0 0 0 0,2-12 0 0 0,0-1-4 0 0,0 1 0 0 0,0-1 0 0 0,-1 1 0 0 0,1 0 0 0 0,0-1 0 0 0,0 1 0 0 0,0 0 0 0 0,0-1 0 0 0,1 1 0 0 0,-1 0 0 0 0,0-1 0 0 0,0 1 0 0 0,0-1 0 0 0,0 1 0 0 0,1 0 0 0 0,-1 0 4 0 0,1-1-38 0 0,-1 0-1 0 0,1 0 0 0 0,-1 1 1 0 0,1-1-1 0 0,0 0 1 0 0,-1 0-1 0 0,1 1 0 0 0,-1-1 1 0 0,1 0-1 0 0,0 0 1 0 0,-1 0-1 0 0,1 0 1 0 0,0 0-1 0 0,-1 0 0 0 0,1 0 1 0 0,0 0-1 0 0,-1 0 1 0 0,1 0-1 0 0,0-1 0 0 0,-1 1 1 0 0,1 0-1 0 0,-1 0 1 0 0,1-1-1 0 0,0 1 1 0 0,-1 0-1 0 0,1-1 0 0 0,-1 1 1 0 0,1 0-1 0 0,-1-1 1 0 0,1 1-1 0 0,-1-1 0 0 0,1 1 39 0 0,2-2-707 0 0,0-1 0 0 0,-1 1 0 0 0,1-1 0 0 0,-1 0-1 0 0,1 1 1 0 0,-1-1 0 0 0,0-1 707 0 0,5-8-1535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6:00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32 13823 0 0,'0'0'315'0'0,"0"0"45"0"0,0 0 21 0 0,0 0-49 0 0,0 0-149 0 0,0 0 194 0 0,0 0 110 0 0,0 0 22 0 0,0 0 71 0 0,0 0 286 0 0,0 0 124 0 0,0 0 30 0 0,0 3-133 0 0,-5 29-105 0 0,-1-1-1 0 0,-2 0 1 0 0,-11 28-782 0 0,-3 11 64 0 0,11-33 95 0 0,3-10 216 0 0,1 0 0 0 0,0 1-1 0 0,2-1 1 0 0,2 1-1 0 0,-1 16-374 0 0,3-41-194 0 0,-2-6 79 0 0,-3-13-944 0 0,-8-37 451 0 0,6 24 179 0 0,6 23 221 0 0,1 0 1 0 0,-1 0-1 0 0,1 0 0 0 0,0 0 1 0 0,0-1-1 0 0,0 1 0 0 0,1-2 209 0 0,14-168-167 0 0,-8 124 166 0 0,-5 43 64 0 0,-1 7 273 0 0,0 2 138 0 0,0 0-416 0 0,1-1 0 0 0,-1 1 0 0 0,1-1 0 0 0,-1 1 0 0 0,1-1 0 0 0,-1 1 0 0 0,0-1 0 0 0,1 1-1 0 0,-1-1 1 0 0,0 1 0 0 0,1-1 0 0 0,-1 0 0 0 0,0 1 0 0 0,1-1 0 0 0,-1 0-59 0 0,6-11 2115 0 0,2 3-1966 0 0,6-4-130 0 0,-8 11-19 0 0,-2 1-3 0 0,16-10 38 0 0,-17 9-3 0 0,0 0-1 0 0,0 0 0 0 0,0 0 1 0 0,0 1-1 0 0,1 0 0 0 0,-1-1 1 0 0,1 1-1 0 0,-1 0 0 0 0,1 0 1 0 0,-1 1-1 0 0,1-1 0 0 0,-1 1 1 0 0,3 0-32 0 0,1 0 243 0 0,1-1 0 0 0,-1 1 1 0 0,0-2-1 0 0,4 0-243 0 0,27-3 632 0 0,-1 3-632 0 0,-28 1 0 0 0,0 0 0 0 0,0 0 0 0 0,0 1 0 0 0,0 1 0 0 0,9 0 0 0 0,-15 0 0 0 0,0 0 0 0 0,0 0 0 0 0,0 1 0 0 0,-1-1 0 0 0,1 0 0 0 0,0 1 0 0 0,-1 0 0 0 0,1-1 0 0 0,-1 1 0 0 0,1 0 0 0 0,-1 0 0 0 0,0 0 0 0 0,0 1 0 0 0,0-1 0 0 0,0 1 0 0 0,0-1 0 0 0,-1 1 0 0 0,1-1 0 0 0,-1 1 0 0 0,1 0 0 0 0,-1 0 0 0 0,0 0 0 0 0,0 0 0 0 0,0 0 0 0 0,-1 0 0 0 0,1 0 0 0 0,-1 2 0 0 0,1 1 0 0 0,0 1 0 0 0,-1 0 0 0 0,0-1 0 0 0,0 1 0 0 0,-1 0 0 0 0,1-1 0 0 0,-2 1 0 0 0,1-1 0 0 0,-1 1 0 0 0,0-1 0 0 0,0 0 0 0 0,-2 4 0 0 0,-1-1 0 0 0,0 0 0 0 0,0 1 0 0 0,-1-1 0 0 0,0-1 0 0 0,-1 1 0 0 0,0-1 0 0 0,0-1 0 0 0,-1 1 0 0 0,0-1 0 0 0,0 0 0 0 0,-1-1 0 0 0,0 0 0 0 0,0 0 0 0 0,0-1 0 0 0,0 0 0 0 0,-1-1 0 0 0,0 0 0 0 0,0-1 0 0 0,4-1-112 0 0,0 0 0 0 0,0 0-1 0 0,0-1 1 0 0,0 0 0 0 0,0 0-1 0 0,0-1 1 0 0,-3 0 112 0 0,6 0-65 0 0,1 0-1 0 0,-1 0 0 0 0,1-1 1 0 0,-1 1-1 0 0,1-1 1 0 0,-1 0-1 0 0,1 0 0 0 0,0 0 1 0 0,-1 0-1 0 0,1 0 1 0 0,0 0-1 0 0,0-1 1 0 0,0 1-1 0 0,0-1 0 0 0,0 1 1 0 0,0-1-1 0 0,0 0 1 0 0,1 0-1 0 0,-1 0 66 0 0,1 1-206 0 0,1 0 0 0 0,-1 0 1 0 0,1 0-1 0 0,-1 0 0 0 0,1-1 0 0 0,0 1 0 0 0,-1 0 0 0 0,1 0 1 0 0,0 0-1 0 0,0 0 0 0 0,0-1 0 0 0,0 1 0 0 0,0 0 0 0 0,0 0 1 0 0,0 0-1 0 0,0-1 0 0 0,0 1 0 0 0,1 0 206 0 0,7-20-2115 0 0,-2 13 758 0 0,1 0 0 0 0,1 0 0 0 0,0 0 1 0 0,7-5 1356 0 0,-9 8-521 0 0,21-16-1527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5:04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8287 0 0,'0'0'382'0'0,"0"0"-8"0"0,0 0-170 0 0,0 0 176 0 0,0 0 107 0 0,0 0 22 0 0,4 1 3 0 0,0 0-284 0 0,0 0-1 0 0,0-1 1 0 0,0 1 0 0 0,0-1-1 0 0,0 0 1 0 0,1 0-1 0 0,-1 0 1 0 0,0 0-1 0 0,4-2-227 0 0,-8 2 10 0 0,146-43 4156 0 0,-117 34-4176 0 0,-21 6 377 0 0,1 0-1 0 0,-1 1 1 0 0,1 0-1 0 0,4 0-366 0 0,15-1 592 0 0,-18 3-590 0 0,1 1 1 0 0,0 1-1 0 0,-1-1 0 0 0,1 2 0 0 0,-1-1 0 0 0,0 2 1 0 0,8 2-3 0 0,19 7 0 0 0,-27-10 283 0 0,0 1-1 0 0,0 0 1 0 0,4 3-283 0 0,-6-2 237 0 0,1-1 0 0 0,-1-1-1 0 0,1 0 1 0 0,0 0 0 0 0,0 0-237 0 0,34 5 1115 0 0,37 3-1115 0 0,-58-10 238 0 0,0 0-1 0 0,0-1 0 0 0,0-2 0 0 0,15-2-237 0 0,69-9 0 0 0,-61 9 0 0 0,1-2 0 0 0,4-4 0 0 0,4 2 0 0 0,-35 5 0 0 0,0 0 0 0 0,8-3 0 0 0,-19 4 0 0 0,0 1 0 0 0,-1-1 0 0 0,1 1 0 0 0,0 1 0 0 0,0 0 0 0 0,0 0 0 0 0,0 0 0 0 0,6 2 0 0 0,-8-2 0 0 0,-1 0 0 0 0,0 0 0 0 0,1 0 0 0 0,-1-1 0 0 0,2 0 0 0 0,21-3 0 0 0,64-2 0 0 0,-79 3 0 0 0,-8 2 0 0 0,-1 0 0 0 0,1 0 0 0 0,0 0 0 0 0,0 1 0 0 0,-1-1 0 0 0,4 1 0 0 0,168-13 0 0 0,-164 10 0 0 0,0-1 0 0 0,-2 1 72 0 0,-8 2 299 0 0,-2 1 117 0 0,0 0 21 0 0,0 0-66 0 0,1 3-294 0 0,0 8-133 0 0,-1 3-16 0 0,0-1 0 0 0,-2 0 0 0 0,1-3 0 0 0,0 0 0 0 0,0 0 0 0 0,1 8 0 0 0,0 13 0 0 0,5 88 0 0 0,4-32 0 0 0,-3-41 0 0 0,-2 0 0 0 0,-2 36 0 0 0,-2 53 0 0 0,4-95 0 0 0,1-1 0 0 0,2-1 0 0 0,9 25 0 0 0,-1 3 0 0 0,-3-12 0 0 0,-3 0 0 0 0,3 49 0 0 0,-8-59 0 0 0,1 9 0 0 0,-3 37 0 0 0,7 35 0 0 0,-7-106 0 0 0,7 90 0 0 0,-7-43 0 0 0,4 76 0 0 0,5-60 0 0 0,-4-36 0 0 0,-1 24 0 0 0,11 110 0 0 0,-6-57 493 0 0,-4-64 454 0 0,-2 36-947 0 0,-5-37 185 0 0,0 35 238 0 0,-8 61-423 0 0,4-73 0 0 0,3-50 0 0 0,1 63 0 0 0,5 29 0 0 0,12 38 0 0 0,-11-97 0 0 0,-4 0 0 0 0,-3 32 0 0 0,0-62 0 0 0,2 0 0 0 0,2 0 0 0 0,1 0 0 0 0,1 2 0 0 0,-4-26 0 0 0,-1-5 0 0 0,0-1 0 0 0,1 0 0 0 0,-1 1 0 0 0,1-1 0 0 0,0 1 0 0 0,0 0 0 0 0,10 39 0 0 0,-9-32 0 0 0,-2-4-65 0 0,-4-7-142 0 0,-1-5-689 0 0,4 4 812 0 0,-10-11-1344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6:00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0 15663 0 0,'0'0'356'0'0,"0"0"50"0"0,0 0 20 0 0,0 0-42 0 0,-6 7-97 0 0,-23 3 2416 0 0,27-9-2542 0 0,0-1 1 0 0,1 1 0 0 0,-1-1 0 0 0,0 1 0 0 0,0-1 0 0 0,0 0 0 0 0,1 0-1 0 0,-1 0 1 0 0,0 0 0 0 0,-2 0-162 0 0,2-1 544 0 0,2 2-459 0 0,-1 0 0 0 0,0 0 0 0 0,0-1 1 0 0,0 1-1 0 0,0-1 0 0 0,0 1 0 0 0,0-1 0 0 0,0 1 0 0 0,0-1 0 0 0,0 1 0 0 0,0-1 0 0 0,0 0 0 0 0,0 0 0 0 0,0 1 1 0 0,0-1-1 0 0,0 0 0 0 0,0 0-85 0 0,-3 1 605 0 0,-24 16 523 0 0,13-7-1128 0 0,12-4 0 0 0,2-1 0 0 0,-12 21 24 0 0,1 0 0 0 0,2 1 0 0 0,-2 8-24 0 0,-34 86 1960 0 0,44-113-1955 0 0,-11 30 1 0 0,2 1-1 0 0,-2 16-5 0 0,10-41 0 0 0,1-1 0 0 0,1 0 0 0 0,0 1 0 0 0,0-1 0 0 0,2 1 0 0 0,0-1 0 0 0,0 1 0 0 0,2 4 0 0 0,1 2-64 0 0,-3-18-273 0 0,-1-2-138 0 0,0 0-33 0 0,0 0-4 0 0,0 0 0 0 0,0 0 0 0 0,1-1 0 0 0,34-36-5761 0 0,-27 28 4226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6:01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151 105 13823 0 0,'0'0'630'0'0,"0"0"-13"0"0,0 0-252 0 0,-12 5 3330 0 0,11-3-3458 0 0,-1 0-1 0 0,0 1 1 0 0,1-1 0 0 0,0 0-1 0 0,-1 0 1 0 0,1 1 0 0 0,0-1-1 0 0,0 1 1 0 0,0-1 0 0 0,0 1-1 0 0,1 0 1 0 0,-1-1 0 0 0,1 1-237 0 0,-3 39 1321 0 0,2-15-1330 0 0,-2 2 521 0 0,-1-1 0 0 0,-1 0 0 0 0,-2-1 0 0 0,-9 25-512 0 0,0-16 0 0 0,10-28 0 0 0,6-8 0 0 0,0 1 0 0 0,-1-1 0 0 0,0 0 0 0 0,1 0 0 0 0,-1 0 0 0 0,1 1 0 0 0,-1-1 0 0 0,1 0 0 0 0,-1 0 0 0 0,1 0 0 0 0,-1 0 0 0 0,1 0 0 0 0,-1 0 0 0 0,0 0 0 0 0,1 0 0 0 0,-1 0 0 0 0,0 0 0 0 0,-9-6 0 0 0,2-2 0 0 0,7 5 62 0 0,-1-1 1 0 0,1 1-1 0 0,0-1 0 0 0,0 1 0 0 0,0-1 1 0 0,0 0-1 0 0,1 1 0 0 0,0-1 0 0 0,-1 0 1 0 0,1 1-1 0 0,1-3-62 0 0,5-45 1039 0 0,-3 37-880 0 0,4-21-118 0 0,1 1 0 0 0,2 1 1 0 0,1-1-1 0 0,4-4-41 0 0,22-37 0 0 0,-29 60 0 0 0,-4 12 0 0 0,-1 2 0 0 0,6-7 0 0 0,0 0 0 0 0,2 0 0 0 0,2 4 0 0 0,14 3 0 0 0,-23 0 0 0 0,1 0 0 0 0,13 7 0 0 0,-8-2 0 0 0,22 6 0 0 0,-28-9 0 0 0,1 0 0 0 0,-1 1 0 0 0,0-1 0 0 0,0 1 0 0 0,0 0 0 0 0,0 0 0 0 0,0 0 0 0 0,0 1 0 0 0,-1-1 0 0 0,1 1 0 0 0,-1 0 0 0 0,1 0 0 0 0,-1 0 0 0 0,0 1 0 0 0,0-1 0 0 0,-1 1 0 0 0,1-1 0 0 0,-1 1 0 0 0,0 0 0 0 0,0 0 0 0 0,0 0 0 0 0,1 2 0 0 0,-2-3 0 0 0,0-1 0 0 0,0 0 0 0 0,-1 1 0 0 0,1-1 0 0 0,0 0 0 0 0,-1 1 0 0 0,0-1 0 0 0,1 1 0 0 0,-1-1 0 0 0,0 1 0 0 0,0-1 0 0 0,0 1 0 0 0,-1 1 0 0 0,0 3 0 0 0,1-1 0 0 0,-1 0 0 0 0,0-1 0 0 0,0 1 0 0 0,0 0 0 0 0,-1-1 0 0 0,0 1 0 0 0,0-1 0 0 0,0 1 0 0 0,-5 4 0 0 0,-1-4 0 0 0,-1-1 0 0 0,1 1 0 0 0,-1-2 0 0 0,0 1 0 0 0,0-1 0 0 0,0 0 0 0 0,-1 0 0 0 0,1-2 0 0 0,-1 0 0 0 0,1-1 0 0 0,-1 1 0 0 0,1-2 0 0 0,-1 1 0 0 0,-1-1 0 0 0,-12-5 0 0 0,4-3 0 0 0,13 0 0 0 0,4 4 0 0 0,-3-5 0 0 0,7-2 0 0 0,-1 8 0 0 0,0-2 0 0 0,12-9 0 0 0,-11 11 0 0 0,16-8 0 0 0,-7 7 0 0 0,2 2 0 0 0,1 5 0 0 0,-10-2 0 0 0,-1 0 0 0 0,1 0 0 0 0,-1 0 0 0 0,0 0 0 0 0,0 0 0 0 0,0 1 0 0 0,1 0 0 0 0,1 1 0 0 0,0 1 0 0 0,0 0 0 0 0,0 0 0 0 0,-1 1 0 0 0,2 1 0 0 0,-3-3 0 0 0,10 16 0 0 0,-9-12 0 0 0,-1 0 0 0 0,0 1 0 0 0,0 0 0 0 0,-1-1 0 0 0,0 1 0 0 0,0 0 0 0 0,-1 1 0 0 0,0-1 0 0 0,0 0 0 0 0,-1 0 0 0 0,0 0 0 0 0,0 0 0 0 0,-1 1 0 0 0,0-1 0 0 0,-2 6 0 0 0,0-4 0 0 0,0 0 0 0 0,0 0 0 0 0,-1-1 0 0 0,0 0 0 0 0,0 0 0 0 0,-1 0 0 0 0,0 0 0 0 0,-1 0 0 0 0,0-1 0 0 0,0 0 0 0 0,-1-1 0 0 0,-5 5 0 0 0,8-9 25 0 0,1 0 1 0 0,-1 0-1 0 0,0-1 0 0 0,0 1 1 0 0,0-1-1 0 0,-1 0 0 0 0,1-1 0 0 0,0 1 1 0 0,-1-1-1 0 0,0 1 0 0 0,1-1 1 0 0,-1-1-1 0 0,0 1-25 0 0,-12 0 194 0 0,1 0 0 0 0,0-1 1 0 0,-3-1-195 0 0,17 1 19 0 0,-4-1 50 0 0,1 0 1 0 0,-1 0-1 0 0,1 0 1 0 0,0-1-1 0 0,-1 0 1 0 0,1 0-1 0 0,0 0 1 0 0,0 0-1 0 0,0-1 1 0 0,1 0 0 0 0,-1 0-1 0 0,0-1-69 0 0,1 1-224 0 0,0 0 1 0 0,1 0-1 0 0,-1 0 0 0 0,1-1 1 0 0,0 1-1 0 0,0-1 0 0 0,0 0 1 0 0,0 0-1 0 0,1 0 0 0 0,-1 0 1 0 0,1 0-1 0 0,0-1 0 0 0,-1-4 224 0 0,2 6-277 0 0,1 1-1 0 0,-1-1 0 0 0,1 0 0 0 0,0 0 0 0 0,0 0 0 0 0,0 0 0 0 0,0 0 0 0 0,1 0 0 0 0,-1 0 0 0 0,1 0 0 0 0,0 0 278 0 0,5-16-1536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6:02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82 193 10135 0 0,'0'0'231'0'0,"0"0"29"0"0,0 0 19 0 0,2 0 105 0 0,-1 0-218 0 0,1-1 0 0 0,-1 0 0 0 0,0 0 0 0 0,1 0 0 0 0,-1 0 0 0 0,0 0 1 0 0,0 0-1 0 0,0 0 0 0 0,0 0 0 0 0,0 0 0 0 0,0 0 0 0 0,0-1 0 0 0,0 1 0 0 0,-1 0 1 0 0,1-1-1 0 0,0 1 0 0 0,-1 0 0 0 0,1-1 0 0 0,-1 1 0 0 0,1-1-166 0 0,11-38 2957 0 0,-9 31-2742 0 0,14-81 5160 0 0,-17 88-5317 0 0,0 0 1 0 0,0 1-1 0 0,1-1 1 0 0,-1 0-1 0 0,0 1 1 0 0,0-1-1 0 0,0 0 1 0 0,-1 1-1 0 0,1-1 1 0 0,-1-1-59 0 0,1 0 209 0 0,0 2 287 0 0,0 1 15 0 0,-1-2-68 0 0,1 2-441 0 0,0 0 1 0 0,0-1-1 0 0,0 1 1 0 0,0 0 0 0 0,-1 0-1 0 0,1 0 1 0 0,0-1-1 0 0,0 1 1 0 0,0 0-1 0 0,0 0 1 0 0,0 0-1 0 0,-1 0 1 0 0,1-1-1 0 0,0 1 1 0 0,0 0 0 0 0,0 0-1 0 0,-1 0 1 0 0,1 0-1 0 0,0 0 1 0 0,0 0-1 0 0,0 0 1 0 0,-1-1-1 0 0,1 1 1 0 0,0 0 0 0 0,0 0-1 0 0,-1 0 1 0 0,1 0-1 0 0,0 0 1 0 0,0 0-1 0 0,-1 0 1 0 0,1 0-1 0 0,0 0 1 0 0,0 0 0 0 0,0 0-1 0 0,-1 0 1 0 0,1 1-1 0 0,0-1 1 0 0,0 0-1 0 0,-1 0 1 0 0,1 0-1 0 0,0 0 1 0 0,0 0-1 0 0,0 0 1 0 0,-1 0 0 0 0,1 1-1 0 0,0-1 1 0 0,0 0-1 0 0,0 0 1 0 0,0 0-1 0 0,0 1 1 0 0,-1-1-1 0 0,1 0 1 0 0,0 0 0 0 0,0 0-1 0 0,0 1 1 0 0,0-1-1 0 0,0 0 1 0 0,0 0-1 0 0,0 0 1 0 0,0 1-1 0 0,0-1 1 0 0,0 0-1 0 0,0 0 1 0 0,0 1 0 0 0,0-1-3 0 0,-1 0-1 0 0,-2 3 1 0 0,2-2 0 0 0,0 1 0 0 0,1-1 0 0 0,-1 1 0 0 0,0-1 0 0 0,0 0 0 0 0,1 1 0 0 0,-1-1 0 0 0,0 1 0 0 0,1 0 0 0 0,0-1 0 0 0,-1 1 0 0 0,1 0 0 0 0,-7 17 0 0 0,2 0 0 0 0,0 1 0 0 0,1-1 0 0 0,0 1 0 0 0,2 0 0 0 0,1 4 0 0 0,-1-4 0 0 0,0 0 0 0 0,-1 1 0 0 0,-4 13 0 0 0,-2 7 0 0 0,6-23 0 0 0,-2 0 0 0 0,0 0 0 0 0,-1 0 0 0 0,0 0 0 0 0,-9 13 0 0 0,9-20-15 0 0,3-8 33 0 0,1 1-1 0 0,0-1 0 0 0,0 1 1 0 0,0 0-1 0 0,-1 3-17 0 0,3-6 371 0 0,0-1 117 0 0,0 0 21 0 0,0 0-66 0 0,5-8-278 0 0,-1 1-525 0 0,0-1 0 0 0,0 0 0 0 0,0 0-1 0 0,-1-1 1 0 0,0 1 0 0 0,-1-2 360 0 0,0 3-443 0 0,0 0 1 0 0,1 0-1 0 0,-1 0 1 0 0,1 0-1 0 0,1 0 1 0 0,-1 1-1 0 0,1 0 1 0 0,0 0-1 0 0,1-1 443 0 0,25-34-4970 0 0,-8 16 2412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6:03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10 19351 0 0,'0'0'439'0'0,"0"0"62"0"0,0 0 33 0 0,0 0-65 0 0,1 2-237 0 0,1 4 1 0 0,-1 0 0 0 0,0 0 0 0 0,0 0 0 0 0,-1 0 0 0 0,1 0 0 0 0,-1 0 0 0 0,-1 0 0 0 0,0 5-233 0 0,-11 53 134 0 0,0-6-139 0 0,8-26 23 0 0,1-7 194 0 0,0 0 1 0 0,2 6-213 0 0,0-16 475 0 0,1 14 639 0 0,-3-38-1098 0 0,-1 1-16 0 0,1-1 0 0 0,1 0 0 0 0,-1 1 0 0 0,2-1 0 0 0,-1-1 0 0 0,2-7 0 0 0,0 0 0 0 0,1 0 0 0 0,1 0 0 0 0,2-6 0 0 0,19-70 0 0 0,-5 26 0 0 0,-18 64 0 0 0,1 1 0 0 0,-1 1 0 0 0,1 0 0 0 0,-1 0 0 0 0,0-1 0 0 0,0 1 0 0 0,0 0 0 0 0,1-1 0 0 0,-1 1 0 0 0,0 0 0 0 0,-1 0 0 0 0,1-1 0 0 0,0 1 0 0 0,-1-5 0 0 0,11 6 0 0 0,10 0 233 0 0,0-1-1 0 0,-1 0 1 0 0,1-2 0 0 0,2 0-233 0 0,-16 1 321 0 0,0 2 334 0 0,6 4-514 0 0,-4-1-141 0 0,0 4 0 0 0,-6-6 0 0 0,0 1 0 0 0,-1 0 0 0 0,1 0 0 0 0,-1 0 0 0 0,1 0 0 0 0,-1 0 0 0 0,0 0 0 0 0,0 0 0 0 0,0 1 0 0 0,0-1 0 0 0,0 0 0 0 0,0 1 0 0 0,-1-1 0 0 0,1 2 0 0 0,1 4 0 0 0,0 3 0 0 0,0-1 0 0 0,0 1 0 0 0,-1 0 0 0 0,-1 0 0 0 0,0 7 0 0 0,-5 56 0 0 0,3-53 0 0 0,-2 10 0 0 0,-1 1 0 0 0,-2-2 0 0 0,-1 1 0 0 0,-4 7 0 0 0,4-16 0 0 0,5-18 0 0 0,-4 5 0 0 0,-2-3 0 0 0,7-5 0 0 0,-3-1 0 0 0,-9-6 0 0 0,10 3-17 0 0,-1 0 0 0 0,0-1 0 0 0,1 1 0 0 0,0-1-1 0 0,0 0 1 0 0,0 0 0 0 0,0 0 0 0 0,1-1 0 0 0,-1 1 0 0 0,1-1 0 0 0,0 1 0 0 0,1-1-1 0 0,-1 0 1 0 0,1-1 17 0 0,-6-10-161 0 0,-40-67-1414 0 0,41 72 1559 0 0,-1 3 16 0 0,7 9 0 0 0,6 5 0 0 0,-3-4 0 0 0,0 0 0 0 0,1-1 0 0 0,-1 1 0 0 0,1 0 0 0 0,0-1 0 0 0,-1 0 0 0 0,1 1 0 0 0,0-1 0 0 0,0 0 0 0 0,1 0 0 0 0,41 8 0 0 0,-28-6 0 0 0,-14-4 0 0 0,2-1 0 0 0,26 2 0 0 0,-27 1 32 0 0,-2-1-53 0 0,0 0-1 0 0,0 0 0 0 0,0 0 0 0 0,0 0 0 0 0,-1 0 0 0 0,1-1 1 0 0,0 1-1 0 0,0 0 0 0 0,-1-1 0 0 0,1 0 0 0 0,1 0 22 0 0,23-9-4049 0 0,-20 8 2514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6:04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15663 0 0,'0'0'356'0'0,"0"0"50"0"0,0 0 20 0 0,0 0-42 0 0,-5 6 261 0 0,5-3 4890 0 0,4 1-5358 0 0,1-1 0 0 0,-1 1 0 0 0,1-1-1 0 0,0-1 1 0 0,0 1 0 0 0,0-1 0 0 0,1 0 0 0 0,-1 0-1 0 0,0 0 1 0 0,1-1 0 0 0,2 1-177 0 0,17 5 207 0 0,-14-3-207 0 0,-3 3 0 0 0,-7-6 17 0 0,0 0 0 0 0,0 0 0 0 0,0 0-1 0 0,0 1 1 0 0,0-1 0 0 0,0 0 0 0 0,-1 1 0 0 0,1-1 0 0 0,0 0 0 0 0,-1 1-1 0 0,1-1 1 0 0,-1 1 0 0 0,0-1 0 0 0,1 1 0 0 0,-1-1 0 0 0,0 1-1 0 0,0 0 1 0 0,0-1 0 0 0,0 2-17 0 0,-1 1 78 0 0,1-1 1 0 0,-1 0-1 0 0,0 0 0 0 0,0 1 0 0 0,-1-1 0 0 0,1 0 1 0 0,0 0-1 0 0,-1 0 0 0 0,-1 1-78 0 0,-2 3 146 0 0,0 0 1 0 0,0-1-1 0 0,-1 0 0 0 0,1 0 1 0 0,-2 0-1 0 0,1 0 0 0 0,-4 1-146 0 0,-2 1 0 0 0,-1-1 0 0 0,-11 5 0 0 0,15-9 0 0 0,0 1 0 0 0,1 1 0 0 0,0-1 0 0 0,-1 1 0 0 0,2 1 0 0 0,-1 0 0 0 0,0 1 0 0 0,-3 4 0 0 0,10-11 0 0 0,1 0 0 0 0,0 0 0 0 0,0 0 0 0 0,0 0 0 0 0,0 0 0 0 0,0 0 0 0 0,0 0 0 0 0,0 0 0 0 0,0 1 0 0 0,0-1 0 0 0,-1 0 0 0 0,1 0 0 0 0,0 0 0 0 0,0 0 0 0 0,0 0 0 0 0,0 0 0 0 0,0 0 0 0 0,0 0 0 0 0,0 0 0 0 0,0 1 0 0 0,0-1 0 0 0,0 0 0 0 0,0 0 0 0 0,0 0 0 0 0,0 0 0 0 0,0 0 0 0 0,0 0 0 0 0,0 1 0 0 0,0-1 0 0 0,0 0 0 0 0,0 0 0 0 0,0 0 0 0 0,0 0 0 0 0,0 0 0 0 0,0 0 0 0 0,0 0 0 0 0,0 1 0 0 0,0-1 0 0 0,0 0 0 0 0,0 0 0 0 0,0 0 0 0 0,0 0 0 0 0,1 0 0 0 0,5 1 0 0 0,9-2 0 0 0,-14 1 0 0 0,43-8 0 0 0,-23 4 0 0 0,1 1 0 0 0,0 1 0 0 0,0 0 0 0 0,12 2 0 0 0,-25 1-64 0 0,-8-1-273 0 0,-14-4-646 0 0,-3 2 163 0 0,13 2 138 0 0,0 0 1 0 0,1 0-1 0 0,-1 0 0 0 0,0-1 1 0 0,1 1-1 0 0,-1-1 1 0 0,0 0-1 0 0,-1-1 682 0 0,-12-4-2047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6:07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0,'0'0'267'0'0,"0"0"42"0"0,0 0 17 0 0,0 0-28 0 0,0 0-58 0 0,0 0 491 0 0,0 0 238 0 0,0 0 45 0 0,0 0-61 0 0,0 0-288 0 0,0 0-121 0 0,0 0-28 0 0,0 0-4 0 0,0 0 0 0 0,0 0 0 0 0,0 4 0 0 0,1-1-368 0 0,-1-2-116 0 0,-1-1 1 0 0,1 1-1 0 0,0-1 1 0 0,1 1-1 0 0,-1-1 1 0 0,0 1-1 0 0,0-1 0 0 0,0 1 1 0 0,0-1-1 0 0,0 1 1 0 0,0-1-1 0 0,1 1 0 0 0,-1-1 1 0 0,0 1-1 0 0,0-1 1 0 0,1 1-1 0 0,-1-1 0 0 0,0 0 1 0 0,1 1-1 0 0,-1-1 1 0 0,0 0-1 0 0,1 1 1 0 0,-1-1-1 0 0,0 0 0 0 0,1 1 1 0 0,-1-1-1 0 0,1 0 1 0 0,-1 0-1 0 0,1 1 0 0 0,-1-1 1 0 0,1 0-1 0 0,-1 0 1 0 0,1 0-1 0 0,-1 0 0 0 0,1 1 1 0 0,-1-1-1 0 0,1 0 1 0 0,-1 0-1 0 0,1 0 0 0 0,-1 0 1 0 0,1 0-1 0 0,-1-1 1 0 0,1 1-1 0 0,-1 0 1 0 0,1 0-1 0 0,-1 0 0 0 0,1 0 1 0 0,-1 0-1 0 0,1-1-28 0 0,3 1 189 0 0,1 0 1 0 0,-1 0-1 0 0,1 1 0 0 0,-1-1 1 0 0,0 1-1 0 0,2 1-189 0 0,13 1-8 0 0,-15-4 8 0 0,1 1 0 0 0,12 7 0 0 0,-9-2 246 0 0,-1-1 0 0 0,0 1 0 0 0,0 0 1 0 0,0 1-1 0 0,0-1 0 0 0,-1 1 0 0 0,0 1 0 0 0,4 4-246 0 0,-7-7 63 0 0,4 6-47 0 0,6 20-16 0 0,-2 1 0 0 0,0 0 0 0 0,2 21 0 0 0,-10-42 0 0 0,-2-3 0 0 0,0 0 0 0 0,0 0 0 0 0,0 0 0 0 0,-1 0 0 0 0,0 0 0 0 0,-1 0 0 0 0,0 2 0 0 0,-9 51 0 0 0,5-39 0 0 0,-2 11 341 0 0,-2-1 1 0 0,-1 1-1 0 0,-2-2 0 0 0,-1 1 1 0 0,-1-2-1 0 0,-14 22-341 0 0,9-18 0 0 0,3-5 0 0 0,-1-1 0 0 0,-11 13 0 0 0,13-19 0 0 0,13-18 10 0 0,-12 10-84 0 0,13-12-263 0 0,1-1-138 0 0,1-2-33 0 0,40-61-1675 0 0,-23 36-3955 0 0,13-24 6138 0 0,-19 28-2047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6:08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13823 0 0,'0'0'630'0'0,"0"0"-13"0"0,0 0-252 0 0,0 0 391 0 0,0 0 216 0 0,0 0 42 0 0,0 0-61 0 0,0 0-288 0 0,0 0-121 0 0,0 0-28 0 0,0 0-72 0 0,0 0-217 0 0,0 0 161 0 0,2 0 100 0 0,7-3 21 0 0,-7 3-134 0 0,-2 0-577 0 0,2 0-248 0 0,3-1-115 0 0,0 0 0 0 0,1 0 0 0 0,-1-1 0 0 0,0 1 0 0 0,0-1 0 0 0,0 0 0 0 0,1-1 565 0 0,-4 2-1024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6:10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62 213 8287 0 0,'0'0'191'0'0,"0"0"26"0"0,0 0 9 0 0,1-2-34 0 0,3-33 732 0 0,-4 34 52 0 0,1 0-754 0 0,0 0-1 0 0,0 0 1 0 0,0 0 0 0 0,0 0 0 0 0,0-1 0 0 0,0 1 0 0 0,0 0 0 0 0,0 0-1 0 0,-1-1 1 0 0,1 1 0 0 0,-1 0-222 0 0,2-3 742 0 0,8-14 1303 0 0,1-3 3848 0 0,-10 21-4546 0 0,-1 3-256 0 0,-5 14-95 0 0,-40 138-996 0 0,35-120 0 0 0,2-11 0 0 0,2 0 0 0 0,0 1 0 0 0,2-1 0 0 0,0 1 0 0 0,2 6 0 0 0,0-24 0 0 0,-3-26 0 0 0,4 13 0 0 0,0 2 0 0 0,0 0 0 0 0,1-1 0 0 0,-1 1 0 0 0,1 0 0 0 0,0 0 0 0 0,0-1 0 0 0,1 1 0 0 0,-1 0 0 0 0,2-1 0 0 0,7-55 0 0 0,-4 35 0 0 0,-1 0 0 0 0,-1 0 0 0 0,-1 0 0 0 0,-2-9 0 0 0,-5-20 72 0 0,6 31 843 0 0,3-12 130 0 0,-2 19-1026 0 0,1 12-19 0 0,0 0-3 0 0,3-7 3 0 0,1 6 0 0 0,-1 0 0 0 0,1 1 0 0 0,0 0 0 0 0,0 0 0 0 0,0 0 0 0 0,1 1 0 0 0,1 0 0 0 0,22-11 0 0 0,-22 10 0 0 0,1 0 0 0 0,0 0 0 0 0,-1 1 0 0 0,11-1 0 0 0,-9 1 0 0 0,35-6 0 0 0,-33 7 0 0 0,0 5 0 0 0,-1 2 0 0 0,0 1 0 0 0,-2 6 0 0 0,-3 1 0 0 0,-6-8 0 0 0,0 1 0 0 0,-1-1 0 0 0,1 1 0 0 0,-1-1 0 0 0,-1 1 0 0 0,1-1 0 0 0,-1 1 0 0 0,0-1 0 0 0,0 0 0 0 0,0 1 0 0 0,-1-1 0 0 0,0 0 0 0 0,0 0 0 0 0,0 0 0 0 0,-1 0 0 0 0,0 0 0 0 0,0-1 0 0 0,0 1 0 0 0,-8 11 0 0 0,0-1 0 0 0,-2 0 0 0 0,1-1 0 0 0,-10 8 0 0 0,12-13 0 0 0,1 0 0 0 0,-1-1 0 0 0,-1 0 0 0 0,1-1 0 0 0,-2 1 0 0 0,1-2 0 0 0,-1 0 0 0 0,1 0 0 0 0,-1-1 0 0 0,-5 1 0 0 0,-1 0 16 0 0,-30 15-96 0 0,39-17-257 0 0,7-4-138 0 0,2 0-33 0 0,0 0-140 0 0,0 0-572 0 0,0-3-253 0 0,4-10-1246 0 0,1 0-4789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6:10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0 13823 0 0,'0'0'315'0'0,"0"0"45"0"0,0 0 21 0 0,0 0-49 0 0,-2 0-149 0 0,0 1-51 0 0,-1-1 1 0 0,1 1-1 0 0,0 0 1 0 0,0 0-1 0 0,-1 0 1 0 0,1 0-1 0 0,0 0 1 0 0,0 0-1 0 0,0 1 1 0 0,0-1-1 0 0,0 1 1 0 0,1-1-1 0 0,-1 1 1 0 0,0 0-1 0 0,1-1 1 0 0,-1 2-133 0 0,-28 36 2022 0 0,24-31-1297 0 0,-5 9 830 0 0,1-1 0 0 0,-7 14-1555 0 0,7-7 24 0 0,1 1 1 0 0,0 0 0 0 0,2 0 0 0 0,1 0 0 0 0,-2 18-25 0 0,-6 23 0 0 0,8-39 0 0 0,1 0 0 0 0,1 1 0 0 0,1-1 0 0 0,1 1 0 0 0,2 7 0 0 0,1-23 0 0 0,5-3-129 0 0,-6-7 57 0 0,1-1 1 0 0,0 0-1 0 0,0 0 1 0 0,-1 1-1 0 0,1-1 1 0 0,0 0-1 0 0,0 0 1 0 0,-1 0-1 0 0,1 0 0 0 0,0 0 1 0 0,0 0-1 0 0,-1 0 1 0 0,1 0-1 0 0,0 0 1 0 0,0 0-1 0 0,-1-1 1 0 0,1 1-1 0 0,0 0 1 0 0,0 0-1 0 0,-1-1 72 0 0,1 1-198 0 0,2-1-38 0 0,0 1 1 0 0,-1-1-1 0 0,1 0 1 0 0,-1 0-1 0 0,1 0 1 0 0,-1-1-1 0 0,1 1 1 0 0,-1-1-1 0 0,0 1 1 0 0,0-1-1 0 0,0 0 1 0 0,0 1-1 0 0,0-1 1 0 0,1-2 235 0 0,3-3-986 0 0,0-1 0 0 0,-1 0 0 0 0,2-4 986 0 0,-4 8-259 0 0,8-16-1277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6:11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13823 0 0,'0'0'315'0'0,"0"0"45"0"0,0 0 21 0 0,-1 3-49 0 0,-18 44 376 0 0,10-25 3168 0 0,-7 21-3876 0 0,15-39 138 0 0,-4 15 835 0 0,0 0 0 0 0,0 7-973 0 0,-17 90 1640 0 0,19-104-1640 0 0,3-28 0 0 0,1-1 0 0 0,0 1 0 0 0,2-6 0 0 0,27-117 443 0 0,-14 93 997 0 0,-12 36-1291 0 0,4 1-133 0 0,4 6-16 0 0,-8 2 0 0 0,19 5 0 0 0,-11 1 0 0 0,-10-4 0 0 0,0 0 0 0 0,0 0 0 0 0,0 0 0 0 0,0-1 0 0 0,0 1 0 0 0,0-1 0 0 0,1 1 0 0 0,-1-1 0 0 0,0 0 0 0 0,0 0 0 0 0,1 0 0 0 0,-1 0 0 0 0,0 0 0 0 0,0 0 0 0 0,0-1 0 0 0,1 1 0 0 0,-1-1 0 0 0,0 1 0 0 0,1-1 0 0 0,24-2 0 0 0,-13 0 0 0 0,-13 3 0 0 0,-1 0 0 0 0,1-1 0 0 0,-1 1 0 0 0,0 0 0 0 0,1 0 0 0 0,-1 0 0 0 0,1 0 0 0 0,-1 0 0 0 0,1-1 0 0 0,-1 1 0 0 0,0 0 0 0 0,1 0 0 0 0,-1 0 0 0 0,1 0 0 0 0,-1 0 0 0 0,1 1 0 0 0,-1-1 0 0 0,0 0 0 0 0,1 0 0 0 0,-1 0 0 0 0,1 0 0 0 0,-1 0 0 0 0,1 1 0 0 0,-1-1 0 0 0,0 0 0 0 0,1 1 0 0 0,0 0 0 0 0,-1 0 0 0 0,1 1 0 0 0,-1-1 0 0 0,1 0 0 0 0,-1 0 0 0 0,1 1 0 0 0,-1-1 0 0 0,0 0 0 0 0,0 1 0 0 0,0-1 0 0 0,1 0 0 0 0,-1 1 0 0 0,0-1 0 0 0,-1 0 0 0 0,1 0 0 0 0,0 1 0 0 0,-5 27 0 0 0,3-24 0 0 0,-45 164 0 0 0,45-163 0 0 0,1-4 0 0 0,1 0 0 0 0,-1 0 0 0 0,1 0 0 0 0,-1 0 0 0 0,1 0 0 0 0,0 0 0 0 0,0 0 0 0 0,0 1 0 0 0,0-1 0 0 0,0 0 0 0 0,1 2 0 0 0,-2 3 0 0 0,0-4 0 0 0,1 0 0 0 0,0 0 0 0 0,0-1 0 0 0,0 1 0 0 0,1 0 0 0 0,-1 0 0 0 0,1-1 0 0 0,-1 1 0 0 0,1 0 0 0 0,0-1 0 0 0,1 3 0 0 0,1 1 0 0 0,-2-10 0 0 0,-2-10 0 0 0,-5-1-329 0 0,0 1 1 0 0,-1 0-1 0 0,-1 0 1 0 0,0 1-1 0 0,0 0 0 0 0,-10-10 329 0 0,14 17-20 0 0,2 4 20 0 0,-9-13 0 0 0,8 13 0 0 0,-5-3 0 0 0,-2 5 0 0 0,3 7 0 0 0,6 5 0 0 0,6 0 0 0 0,-2-9 0 0 0,-1-1 0 0 0,1 0 0 0 0,0 0 0 0 0,0 0 0 0 0,1 0 0 0 0,-1 0 0 0 0,0 0 0 0 0,1-1 0 0 0,-1 0 0 0 0,1 0 0 0 0,-1 0 0 0 0,1 0 0 0 0,7 2 0 0 0,-1-2 0 0 0,1 1 0 0 0,6-1 0 0 0,1 0-377 0 0,44 0-97 0 0,-54-1-1211 0 0,0-1 0 0 0,0-1 0 0 0,0 1 1 0 0,1-2 1684 0 0,12-4-6882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5:06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10135 0 0,'0'0'231'0'0,"1"-2"29"0"0,0 0-174 0 0,5-8 345 0 0,1 4-383 0 0,13-8 811 0 0,-15 10 571 0 0,-3 2-1215 0 0,-1 1 297 0 0,-1 1 0 0 0,0 0 0 0 0,0 0 0 0 0,0 0 0 0 0,0 0 0 0 0,0 0 0 0 0,0 0 0 0 0,0 0 0 0 0,0 0 0 0 0,0 0-69 0 0,8 15-273 0 0,-2-6-103 0 0,2 11 919 0 0,-1-1-1 0 0,2 12-985 0 0,9 26 5 0 0,-1-14-5 0 0,2 19 0 0 0,-14-43 3 0 0,-5-15 19 0 0,-2 0 25 0 0,0 24 1068 0 0,1-20-972 0 0,0 1 1 0 0,1-1-1 0 0,0 1 1 0 0,0 0 0 0 0,1-1-1 0 0,1 9-143 0 0,5 24 0 0 0,-5-11 0 0 0,-1-25 0 0 0,0-1 0 0 0,-3 15 0 0 0,-1-6 0 0 0,1 0 0 0 0,3-8 0 0 0,1-3 0 0 0,-1-1 0 0 0,1 1 0 0 0,-1-1 0 0 0,0 1 0 0 0,0 0 0 0 0,1 0 0 0 0,-1 0 0 0 0,-1 0 0 0 0,1 0 0 0 0,0 1 0 0 0,6 10 0 0 0,2 0 0 0 0,3-3 0 0 0,-6-5 0 0 0,-3-3 0 0 0,0 0 0 0 0,0 0 0 0 0,1-1 0 0 0,-1 1 0 0 0,0-1 0 0 0,1 1 0 0 0,-1-1 0 0 0,4 0 0 0 0,5 2 0 0 0,-8-2 0 0 0,0-1 0 0 0,0 1 0 0 0,0-1 0 0 0,0 0 0 0 0,0 0 0 0 0,0 0 0 0 0,0-1 0 0 0,0 1 0 0 0,0-1 0 0 0,0 0 0 0 0,9-2 0 0 0,-10 3 0 0 0,-1 0 0 0 0,0 0 0 0 0,1 0 0 0 0,-1-1 0 0 0,1 1 0 0 0,-1-1 0 0 0,0 1 0 0 0,1-1 0 0 0,-1 0 0 0 0,0 0 0 0 0,1 0 0 0 0,17-9 0 0 0,5 2 0 0 0,-1-1 0 0 0,-13 7 0 0 0,1 2 0 0 0,-3 1 0 0 0,1 1 0 0 0,-6 1 0 0 0,23 7 0 0 0,-20-7 0 0 0,-4-2 0 0 0,0 0 0 0 0,-1-1 0 0 0,1 1 0 0 0,0 0 0 0 0,0-1 0 0 0,0 1 0 0 0,0-1 0 0 0,-1 0 0 0 0,1 0 0 0 0,0 0 0 0 0,1-1 0 0 0,29-1 0 0 0,1-1 0 0 0,-1-2 0 0 0,10-3 0 0 0,1 0 0 0 0,22-1 0 0 0,-30 3 0 0 0,-28 5 0 0 0,26-1 0 0 0,-29 2 0 0 0,146 5 0 0 0,53-2 0 0 0,-144-4 577 0 0,-4 1 878 0 0,1-4-1455 0 0,102-6 20 0 0,11-1-24 0 0,-91 6 4 0 0,10 0 0 0 0,-5-2 0 0 0,0 5 0 0 0,22 4 0 0 0,3 0 0 0 0,191-5 0 0 0,-170 10 0 0 0,-20 0 0 0 0,156 7 0 0 0,11-1 0 0 0,-36-18 0 0 0,19 1 0 0 0,-209 7 0 0 0,2 3 0 0 0,23 2 0 0 0,-7 2 0 0 0,4 1 0 0 0,13-2 0 0 0,-55-4 0 0 0,-1-2 0 0 0,1-1 0 0 0,0-1 0 0 0,1-2 0 0 0,113-3 0 0 0,-70 5 0 0 0,-40-4 0 0 0,1 2 0 0 0,29 4 0 0 0,-54-3 0 0 0,87 0 0 0 0,-82 0 0 0 0,0-1 0 0 0,1 0 0 0 0,2-2 0 0 0,-3 0 0 0 0,0 2 0 0 0,0-1 0 0 0,6 2 0 0 0,50 2 0 0 0,-22 0 0 0 0,-43-2 0 0 0,26 6 0 0 0,10 4 0 0 0,104 17 0 0 0,-140-26 0 0 0,16 1 0 0 0,-3-1 0 0 0,72 2 0 0 0,23-5 0 0 0,-86 2 0 0 0,-19 0 0 0 0,-1 0 0 0 0,1 0 0 0 0,-1-1 0 0 0,6-2 0 0 0,-9 2 0 0 0,0 0 0 0 0,1 1 0 0 0,-1-1 0 0 0,0 1 0 0 0,0 0 0 0 0,0 1 0 0 0,0-1 0 0 0,0 1 0 0 0,4 1 0 0 0,-6-1 0 0 0,0 0 0 0 0,0 0 0 0 0,1-1 0 0 0,-1 0 0 0 0,0 1 0 0 0,1-2 0 0 0,-1 1 0 0 0,4-1 0 0 0,41-5 0 0 0,4-3 0 0 0,66-9 0 0 0,-74 12 0 0 0,-40 6 0 0 0,19-5 0 0 0,-19 2 0 0 0,-4 3 0 0 0,1-1 0 0 0,0 0 0 0 0,0 1 0 0 0,0-1 0 0 0,0 1 0 0 0,0 0 0 0 0,0-1 0 0 0,0 1 0 0 0,0 0 0 0 0,0 0 0 0 0,0 0 0 0 0,0 1 0 0 0,39-3 0 0 0,-13 4 0 0 0,0-1 0 0 0,-10 0 0 0 0,-18 0 0 0 0,4 1 0 0 0,41 2 0 0 0,-31-4 0 0 0,-4 1 37 0 0,-4-1 244 0 0,0 0 0 0 0,-1 0-1 0 0,1 1 1 0 0,-1 0 0 0 0,1 0 0 0 0,0 1-281 0 0,0-1 93 0 0,-2-1-25 0 0,2 1 43 0 0,-6-1-108 0 0,0 1 1 0 0,0 0-1 0 0,0 0 1 0 0,0 0 0 0 0,0 0-1 0 0,0-1 1 0 0,0 1 0 0 0,0 0-1 0 0,0 0 1 0 0,0 0 0 0 0,-1 0-1 0 0,1-1 1 0 0,0 1-1 0 0,0 0 1 0 0,-1 0-4 0 0,-2 9-1225 0 0,3-8-5150 0 0,0-2-2217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6:12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13823 0 0,'0'0'315'0'0,"0"0"45"0"0,0 0 21 0 0,0 0-49 0 0,1 2-81 0 0,-1-1-65 0 0,0 1-1 0 0,0 0 1 0 0,1-1 0 0 0,-1 1-1 0 0,0-1 1 0 0,1 0 0 0 0,0 1-1 0 0,-1-1 1 0 0,1 1 0 0 0,0-1-1 0 0,0 0 1 0 0,-1 1 0 0 0,1-1 0 0 0,0 0-1 0 0,0 0 1 0 0,1 0 0 0 0,-1 0-1 0 0,1 1-185 0 0,3 1 866 0 0,0 0-1 0 0,0 0 1 0 0,0-1-1 0 0,6 2-865 0 0,-9-3 5 0 0,8 2 257 0 0,0 0-1 0 0,1 0 1 0 0,-1-1-1 0 0,1-1 0 0 0,3 0-261 0 0,-2 1-27 0 0,0-1-1 0 0,-1 1 0 0 0,12 4 28 0 0,15 6 1464 0 0,-36-11-1021 0 0,5 9-278 0 0,-3 2-165 0 0,-3 1 0 0 0,-3-9 34 0 0,1 0 0 0 0,-1-1 0 0 0,1 1 0 0 0,-1 0 0 0 0,0-1 0 0 0,0 0 0 0 0,-1 1 0 0 0,1-1 0 0 0,-1 0-1 0 0,-2 2-33 0 0,-2 2 148 0 0,1 0 0 0 0,-2-1 0 0 0,1 0 0 0 0,-2 0-148 0 0,-131 81 1117 0 0,106-57-1117 0 0,34-30 0 0 0,0 0 0 0 0,0 0 0 0 0,1 0 0 0 0,-1 0 0 0 0,0 0 0 0 0,1 0 0 0 0,-1 0 0 0 0,0 0 0 0 0,0 0 0 0 0,1 0 0 0 0,-1 0 0 0 0,0 0 0 0 0,0 0 0 0 0,1 0 0 0 0,-1 0 0 0 0,0 1 0 0 0,0-1 0 0 0,1 0 0 0 0,-1 0 0 0 0,0 0 0 0 0,0 0 0 0 0,0 1 0 0 0,1-1 0 0 0,-1 0 0 0 0,0 0 0 0 0,0 0 0 0 0,0 1 0 0 0,0-1 0 0 0,1 0 0 0 0,-1 0 0 0 0,0 1 0 0 0,0-1 0 0 0,0 0 0 0 0,0 0 0 0 0,0 1 0 0 0,0-1 0 0 0,0 0 0 0 0,0 1 0 0 0,0-1 0 0 0,0 0 0 0 0,0 0 0 0 0,0 1 0 0 0,0-1 0 0 0,0 0 0 0 0,0 1 0 0 0,0-1 0 0 0,0 0 0 0 0,0 0 0 0 0,0 1 0 0 0,0-1 0 0 0,-1 0 0 0 0,1 0 0 0 0,0 1 0 0 0,0-1 0 0 0,0 0 0 0 0,0 0 0 0 0,-1 0 0 0 0,1 1 0 0 0,0-1 0 0 0,0 0 0 0 0,0 0 0 0 0,-1 0 0 0 0,1 0 0 0 0,0 1 0 0 0,0-1 0 0 0,-1 0 0 0 0,1 0 0 0 0,12 1 0 0 0,-1 0 0 0 0,1-1 0 0 0,-1-1 0 0 0,1 0 0 0 0,-1 0 0 0 0,10-3 0 0 0,-5 1 0 0 0,-4 1 0 0 0,-1-1 0 0 0,1-1 0 0 0,-1 0 0 0 0,1-1 0 0 0,30-9 0 0 0,-30 11-231 0 0,-1-1 1 0 0,0 0-1 0 0,0 0 0 0 0,0-1 1 0 0,0 0-1 0 0,7-6 231 0 0,-14 9-64 0 0,-1 0 0 0 0,1 1 0 0 0,-1-1 0 0 0,1 1 0 0 0,-1 0 0 0 0,3 0 64 0 0,-4 0-18 0 0,1 1 1 0 0,-1-1 0 0 0,1 0 0 0 0,-1 1 0 0 0,1-1-1 0 0,-1-1 1 0 0,0 1 0 0 0,1 0 0 0 0,-1 0 0 0 0,0-1 0 0 0,0 1-1 0 0,0-1 1 0 0,0 0 17 0 0,0 0-933 0 0,-1 2 670 0 0,-1-1 0 0 0,1 1 0 0 0,-1 0 0 0 0,1-1 0 0 0,-1 1 0 0 0,0 0 0 0 0,1-1 0 0 0,-1 1 0 0 0,1-1 0 0 0,-1 1 0 0 0,0-1 0 0 0,0 1 0 0 0,1-1 0 0 0,-1 1 0 0 0,0-1 1 0 0,0 1-1 0 0,0-1 0 0 0,1 0 263 0 0,1-9-2046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6:12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17503 0 0,'2'4'112'0'0,"0"0"58"0"0,1 1 0 0 0,0-1-1 0 0,0 0 1 0 0,0 0 0 0 0,0 0 0 0 0,1 0-1 0 0,0 0 1 0 0,0-1 0 0 0,0 0-1 0 0,0 0 1 0 0,4 3-170 0 0,1-1 275 0 0,0 0-1 0 0,0 1 1 0 0,-1 0 0 0 0,0 0 0 0 0,0 1 0 0 0,-1 0-1 0 0,1 0 1 0 0,-1 2-275 0 0,3 1 138 0 0,4 4 225 0 0,-2 0 1 0 0,1 1-1 0 0,-2 0 0 0 0,0 1 1 0 0,8 15-364 0 0,-15-21 191 0 0,1 0 1 0 0,-1 0-1 0 0,0 1 1 0 0,-1-1-1 0 0,-1 1 1 0 0,0 0-1 0 0,0 0 1 0 0,-1 0-1 0 0,0 0 1 0 0,-1 9-192 0 0,-1-1 3 0 0,-1-1 0 0 0,-1 1 0 0 0,-1-1 0 0 0,0 0 0 0 0,-2 0 0 0 0,0-1 0 0 0,-1 3-3 0 0,-9 14-1 0 0,0-1 0 0 0,-2 0-1 0 0,-3 1 2 0 0,6-9-1460 0 0,2 0 0 0 0,-2 7 1460 0 0,10-20-8192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6:13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10135 0 0,'0'0'231'0'0,"0"0"29"0"0,0 0 19 0 0,0 0 105 0 0,0 0 410 0 0,0 0 184 0 0,0 0 40 0 0,0 0-63 0 0,0 0-290 0 0,0 0-121 0 0,0 0-28 0 0,0 0-4 0 0,0 0 0 0 0,0 0 0 0 0,0 0 0 0 0,0 0 0 0 0,0 0 0 0 0,0 0 0 0 0,0 0 0 0 0,0 0-68 0 0,0 0-217 0 0,0 0 161 0 0,0 0 100 0 0,0 0 21 0 0,4 0-66 0 0,-2 0-424 0 0,1 0 1 0 0,-1 0 0 0 0,1 0-1 0 0,-1 1 1 0 0,1-1-1 0 0,-1 0 1 0 0,1 1 0 0 0,-1 0-1 0 0,3 0-19 0 0,16 0-11 0 0,71-8 607 0 0,76-2 856 0 0,-123 5-1452 0 0,-31 3 0 0 0,-1 2 0 0 0,1 5 0 0 0,-2 2 0 0 0,-3 1 0 0 0,-2-1 0 0 0,-7-7-7 0 0,1-1 0 0 0,-1 0 0 0 0,0 0 0 0 0,1 0 0 0 0,-1 0 0 0 0,0 0 1 0 0,0 0-1 0 0,1 0 0 0 0,-1-1 0 0 0,0 1 0 0 0,1 0 0 0 0,-1 0 0 0 0,0 0 0 0 0,1 0 0 0 0,-1 0 0 0 0,0 0 0 0 0,0-1 0 0 0,1 1 0 0 0,-1 0 0 0 0,0 0 0 0 0,0 0 0 0 0,1-1 0 0 0,-1 1 0 0 0,0 0 1 0 0,0 0-1 0 0,1 0 0 0 0,-1-1 0 0 0,0 1 0 0 0,0-1 7 0 0,1 0-208 0 0,0-1 1 0 0,0-1-1 0 0,0 1 1 0 0,0 0-1 0 0,0 0 1 0 0,-1 0-1 0 0,1 0 1 0 0,-1 0-1 0 0,0-1 1 0 0,0 1-1 0 0,1 0 1 0 0,-2-2 207 0 0,0-17-7559 0 0,-1 10 921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6:14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17 8287 0 0,'0'0'382'0'0,"0"0"-8"0"0,0-2-240 0 0,-4-5 19 0 0,4 5 567 0 0,-10-3 2285 0 0,8 4-2508 0 0,0 1-1 0 0,0 0 1 0 0,0 0-1 0 0,0 0 0 0 0,1 0 1 0 0,-1 1-1 0 0,0-1 1 0 0,0 0-1 0 0,0 1 1 0 0,0-1-1 0 0,1 1 1 0 0,-1 0-1 0 0,0 0-496 0 0,-1 0 269 0 0,1 1 0 0 0,0-1 0 0 0,0 1 0 0 0,-1-1 0 0 0,1 1 0 0 0,0 0 1 0 0,1 0-1 0 0,-3 2-269 0 0,-2 5 40 0 0,1 0 1 0 0,0 0-1 0 0,0 1 0 0 0,-2 6-40 0 0,0 0 1088 0 0,0-1-774 0 0,2 0-1 0 0,-2 7-313 0 0,-8 24-19 0 0,5-22 19 0 0,3-6 0 0 0,-1 0 0 0 0,0 0 0 0 0,-1-1 0 0 0,-9 12 0 0 0,11-21 0 0 0,4-4 0 0 0,-1 0 0 0 0,2 1 0 0 0,-1-1 0 0 0,0 1 0 0 0,1-1 0 0 0,-1 3 0 0 0,-2 6 0 0 0,3-7-2 0 0,5-4-9 0 0,5-5-82 0 0,-8 2 66 0 0,9-3-1269 0 0,0-1 0 0 0,-1-1 0 0 0,6-3 1296 0 0,-3 0-7163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6:15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172 132 13823 0 0,'0'0'315'0'0,"0"0"45"0"0,0 0 21 0 0,0 0-49 0 0,0 0-149 0 0,0 0 194 0 0,0 0 110 0 0,0 0 22 0 0,0 0 71 0 0,0 0 286 0 0,0 0 124 0 0,0 0 30 0 0,0 0-133 0 0,-3 9-550 0 0,-1-4-154 0 0,1 1 0 0 0,-1 0 0 0 0,1 0 0 0 0,0 0 0 0 0,1 1 0 0 0,0-1 0 0 0,0 1 0 0 0,0 1-183 0 0,-27 104 630 0 0,8-38-652 0 0,19-68-7 0 0,-7 33 2090 0 0,-13 28-2061 0 0,29-78-220 0 0,5-14-1327 0 0,-8 9 82 0 0,-1-1 0 0 0,0 1 0 0 0,-1-1-1 0 0,-1 0 1 0 0,0 0 0 0 0,-1 1-1 0 0,-1-1 1 0 0,-1 0 0 0 0,0 1-1 0 0,-2-1 1 0 0,1 1 0 0 0,-2-1 1465 0 0,2 9-280 0 0,0 0 0 0 0,0 0 1 0 0,0 0-1 0 0,-1 1 0 0 0,0 0 1 0 0,-2-2 279 0 0,1 2 1218 0 0,0 0 1 0 0,-1 0-1 0 0,1 1 1 0 0,-1 0-1 0 0,-7-6-1218 0 0,12 11 1334 0 0,0 0-249 0 0,-2-3-1674 0 0,2 4 793 0 0,1-1 0 0 0,0 1 1 0 0,-1 0-1 0 0,1-1 0 0 0,-1 1 1 0 0,1 0-1 0 0,0-1 0 0 0,0 1 1 0 0,-1-1-1 0 0,1 1 0 0 0,0-1 1 0 0,0 1-1 0 0,-1 0 0 0 0,1-1 1 0 0,0 1-1 0 0,0-1 0 0 0,0 1 0 0 0,0-1 1 0 0,0 1-1 0 0,0-1 0 0 0,0 1 1 0 0,0-1-1 0 0,0 1 0 0 0,0-1 1 0 0,0 1-1 0 0,0-1 0 0 0,0 1 1 0 0,0-1-1 0 0,0 1 0 0 0,0-1 1 0 0,0 1-1 0 0,1-1 0 0 0,-1 1 0 0 0,0-1 1 0 0,0 1-1 0 0,1 0 0 0 0,-1-1 1 0 0,0 1-1 0 0,1-1 0 0 0,-1 1 1 0 0,0 0-1 0 0,1-1 0 0 0,-1 1 1 0 0,1 0-1 0 0,-1-1 0 0 0,0 1-204 0 0,48-26 1676 0 0,-31 16-1383 0 0,0 0-1 0 0,1 1 1 0 0,0 0-1 0 0,1 2 1 0 0,-1 0 0 0 0,1 1-1 0 0,19-3-292 0 0,1 0 549 0 0,-25 5-174 0 0,1 0 0 0 0,0 1-1 0 0,0 1 1 0 0,15-1-375 0 0,-15 4 0 0 0,12 11 0 0 0,-16-3 0 0 0,-7-5 0 0 0,-1 0 0 0 0,0 0 0 0 0,0 1 0 0 0,2 4 0 0 0,3 9 0 0 0,-8-12 0 0 0,0-1 0 0 0,0 3 0 0 0,0 0 0 0 0,0 0 0 0 0,-1 0 0 0 0,0 0 0 0 0,0 0 0 0 0,-1-1 0 0 0,0 1 0 0 0,-2 4 0 0 0,2-7 0 0 0,0 0 0 0 0,0 1 0 0 0,-1-1 0 0 0,1 0 0 0 0,-1 0 0 0 0,-1-1 0 0 0,1 1 0 0 0,0 0 0 0 0,-1-1 0 0 0,0 0 0 0 0,0 0 0 0 0,-2 1 0 0 0,-4 3 0 0 0,6-5 0 0 0,-1 1 0 0 0,1-1 0 0 0,-1 0 0 0 0,0 0 0 0 0,0 0 0 0 0,0-1 0 0 0,0 0 0 0 0,0 0 0 0 0,-3 1 0 0 0,-64 11 0 0 0,63-11-18 0 0,1-1-1 0 0,-1 0 1 0 0,1-1 0 0 0,-1 0 0 0 0,0 0-1 0 0,0-1 1 0 0,0 0 0 0 0,0 0-1 0 0,1-1 1 0 0,-1 0 0 0 0,-8-3 18 0 0,16 4-186 0 0,-1-1 1 0 0,1 1 0 0 0,-1-1-1 0 0,1 0 1 0 0,0 1 0 0 0,0-1-1 0 0,-1 0 1 0 0,1 0 0 0 0,0 0-1 0 0,0 0 1 0 0,0 0 0 0 0,0 0-1 0 0,0 0 1 0 0,0-1 0 0 0,0 1-1 0 0,0 0 1 0 0,0 0 0 0 0,1-1 0 0 0,-1 1-1 0 0,1-1 1 0 0,-1 1 0 0 0,1-1-1 0 0,-1 1 1 0 0,1-1 0 0 0,0 1-1 0 0,-1-1 1 0 0,1 0 185 0 0,0-2-428 0 0,0 1-1 0 0,1-1 1 0 0,-1 1 0 0 0,1 0 0 0 0,-1-1 0 0 0,1 1-1 0 0,0 0 1 0 0,0-1 0 0 0,0 1 0 0 0,1 0-1 0 0,-1 0 1 0 0,1 0 428 0 0,9-13-1536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6:16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4 10135 0 0,'0'0'464'0'0,"0"0"-9"0"0,0 0-155 0 0,0 0 443 0 0,2-1 227 0 0,-2 1-816 0 0,0-1 1 0 0,0 1-1 0 0,0 0 0 0 0,0 0 0 0 0,1 0 0 0 0,-1 0 0 0 0,0 0 0 0 0,0 0 1 0 0,0-1-1 0 0,0 1 0 0 0,0 0 0 0 0,0 0 0 0 0,0 0 0 0 0,1 0 0 0 0,-1 0 1 0 0,0 0-1 0 0,0 0 0 0 0,0 0 0 0 0,0 0 0 0 0,0 0 0 0 0,1 0 0 0 0,-1 0 1 0 0,0 0-1 0 0,0 0 0 0 0,0 0 0 0 0,0 0 0 0 0,1 0 0 0 0,-1 0 0 0 0,0 0 1 0 0,0 0-1 0 0,0 0 0 0 0,0 0 0 0 0,0 0 0 0 0,1 0 0 0 0,-1 0 0 0 0,0 0 1 0 0,0 0-1 0 0,0 0 0 0 0,0 0 0 0 0,0 0 0 0 0,1 0 0 0 0,-1 1 0 0 0,0-1 1 0 0,0 0-1 0 0,0 0 0 0 0,0 0 0 0 0,0 0 0 0 0,0 0 0 0 0,0 0 0 0 0,0 0 1 0 0,1 1-1 0 0,-1-1 0 0 0,0 0 0 0 0,0 0 0 0 0,0 0 0 0 0,0 0 0 0 0,0 1 1 0 0,0-1-1 0 0,0 0 0 0 0,0 0 0 0 0,0 0 0 0 0,0 0-154 0 0,-5 16 1825 0 0,-15 23-2962 0 0,19-36 1787 0 0,-39 72-99 0 0,16-28-24 0 0,-2 0 0 0 0,-8 7-527 0 0,21-35 0 0 0,0 2 0 0 0,2-1 0 0 0,1 2 0 0 0,0-1 0 0 0,2 1 0 0 0,1 1 0 0 0,-3 9 0 0 0,7 0 0 0 0,5-6 0 0 0,4-17 0 0 0,-3-4 0 0 0,8 9 0 0 0,-6-12 0 0 0,-2-1 0 0 0,11 8 0 0 0,-9-8 0 0 0,-1-1 0 0 0,8 1 0 0 0,0-2 0 0 0,0-5 0 0 0,-11 4 18 0 0,1 1-1 0 0,-1 0 1 0 0,1-1-1 0 0,-1 1 1 0 0,1-1 0 0 0,-1 1-1 0 0,0-1 1 0 0,0 0-1 0 0,0 0 1 0 0,0 1 0 0 0,0-1-1 0 0,0 0 1 0 0,0 0-1 0 0,-1-1-17 0 0,7-28-1030 0 0,-5 20-654 0 0,6-21-7456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6:16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88 154 8287 0 0,'0'0'382'0'0,"0"0"-8"0"0,1-2-240 0 0,4-4 19 0 0,-4 4 567 0 0,-1 2-307 0 0,0-1 0 0 0,0 1 0 0 0,0 0-1 0 0,0-1 1 0 0,0 1 0 0 0,1 0 0 0 0,-1-1 0 0 0,0 1 0 0 0,0 0-1 0 0,1-1 1 0 0,-1 1 0 0 0,0 0 0 0 0,0-1 0 0 0,1 1 0 0 0,-1 0 0 0 0,0 0-1 0 0,1-1 1 0 0,-1 1 0 0 0,0 0 0 0 0,1 0 0 0 0,-1 0 0 0 0,1-1-1 0 0,-1 1 1 0 0,0 0 0 0 0,1 0 0 0 0,-1 0-413 0 0,1 0 84 0 0,-1 0 0 0 0,0 1 1 0 0,1-1-1 0 0,-1 0 0 0 0,1 0 0 0 0,-1 0 0 0 0,0 1 0 0 0,0-1 1 0 0,1 0-1 0 0,-1 1 0 0 0,0-1 0 0 0,1 0 0 0 0,-1 1 1 0 0,0-1-1 0 0,0 0 0 0 0,0 1 0 0 0,1-1 0 0 0,-1 1 0 0 0,0-1 1 0 0,0 1-85 0 0,1 1-70 0 0,0 1 1 0 0,-1-1 0 0 0,1 1 0 0 0,0 0-1 0 0,-1-1 1 0 0,0 1 0 0 0,0 0 0 0 0,0 0 69 0 0,-3 31 1214 0 0,2-14-1019 0 0,-2 1 1 0 0,-2 11-196 0 0,-2-2 0 0 0,4-21-2 0 0,-11 33 76 0 0,14-40 297 0 0,0-2 117 0 0,0 0 21 0 0,0 0-66 0 0,-12 2-278 0 0,1-2-165 0 0,9-1 0 0 0,-6-5 0 0 0,2 1 0 0 0,3 2 0 0 0,0 1 0 0 0,0-1 0 0 0,0 0 0 0 0,1 0 0 0 0,-1 0 0 0 0,1-1 0 0 0,-1 0 0 0 0,1-1 0 0 0,0-1 0 0 0,0 1 0 0 0,0-1 0 0 0,0 0 0 0 0,1 0 0 0 0,0-6 0 0 0,-1 0 158 0 0,1-1-1 0 0,1 0 1 0 0,0 0-1 0 0,1 0 1 0 0,1 0-1 0 0,0 0 1 0 0,0 1-1 0 0,1-1 1 0 0,1 1-1 0 0,0-1 1 0 0,1 1 0 0 0,0 0-1 0 0,2-1-157 0 0,-4 7 0 0 0,1-1 0 0 0,1 1 0 0 0,-1 0 0 0 0,1 0 0 0 0,0 0 0 0 0,0 1 0 0 0,1 0 0 0 0,0 0 0 0 0,-1 0 0 0 0,2 1 0 0 0,-1-1 0 0 0,0 2 0 0 0,6-3 0 0 0,13-6 0 0 0,-12 7 0 0 0,46-1 0 0 0,-56 5 0 0 0,-2 1 0 0 0,0 0 0 0 0,0 0 0 0 0,0 0 0 0 0,-1 0 0 0 0,1 0 0 0 0,0 0 0 0 0,0 0 0 0 0,0 0 0 0 0,0 0 0 0 0,0 0 0 0 0,0 0 0 0 0,0 0 0 0 0,-1 1 0 0 0,1-1 0 0 0,0 0 0 0 0,0 1 0 0 0,0-1 0 0 0,0 1 0 0 0,19 7 0 0 0,-16-6 0 0 0,3 0 0 0 0,-1 1 0 0 0,1 0 0 0 0,-1 0 0 0 0,0 1 0 0 0,0 0 0 0 0,0 0 0 0 0,-1 0 0 0 0,1 1 0 0 0,-1-1 0 0 0,0 1 0 0 0,0 1 0 0 0,0 0 0 0 0,32 40 0 0 0,-30-34 0 0 0,-7-11 0 0 0,1 1 0 0 0,-1-1 0 0 0,0 1 0 0 0,1 0 0 0 0,-1-1 0 0 0,0 1 0 0 0,0 0 0 0 0,0-1 0 0 0,0 1 0 0 0,0-1 0 0 0,-1 1 0 0 0,1 0 0 0 0,0-1 0 0 0,-1 1 0 0 0,1 0 0 0 0,-1-1 0 0 0,0 1 0 0 0,1-1 0 0 0,-1 0 0 0 0,0 1 0 0 0,0-1 0 0 0,0 1 0 0 0,0-1 0 0 0,0 0 0 0 0,0 0 0 0 0,0 1 0 0 0,0-1 0 0 0,-1 0 0 0 0,1 0 0 0 0,0 0 0 0 0,-2 0 0 0 0,-1 1 0 0 0,0 0 0 0 0,0-1 0 0 0,0 1 0 0 0,0-1 0 0 0,-1 0 0 0 0,1 0 0 0 0,0 0 0 0 0,-1-1 0 0 0,1 0 0 0 0,0 1 0 0 0,-5-2 0 0 0,9 1 0 0 0,-3 0 0 0 0,0 0 0 0 0,-1 0 0 0 0,1 0 0 0 0,0 0 0 0 0,0 0 0 0 0,0 1 0 0 0,-3 0 0 0 0,-6 2 0 0 0,2-5 0 0 0,5 1 0 0 0,1 0 0 0 0,-1 0 0 0 0,0 0 0 0 0,0 0 0 0 0,-4 1 0 0 0,0-3 0 0 0,9 3 0 0 0,-1 0 0 0 0,1 0 0 0 0,0 0 0 0 0,0-1 0 0 0,0 1 0 0 0,0 0 0 0 0,0 0 0 0 0,-1 0 0 0 0,1 0 0 0 0,0 0 0 0 0,0-1 0 0 0,0 1 0 0 0,0 0 0 0 0,0 0 0 0 0,0 0 0 0 0,0 0 0 0 0,0 0 0 0 0,0-1 0 0 0,0 1 0 0 0,0 0 0 0 0,0 0 0 0 0,0 0 0 0 0,0-1 0 0 0,0 1 0 0 0,0 0 0 0 0,0 0 0 0 0,0 0 0 0 0,0 0 0 0 0,0-1 0 0 0,0 1 0 0 0,0 0 0 0 0,0 0 0 0 0,0 0 0 0 0,0 0 0 0 0,0-1 0 0 0,0 1 0 0 0,1-1 0 0 0,2 1 0 0 0,16 2 0 0 0,-14-1 0 0 0,0-1 0 0 0,0 1 0 0 0,0 0 0 0 0,0 0 0 0 0,-1 0 0 0 0,2 1 0 0 0,3 1 0 0 0,6 1 0 0 0,-3 5 0 0 0,-8-4 0 0 0,0 0 0 0 0,0 0 0 0 0,-1 1 0 0 0,0-1 0 0 0,0 1 0 0 0,0 0 0 0 0,-1 0 0 0 0,0 0 0 0 0,0 0 0 0 0,0 0 0 0 0,-1 0 0 0 0,0 0 0 0 0,0 1 0 0 0,-1-1 0 0 0,1 1 0 0 0,-2 7 0 0 0,2-12 0 0 0,-1-1 0 0 0,0 1 0 0 0,0 0 0 0 0,0-1 0 0 0,0 1 0 0 0,0 0 0 0 0,-1-1 0 0 0,1 1 0 0 0,0-1 0 0 0,-1 1 0 0 0,1 0 0 0 0,-2 0 0 0 0,0 1 0 0 0,-4 8 0 0 0,1-7 0 0 0,1 0 0 0 0,-1 0 0 0 0,0-1 0 0 0,0 1 0 0 0,0-1 0 0 0,-1 0 0 0 0,1-1 0 0 0,-1 1 0 0 0,-5 1 0 0 0,-1 0 0 0 0,-1-1 0 0 0,1 0 0 0 0,-1-1 0 0 0,-2 0 0 0 0,10-2-16 0 0,1 0 0 0 0,-1 0 0 0 0,1-1 0 0 0,0 0 1 0 0,-1 1-1 0 0,1-2 0 0 0,0 1 0 0 0,-1 0 0 0 0,1-1 0 0 0,0 0 0 0 0,0 0 0 0 0,0 0 0 0 0,0-1 16 0 0,-15-7-194 0 0,17 9 40 0 0,1-1 1 0 0,-1 1 0 0 0,1-1 0 0 0,-1 1-1 0 0,1-1 1 0 0,0 1 0 0 0,0-1 0 0 0,0 0-1 0 0,0 0 1 0 0,0 1 0 0 0,0-1-1 0 0,1 0 1 0 0,-1 0 0 0 0,0 0 0 0 0,1-1 153 0 0,-1 2-552 0 0,1-1 298 0 0,1 1 1 0 0,-1-1-1 0 0,0 1 0 0 0,0 0 0 0 0,1-1 1 0 0,-1 1-1 0 0,1-1 0 0 0,-1 1 0 0 0,1 0 1 0 0,0 0-1 0 0,-1-1 0 0 0,1 1 0 0 0,0 0 1 0 0,0 0-1 0 0,1-1 254 0 0,1-2-726 0 0,-1-1 307 0 0,1 0 0 0 0,1 1 0 0 0,-1 0 1 0 0,1 0-1 0 0,-1 0 0 0 0,1 0 0 0 0,1 1 0 0 0,-1-1 0 0 0,0 1 0 0 0,1 0 0 0 0,3-1 419 0 0,21-13-1536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6:17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13823 0 0,'0'0'315'0'0,"0"0"45"0"0,0 0 21 0 0,0 0-49 0 0,0 0-81 0 0,0 0 481 0 0,0 0 237 0 0,0 0 45 0 0,0 0-61 0 0,0 0-288 0 0,0 0-121 0 0,0 0-28 0 0,0 0-4 0 0,0 0 0 0 0,0 0 0 0 0,0 0 0 0 0,-2 19 2135 0 0,3-10-2574 0 0,-1 18 923 0 0,-2 0 0 0 0,0 0-996 0 0,-2-5 0 0 0,-1 1 0 0 0,-1-1 0 0 0,-2-1 0 0 0,0 1 0 0 0,-1-1 0 0 0,-1 1 0 0 0,-6 12 0 0 0,3 0 0 0 0,-10 34 0 0 0,23-68-3 0 0,0 0 0 0 0,0 1 1 0 0,0-1-1 0 0,0 0 0 0 0,0 0 0 0 0,0 0 0 0 0,-1 1 0 0 0,1-1 1 0 0,0 0-1 0 0,0 0 0 0 0,0 0 0 0 0,0 0 0 0 0,0 1 0 0 0,0-1 1 0 0,0 0-1 0 0,0 0 0 0 0,0 1 0 0 0,0-1 0 0 0,0 0 0 0 0,0 0 1 0 0,0 0-1 0 0,0 1 0 0 0,0-1 0 0 0,0 0 0 0 0,0 0 0 0 0,0 0 1 0 0,1 1-1 0 0,-1-1 0 0 0,0 0 0 0 0,0 0 0 0 0,0 0 0 0 0,0 0 1 0 0,0 1-1 0 0,0-1 0 0 0,1 0 0 0 0,-1 0 0 0 0,0 0 0 0 0,0 0 1 0 0,0 0-1 0 0,0 0 0 0 0,1 1 0 0 0,-1-1 0 0 0,0 0 0 0 0,0 0 1 0 0,0 0-1 0 0,0 0 0 0 0,1 0 0 0 0,-1 0 0 0 0,0 0 0 0 0,0 0 1 0 0,0 0-1 0 0,1 0 0 0 0,-1 0 0 0 0,0 0 0 0 0,0 0 0 0 0,1 0 1 0 0,-1 0-1 0 0,0 0 0 0 0,0 0 0 0 0,0 0 0 0 0,0 0 0 0 0,1 0 1 0 0,-1 0-1 0 0,0 0 0 0 0,0-1 0 0 0,0 1 0 0 0,1 0 0 0 0,-1 0 3 0 0,13-9-636 0 0,52-75-7888 0 0,-49 65 1701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6:18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15 13823 0 0,'0'0'315'0'0,"0"0"45"0"0,0 0 21 0 0,0 0-49 0 0,0 0-81 0 0,0 0 481 0 0,0 0 237 0 0,0 0 45 0 0,0 0 8 0 0,-1 2 2 0 0,-7 14 1279 0 0,2 1 0 0 0,-2 3-2303 0 0,-4 24 1804 0 0,-7 44-1804 0 0,14-64 966 0 0,0-1-952 0 0,-17 78-12 0 0,22-101-2 0 0,0 0 0 0 0,0 0 0 0 0,0 0 0 0 0,0 0 0 0 0,0 0 0 0 0,0 0 0 0 0,0 0 0 0 0,-1 0 0 0 0,1 0 0 0 0,0 1 0 0 0,0-1 0 0 0,0 0 0 0 0,0 0 0 0 0,0 0 0 0 0,0 0 0 0 0,0 0 0 0 0,0 0 0 0 0,0 0 0 0 0,0 0 0 0 0,0 0 0 0 0,0 0 0 0 0,0 0 0 0 0,0 1 0 0 0,0-1 0 0 0,0 0 0 0 0,0 0 0 0 0,0 0 0 0 0,0 0 0 0 0,0 0 0 0 0,0 0 0 0 0,0 0 0 0 0,0 0 0 0 0,0 0 0 0 0,0 0 0 0 0,0 1 0 0 0,0-1 0 0 0,1 0 0 0 0,-1 0 0 0 0,0 0 0 0 0,0 0 0 0 0,0 0 0 0 0,0 0 0 0 0,0 0 0 0 0,0 0 0 0 0,0 0 0 0 0,0 0 0 0 0,0 0 0 0 0,0 0 0 0 0,0 0 0 0 0,0 0 0 0 0,0 0 0 0 0,1 0 0 0 0,-1 0 0 0 0,0 0 0 0 0,0 0 0 0 0,0 0 0 0 0,5-4 0 0 0,4-8 0 0 0,1-10 0 0 0,-1 0 0 0 0,0-5 0 0 0,13-33 0 0 0,-6 24 0 0 0,1 1 0 0 0,1 1 0 0 0,23-31 0 0 0,-40 62 0 0 0,0 0 0 0 0,12-13 0 0 0,-6 11 0 0 0,2 3 0 0 0,9 0 0 0 0,1 1 0 0 0,-13 1 0 0 0,2-1 0 0 0,-5 0 0 0 0,1 1 0 0 0,0-1 0 0 0,0 1 0 0 0,0 0 0 0 0,0-1 0 0 0,0 2 0 0 0,2-1 0 0 0,7 2 0 0 0,-9 3 0 0 0,-4-4 0 0 0,2 2 0 0 0,0-1 0 0 0,-1 1 0 0 0,1 0 0 0 0,-1 0 0 0 0,0-1 0 0 0,0 1 0 0 0,0 0 0 0 0,0 0 0 0 0,0 0 0 0 0,0 0 0 0 0,-1 0 0 0 0,0 1 0 0 0,0-1 0 0 0,0 0 0 0 0,0 3 0 0 0,-1 8 0 0 0,-1 1 0 0 0,-2 11 0 0 0,2-19 0 0 0,-1 8 41 0 0,-25 157 1902 0 0,27-170-2280 0 0,1-2-138 0 0,0 0-33 0 0,-4-1 595 0 0,-1 0-1 0 0,1 0 0 0 0,-1-1 1 0 0,1 0-1 0 0,0 0 1 0 0,-1 0-1 0 0,1 0 1 0 0,0-1-1 0 0,0 1 0 0 0,0-1-86 0 0,-7-5-865 0 0,4 3 484 0 0,0 0 1 0 0,1 0-1 0 0,-1-1 1 0 0,1 0-1 0 0,1 0 0 0 0,-5-6 381 0 0,7 7-279 0 0,-1 0 1 0 0,0 1-1 0 0,0-1 0 0 0,-1 1 0 0 0,0 0 0 0 0,1 0 0 0 0,-1 0 0 0 0,0 0 0 0 0,-1 1 0 0 0,1 0 0 0 0,-1 0 0 0 0,-2 0 279 0 0,8 2-40 0 0,-2 1 9 0 0,1 0-1 0 0,0-1 0 0 0,0 1 0 0 0,0 0 1 0 0,-1-1-1 0 0,1 1 0 0 0,0 0 0 0 0,0 0 1 0 0,-1 0-1 0 0,1 0 0 0 0,0 0 0 0 0,0 0 1 0 0,-1 1-1 0 0,1-1 0 0 0,0 0 0 0 0,0 1 1 0 0,0-1-1 0 0,-1 1 0 0 0,1-1 0 0 0,0 1 1 0 0,0-1-1 0 0,0 1 0 0 0,0 0 0 0 0,0 0 1 0 0,0-1-1 0 0,0 1 0 0 0,0 0 0 0 0,0 0 0 0 0,1 0 1 0 0,-1 0-1 0 0,0 0 0 0 0,0 1 32 0 0,0 0 337 0 0,1-2 138 0 0,0 0 33 0 0,2 0-377 0 0,-1 1 0 0 0,1-1 0 0 0,-1 1 0 0 0,1 0 1 0 0,-1 0-1 0 0,1 0 0 0 0,-1 0 0 0 0,0 0 0 0 0,2 1-131 0 0,5 4 356 0 0,2-2-231 0 0,0-1-1 0 0,0 0 0 0 0,0-1 1 0 0,0 0-1 0 0,0-1 1 0 0,0 0-1 0 0,1 0 1 0 0,-1-1-1 0 0,7-1-124 0 0,8-2 6 0 0,0-1-1 0 0,20-7-5 0 0,15-2-75 0 0,-59 13-262 0 0,-1 0-138 0 0,0 0-33 0 0,0 0-208 0 0,0 0-857 0 0,0 0-379 0 0,0 0-80 0 0,0 0-15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6:18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11975 0 0,'0'0'267'0'0,"0"0"42"0"0,0 0 17 0 0,0 0-28 0 0,-5 0-115 0 0,-11 4 479 0 0,-10 1 1916 0 0,7-3 6219 0 0,46 10-7694 0 0,-7-10-671 0 0,0-1 1 0 0,1 0-1 0 0,2-2-432 0 0,-3 1 568 0 0,0 0-1 0 0,0 2 1 0 0,2 0-568 0 0,2 4 165 0 0,-14-2-165 0 0,-3 4 0 0 0,-6-7 0 0 0,0 0 0 0 0,-1 1 0 0 0,1-1 0 0 0,-1 0 0 0 0,1 1 0 0 0,-1-1 0 0 0,0 1 0 0 0,1-1 0 0 0,-1 1 0 0 0,0-1 0 0 0,0 0 0 0 0,0 1 0 0 0,0-1 0 0 0,0 1 0 0 0,-1-1 0 0 0,1 1 0 0 0,0-1 0 0 0,-1 1 0 0 0,1-1 0 0 0,-1 0 0 0 0,1 1 0 0 0,-1-1 0 0 0,0 0 0 0 0,1 1 0 0 0,-1-1 0 0 0,0 0 0 0 0,0 0 0 0 0,0 0 0 0 0,0 0 0 0 0,0 0 0 0 0,-1 1 0 0 0,-5 5 0 0 0,0-1 0 0 0,-1 0 0 0 0,0-1 0 0 0,-5 4 0 0 0,2-3 0 0 0,6-2 0 0 0,-34 22 0 0 0,-16 8 0 0 0,55-34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0,10-1 0 0 0,11-4 0 0 0,-2-2 0 0 0,-11 4 0 0 0,-1 0 0 0 0,0 0 0 0 0,1 1 0 0 0,-1 0 0 0 0,1 1 0 0 0,0 0 0 0 0,-1 0 0 0 0,1 0 0 0 0,0 1 0 0 0,2 0 0 0 0,4 3 0 0 0,-11 0 0 0 0,-1-1 0 0 0,8 8 0 0 0,-9-5 0 0 0,-1-3 0 0 0,1 2 0 0 0,-1 0 0 0 0,1-1 0 0 0,-1 1 0 0 0,0 0 0 0 0,0-1 0 0 0,0 1 0 0 0,-1 0 0 0 0,1-1 0 0 0,-1 1 0 0 0,0 0 0 0 0,0-1 0 0 0,0 1 0 0 0,0-1 0 0 0,-2 4 0 0 0,0-2 0 0 0,0 0 0 0 0,0 0 0 0 0,-1-1 0 0 0,0 1 0 0 0,1 0 0 0 0,-2-1 0 0 0,1 0 0 0 0,0 0 0 0 0,-2 1 0 0 0,-1-1 0 0 0,1 1 0 0 0,0-1 0 0 0,-1 0 0 0 0,0-1 0 0 0,0 0 0 0 0,0 0 0 0 0,0 0 0 0 0,-1-1 0 0 0,1 0 0 0 0,-1 0 0 0 0,1-1 0 0 0,-1 0 0 0 0,0 0 0 0 0,-5-1 0 0 0,12 0 1 0 0,1 0-1 0 0,-1 0 1 0 0,0 1 0 0 0,0-1-1 0 0,0 0 1 0 0,0-1 0 0 0,0 1-1 0 0,0 0 1 0 0,0 0 0 0 0,0 0-1 0 0,1 0 1 0 0,-1-1 0 0 0,0 1-1 0 0,0 0 1 0 0,0-1-1 0 0,0 1 1 0 0,1-1 0 0 0,-1 1-1 0 0,0-1 1 0 0,0 1 0 0 0,1-1-1 0 0,-3-2-215 0 0,1 3 13 0 0,0-1 1 0 0,1 0-1 0 0,-1 0 0 0 0,1 0 1 0 0,-1 0-1 0 0,1 0 1 0 0,-1 0-1 0 0,1-1 1 0 0,0 1-1 0 0,0 0 1 0 0,-1-1-1 0 0,1 1 0 0 0,0-1 1 0 0,0 1-1 0 0,0-2 202 0 0,0 1-568 0 0,1 0 0 0 0,0 0-1 0 0,-1-1 1 0 0,1 1 0 0 0,0 0-1 0 0,0 0 1 0 0,0-1 0 0 0,1 1-1 0 0,-1 0 1 0 0,0 0 0 0 0,1-1-1 0 0,-1 1 1 0 0,1-1 568 0 0,5-18-2548 0 0,3 0-11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5:13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1326 200 4607 0 0,'0'0'102'0'0,"1"-2"20"0"0,25-22 206 0 0,-4-1 3476 0 0,-20 24-2784 0 0,-2 1-65 0 0,0 0-290 0 0,0 0-121 0 0,0 0-28 0 0,0 0-4 0 0,0 0 0 0 0,0 0 0 0 0,0 0 0 0 0,0 0 0 0 0,0 0 0 0 0,0 0 0 0 0,0 0 0 0 0,-1-2 211 0 0,2-1-684 0 0,-5-11 1935 0 0,3 12-1603 0 0,-5-10 626 0 0,5 8-819 0 0,-7-12 324 0 0,7 13-176 0 0,-1 1-1 0 0,0-1 0 0 0,0 1 1 0 0,0-1-1 0 0,0 1 0 0 0,0 0 1 0 0,-1-1-326 0 0,-7-7-302 0 0,3 4 302 0 0,-9-4 0 0 0,12 9 0 0 0,1-1 0 0 0,0 1 0 0 0,0-1 0 0 0,0 1 0 0 0,0 0 0 0 0,0 0 0 0 0,0 0 0 0 0,-2 0 0 0 0,-5-1 0 0 0,-4-2 512 0 0,1 1 0 0 0,-1 0 0 0 0,0 1 0 0 0,-7 0-512 0 0,7-2 0 0 0,10 3 0 0 0,0 0 0 0 0,0 0 0 0 0,0 0 0 0 0,0 0 0 0 0,-1 1 0 0 0,-3 0 0 0 0,-33-4 0 0 0,24 2 0 0 0,-50-4 0 0 0,59 6 0 0 0,0 0 0 0 0,0 1 0 0 0,0 0 0 0 0,0 0 0 0 0,0 1 0 0 0,0 0 0 0 0,-1 0 0 0 0,-21 5 0 0 0,23-6 0 0 0,1 1 0 0 0,-1-1 0 0 0,1 1 0 0 0,-5 2 0 0 0,-69 22 0 0 0,-25 11 0 0 0,22-4 0 0 0,64-25 0 0 0,11-5 0 0 0,1 1 0 0 0,-1 0 0 0 0,0 0 0 0 0,1 0 0 0 0,0 1 0 0 0,0 0 0 0 0,0 1 0 0 0,-2 2 0 0 0,-77 61 0 0 0,43-37 0 0 0,1 9 0 0 0,-32 17 0 0 0,48-33 0 0 0,14-12 0 0 0,4-1 0 0 0,-9 17 0 0 0,1-1 0 0 0,1 0 0 0 0,2 2 0 0 0,-1 3 0 0 0,-20 43 0 0 0,15-32 0 0 0,-10 32 0 0 0,10-26 0 0 0,-5 7 0 0 0,17-36 0 0 0,0 0 0 0 0,1 0 0 0 0,1 0 0 0 0,1 1 0 0 0,-1 17 0 0 0,-1-2 0 0 0,5-27 0 0 0,0 0 0 0 0,1 0 0 0 0,0 1 0 0 0,1-1 0 0 0,0 0 0 0 0,0 0 0 0 0,2 3 0 0 0,5 19 0 0 0,8 19 0 0 0,3 13 0 0 0,-18-59 0 0 0,1 5 0 0 0,1 0 0 0 0,0 0 0 0 0,1 0 0 0 0,0 0 0 0 0,0-1 0 0 0,1 0 0 0 0,0 0 0 0 0,1 0 0 0 0,5 6 0 0 0,-4-5 0 0 0,0-2 0 0 0,0 1 0 0 0,1-1 0 0 0,1 0 0 0 0,-1 0 0 0 0,1-1 0 0 0,1 0 0 0 0,-1-1 0 0 0,1 0 0 0 0,0-1 0 0 0,0 0 0 0 0,4 1 0 0 0,13 6 0 0 0,78 30 0 0 0,-99-40 0 0 0,1 1 0 0 0,-1 0 0 0 0,0 0 0 0 0,4 3 0 0 0,32 18 0 0 0,1 3 0 0 0,-32-20 0 0 0,0 0 0 0 0,0-1 0 0 0,0 0 0 0 0,1 0 0 0 0,5 1 0 0 0,30 9 0 0 0,-27-8 0 0 0,1-1 0 0 0,18 3 0 0 0,54 12 0 0 0,-61-13 0 0 0,0-1 0 0 0,1-2 0 0 0,0-1 0 0 0,0-2 0 0 0,23-1 0 0 0,190-11 0 0 0,-102 4 0 0 0,-120 5 0 0 0,0 2 0 0 0,7 1 0 0 0,-6-1 0 0 0,18 0 0 0 0,-21-1 0 0 0,1 0 0 0 0,5 3 0 0 0,-9-2 0 0 0,0-1 0 0 0,0-1 0 0 0,0-1 0 0 0,6-1 0 0 0,14 0 0 0 0,18-3 0 0 0,-1-3 0 0 0,30-8 0 0 0,-58 11 0 0 0,-5-1 0 0 0,0-1 0 0 0,-1-1 0 0 0,14-8 0 0 0,-33 15 0 0 0,23-10 0 0 0,-1-2 0 0 0,16-9 0 0 0,-30 14 0 0 0,0 1 0 0 0,0-2 0 0 0,-1 1 0 0 0,-1-1 0 0 0,1-1 0 0 0,5-7 0 0 0,41-58 0 0 0,-10 22 0 0 0,-24 29 0 0 0,-18 21 0 0 0,-1 0 0 0 0,0-1 0 0 0,0 1 0 0 0,0-1 0 0 0,0 1 0 0 0,-1-1 0 0 0,0 0 0 0 0,1 0 0 0 0,-1 0 0 0 0,-1 0 0 0 0,1 0 0 0 0,0-2 0 0 0,-1 3 3 0 0,1-6 176 0 0,0 1 1 0 0,0-1 0 0 0,1 1-1 0 0,0 0 1 0 0,0 0 0 0 0,1 0-1 0 0,0 0 1 0 0,6-6-180 0 0,-6 9 203 0 0,-3 3-172 0 0,1 0 0 0 0,-1 0 0 0 0,0 0 0 0 0,0 0 1 0 0,0 0-1 0 0,0 0 0 0 0,0-1 0 0 0,0 1 0 0 0,-1 0 0 0 0,1-1 1 0 0,-1 1-1 0 0,1 0 0 0 0,-1-1-31 0 0,3-14 0 0 0,0-1 0 0 0,-2 1 0 0 0,0-1 0 0 0,0 1 0 0 0,-2-1 0 0 0,0 1 0 0 0,-1-1 0 0 0,-1 1 0 0 0,-1-1 0 0 0,-1-1 0 0 0,-4-8 44 0 0,6 19 36 0 0,1 0 0 0 0,-1 0-1 0 0,1 0 1 0 0,1-1 0 0 0,-1-5-80 0 0,-10-36 1589 0 0,6-37-1573 0 0,6 82-16 0 0,-1 1 0 0 0,-1 0 0 0 0,1-1 0 0 0,0 1 0 0 0,-1 0 0 0 0,0 0 0 0 0,0 0 0 0 0,0 0 0 0 0,-1 0 0 0 0,-9-19 0 0 0,-9-22 0 0 0,-1-5 0 0 0,16 39 0 0 0,1-1 0 0 0,-2 1 0 0 0,0 0 0 0 0,0 0 0 0 0,-1 0 0 0 0,-3-2 0 0 0,-8-13 0 0 0,-24-22 0 0 0,32 35 0 0 0,-1 0 0 0 0,-1 1 0 0 0,-12-10 0 0 0,-12-7 0 0 0,20 16 0 0 0,0-1 0 0 0,-2-4 0 0 0,7 8 0 0 0,0 0 0 0 0,-1 1 0 0 0,0 0 0 0 0,-2 0 0 0 0,-3-2 0 0 0,-10-6 0 0 0,-1 2 0 0 0,-2 1 0 0 0,10 4 0 0 0,2 2 0 0 0,0 1 0 0 0,-9-2 0 0 0,8 2 0 0 0,-1 0 0 0 0,-4-3 0 0 0,-42-17 0 0 0,16 8 0 0 0,30 10 0 0 0,-1 0 0 0 0,-14-2 0 0 0,28 9 0 0 0,-1 0 0 0 0,1 1 0 0 0,0 0 0 0 0,-1 1 0 0 0,1 0 0 0 0,-1 0 0 0 0,1 1 0 0 0,0 0 0 0 0,-1 0 0 0 0,1 1-20 0 0,-17 2-1863 0 0,-1 2 0 0 0,1 1 0 0 0,-9 4 1883 0 0,18-5-8867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6:19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11975 0 0,'0'0'547'0'0,"0"0"-11"0"0,0 0-271 0 0,0 0 133 0 0,2 0 91 0 0,6 2-83 0 0,0 1-1 0 0,0 0 1 0 0,-1 0-1 0 0,1 0 1 0 0,-1 1 0 0 0,0 0-1 0 0,0 1 1 0 0,0-1-1 0 0,0 1 1 0 0,-1 1 0 0 0,0-1-1 0 0,0 1 1 0 0,0 0 0 0 0,-1 1-1 0 0,0-1 1 0 0,0 1-1 0 0,-1 0 1 0 0,0 0 0 0 0,0 0-1 0 0,0 1 1 0 0,-1-1-1 0 0,0 1 1 0 0,-1 0 0 0 0,0 0-1 0 0,0 0 1 0 0,-1 0-1 0 0,1 0 1 0 0,-1 5-406 0 0,-2-3 60 0 0,1 0 1 0 0,-1-1-1 0 0,0 1 0 0 0,-1 0 0 0 0,0-1 1 0 0,-1 1-1 0 0,0-1 0 0 0,0 0 0 0 0,-1 0 0 0 0,0 0 1 0 0,-1-1-1 0 0,0 1 0 0 0,0-1 0 0 0,-1 0 1 0 0,0 0-1 0 0,0-1 0 0 0,-4 4-60 0 0,-15 13 256 0 0,-2 0 0 0 0,0-2 0 0 0,-1-1 0 0 0,-7 2-256 0 0,30-19-280 0 0,0-1-1 0 0,-1 1 0 0 0,0-1 1 0 0,0 0-1 0 0,0-1 1 0 0,0 0-1 0 0,-2 1 281 0 0,7-3-865 0 0,-8-11-2306 0 0,9 7 2596 0 0,0 0 0 0 0,0 1-1 0 0,1-1 1 0 0,0 0 0 0 0,-1 1-1 0 0,1-1 1 0 0,1 1 0 0 0,-1-1-1 0 0,0 1 1 0 0,2-3 575 0 0,10-16-2047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6:19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17503 0 0,'0'0'803'0'0,"0"0"-18"0"0,1 1-426 0 0,3 4-219 0 0,0-3 7868 0 0,-2-2-7995 0 0,0-1 0 0 0,0 1 0 0 0,0 0 0 0 0,0 0 0 0 0,0-1 1 0 0,0 1-1 0 0,-1-1 0 0 0,1 0 0 0 0,0 1 0 0 0,0-1 0 0 0,-1 0 0 0 0,1 0 0 0 0,0 0 1 0 0,-1 0-1 0 0,1 0 0 0 0,-1-1 0 0 0,0 1 0 0 0,1 0 0 0 0,-1-1 0 0 0,0 1 1 0 0,1-1-14 0 0,5-6 672 0 0,-6 7-163 0 0,-1 1-134 0 0,0 0-577 0 0,19-6-1463 0 0,-10 2-187 0 0,0 0-1 0 0,0-1 1 0 0,5-3 1852 0 0,2-6-2047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6:20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84 8287 0 0,'0'0'382'0'0,"3"-8"126"0"0,1-9 2823 0 0,-4 16 188 0 0,-3 4 281 0 0,-4 9 2176 0 0,4-4-8277 0 0,-16 42 2936 0 0,3 2 0 0 0,3-1 0 0 0,-4 31-635 0 0,7-34 160 0 0,8-37-160 0 0,-2-23-1719 0 0,0-10-764 0 0,3-34-3198 0 0,1 31 864 0 0,0 7 93 0 0</inkml:trace>
  <inkml:trace contextRef="#ctx0" brushRef="#br0" timeOffset="1">9 44 13823 0 0,'0'0'315'0'0,"0"0"45"0"0,0 0 21 0 0,-2 0-49 0 0,-3-1-12 0 0,4 1 770 0 0,1 0 354 0 0,0 0 76 0 0,0 0-123 0 0,0 0-574 0 0,0 0-250 0 0,0 0-49 0 0,0 0-11 0 0,14-1 232 0 0,-1-1 0 0 0,12-1-745 0 0,11-3 662 0 0,-12 3 743 0 0,20-6-1405 0 0,-4 1 627 0 0,-31 6-617 0 0,2 0-9 0 0,0 0 1 0 0,0 1-1 0 0,0 0 1 0 0,12 0-2 0 0,-16 1 0 0 0,-6-1 0 0 0,1 1 0 0 0,-1 0 0 0 0,1 0 0 0 0,-1 0 0 0 0,1 0 0 0 0,-1 0 0 0 0,1 0 0 0 0,-1 1 0 0 0,1-1 0 0 0,-1 0 0 0 0,0 1 0 0 0,1-1 0 0 0,-1 1 0 0 0,1-1 0 0 0,-1 1 0 0 0,1 0 0 0 0,0 0 0 0 0,1 0 0 0 0,-1 0 0 0 0,0 0 0 0 0,1 1 0 0 0,-1-1 0 0 0,0 1 0 0 0,0-1 0 0 0,0 1 0 0 0,0 0 0 0 0,0 0 0 0 0,-1 0 0 0 0,1 0 0 0 0,0 0 0 0 0,-1 0 0 0 0,0 0 0 0 0,1 0 0 0 0,-1 1 0 0 0,0-1 0 0 0,0 1 0 0 0,0 0 0 0 0,0 1 0 0 0,-1 0 0 0 0,1-1 0 0 0,-1 1 0 0 0,0 0 0 0 0,0-1 0 0 0,0 1 0 0 0,0-1 0 0 0,-1 1 0 0 0,1 0 0 0 0,-1-1 0 0 0,-1 3 0 0 0,-1 4 0 0 0,-1 0 0 0 0,0-1 0 0 0,-1 1 0 0 0,0-1 0 0 0,0 0 0 0 0,-1 0 0 0 0,0-1 0 0 0,-1 0 0 0 0,-1 1 0 0 0,1-1 0 0 0,1-1 0 0 0,-2-1 0 0 0,1 1 0 0 0,0-1 0 0 0,-1-1 0 0 0,0 1 0 0 0,-1-1 0 0 0,1-1 0 0 0,-1 1 0 0 0,0-2 0 0 0,0 1 0 0 0,0-1 0 0 0,-1 0 0 0 0,-8 1 0 0 0,16-4-14 0 0,-2 0-377 0 0,0 1 1 0 0,0-1-1 0 0,1 1 1 0 0,-1-1-1 0 0,0-1 1 0 0,0 1-1 0 0,0 0 1 0 0,-1-1 390 0 0,4 0-134 0 0,-1 1-1 0 0,1-1 1 0 0,0 0 0 0 0,0 1 0 0 0,0-1-1 0 0,0 0 1 0 0,0 0 0 0 0,0 0-1 0 0,0 0 1 0 0,0 0 0 0 0,0 0 0 0 0,0 0-1 0 0,1 0 1 0 0,-1 0 0 0 0,0 0-1 0 0,1 0 1 0 0,-1 0 0 0 0,1-1-1 0 0,-1 1 1 0 0,1 0 0 0 0,0 0 0 0 0,-1-1-1 0 0,1 1 1 0 0,0 0 0 0 0,0-1-1 0 0,0 1 1 0 0,0-1 134 0 0,-1-14-2589 0 0,3-5-4234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6:20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6447 0 0,'0'0'298'0'0,"2"1"-10"0"0,19 3-178 0 0,-3-2 1718 0 0,-16-2-814 0 0,-2 0-61 0 0,0 0-288 0 0,0 0-121 0 0,0 0-28 0 0,0 0-4 0 0,0 0 0 0 0,0 0 0 0 0,0 0 0 0 0,0 0 0 0 0,0 0 0 0 0,0 0 0 0 0,0 0 0 0 0,8-1 272 0 0,-8 3 3552 0 0,-20 17-3721 0 0,1 1-1 0 0,1 1 1 0 0,0 1 0 0 0,2 0-1 0 0,0 1 1 0 0,-9 21-615 0 0,15-25 28 0 0,3-5 180 0 0,1 0-1 0 0,-5 13-207 0 0,2 3 272 0 0,3-16-82 0 0,2 0 1 0 0,0 1-1 0 0,0-1 1 0 0,1 1-1 0 0,1-1 1 0 0,1 1-1 0 0,0 13-190 0 0,1-27 0 0 0,0 2 0 0 0,0 0 0 0 0,0 0 0 0 0,1-1 0 0 0,-1 1 0 0 0,1 0 0 0 0,0-1 0 0 0,0 1 0 0 0,0-1 0 0 0,0 1 0 0 0,0-1 0 0 0,1 0 0 0 0,-1 1 0 0 0,1-1 0 0 0,-1 0 0 0 0,1 0 0 0 0,2 2 0 0 0,-3-2 0 0 0,-1-1 0 0 0,1-1 0 0 0,-1 1 0 0 0,1 0 0 0 0,-1-1 0 0 0,1 1 0 0 0,-1 0 0 0 0,1-1 0 0 0,0 1 0 0 0,-1-1 0 0 0,1 0 0 0 0,0 1 0 0 0,-1-1 0 0 0,1 1 0 0 0,0-1 0 0 0,0 0 0 0 0,-1 0 0 0 0,1 1 0 0 0,1-1 0 0 0,1 1-206 0 0,0 0 0 0 0,0 0 1 0 0,0 0-1 0 0,1 0 0 0 0,-1-1 0 0 0,0 1 0 0 0,1-1 0 0 0,-1 0 0 0 0,0 0 0 0 0,1 0 1 0 0,-1 0-1 0 0,0-1 0 0 0,1 1 0 0 0,-1-1 0 0 0,0 0 0 0 0,0 0 0 0 0,1 0 206 0 0,3-2-836 0 0,0 0 0 0 0,0-1 0 0 0,0 1 0 0 0,0-1-1 0 0,-1-1 1 0 0,0 1 0 0 0,2-2 836 0 0,8-9-6823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6:21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22 13823 0 0,'0'0'315'0'0,"0"0"45"0"0,0 0 21 0 0,0 0-49 0 0,-1 2-149 0 0,-14 31 3738 0 0,10-25-2899 0 0,2-1 0 0 0,-1 1 0 0 0,1-1 1 0 0,0 1-1 0 0,0 3-1022 0 0,-11 57 1097 0 0,0-1-981 0 0,-18 50-116 0 0,30-112 55 0 0,-1 5-80 0 0,2-9-6 0 0,3-6 16 0 0,51-159-2208 0 0,-23 65 958 0 0,-20 74 787 0 0,-8 19 463 0 0,1 0 1 0 0,-1 0 0 0 0,0-1-1 0 0,0 1 1 0 0,-1 0-1 0 0,1-1 1 0 0,-2 1 0 0 0,1-1-1 0 0,-1-4 15 0 0,-1 3 0 0 0,0 8 2 0 0,1 0-1 0 0,0 0 0 0 0,0-1 1 0 0,0 1-1 0 0,0 0 1 0 0,-1 0-1 0 0,1-1 1 0 0,0 1-1 0 0,0 0 0 0 0,-1 0 1 0 0,1-1-1 0 0,0 1 1 0 0,0 0-1 0 0,-1 0 0 0 0,1 0 1 0 0,0 0-1 0 0,0-1 1 0 0,-1 1-1 0 0,1 0 1 0 0,0 0-1 0 0,-1 0 0 0 0,1 0 1 0 0,0 0-1 0 0,-1 0 1 0 0,1 0-1 0 0,0 0 1 0 0,-1 0-1 0 0,1 0 0 0 0,0 0 1 0 0,0 0-1 0 0,-1 0 1 0 0,1 0-1 0 0,0 0 1 0 0,-1 0-1 0 0,1 0 0 0 0,0 1 1 0 0,-1-1-1 0 0,1 0 1 0 0,0 0-1 0 0,0 0 0 0 0,-1 0 1 0 0,1 1-1 0 0,0-1 1 0 0,0 0-1 0 0,-1 0-1 0 0,-5 2 416 0 0,5-2-322 0 0,0 0-1 0 0,0 0 1 0 0,0 0-1 0 0,0 0 1 0 0,0 0-1 0 0,-1 1 1 0 0,1-1-1 0 0,0 0 1 0 0,0 1-1 0 0,1-1 1 0 0,-1 1-1 0 0,0-1 1 0 0,0 1-1 0 0,0 0 1 0 0,0-1-1 0 0,0 1-93 0 0,-2 6 16 0 0,1 1 56 0 0,2-7 299 0 0,9 2 224 0 0,-7-3-503 0 0,-1 1-1 0 0,0-1 1 0 0,1 0 0 0 0,-1 1 0 0 0,1-1 0 0 0,-1 0 0 0 0,1 0 0 0 0,-1 0-1 0 0,1 0 1 0 0,-1 0 0 0 0,2 0-92 0 0,12-3 0 0 0,-1 0 0 0 0,0 1 0 0 0,1 1 0 0 0,-1 0 0 0 0,1 1 0 0 0,0 1 0 0 0,9 1 0 0 0,-20-1-1 0 0,0-1 1 0 0,-1-1-1 0 0,1 1 0 0 0,0 0 0 0 0,0-1 1 0 0,0 0-1 0 0,-1 0 0 0 0,4-1 1 0 0,7-2 78 0 0,-12 4 293 0 0,9-1 1218 0 0,-8 1-1584 0 0,-1 0-5 0 0,0 1 1 0 0,0-1 0 0 0,0 0-1 0 0,0 0 1 0 0,0 1 0 0 0,-1-1-1 0 0,1 1 1 0 0,0 0 0 0 0,0 0-1 0 0,-1-1 1 0 0,1 1 0 0 0,0 0-1 0 0,-1 0 1 0 0,1 1-1 0 0,-1-1 1 0 0,0 0 0 0 0,1 0-1 0 0,0 1 0 0 0,2 2 0 0 0,-3-3 0 0 0,0-1 0 0 0,0 1 0 0 0,0 0 0 0 0,0 0 0 0 0,0 0 0 0 0,-1 0 0 0 0,1 0 0 0 0,0 0 0 0 0,0 0 0 0 0,-1 0 0 0 0,1 0 0 0 0,0 0 0 0 0,-1 0 0 0 0,1 0 0 0 0,-1 1 0 0 0,0-1 0 0 0,1 0 0 0 0,-1 0 0 0 0,0 1 0 0 0,0-1 0 0 0,0 0 0 0 0,1 4 0 0 0,1 5 0 0 0,-1-1 0 0 0,1 1 0 0 0,-2-1 0 0 0,1 1 0 0 0,-1-1 0 0 0,-1 1 0 0 0,0-1 0 0 0,0 0 0 0 0,-1 1 0 0 0,0-1 0 0 0,-1 0 0 0 0,-3 9 0 0 0,0 0 31 0 0,-8 25 674 0 0,1 2-1 0 0,-5 29-704 0 0,10-40 608 0 0,2-105-5448 0 0,5 58 2088 0 0,-1-1 0 0 0,-3-10 2752 0 0,2 10-1536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6:22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13823 0 0,'-3'1'49'0'0,"0"2"160"0"0,0-1 0 0 0,-1 1 0 0 0,1-1 0 0 0,-1 0 0 0 0,1 0 0 0 0,-1-1 0 0 0,-3 2-209 0 0,5-3 82 0 0,1 1 0 0 0,0-1-1 0 0,0 1 1 0 0,-1-1-1 0 0,1 1 1 0 0,0 0 0 0 0,0-1-1 0 0,0 1 1 0 0,0 0 0 0 0,0 0-1 0 0,-1 0-81 0 0,0 5 1562 0 0,2-4-1144 0 0,0-1 572 0 0,0-1 30 0 0,1 1-65 0 0,1 1-810 0 0,0 0-1 0 0,0 0 1 0 0,0-1 0 0 0,0 1-1 0 0,1-1 1 0 0,-1 0 0 0 0,1 1-1 0 0,-1-1 1 0 0,1 0 0 0 0,-1 0 0 0 0,1-1-1 0 0,-1 1 1 0 0,1-1 0 0 0,0 1-1 0 0,-1-1 1 0 0,1 0 0 0 0,0 0-1 0 0,0 0 1 0 0,1 0-145 0 0,24-4 489 0 0,40-8 662 0 0,-35 5-754 0 0,0 1 0 0 0,1 2-1 0 0,-1 1 1 0 0,1 2 0 0 0,5 2-397 0 0,-37-1-337 0 0,-2 0-138 0 0,0 0-33 0 0,0 0-72 0 0,0 0-37 0 0,-1 1 0 0 0,0-1-1 0 0,1 1 1 0 0,-1-1 0 0 0,0 1 0 0 0,0-1-1 0 0,0 1 1 0 0,1-1 0 0 0,-1 0 0 0 0,0 1 0 0 0,0-1-1 0 0,0 0 1 0 0,0 0 0 0 0,0 1 0 0 0,0-1 617 0 0,0 0-7082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6:22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11 8287 0 0,'0'0'382'0'0,"0"0"-8"0"0,-13 7-226 0 0,-42 7 5372 0 0,37-6-3472 0 0,17-8-1536 0 0,-17 10 1024 0 0,15-8-974 0 0,0 0 0 0 0,-1-1 0 0 0,1 0 0 0 0,-1 0 0 0 0,1 0 0 0 0,-1 0-1 0 0,1-1 1 0 0,-1 1 0 0 0,0-1 0 0 0,1 0 0 0 0,-1 0 0 0 0,-2 0-562 0 0,0-2 89 0 0,4 1 282 0 0,2 1 117 0 0,0 0 21 0 0,0 0-66 0 0,4-1-416 0 0,-1 0 1 0 0,0-1-1 0 0,0 0 0 0 0,0 1 1 0 0,0-1-1 0 0,2-2-27 0 0,11-6 1 0 0,4 1-1 0 0,-13 5 0 0 0,1 0 0 0 0,-1 1 0 0 0,1 0 0 0 0,0 0 0 0 0,0 1 0 0 0,0 0 0 0 0,1 0 0 0 0,5 0 0 0 0,3 2 0 0 0,-13 3 0 0 0,-1-1 0 0 0,15 6 0 0 0,-17-8 34 0 0,0 1-1 0 0,0 0 1 0 0,0-1 0 0 0,0 1-1 0 0,0 0 1 0 0,0-1 0 0 0,0 1-1 0 0,0 0 1 0 0,0 0 0 0 0,0 0-1 0 0,0 0 1 0 0,-1 0 0 0 0,1 0-1 0 0,0 0 1 0 0,-1 0 0 0 0,1 1-1 0 0,0-1 1 0 0,-1 0 0 0 0,0 0-1 0 0,1 1-33 0 0,0 3 258 0 0,2 0-196 0 0,-2 0 0 0 0,1 1 0 0 0,0-1 1 0 0,-1 0-1 0 0,0 1 0 0 0,-1-1 0 0 0,1 1 1 0 0,-1-1-1 0 0,0 1 0 0 0,0-1 0 0 0,-1 1-62 0 0,1-4 19 0 0,0 1 0 0 0,-1-1 0 0 0,1 1 0 0 0,-1-1-1 0 0,1 1 1 0 0,-1-1 0 0 0,0 1 0 0 0,0-1 0 0 0,0 0 0 0 0,-1 1-1 0 0,1-1 1 0 0,0 0 0 0 0,-1 0 0 0 0,1 0 0 0 0,-1 0-1 0 0,0 0 1 0 0,0 0 0 0 0,0-1 0 0 0,0 1 0 0 0,0-1-1 0 0,0 1 1 0 0,0-1 0 0 0,-2 1-19 0 0,-16 7 0 0 0,13-5 0 0 0,1-1 0 0 0,-1 0 0 0 0,-8 2 0 0 0,6-3 0 0 0,2 1 0 0 0,0-1 0 0 0,-1 0 0 0 0,1-1 0 0 0,0 1 0 0 0,-1-2 0 0 0,0 1 0 0 0,1-1 0 0 0,-1 0 0 0 0,1 0 0 0 0,-1-1 0 0 0,0 0 0 0 0,0-4 0 0 0,8 4 0 0 0,0 0 0 0 0,-1 0 0 0 0,1 0 0 0 0,-1 0 0 0 0,1 0 0 0 0,0 0 0 0 0,0 0 0 0 0,0-1 0 0 0,0 1 0 0 0,0 0 0 0 0,0 0 0 0 0,0 0 0 0 0,0 0 0 0 0,0-1 0 0 0,0 1 0 0 0,1 0 0 0 0,-1 0 0 0 0,0 0 0 0 0,1 0 0 0 0,-1 0 0 0 0,1 0 0 0 0,-1 0 0 0 0,1 0 0 0 0,-1 0 0 0 0,1 0 0 0 0,0 0 0 0 0,0 0 0 0 0,0 0 0 0 0,-1 0 0 0 0,1 1 0 0 0,0-1 0 0 0,0 0 0 0 0,1 0 0 0 0,4-4 0 0 0,0 1 0 0 0,0 0 0 0 0,0 0 0 0 0,6-2 0 0 0,-10 5 0 0 0,12-4 0 0 0,12 9 0 0 0,-23-3 0 0 0,1-1 0 0 0,-1 1 0 0 0,0 0 0 0 0,0 1 0 0 0,0-1 0 0 0,0 1 0 0 0,0-1 0 0 0,0 1 0 0 0,0 0 0 0 0,0 0 0 0 0,0 0 0 0 0,-1 0 0 0 0,1 1 0 0 0,-1-1 0 0 0,0 1 0 0 0,0-1 0 0 0,0 1 0 0 0,0 0 0 0 0,1 2 0 0 0,0 0 0 0 0,0-1 0 0 0,0 2 0 0 0,-1-1 0 0 0,1 0 0 0 0,-1 0 0 0 0,-1 1 0 0 0,1-1 0 0 0,-1 1 0 0 0,0-1 0 0 0,0 1 0 0 0,0 0 0 0 0,-1 0 0 0 0,0-1 0 0 0,0 1 0 0 0,0 0 0 0 0,-1-1 0 0 0,0 1 0 0 0,0 0 0 0 0,0-1 0 0 0,-1 1 0 0 0,0-1 0 0 0,0 1 0 0 0,0-1 0 0 0,-1 0 0 0 0,0 0 0 0 0,0 0 0 0 0,0 0 0 0 0,0-1 0 0 0,-1 1 0 0 0,0-1 0 0 0,0 0 0 0 0,0 0 0 0 0,-3 2 0 0 0,-1-1-74 0 0,0 0-1 0 0,0 0 1 0 0,0-1 0 0 0,-1 0 0 0 0,1 0-1 0 0,-1-1 1 0 0,0 0 0 0 0,0-1 0 0 0,0 0-1 0 0,-1-1 1 0 0,1 1 0 0 0,0-2-1 0 0,-1 1 1 0 0,1-1 0 0 0,0-1 0 0 0,-1 0-1 0 0,1 0 1 0 0,0 0 0 0 0,0-2 0 0 0,-1 1-1 0 0,2-1 1 0 0,-1 0 0 0 0,0-1-1 0 0,-4-2 75 0 0,12 5-226 0 0,-1 1 0 0 0,1-1-1 0 0,0 0 1 0 0,0 1 0 0 0,-1-1-1 0 0,1 0 1 0 0,0 0 0 0 0,0 0-1 0 0,0 0 1 0 0,0 0-1 0 0,0 0 1 0 0,0 0 0 0 0,1 0-1 0 0,-1 0 1 0 0,0 0 0 0 0,0-1-1 0 0,1 1 1 0 0,-1 0 0 0 0,1 0-1 0 0,-1-1 1 0 0,1 1 0 0 0,0-1-1 0 0,-1 1 1 0 0,1 0-1 0 0,0-1 1 0 0,0 1 0 0 0,0 0-1 0 0,0-1 1 0 0,0 1 0 0 0,0-1-1 0 0,0 1 1 0 0,1 0 0 0 0,-1-1-1 0 0,1 1 1 0 0,-1 0 226 0 0,6-9-2047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6:23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15663 0 0,'0'0'356'0'0,"0"0"50"0"0,0 0 20 0 0,0 0-42 0 0,2 2-250 0 0,17 12 19 0 0,-18-12 567 0 0,1-1-342 0 0,0 1 0 0 0,1-1 0 0 0,-1 1 0 0 0,0-1 0 0 0,0 1 0 0 0,1-1 0 0 0,1 0-378 0 0,-2 0 290 0 0,35 16 577 0 0,-24-12-4 0 0,0 1 1 0 0,0 1-1 0 0,-1-1 0 0 0,9 8-863 0 0,-18-12 125 0 0,1 1-1 0 0,-1 0 1 0 0,0 1-1 0 0,0-1 1 0 0,0 0-1 0 0,0 1 1 0 0,-1 0 0 0 0,1-1-1 0 0,-1 1 1 0 0,0 0-1 0 0,0 0 1 0 0,0 0-1 0 0,-1 1 1 0 0,1-1-1 0 0,-1 0 1 0 0,0 1-1 0 0,0 0-124 0 0,0 5 52 0 0,0 0 0 0 0,-1 0 0 0 0,0 0-1 0 0,0 0 1 0 0,-1 0 0 0 0,-1 1 0 0 0,0-1 0 0 0,0 0 0 0 0,-1-1 0 0 0,0 1-1 0 0,0 0 1 0 0,-1-1 0 0 0,-1 0 0 0 0,0 0 0 0 0,-1 1-52 0 0,-12 19 375 0 0,-3-2 1 0 0,0 0 0 0 0,-21 20-376 0 0,1-1 143 0 0,36-39-127 0 0,3-5-31 0 0,0 0 0 0 0,1 0 1 0 0,-1 0-1 0 0,0-1 0 0 0,0 1 0 0 0,0 0 0 0 0,0-1 0 0 0,0 1 0 0 0,-1-1 0 0 0,0 1 15 0 0,1-1-696 0 0,2-1-258 0 0,2-2-1694 0 0,4-6-6561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6:27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0,'0'0'267'0'0,"0"0"42"0"0,0 0 17 0 0,0 0-28 0 0,0 0-58 0 0,0 0 491 0 0,0 0 238 0 0,0 0 45 0 0,0 0-61 0 0,0 0-288 0 0,0 0-121 0 0,0 0-28 0 0,0 0-4 0 0,0 0 0 0 0,0 0 0 0 0,0 0 0 0 0,0 0 0 0 0,0 0 0 0 0,0 0 0 0 0,0 0 0 0 0,0 0 0 0 0,0 0 0 0 0,0 0 0 0 0,0 0 0 0 0,3 3-68 0 0,10 7-217 0 0,-10-7 161 0 0,5 2-1 0 0,0-2 408 0 0,19 1-372 0 0,-2-1-339 0 0,-9-1 128 0 0,-1-1-1 0 0,1 0 1 0 0,0-1 0 0 0,3 0-212 0 0,4-1 674 0 0,23 1-674 0 0,-22 1 222 0 0,-1-1-1 0 0,3-1-221 0 0,47-8 0 0 0,-60 9 0 0 0,0 0 0 0 0,0-1 0 0 0,-6 0 0 0 0,-6 2 0 0 0,-18 7 0 0 0,8-7-133 0 0,8-1 87 0 0,1 1 1 0 0,-1-1 0 0 0,0 0-1 0 0,1 0 1 0 0,-1-1-1 0 0,0 1 1 0 0,1 0 0 0 0,-1 0-1 0 0,1 0 1 0 0,-1 0-1 0 0,0 0 1 0 0,1-1 0 0 0,-1 1-1 0 0,1 0 1 0 0,-1-1-1 0 0,0 1 1 0 0,1 0 0 0 0,-1-1-1 0 0,1 1 1 0 0,-1 0-1 0 0,1-1 1 0 0,-1 0 45 0 0,-2-2-2375 0 0,-1 2-5231 0 0,4 1 5047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6:27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11975 0 0,'0'0'547'0'0,"0"0"-11"0"0,0 0-203 0 0,0 2 419 0 0,0 6 220 0 0,0-6 42 0 0,2 0 8 0 0,0 1-755 0 0,0-1-1 0 0,1 1 1 0 0,-1-1-1 0 0,1 0 1 0 0,-1 0-1 0 0,1 0 0 0 0,0 0 1 0 0,0 0-1 0 0,0-1 1 0 0,0 1-1 0 0,0-1 1 0 0,0 0-1 0 0,0 0 1 0 0,0 0-1 0 0,0 0 1 0 0,1-1-1 0 0,0 1-266 0 0,10 0 694 0 0,0 0 0 0 0,0-1-1 0 0,11-2-693 0 0,25 2 1189 0 0,-10 1-164 0 0,-20 0-214 0 0,0 0 0 0 0,13 4-811 0 0,-10-4 21 0 0,-16-1-22 0 0,0 1 0 0 0,0-1 0 0 0,0 1 0 0 0,6 2 1 0 0,-10-2 0 0 0,14-1 0 0 0,3-1 0 0 0,-10-1 0 0 0,0-1 0 0 0,-3-1-64 0 0,-6 3-273 0 0,-1 1-138 0 0,0 0-1125 0 0,1-1-4590 0 0,1-4-1968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5:15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1093 180 8287 0 0,'0'0'191'0'0,"0"0"26"0"0,0 0 9 0 0,1-2-34 0 0,2-5-10 0 0,-2 4 136 0 0,0 1 62 0 0,0 0 0 0 0,0-1-1 0 0,0 1 1 0 0,0-1 0 0 0,-1 0 0 0 0,1 1 0 0 0,-1-1-1 0 0,0 0 1 0 0,0 1 0 0 0,0-1 0 0 0,0 0 0 0 0,0 1-1 0 0,-1-1 1 0 0,1 1 0 0 0,-1-2-380 0 0,-1-14 460 0 0,2 17 28 0 0,-4-9 613 0 0,-4-1-816 0 0,5 7-4 0 0,1 1-1 0 0,0 0 1 0 0,-1-1-1 0 0,0 1 1 0 0,0 0-1 0 0,0 0-280 0 0,2 2 512 0 0,-12-6 512 0 0,10 5-888 0 0,0 1 15 0 0,-13-2 154 0 0,4 1 49 0 0,1 1 0 0 0,-1 0 0 0 0,-1 0-354 0 0,-27-2 1002 0 0,9 0-317 0 0,-1 1 0 0 0,-15 2-685 0 0,-22-1 678 0 0,46-1-678 0 0,0 2 0 0 0,-22 3 0 0 0,44-4 0 0 0,-1 1 0 0 0,1 0 0 0 0,0 0 0 0 0,-1 1 0 0 0,1-1 0 0 0,-1 0 0 0 0,1 0 0 0 0,0 1 0 0 0,-1-1 0 0 0,1 1 0 0 0,0-1 0 0 0,0 1 0 0 0,-1-1 0 0 0,1 1 0 0 0,-1 0 0 0 0,-2 2 0 0 0,-143 43 0 0 0,118-38 0 0 0,14-2 0 0 0,0 0 0 0 0,0 0 0 0 0,-6 6 0 0 0,-25 10 0 0 0,39-19 0 0 0,-1 0 0 0 0,1 1 0 0 0,0 0 0 0 0,0 0 0 0 0,0 1 0 0 0,1 0 0 0 0,0 0 0 0 0,0 1 0 0 0,0 0 0 0 0,0 0 0 0 0,1 0 0 0 0,-1 1 0 0 0,-16 19 0 0 0,17-20 0 0 0,0-1 0 0 0,0 1 0 0 0,1 1 0 0 0,0-1 0 0 0,1 0 0 0 0,-1 2 0 0 0,0 0 0 0 0,0-1 0 0 0,0-1 0 0 0,0 1 0 0 0,-1 0 0 0 0,0-1 0 0 0,-1 2 0 0 0,0 0 0 0 0,1 0 0 0 0,0 1 0 0 0,0-1 0 0 0,1 3 0 0 0,-6 9 0 0 0,8-16 0 0 0,0 0 0 0 0,0 1 0 0 0,0-1 0 0 0,1 1 0 0 0,0 0 0 0 0,0-1 0 0 0,-2 6 0 0 0,0 0 0 0 0,0 0 0 0 0,0-1 0 0 0,-2 2 0 0 0,-6 16 0 0 0,6-15 0 0 0,-1 0 0 0 0,0 0 0 0 0,-1 0 0 0 0,-1 0 0 0 0,2-3 0 0 0,0 1 0 0 0,0 0 0 0 0,1 0 0 0 0,0 1 0 0 0,-2 9 0 0 0,-17 42 0 0 0,17-50 0 0 0,5-10 0 0 0,0 1 0 0 0,1-1 0 0 0,-1 0 0 0 0,1 1 0 0 0,0-1 0 0 0,0 1 0 0 0,0-1 0 0 0,0 1 0 0 0,0 0 0 0 0,0-1 0 0 0,1 1 0 0 0,-1 0 0 0 0,0 5 0 0 0,-1 0 0 0 0,1 0 0 0 0,0 0 0 0 0,1 0 0 0 0,0 1 0 0 0,0-1 0 0 0,1 0 0 0 0,0 0 0 0 0,0 0 0 0 0,1 0 0 0 0,1 1 0 0 0,9 41 0 0 0,-12-49 0 0 0,1 0 0 0 0,-1 0 0 0 0,0 1 0 0 0,1-1 0 0 0,-1 0 0 0 0,0 0 0 0 0,0 1 0 0 0,0-1 0 0 0,0 0 0 0 0,0 0 0 0 0,0 1 0 0 0,0-1 0 0 0,-1 1 0 0 0,-2 21 0 0 0,2-8 0 0 0,1-1 0 0 0,1 0 0 0 0,0 0 0 0 0,1 1 0 0 0,3 11 0 0 0,3 21 0 0 0,-8-43 0 0 0,0 0 0 0 0,1 0 0 0 0,0 0 0 0 0,-1 0 0 0 0,2 0 0 0 0,-1 0 0 0 0,0 0 0 0 0,1-1 0 0 0,0 3 0 0 0,5 9 0 0 0,-8-10 0 0 0,1 0 0 0 0,8 13 0 0 0,-1-5 0 0 0,0 0 0 0 0,1 0 0 0 0,0-1 0 0 0,1 0 0 0 0,1-1 0 0 0,-1 0 0 0 0,2 0 0 0 0,0-1 0 0 0,0 0 0 0 0,12 7 0 0 0,16 15 0 0 0,-25-22 0 0 0,-2-2 0 0 0,-1 1 0 0 0,8 8 0 0 0,9 8 0 0 0,2-1 0 0 0,18 12 0 0 0,-3-3 0 0 0,-34-24 0 0 0,1-1 0 0 0,0 0 0 0 0,0-1 0 0 0,1 0 0 0 0,0-1 0 0 0,0 0 0 0 0,1-1 0 0 0,40 12 681 0 0,-46-14-454 0 0,-1 0-1 0 0,1-1 1 0 0,0 0 0 0 0,0-1 0 0 0,3 1-227 0 0,42 1-1324 0 0,-27 3 2709 0 0,25 10-1385 0 0,-29-9 172 0 0,21 6-172 0 0,32 15 0 0 0,-60-21 0 0 0,0-2 0 0 0,1 0 0 0 0,0-1 0 0 0,0 0 0 0 0,0-2 0 0 0,11 1 0 0 0,44 11 0 0 0,-64-14 0 0 0,-1 1 0 0 0,1-1 0 0 0,-1 2 0 0 0,0-1 0 0 0,6 3 0 0 0,-9-4 0 0 0,-1 1 0 0 0,1 0 0 0 0,-1-1 0 0 0,1 1 0 0 0,-1-1 0 0 0,1 0 0 0 0,-1 1 0 0 0,1-1 0 0 0,0-1 0 0 0,57 0 0 0 0,-6-5 0 0 0,54-16 0 0 0,-87 18 0 0 0,0 0 0 0 0,0-2 0 0 0,35-6 0 0 0,-40 9 0 0 0,0-1 0 0 0,-1-1 0 0 0,0-1 0 0 0,0 0 0 0 0,2-1 0 0 0,42-17 0 0 0,-33 18 0 0 0,-17 4 0 0 0,1-1 0 0 0,-1 0 0 0 0,0 0 0 0 0,3-2 0 0 0,101-45 0 0 0,-61 21 0 0 0,41-30 0 0 0,-48 29 0 0 0,-31 20 0 0 0,0-1 0 0 0,0-1 0 0 0,-1-1 0 0 0,0 0 0 0 0,-1 0 0 0 0,0-2 0 0 0,-2 1 0 0 0,6-11 0 0 0,-13 21 0 0 0,0-1 0 0 0,-1 0 0 0 0,0 1 0 0 0,0-1 0 0 0,0-3 0 0 0,-1 4 0 0 0,1-1 0 0 0,0 0 0 0 0,0 1 0 0 0,0-1 0 0 0,1 1 0 0 0,0-1 0 0 0,4-7 0 0 0,0 0 0 0 0,-1 0 0 0 0,3-8 0 0 0,10-19 0 0 0,9-22 0 0 0,-19 41 0 0 0,-2 1 240 0 0,0 0 0 0 0,-1-1 0 0 0,-1 1 0 0 0,0-1 0 0 0,-2 0 0 0 0,1-15-240 0 0,-1 8 362 0 0,-2 19-280 0 0,0 0 0 0 0,0 0 0 0 0,-1-7-82 0 0,-2-18 0 0 0,-1 0 0 0 0,-1 0 0 0 0,-2 1 0 0 0,-1-1 0 0 0,-4-8 0 0 0,-3-7 0 0 0,8 25 0 0 0,-10-22 0 0 0,10 29 103 0 0,-1 0 1 0 0,0 0-1 0 0,-1 1 1 0 0,-1 0-1 0 0,-1 1 0 0 0,0 0 1 0 0,-1 0-1 0 0,0 1 1 0 0,-2-1-104 0 0,-20-14 486 0 0,-1 1 1 0 0,-23-13-487 0 0,11 8 144 0 0,-24-25-144 0 0,38 30 0 0 0,-17-10 0 0 0,23 20 8 0 0,0 1 0 0 0,-22-10-8 0 0,33 20-13 0 0,0 0-1 0 0,0 1 1 0 0,0 0 0 0 0,0 2-1 0 0,-1-1 1 0 0,-4 1 13 0 0,-37-3-831 0 0,-1 3 0 0 0,1 2 1 0 0,-25 3 830 0 0,47 1-766 0 0,0 2 0 0 0,0 1 0 0 0,0 2 0 0 0,1 1 0 0 0,0 2 0 0 0,-6 3 766 0 0,1 3-8872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6:34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159 112 8287 0 0,'0'0'191'0'0,"0"0"26"0"0,0 0 9 0 0,0 0 42 0 0,0 0 158 0 0,0 0 72 0 0,0 0 12 0 0,0 0 70 0 0,0 0 286 0 0,0 0 124 0 0,0 0 30 0 0,0 0-65 0 0,0 0-290 0 0,0 0-121 0 0,5-7 484 0 0,0 5-691 0 0,15-8 1478 0 0,-18 8-1551 0 0,1 0-1 0 0,-1-1 1 0 0,1 1 0 0 0,-1 0-1 0 0,0-1 1 0 0,0 0 0 0 0,0 1-1 0 0,0-1 1 0 0,-1 0-1 0 0,1 0 1 0 0,-1 0 0 0 0,0 0-1 0 0,1 0 1 0 0,-1 0-1 0 0,-1 0 1 0 0,1 0 0 0 0,0-1-1 0 0,-1 1 1 0 0,0 0 0 0 0,0 0-1 0 0,0-2-263 0 0,0 3 443 0 0,0 1-294 0 0,0-6-133 0 0,0 7-16 0 0,0-1 0 0 0,0 1 0 0 0,0-1 0 0 0,0 0 0 0 0,0 1 0 0 0,0-1 0 0 0,0 0 0 0 0,0 1 0 0 0,0-1 0 0 0,0 1 0 0 0,0-1 0 0 0,0 0 0 0 0,-1 1 0 0 0,1-1 0 0 0,0 1 0 0 0,0-1 0 0 0,-1 0 0 0 0,1 1 0 0 0,0-1 0 0 0,-1 1 0 0 0,-1-2 0 0 0,-3-3 0 0 0,-2 6 0 0 0,5-1 0 0 0,0 1 0 0 0,0-1 0 0 0,0 1 0 0 0,0 0 0 0 0,0 0 0 0 0,0 0 0 0 0,0 0 0 0 0,1 0 0 0 0,-1 1 0 0 0,0-1 0 0 0,1 0 0 0 0,-1 1 0 0 0,1-1 0 0 0,0 1 0 0 0,-1 0 0 0 0,1-1 0 0 0,0 1 0 0 0,-1 0 0 0 0,0 2 0 0 0,-6 10 334 0 0,0 0 1 0 0,0 1-1 0 0,1 0 0 0 0,-3 11-334 0 0,-12 25 711 0 0,3-14-711 0 0,11-18 0 0 0,-2-1 0 0 0,0 0 0 0 0,-1-1 0 0 0,-8 9 0 0 0,16-22 0 0 0,0 1 0 0 0,0-1 0 0 0,0 1 0 0 0,0 0 0 0 0,1-1 0 0 0,-1 1 0 0 0,1 1 0 0 0,-1-1 0 0 0,1-18 0 0 0,1 5-1383 0 0,1 1-1 0 0,0 0 1 0 0,1-1 0 0 0,0-2 1383 0 0,3-4-8187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6:34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915 1 10135 0 0,'0'0'231'0'0,"0"0"29"0"0,0 0 19 0 0,0 0 105 0 0,0 0 410 0 0,-5 7 1202 0 0,2-4-1691 0 0,1-1 0 0 0,-1 0-1 0 0,0 0 1 0 0,0 0-1 0 0,0-1 1 0 0,0 1 0 0 0,0 0-1 0 0,-1-1 1 0 0,1 0 0 0 0,-1 0-305 0 0,0 1 516 0 0,0-1 0 0 0,0 1 0 0 0,-1 0 1 0 0,1 0-1 0 0,0 1 0 0 0,-1 0-516 0 0,-19 17 1107 0 0,10-10-712 0 0,0 1 0 0 0,1 1 1 0 0,1 0-1 0 0,-2 3-395 0 0,-24 28 650 0 0,-16 20-692 0 0,-141 180 170 0 0,151-197 123 0 0,-1-2-1 0 0,-10 3-250 0 0,25-24 91 0 0,-1-2-1 0 0,0-1 1 0 0,-6 0-91 0 0,23-12 82 0 0,10-6-9 0 0,-5 2 0 0 0,-2 3 6 0 0,8-6-57 0 0,-1 2-1 0 0,0-1 1 0 0,1 0 0 0 0,0 1 0 0 0,-1 0-1 0 0,-1 2-21 0 0,-14 13 14 0 0,-47 34-14 0 0,59-44 22 0 0,5-5-16 0 0,1-1-1 0 0,-1 0 0 0 0,0 1 0 0 0,-1-1 0 0 0,1 0 1 0 0,0 0-1 0 0,0 0 0 0 0,-1 0-5 0 0,-16 12 11 0 0,50-48-141 0 0,30-16-1873 0 0,-24 19-293 0 0,-13 11 802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6:35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 9415 0 0,'0'0'431'0'0,"0"0"-10"0"0,0 0-115 0 0,0 0 524 0 0,0 0 260 0 0,0 0 50 0 0,0 0-20 0 0,0 0-127 0 0,0 0-53 0 0,0 0-11 0 0,0 0-41 0 0,0 0-168 0 0,0 0-74 0 0,0 0-20 0 0,0 0-26 0 0,0 0-101 0 0,0 0-47 0 0,0 0-11 0 0,0 0-22 0 0,0 2-90 0 0,7 19 243 0 0,-6-19-296 0 0,-1-2-17 0 0,0 0-10 0 0,0 0-1 0 0,0 0-1 0 0,0 0-6 0 0,0 0-1 0 0,-4 2-91 0 0,1 0 0 0 0,-1 0 0 0 0,1 0 0 0 0,-1 0 0 0 0,1 1 0 0 0,0 0 0 0 0,0-1 0 0 0,0 2-149 0 0,-6 6 566 0 0,9-10-555 0 0,0 0 0 0 0,0 0 0 0 0,0 0 0 0 0,0 1 0 0 0,0-1 1 0 0,0 0-1 0 0,0 0 0 0 0,0 0 0 0 0,0 0 0 0 0,0 0 0 0 0,0 0 0 0 0,0 0 0 0 0,0 1 0 0 0,0-1 0 0 0,-1 0 0 0 0,1 0 1 0 0,0 0-1 0 0,0 0 0 0 0,0 0 0 0 0,0 0 0 0 0,1 1 0 0 0,-1-1 0 0 0,0 0 0 0 0,0 0 0 0 0,0 0 0 0 0,0 0 0 0 0,0 0 1 0 0,0 0-1 0 0,0 1 0 0 0,0-1 0 0 0,0 0 0 0 0,0 0 0 0 0,0 0 0 0 0,0 0 0 0 0,0 0 0 0 0,0 0 0 0 0,1 0 0 0 0,-1 1 0 0 0,0-1-11 0 0,2 0 33 0 0,0 0 0 0 0,1 0 0 0 0,-1 1 0 0 0,1-1 0 0 0,-1-1 0 0 0,0 1 0 0 0,1 0 0 0 0,0-1-33 0 0,-2 1-14 0 0,56-9 190 0 0,-36 4-40 0 0,0 2 0 0 0,3 0-136 0 0,-13 3 69 0 0,-9 0 17 0 0,9 7-16 0 0,-10-6-60 0 0,0 1-3 0 0,1-1 0 0 0,-1 1 0 0 0,1-1 0 0 0,-1 1 0 0 0,0 0 1 0 0,1-1-1 0 0,-1 1 0 0 0,0 0 0 0 0,0 0 0 0 0,0 0 0 0 0,-1 0 1 0 0,1 0-1 0 0,0 0 0 0 0,-1 0 0 0 0,1 0 0 0 0,-1 0 0 0 0,0 0 1 0 0,0 2-9 0 0,0-1 15 0 0,0 0-1 0 0,0 1 1 0 0,0-1-1 0 0,-1 0 0 0 0,1 1 1 0 0,-1-1-1 0 0,0 0 1 0 0,0 1-1 0 0,0-1 0 0 0,-1 0 1 0 0,0 2-14 0 0,-4 4 40 0 0,1-1 0 0 0,-2 0 0 0 0,1 0-1 0 0,-1-1 1 0 0,0 1 0 0 0,-1-1 0 0 0,1-1 0 0 0,-6 4-40 0 0,-13 7 71 0 0,0 0 0 0 0,-5 0-71 0 0,23-12 24 0 0,-24 10 12 0 0,25-13-4 0 0,4-3-10 0 0,7-5-12 0 0,-2 3-24 0 0,16-7-36 0 0,-5 4 50 0 0,0 4 0 0 0,0 5 0 0 0,5 5 0 0 0,-15-4 0 0 0,-1-1 0 0 0,0-2 0 0 0,-1 0 0 0 0,0 0 0 0 0,1 1 0 0 0,-1-1 0 0 0,0 1 0 0 0,0-1-1 0 0,0 1 1 0 0,0-1 0 0 0,0 1 0 0 0,0 0 0 0 0,0-1 0 0 0,-1 1 0 0 0,1 0 0 0 0,0 0 0 0 0,-1-1 0 0 0,0 1 0 0 0,1 1 0 0 0,0 4-10 0 0,1 3-9 0 0,1-1-1 0 0,-2 1 1 0 0,1 6 19 0 0,-2-9 2 0 0,0 0 1 0 0,-1-1-1 0 0,0 1 0 0 0,-2 4-2 0 0,0 3-4 0 0,1-3 5 0 0,-1-1 1 0 0,0 1-1 0 0,0-1 0 0 0,-5 9-1 0 0,7-16 16 0 0,-1 0 1 0 0,0 0-1 0 0,1 0 0 0 0,-2 0 0 0 0,1-1 0 0 0,0 1 0 0 0,0 0 1 0 0,-1-1-1 0 0,1 0 0 0 0,-1 0 0 0 0,0 0 0 0 0,0 0 0 0 0,0 0 1 0 0,0 0-1 0 0,0-1 0 0 0,0 1 0 0 0,-1-1-16 0 0,-11 5 110 0 0,11-4-84 0 0,1 0 1 0 0,-1-1 0 0 0,0 0-1 0 0,1 0 1 0 0,-1 0 0 0 0,0 0-1 0 0,0 0 1 0 0,0-1-1 0 0,0 1 1 0 0,0-1-27 0 0,-1 0 23 0 0,0 0-1 0 0,0 0 1 0 0,0 1-1 0 0,-1-1 1 0 0,0 2-23 0 0,2-1 13 0 0,1 0 0 0 0,-1-1 1 0 0,0 1-1 0 0,0-1 0 0 0,0 0 0 0 0,0 0 1 0 0,0 0-1 0 0,1-1 0 0 0,-4 0-13 0 0,-1-1 6 0 0,1 0 0 0 0,-1-1 0 0 0,1 0 0 0 0,0 0 0 0 0,0 0 0 0 0,0-1 0 0 0,1 0 0 0 0,-1-1 0 0 0,-2-2-6 0 0,-14-8-11 0 0,21 14-91 0 0,2 1 1 0 0,0 0 6 0 0,0 0-91 0 0,0 0-408 0 0,3-2-175 0 0,8-5-1389 0 0,3 0-4206 0 0,1-1-2246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8:00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118 305 8287 0 0,'0'0'191'0'0,"0"0"26"0"0,0 0 9 0 0,0 0 42 0 0,0 0 158 0 0,0 0 72 0 0,0 0 12 0 0,0 0 2 0 0,0 0 0 0 0,0 0 0 0 0,0 0 0 0 0,0 0 0 0 0,0 0 0 0 0,0 0 0 0 0,0 0 0 0 0,0 0 0 0 0,0 0 0 0 0,0 0 0 0 0,0 0 0 0 0,0 0 0 0 0,0 0 0 0 0,0 0 0 0 0,0 0 0 0 0,0 0-69 0 0,0-2-222 0 0,0-3 11 0 0,1 0 0 0 0,0 0 0 0 0,1 1 0 0 0,-1-1 0 0 0,1 0 0 0 0,0 1 0 0 0,2-4-232 0 0,7-20 368 0 0,-9 20-119 0 0,1 1-1 0 0,1 0 0 0 0,-1-1 1 0 0,1 2-1 0 0,0-1 1 0 0,1 0-1 0 0,2-2-248 0 0,-1 1 77 0 0,-1 0 1 0 0,0 0-1 0 0,0-1 0 0 0,2-5-77 0 0,8-20 72 0 0,-9 15 607 0 0,0-6 602 0 0,-2 8-1262 0 0,-5 13-20 0 0,-1 2-1 0 0,-4-12 2 0 0,4 11 0 0 0,1 2 27 0 0,1 1 0 0 0,0-1 1 0 0,0 1-1 0 0,0-1 0 0 0,-1 1 0 0 0,1-1 0 0 0,0 1 0 0 0,-1-1 0 0 0,1 1 0 0 0,0 0 1 0 0,-1-1-1 0 0,1 1 0 0 0,-1-1 0 0 0,1 1 0 0 0,0 0 0 0 0,-1 0 0 0 0,1-1 1 0 0,-1 1-1 0 0,1 0 0 0 0,-1-1 0 0 0,1 1 0 0 0,-1 0 0 0 0,1 0 0 0 0,-1 0 1 0 0,0 0-1 0 0,1 0 0 0 0,-1 0 0 0 0,1 0 0 0 0,-1 0 0 0 0,1 0 0 0 0,-1 0 0 0 0,1 0 1 0 0,-1 0-1 0 0,0 0 0 0 0,1 0 0 0 0,-1 0 0 0 0,1 0 0 0 0,-1 1 0 0 0,1-1 1 0 0,-1 0-1 0 0,1 0 0 0 0,-1 1 0 0 0,1-1 0 0 0,0 0 0 0 0,-1 1 0 0 0,1-1 0 0 0,-1 0-27 0 0,0 1 165 0 0,-2 1 278 0 0,-9 12-275 0 0,10-10-171 0 0,0-1 3 0 0,0 0 0 0 0,0 0 0 0 0,1 0 0 0 0,-1 1 0 0 0,1-1 0 0 0,0 1 0 0 0,0-1 0 0 0,0 1 0 0 0,0 1 0 0 0,-2 8 0 0 0,-103 279 0 0 0,58-179 0 0 0,43-101 0 0 0,1 0 0 0 0,2-5-1004 0 0,6-13-1999 0 0,-2 3 1477 0 0,5-7-6661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8:01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55 10135 0 0,'0'0'464'0'0,"0"0"-9"0"0,0 0-155 0 0,0 0 443 0 0,0 0 227 0 0,0 0 44 0 0,0 0-61 0 0,0 0-288 0 0,-5-3 144 0 0,6 1 4097 0 0,10-5-4341 0 0,0 0 0 0 0,0 0 0 0 0,7-1-565 0 0,10-6 410 0 0,-25 12-410 0 0,1 0 0 0 0,14 0 0 0 0,-5 4 0 0 0,-12-2 0 0 0,0 1 0 0 0,0-1 0 0 0,-1 1 0 0 0,1 0 0 0 0,0 0 0 0 0,0 0 0 0 0,0-1 0 0 0,-1 1 0 0 0,1 0 0 0 0,0 0 0 0 0,-1 0 0 0 0,1 1 0 0 0,0 1 78 0 0,0 1 0 0 0,0-1 1 0 0,0 1-1 0 0,-1 0 0 0 0,1 0 0 0 0,-1-1 0 0 0,0 1 1 0 0,0 0-1 0 0,-1-1 0 0 0,1 1 0 0 0,-1 1-78 0 0,1-4 71 0 0,-1 2 14 0 0,1 0 0 0 0,-1-1 0 0 0,0 1 0 0 0,0-1 0 0 0,0 1 0 0 0,-1-1 0 0 0,1 1 0 0 0,-1-1 0 0 0,1 1 0 0 0,-1-1 0 0 0,0 0-85 0 0,-5 9 182 0 0,-7 7-182 0 0,5-14 0 0 0,3-2 0 0 0,3-1 15 0 0,1 0 60 0 0,1 0 0 0 0,-1 0 0 0 0,0 0 0 0 0,1 0 0 0 0,-1 0 0 0 0,0-1 0 0 0,0 1 0 0 0,0-1 0 0 0,0 1 0 0 0,1-1 0 0 0,-1 0 0 0 0,0 1 0 0 0,0-1 0 0 0,0 0 0 0 0,0-1 0 0 0,0 1 0 0 0,0 0 0 0 0,0 0 0 0 0,0-1-75 0 0,0 1 443 0 0,1-1-294 0 0,-7-1-133 0 0,0-4-16 0 0,4-2 0 0 0,3 5 0 0 0,1 0 0 0 0,-1 0 0 0 0,1 0 0 0 0,0 0 0 0 0,0 0 0 0 0,0 0 0 0 0,1 0 0 0 0,-1 1 0 0 0,1-1 0 0 0,-1 0 0 0 0,1 0 0 0 0,0 0 0 0 0,0 1 0 0 0,0-1 0 0 0,1 0 0 0 0,-1 1 0 0 0,1-1 0 0 0,-1 1 0 0 0,1 0 0 0 0,0-1 0 0 0,0 1 0 0 0,0 0 0 0 0,0 0 0 0 0,0 0 0 0 0,1-1 0 0 0,4-2 0 0 0,1-1 0 0 0,-1 1 0 0 0,1 0 0 0 0,0 1 0 0 0,0 0 0 0 0,0 0 0 0 0,6-2 0 0 0,-11 5 0 0 0,0 0 0 0 0,0 0 0 0 0,0 0 0 0 0,0 0 0 0 0,0 0 0 0 0,0 0 0 0 0,1 1 0 0 0,-1-1 0 0 0,0 1 0 0 0,0 0 0 0 0,1 0 0 0 0,-1 1 0 0 0,0-1 0 0 0,0 0 0 0 0,1 1 0 0 0,4 1 0 0 0,5 1 0 0 0,-1 4 0 0 0,-5 5 0 0 0,-7 2 0 0 0,-6-2 0 0 0,-11 5 0 0 0,4-8 0 0 0,8-9 0 0 0,2 0 0 0 0,-20 1 0 0 0,18 0-233 0 0,-1-1 1 0 0,1 0-1 0 0,0 0 0 0 0,0-1 0 0 0,0 1 0 0 0,0-1 1 0 0,0 0-1 0 0,0-1 0 0 0,0 1 0 0 0,0-1 1 0 0,0 0-1 0 0,-1-1 233 0 0,-5-3-1023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8:03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53 6447 0 0,'0'0'298'0'0,"0"0"-10"0"0,-3 0-188 0 0,1 0-60 0 0,1 1 0 0 0,-1-1 0 0 0,0 0 0 0 0,0 1 0 0 0,1-1 1 0 0,-1 1-1 0 0,0 0 0 0 0,0-1 0 0 0,1 1 0 0 0,-2 1-40 0 0,-7 0 1437 0 0,4 0-1513 0 0,-15 6 8369 0 0,14-5-7306 0 0,5-2-32 0 0,2-1-290 0 0,0 0-121 0 0,0 0-28 0 0,0 0-4 0 0,0 0 0 0 0,0 0 0 0 0,0 0 0 0 0,0 0 0 0 0,0 0 0 0 0,0 0 0 0 0,0 0 0 0 0,2 0-68 0 0,38 2 1570 0 0,16 4-2014 0 0,-55-6 41 0 0,28 1 14 0 0,-1 0 0 0 0,1-3 1 0 0,14-2-56 0 0,-32 3-1 0 0,16-2 1 0 0,-14 1 0 0 0,0 1 0 0 0,0 0 0 0 0,4 1 0 0 0,1 0 0 0 0,0 0 0 0 0,0-2 0 0 0,-1 0 0 0 0,1-1 0 0 0,-1 0 0 0 0,15-6 0 0 0,18-6 0 0 0,15-8 0 0 0,-61 21 0 0 0,0 1 0 0 0,1-1 0 0 0,-1 1 0 0 0,1 0 0 0 0,0 1 0 0 0,-1-1 0 0 0,3 1 0 0 0,38-6 0 0 0,-24 5-64 0 0,-20 1-273 0 0,-1 0-138 0 0,0 0-33 0 0,0 0-4 0 0,0 0 0 0 0,0 0 0 0 0,0 0 0 0 0,0 0-136 0 0,0 0-572 0 0,0 0-253 0 0,0 0-51 0 0,0 0-11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8:04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10135 0 0,'0'0'464'0'0,"0"0"-9"0"0,0 0-155 0 0,0 0 443 0 0,0 0 227 0 0,0 0 44 0 0,0 0 8 0 0,0 0 2 0 0,0 0 0 0 0,-2 1 0 0 0,-8 9 1406 0 0,9-9-2291 0 0,-1 0 0 0 0,0 0 0 0 0,1 0-1 0 0,0 1 1 0 0,-1-1 0 0 0,1 1 0 0 0,0-1-1 0 0,0 1 1 0 0,-1 0 0 0 0,1-1 0 0 0,1 1-1 0 0,-1 0 1 0 0,0 0 0 0 0,0-1 0 0 0,1 1-1 0 0,-1 0 1 0 0,1 0 0 0 0,-1 0 0 0 0,1 0-1 0 0,0 0 1 0 0,0 0-139 0 0,-3 66 450 0 0,1-27 349 0 0,-1 0 0 0 0,-7 31-799 0 0,2-33 0 0 0,-12 34 0 0 0,15-57 0 0 0,-1 0 0 0 0,-1-1 0 0 0,-1 0 0 0 0,0 0 0 0 0,-9 11 0 0 0,11-15 0 0 0,4-6-90 0 0,5-8-133 0 0,5-7-340 0 0,5-14-632 0 0,-7 13-667 0 0,0 0 0 0 0,-1 0 0 0 0,1-2 1862 0 0,-1-9-2047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8:13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28 176 11975 0 0,'0'0'267'0'0,"0"0"42"0"0,0 0 17 0 0,0 0-28 0 0,-2 1-126 0 0,-6 2 204 0 0,6-2 111 0 0,2-1 22 0 0,0 0 3 0 0,0 0 0 0 0,0 0 0 0 0,0 0 0 0 0,0 0 0 0 0,0 0 0 0 0,0 0 0 0 0,0 0 0 0 0,2-1-69 0 0,20-33 148 0 0,-2 5 1474 0 0,4-12-2065 0 0,-23 40 488 0 0,2-10 464 0 0,-3 9-833 0 0,1 1-1 0 0,0-1 1 0 0,-1 0 0 0 0,0 1-1 0 0,1-1 1 0 0,-1 0 0 0 0,0 1-1 0 0,0-1 1 0 0,0 0 0 0 0,0 1 0 0 0,0-1-1 0 0,-1 0-118 0 0,0-17 789 0 0,2 8-789 0 0,2 0 0 0 0,-24 77 0 0 0,10-34 0 0 0,-5 23 0 0 0,9-27 0 0 0,-2 0 0 0 0,-7 14 0 0 0,16-41 0 0 0,-4 10 0 0 0,-3 16 0 0 0,7-27 0 0 0,0 0 0 0 0,0 0 0 0 0,-1 1 0 0 0,1-1 0 0 0,0 0 0 0 0,0 0 0 0 0,0 0 0 0 0,0 0 0 0 0,0 0 0 0 0,0 0 0 0 0,0 1 0 0 0,0-1 0 0 0,0 0 0 0 0,0 0 0 0 0,0 0 0 0 0,0 0 0 0 0,0 0 0 0 0,0 1 0 0 0,0-1 0 0 0,0 0 0 0 0,0 0 0 0 0,0 0 0 0 0,0 0 0 0 0,0 0 0 0 0,0 1 0 0 0,0-1 0 0 0,0 0 0 0 0,0 0 0 0 0,0 0 0 0 0,0 0 0 0 0,0 0 0 0 0,0 1 0 0 0,0-1 0 0 0,0 0 0 0 0,1 0 0 0 0,-1 0 0 0 0,0 0 0 0 0,0 0 0 0 0,0 0 0 0 0,0 0 0 0 0,0 0 0 0 0,0 1 0 0 0,0-1 0 0 0,7-5 0 0 0,7-11 0 0 0,-13 14 0 0 0,4-3 2 0 0,-1 0 0 0 0,0 0 0 0 0,0-1 0 0 0,2-4-2 0 0,-1 1-72 0 0,-4 7-265 0 0,3-5-298 0 0,-3 6-2835 0 0,-1 0-3777 0 0,0 1 5200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8:13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0 10135 0 0,'0'0'464'0'0,"0"0"-9"0"0,0 0-223 0 0,0 0 156 0 0,0 0 100 0 0,0 0 21 0 0,-1 2 3 0 0,-16 21 865 0 0,2 1 0 0 0,1 0-1 0 0,1 1 1 0 0,-8 21-1377 0 0,-10 18 1661 0 0,-23 36-493 0 0,4-7-1216 0 0,2 7 48 0 0,4-11 0 0 0,14-32 0 0 0,8-15 0 0 0,-4 3 0 0 0,-33 59 0 0 0,59-102-11 0 0,4-4 14 0 0,10-10 17 0 0,21-25-165 0 0,-33 35-551 0 0,-1 0-257 0 0,0-1 510 0 0,1 0-169 0 0,1-4-4599 0 0,1-3-589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8:14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34 13823 0 0,'0'0'630'0'0,"0"0"-13"0"0,0 0-320 0 0,0 0 105 0 0,0 0 87 0 0,0 0 20 0 0,0 0 3 0 0,0 0 0 0 0,0 0 0 0 0,0 0 0 0 0,0 0 0 0 0,-1 1 0 0 0,-5 2-329 0 0,2-1 114 0 0,0 0 0 0 0,0 1 0 0 0,0-1 0 0 0,1 1 1 0 0,-1 0-1 0 0,1 0 0 0 0,0 0 0 0 0,-1 1-297 0 0,-22 25 1104 0 0,22-23-1089 0 0,7-4-12 0 0,6-3-5 0 0,2-2 2 0 0,-1 0 0 0 0,1-1 0 0 0,0-1 0 0 0,-1 1 0 0 0,0-2 0 0 0,0 1 0 0 0,0-1 0 0 0,1-3 0 0 0,17-8 0 0 0,-16 10 0 0 0,0 1 0 0 0,0 0 0 0 0,1 0 0 0 0,-1 2 0 0 0,9-3 0 0 0,-9 6 0 0 0,-2 6 0 0 0,-9-4 0 0 0,1 1 0 0 0,-1 0 0 0 0,0 0 0 0 0,0-1 0 0 0,-1 1 0 0 0,1 0 0 0 0,0 0 0 0 0,-1 0 0 0 0,1 0 0 0 0,-1 0 0 0 0,1 0 0 0 0,-1 0 0 0 0,0 0 0 0 0,0 0 0 0 0,0 0 0 0 0,0 1 0 0 0,-4 33 0 0 0,3-31 0 0 0,-1 4 114 0 0,0 1 0 0 0,-1 0-1 0 0,0-1 1 0 0,-1 0 0 0 0,0 1 0 0 0,-1-1 0 0 0,0-1-1 0 0,0 1 1 0 0,-1 0-114 0 0,-14 18 512 0 0,-1-2 0 0 0,-3 2-512 0 0,20-24 0 0 0,2-5 0 0 0,3-5 0 0 0,-1 7 0 0 0,2-5 0 0 0,1 1 0 0 0,0-1 0 0 0,1 0 0 0 0,-1 1 0 0 0,1 0 0 0 0,0 0 0 0 0,0 0 0 0 0,0 0 0 0 0,1 0 0 0 0,-1 1 0 0 0,4-4 0 0 0,4-4 0 0 0,-8 7 0 0 0,1-1 0 0 0,-1 1 0 0 0,1 0 0 0 0,0 1 0 0 0,1-1 0 0 0,-1 1 0 0 0,1 0 0 0 0,1-1 0 0 0,-6 4 0 0 0,0-1 0 0 0,0 1 0 0 0,-1 0 0 0 0,1 0 0 0 0,0-1 0 0 0,0 1 0 0 0,0 0 0 0 0,0 0 0 0 0,-1 0 0 0 0,1 0 0 0 0,0 0 0 0 0,0 0 0 0 0,1 0 0 0 0,10 6 0 0 0,-2 3 0 0 0,-7-4 0 0 0,-1-1 0 0 0,1 1 0 0 0,-1 0 0 0 0,0 0 0 0 0,0 0 0 0 0,0 0 0 0 0,0 0 0 0 0,-1 0 0 0 0,0 1 0 0 0,0-1 0 0 0,-1 0 0 0 0,1 1 0 0 0,-1 3 0 0 0,-1 13 0 0 0,0 0 0 0 0,-5 18 0 0 0,3-14 0 0 0,2-18 0 0 0,0 0 0 0 0,-1 0 0 0 0,0 0 0 0 0,0 0 0 0 0,-1 0 0 0 0,1-1 0 0 0,-2 1 0 0 0,1-1 0 0 0,-1 0 0 0 0,0 0 0 0 0,-1 0 0 0 0,-3 4 0 0 0,6-9 0 0 0,1-1 0 0 0,0 1 0 0 0,0-1 0 0 0,-1 1 0 0 0,1-1 0 0 0,-1 0 0 0 0,1 0 0 0 0,-1 1 0 0 0,0-1 0 0 0,1 0 0 0 0,-1-1 0 0 0,0 1 0 0 0,0 0 0 0 0,0 0 0 0 0,0-1 0 0 0,0 1 0 0 0,-5 1 0 0 0,3-1 0 0 0,1 1 0 0 0,0-1 0 0 0,-1 0 0 0 0,0 0 0 0 0,1 0 0 0 0,-1 0 0 0 0,0 0 0 0 0,1-1 0 0 0,-1 0 0 0 0,0 0 0 0 0,0 0 0 0 0,1 0 0 0 0,-2-1 0 0 0,2 0 0 0 0,0 0 0 0 0,0 0 0 0 0,0-1 0 0 0,-1 1 0 0 0,1-1 0 0 0,1 0 0 0 0,-1 0 0 0 0,0 0 0 0 0,-2-2 0 0 0,4 3 0 0 0,-36-34-2793 0 0,28 30 1770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5:17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59 11975 0 0,'7'-16'1302'0'0,"-5"13"-2076"0"0,-2 2 963 0 0,1 0 1 0 0,-1 0-1 0 0,0 0 0 0 0,1 0 1 0 0,-1 1-1 0 0,0-1 0 0 0,0 0 1 0 0,0 0-1 0 0,1 0 0 0 0,-1 0 1 0 0,0 0-1 0 0,0 0 0 0 0,0 0 1 0 0,-1 0-1 0 0,1 0 0 0 0,0 0 1 0 0,0 0-1 0 0,0 0 0 0 0,-1 1 1 0 0,1-1-1 0 0,0 0 1 0 0,-1 0-1 0 0,1 0 0 0 0,-1 0 1 0 0,1 0-1 0 0,-1 1-189 0 0,0-2 95 0 0,0 1 0 0 0,0 0-1 0 0,0 0 1 0 0,0 0 0 0 0,0 0 0 0 0,0 0 0 0 0,0 0-1 0 0,0 0 1 0 0,-1 0 0 0 0,1 1 0 0 0,0-1 0 0 0,0 0 0 0 0,-1 1-1 0 0,1-1 1 0 0,-1 1 0 0 0,1-1 0 0 0,-1 1 0 0 0,1 0 0 0 0,0 0-1 0 0,-1-1 1 0 0,1 1 0 0 0,-1 0 0 0 0,1 0 0 0 0,-1 0-1 0 0,1 1 1 0 0,-1-1 0 0 0,1 0 0 0 0,-1 1 0 0 0,1-1 0 0 0,-1 1-95 0 0,-5 1 200 0 0,1 0 0 0 0,-1 0 0 0 0,1 0 0 0 0,0 1 0 0 0,0 0 0 0 0,0 1-200 0 0,-6 3-3 0 0,0 1 484 0 0,-1 0 0 0 0,1 0 0 0 0,-8 9-481 0 0,14-13 88 0 0,0 0 0 0 0,1 0 0 0 0,-1 0 0 0 0,0-1 0 0 0,-1 0 0 0 0,1 0 0 0 0,-1-1-88 0 0,-20 11-8 0 0,-4 4 8 0 0,-34 20 0 0 0,57-31 0 0 0,3 1 0 0 0,10 2 0 0 0,-1-6 0 0 0,0 1 0 0 0,1-1 0 0 0,0 1 0 0 0,0-1 0 0 0,0-1 0 0 0,0 1 0 0 0,0-1 0 0 0,0 0 0 0 0,1 0 0 0 0,1 0 0 0 0,14 6 0 0 0,26 7 0 0 0,-34-11 0 0 0,1 0 0 0 0,-1 0 0 0 0,4 3 0 0 0,-13-5 0 0 0,0 1 0 0 0,0-1 0 0 0,-1 0 0 0 0,1 1 0 0 0,0 0 0 0 0,-1 0 0 0 0,1 0 0 0 0,-1 0 0 0 0,0 1 0 0 0,0-1 0 0 0,-1 1 0 0 0,1 0 0 0 0,4 8 103 0 0,-1-3-159 0 0,0 0 0 0 0,-1 0 0 0 0,0 1 1 0 0,2 8 55 0 0,-5-15 97 0 0,-1 1 1 0 0,-1-1-1 0 0,1 1 1 0 0,-1-1-1 0 0,1 1 1 0 0,-1 0-1 0 0,0-1 1 0 0,0 1-1 0 0,-1 0 1 0 0,1-1-1 0 0,-1 1 1 0 0,1 0 0 0 0,-1-1-1 0 0,0 1 1 0 0,-1-1-1 0 0,1 1-97 0 0,-4 8 443 0 0,-2 2-302 0 0,3-12-114 0 0,2-1-30 0 0,-2 1 3 0 0,-2 2 0 0 0,0 0 0 0 0,0 0 0 0 0,-1 0 0 0 0,0-1 0 0 0,1 0 0 0 0,-1 0 0 0 0,-1-1 0 0 0,1 1 0 0 0,0-2 0 0 0,-8 2 0 0 0,-24 1 10 0 0,9-1-47 0 0,-1-1 0 0 0,-9-2 37 0 0,36 0-317 0 0,-1 0-1 0 0,1 0 1 0 0,0-1 0 0 0,0 0-1 0 0,0 0 1 0 0,0 0 0 0 0,0 0-1 0 0,0-1 1 0 0,-2 0 317 0 0,-4-4-8192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8:18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104 291 10135 0 0,'0'0'231'0'0,"0"0"29"0"0,0 0 19 0 0,0 0 37 0 0,0 0 125 0 0,0 0 58 0 0,0 0 11 0 0,0-2 2 0 0,-1-1-298 0 0,1-1-1 0 0,0 1 0 0 0,0 0 1 0 0,0-1-1 0 0,0 1 0 0 0,1-1 1 0 0,-1 1-1 0 0,1 0 0 0 0,0 0 1 0 0,0-1-1 0 0,0 1 0 0 0,1-2-213 0 0,11-19 1127 0 0,6-10 818 0 0,-7 17-909 0 0,3-4-496 0 0,0 0 0 0 0,2 1 0 0 0,17-16-540 0 0,21-21 2032 0 0,-49 51-2016 0 0,-2-1-16 0 0,-12 6 0 0 0,-3 3 0 0 0,-1 5 0 0 0,-13 14 0 0 0,23-20 0 0 0,1-1 0 0 0,0 1 0 0 0,0 0 0 0 0,-1 0 0 0 0,1 0 0 0 0,0 0 0 0 0,0 1 0 0 0,0-1 0 0 0,0 0 0 0 0,0 0 0 0 0,1 1 0 0 0,-1-1 0 0 0,0 0 0 0 0,0 1 0 0 0,-1 3 0 0 0,-31 38 0 0 0,28-36 0 0 0,0-1 0 0 0,0 1 0 0 0,-5 4 0 0 0,6-6 0 0 0,0 0 0 0 0,0 1 0 0 0,1-1 0 0 0,0 1 0 0 0,0-1 0 0 0,0 1 0 0 0,1 0 0 0 0,-1 4 0 0 0,-12 23 0 0 0,-9 9 0 0 0,11-19 0 0 0,0 1 0 0 0,1 0 0 0 0,-2 8 0 0 0,2-1 0 0 0,6-17 0 0 0,1 0 0 0 0,-2 7 0 0 0,2-4 0 0 0,2-6 0 0 0,0 0 0 0 0,1 1 0 0 0,1-1 0 0 0,0 1 0 0 0,0 3 0 0 0,0-14 0 0 0,1 1 0 0 0,0 0 0 0 0,-1-1 0 0 0,1 1 0 0 0,0 0 0 0 0,0-1 0 0 0,0 1 0 0 0,0 0 0 0 0,1 0 0 0 0,-1-1 0 0 0,0 1 0 0 0,1 1 0 0 0,1 0 0 0 0,4 8 0 0 0,-4-9 0 0 0,1 0 0 0 0,-1 0 0 0 0,1 0 0 0 0,-1-1 0 0 0,1 1 0 0 0,0-1 0 0 0,-1 0 0 0 0,1 0 0 0 0,0 0 0 0 0,0 0 0 0 0,0-1 0 0 0,0 1 0 0 0,0-1 0 0 0,0 0 0 0 0,0 1 0 0 0,0-1 0 0 0,0-1 0 0 0,0 1 0 0 0,0 0 0 0 0,3-1 0 0 0,9-2 0 0 0,0 0 0 0 0,-1-1 0 0 0,8-3 0 0 0,-19 6 0 0 0,13-6 0 0 0,-1 0 0 0 0,0-1 0 0 0,0-1 0 0 0,0 0 0 0 0,-1-1 0 0 0,0 0 0 0 0,-1-2 0 0 0,-7 7 0 0 0,0-1 0 0 0,-1 0 0 0 0,0 0 0 0 0,0-1 0 0 0,-1 1 0 0 0,0-1 0 0 0,0 0 0 0 0,1-2 0 0 0,7-18 0 0 0,4-16 0 0 0,-16 43 0 0 0,10-33 89 0 0,-1 0 0 0 0,2-29-89 0 0,-7 44 265 0 0,-2 4-36 0 0,1 0 0 0 0,-2 0 1 0 0,1-1-1 0 0,-2 1 0 0 0,0-1 1 0 0,-1 1-1 0 0,-2-11-229 0 0,0 14 0 0 0,-1 1 0 0 0,-2 2 0 0 0,-1 1 0 0 0,0 3-64 0 0,6 3-273 0 0,1 1-138 0 0,0 0-33 0 0,0 0-208 0 0,0 0-857 0 0,0 0-379 0 0,0 0-80 0 0,0 0-15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8:19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67 147 10135 0 0,'0'0'464'0'0,"0"0"-9"0"0,-1-1-295 0 0,-3-6-3 0 0,3 6 569 0 0,-2-16 3140 0 0,2 14-3501 0 0,0 0 0 0 0,1 1 1 0 0,-1-1-1 0 0,1 0 1 0 0,-1 1-1 0 0,1-1 0 0 0,0 0 1 0 0,0 1-1 0 0,1-3-365 0 0,0 7 155 0 0,6 7-138 0 0,-2 4 55 0 0,-3-10-35 0 0,0 9 530 0 0,-2-10-429 0 0,-1 0-1 0 0,1-1 0 0 0,-1 1 0 0 0,0 0 0 0 0,0 0 0 0 0,1 0 1 0 0,-1 0-1 0 0,0 0 0 0 0,0-1 0 0 0,-2 2-137 0 0,-6 13-1 0 0,4-12 9 0 0,-6 2 57 0 0,11-6-30 0 0,-1 0 0 0 0,1 1 0 0 0,-1-1 0 0 0,0 0 0 0 0,1 0 0 0 0,-1 0 0 0 0,0 0 0 0 0,1 0 1 0 0,-1-1-1 0 0,1 1 0 0 0,-1 0 0 0 0,0 0 0 0 0,1 0 0 0 0,-1 0 0 0 0,1-1 0 0 0,-1 1 0 0 0,1 0 0 0 0,-1 0 0 0 0,1-1 0 0 0,-1 1 0 0 0,0-1-35 0 0,0 0 123 0 0,0 1-73 0 0,-1-1 0 0 0,1 1 0 0 0,0-1 0 0 0,0 0 0 0 0,-1 1 0 0 0,1-1 0 0 0,0 0 0 0 0,0 0 0 0 0,0 0 0 0 0,0 0 0 0 0,0 0 0 0 0,0 0 0 0 0,0 0 0 0 0,1 0 0 0 0,-1-1 0 0 0,0 1 0 0 0,1 0 1 0 0,-1 0-1 0 0,0-1 0 0 0,1 1 0 0 0,-1-1-50 0 0,1-1 16 0 0,-1 1 1 0 0,1-1-1 0 0,0 0 0 0 0,0 0 1 0 0,0 0-1 0 0,0 0 1 0 0,1 1-1 0 0,-1-1 1 0 0,1 0-1 0 0,0-2-16 0 0,2-4-19 0 0,0 0-1 0 0,1 0 0 0 0,1 0 1 0 0,-1 0-1 0 0,6-6 20 0 0,-7 9 0 0 0,1 1 0 0 0,0 0 0 0 0,1 0 0 0 0,-1 1 0 0 0,1-1 0 0 0,0 1 0 0 0,0 0 0 0 0,6-3 0 0 0,0 1 0 0 0,3 5 0 0 0,-2 3 0 0 0,-11-1 0 0 0,0-1 0 0 0,0 0 0 0 0,0 1 0 0 0,-1-1 0 0 0,1 1 0 0 0,0-1 0 0 0,-1 0 0 0 0,1 1 0 0 0,-1 0 0 0 0,1-1 0 0 0,-1 1 0 0 0,1-1 0 0 0,-1 1 0 0 0,1 0 0 0 0,-1-1 0 0 0,2 3 0 0 0,-1-1 0 0 0,-1 1 0 0 0,1-1 0 0 0,0 1 0 0 0,-1-1 0 0 0,1 1 0 0 0,-1 0 0 0 0,0-1 0 0 0,0 2 0 0 0,1-1 0 0 0,-2 1 0 0 0,1 0 0 0 0,0-1 0 0 0,-1 1 0 0 0,1-1 0 0 0,-1 1 0 0 0,0-1 0 0 0,0 0 0 0 0,0 1 0 0 0,-1-1 0 0 0,1 0 0 0 0,-1 1 0 0 0,-3 4 0 0 0,0-1 0 0 0,0 0 0 0 0,0-1 0 0 0,-4 4 0 0 0,0-2 0 0 0,-3-4 0 0 0,11-3 0 0 0,0-1 0 0 0,0 0 0 0 0,0 1 0 0 0,0-1 0 0 0,0 0 0 0 0,0 0 0 0 0,-1 0 0 0 0,1 0 0 0 0,0 0 0 0 0,0 0 0 0 0,0 0 0 0 0,0 0 0 0 0,-1-1 0 0 0,-1-3 0 0 0,2 3 0 0 0,-6-8 0 0 0,3-1 0 0 0,3 1-497 0 0,0 0 0 0 0,0 1 0 0 0,1-1 0 0 0,1 0 0 0 0,-1 0 0 0 0,2-2 497 0 0,0-14-1220 0 0,-3-1-314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8:23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63 118 13823 0 0,'-6'-1'221'0'0,"1"1"0"0"0,-1 0 0 0 0,0 0-1 0 0,0 0 1 0 0,0 1 0 0 0,-6 0-221 0 0,10 0 63 0 0,-1-2 49 0 0,-5-2-29 0 0,6 2 282 0 0,2 1 122 0 0,0 0 22 0 0,0 0 3 0 0,0 0 0 0 0,0-15 1958 0 0,7-3-460 0 0,-6 16-1123 0 0,1 1-583 0 0,6-5-271 0 0,11 1 424 0 0,-17 4 39 0 0,26 0 623 0 0,-16 1-1119 0 0,-10-1 0 0 0,0 1 0 0 0,1-1 0 0 0,-1 1 0 0 0,1 0 0 0 0,-1-1 0 0 0,1 1 0 0 0,-1 0 0 0 0,1 0 0 0 0,-1 1 0 0 0,0-1 0 0 0,1 1 0 0 0,-1-1 0 0 0,1 1 0 0 0,-2-1 0 0 0,0 1 0 0 0,0-1 0 0 0,0 0 0 0 0,1 0 0 0 0,-1 1 0 0 0,0-1 0 0 0,0 0 0 0 0,0 0 0 0 0,1 0 0 0 0,-1 0 0 0 0,1-1 0 0 0,96-6 0 0 0,-50 6 0 0 0,41-19 443 0 0,-30 14 727 0 0,-46 2-1971 0 0,29-5 930 0 0,-39 9 371 0 0,-1-1-58 0 0,9 0-293 0 0,1 5-133 0 0,-4 2-80 0 0,-6-5-273 0 0,-2-1-138 0 0,0 0-33 0 0,0 0 65 0 0,-2 1 294 0 0,0 0-30 0 0,0 0 0 0 0,0-1 0 0 0,0 1 0 0 0,0-1 0 0 0,0 1 1 0 0,0-1-1 0 0,0 1 0 0 0,0-1 0 0 0,0 0 0 0 0,0 0 0 0 0,0 0 0 0 0,0 0 0 0 0,0-1 0 0 0,0 1 0 0 0,0 0 0 0 0,0-1 0 0 0,0 1 0 0 0,0-1 0 0 0,-1-1 179 0 0,-2 1-768 0 0,2 0 192 0 0,1 0-1 0 0,-1-1 1 0 0,1 1-1 0 0,-1-1 0 0 0,1 1 1 0 0,0-1-1 0 0,-1 0 1 0 0,0 0 576 0 0,1 0-358 0 0,-13-11-2200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8:24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13823 0 0,'0'0'630'0'0,"-2"1"-13"0"0,-20 8-368 0 0,9-5 194 0 0,10-3-61 0 0,0 0 0 0 0,0 0 1 0 0,0 0-1 0 0,0 0 1 0 0,1 1-1 0 0,-1-1 0 0 0,0 1 1 0 0,0 0-1 0 0,-1 1-382 0 0,3-2 1020 0 0,1-1-65 0 0,0 0-290 0 0,0 1-592 0 0,-1 0 0 0 0,1 0 1 0 0,-1-1-1 0 0,1 1 0 0 0,-1 0 0 0 0,1 0 0 0 0,-1-1 0 0 0,1 1 1 0 0,-1 0-1 0 0,1-1 0 0 0,-1 1 0 0 0,0 0 0 0 0,0-1-73 0 0,1 1 109 0 0,-2 1 335 0 0,-2 12-272 0 0,3-7 6 0 0,0 0 0 0 0,1-1-1 0 0,0 1 1 0 0,0 0 0 0 0,1 0 0 0 0,0 0-1 0 0,0 0 1 0 0,1 1-178 0 0,2 28 626 0 0,-2-1-626 0 0,0 11 0 0 0,-2 0 0 0 0,-5 39 0 0 0,3-62 0 0 0,2-12 0 0 0,-2 0 0 0 0,1 0 0 0 0,-1-1 0 0 0,-1 1 0 0 0,-2 5 0 0 0,2-6-201 0 0,2-8-850 0 0,0-5-385 0 0,-1-9-78 0 0,2-7-20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8:31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0 239 8287 0 0,'0'0'191'0'0,"0"0"26"0"0,0 0 9 0 0,0 0 42 0 0,0 0 158 0 0,0 0 72 0 0,0 0 12 0 0,0 0 2 0 0,2-1 0 0 0,7-7 409 0 0,0-1 0 0 0,0 0-1 0 0,-1-1 1 0 0,0 0 0 0 0,-1 0 0 0 0,4-8-921 0 0,-6 12 619 0 0,-4 3-405 0 0,1 0 0 0 0,0 0 0 0 0,-1 0 0 0 0,0 0 0 0 0,1 0 0 0 0,-1 0 0 0 0,-1-1 1 0 0,1 1-1 0 0,0 0 0 0 0,-1-1 0 0 0,0 1 0 0 0,1-2-214 0 0,-1-1 123 0 0,1 0 1 0 0,-1 0-1 0 0,2 1 1 0 0,-1-1-1 0 0,0 0 1 0 0,1 1-1 0 0,0-1 1 0 0,1 1-1 0 0,0-1-123 0 0,-1 2 0 0 0,7-16 0 0 0,-9 17 228 0 0,1 0-1 0 0,0 0 1 0 0,-1 0-1 0 0,1 0 1 0 0,-1-1-1 0 0,0 1 1 0 0,0 0 0 0 0,0 0-1 0 0,-1-2-227 0 0,1 5 0 0 0,0 0 0 0 0,0 1 0 0 0,0-1 0 0 0,0 0 0 0 0,0 0 0 0 0,0 0 0 0 0,0 0 0 0 0,0 0 0 0 0,0 0 0 0 0,0 0 0 0 0,0 0 0 0 0,-1 0 0 0 0,1 0 0 0 0,0 0 0 0 0,0 0 0 0 0,0 0 0 0 0,0 0 0 0 0,0 0 0 0 0,0 0 0 0 0,0 1 0 0 0,0-1 0 0 0,0 0 0 0 0,0 0 0 0 0,-1 0 0 0 0,1 0 0 0 0,0 0 0 0 0,0 0 0 0 0,0 0 0 0 0,0 0 0 0 0,0 0 0 0 0,0 0 0 0 0,0 0 0 0 0,0 0 0 0 0,0-1 0 0 0,0 1 0 0 0,-1 0 0 0 0,1 0 0 0 0,0 0 0 0 0,0 0 0 0 0,0 0 0 0 0,0 0 0 0 0,0 0 0 0 0,0 0 0 0 0,0 0 0 0 0,0 0 0 0 0,0 0 0 0 0,0 0 0 0 0,0 0 0 0 0,0 0 0 0 0,0 0 0 0 0,-1 0 0 0 0,1-1 0 0 0,0 1 0 0 0,0 0 0 0 0,0 0 0 0 0,0 0 0 0 0,0 0 0 0 0,-2 7 0 0 0,2-7 0 0 0,-3 10 0 0 0,0 2 0 0 0,0-1 0 0 0,1 0 0 0 0,-1 5 0 0 0,2-8 0 0 0,-1 0 0 0 0,0 0 0 0 0,-1 0 0 0 0,1 0 0 0 0,-2-1 0 0 0,1 1 0 0 0,-2 1 0 0 0,-11 27 0 0 0,13-28 0 0 0,-3 10 0 0 0,1 0 0 0 0,-3 12 0 0 0,5-12 0 0 0,3-14 0 0 0,1 0 0 0 0,0-2-442 0 0,0-9 46 0 0,3-14-4698 0 0,0 10-1390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8:32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9 8287 0 0,'0'0'191'0'0,"0"0"26"0"0,0 0 9 0 0,2 0-34 0 0,16-4-78 0 0,-16 3 274 0 0,-2 1 110 0 0,0 0 12 0 0,7-4 508 0 0,-5 5 6747 0 0,-7 21-7253 0 0,0 1 1 0 0,-2-1-1 0 0,-1-1 0 0 0,-5 11-512 0 0,-49 86 7 0 0,-5-3 1 0 0,-13 10-8 0 0,30-47 1 0 0,31-51-21 0 0,-1-1 0 0 0,-11 9 20 0 0,-9 13 971 0 0,36-40-221 0 0,3-4-674 0 0,-18 20 151 0 0,18-23-564 0 0,1-1-138 0 0,-1 1 537 0 0,0 0-1 0 0,1-1 0 0 0,-1 1 1 0 0,1 0-1 0 0,-1-1 1 0 0,1 1-1 0 0,-1 0 1 0 0,1 0-1 0 0,-1 0 0 0 0,1-1 1 0 0,0 1-1 0 0,-1 0 1 0 0,1 0-1 0 0,0 0-61 0 0,-2 9 16 0 0,-1-1-80 0 0,2-8-273 0 0,1-1-138 0 0,0 0-33 0 0,0 0 66 0 0,1-2 292 0 0,13-21 134 0 0,-21 27 16 0 0,-17 18 0 0 0,16-15 0 0 0,0 0 0 0 0,-2 0 0 0 0,2 0 0 0 0,-1 6-168 0 0,9-11 45 0 0,-1 1-28 0 0,0-2-337 0 0,1-1-22 0 0,0 0 68 0 0,0 0 84 0 0,0 0-736 0 0,0 0-356 0 0,3-2-71 0 0,9-7-14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8:32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23 11975 0 0,'0'0'547'0'0,"0"0"-11"0"0,0 0-271 0 0,0 0 133 0 0,0 0 91 0 0,-2 0 20 0 0,-2 1-159 0 0,0 0 0 0 0,1 1 0 0 0,-1-1 0 0 0,0 1 0 0 0,1 0-1 0 0,-1 0 1 0 0,1 0 0 0 0,-1 1 0 0 0,1-1 0 0 0,0 1 0 0 0,0 0 0 0 0,0 0-1 0 0,0 0 1 0 0,1 0 0 0 0,-1 0 0 0 0,1 1-350 0 0,-2 0 22 0 0,3-2 494 0 0,-9 6 877 0 0,10-8-1353 0 0,0 1 1 0 0,-1-1-1 0 0,1 0 1 0 0,0 0-1 0 0,-1 0 1 0 0,1 0-1 0 0,0 1 1 0 0,0-1-1 0 0,-1 0 0 0 0,1 0 1 0 0,0 1-1 0 0,0-1 1 0 0,-1 0-1 0 0,1 0 1 0 0,0 1-1 0 0,0-1 1 0 0,0 0-1 0 0,0 0 0 0 0,-1 1 1 0 0,1-1-1 0 0,0 0 1 0 0,0 1-1 0 0,0-1 1 0 0,0 0-1 0 0,0 1 1 0 0,0-1-1 0 0,0 0 0 0 0,0 1 1 0 0,0-1-1 0 0,0 0 1 0 0,0 1-41 0 0,16-5 6 0 0,0-1 0 0 0,0-1 0 0 0,1-1-6 0 0,26-9-1 0 0,5-5 426 0 0,-40 17-224 0 0,0 0 0 0 0,1 0 0 0 0,-1 1 0 0 0,1 0-1 0 0,0 0 1 0 0,-1 1 0 0 0,1 0 0 0 0,2 1-201 0 0,2 2 16 0 0,-12-1-16 0 0,0 1 0 0 0,1 0 0 0 0,-1-1 0 0 0,0 1 0 0 0,0 0 0 0 0,0-1 0 0 0,0 1 0 0 0,0 0 0 0 0,0 0 0 0 0,0 0 0 0 0,0 0 0 0 0,0 0 0 0 0,0 0 0 0 0,-1 0 0 0 0,1 0 0 0 0,0 1 0 0 0,-1-1 0 0 0,1 0 0 0 0,-1 0 0 0 0,1 1 0 0 0,-1-1 0 0 0,0 0 0 0 0,1 1 0 0 0,-1-1 0 0 0,0 0 0 0 0,0 1 0 0 0,0-1 0 0 0,0 0 0 0 0,0 1 0 0 0,0-1 0 0 0,0 0 0 0 0,-1 0 0 0 0,1 1 0 0 0,0-1 0 0 0,-1 1 0 0 0,-2 7 0 0 0,0 0 0 0 0,0-1 0 0 0,-1 0 0 0 0,0 0 0 0 0,-1 1 0 0 0,2-3 0 0 0,-8 10 222 0 0,0 0-1 0 0,-1-1 1 0 0,-1 0 0 0 0,0-1-1 0 0,-1 0 1 0 0,-13 9-222 0 0,-25 27 553 0 0,29-26-388 0 0,20-22-165 0 0,5-9 0 0 0,8-10 0 0 0,-2 10 0 0 0,1-1 0 0 0,-1 1 0 0 0,1 0 0 0 0,0 1 0 0 0,1 0 0 0 0,-1 1 0 0 0,2-1 0 0 0,8-1 0 0 0,-14 7 0 0 0,0 1 0 0 0,9 2 0 0 0,-13-2 0 0 0,0-1 0 0 0,0 1 0 0 0,0-1 0 0 0,-1 1 0 0 0,1 0 0 0 0,0 0 0 0 0,0 0 0 0 0,-1-1 0 0 0,1 1 0 0 0,-1 0 0 0 0,1 0 0 0 0,0 1 0 0 0,1 4 0 0 0,1 1 0 0 0,-1-1 0 0 0,0 1 0 0 0,0 0 0 0 0,-1 0 0 0 0,0-1 0 0 0,0 1 0 0 0,0 0 0 0 0,-1 0 0 0 0,0 0 0 0 0,-1 0 0 0 0,1 0 0 0 0,-1 0 0 0 0,-1 4 0 0 0,-1 0 0 0 0,1 0 0 0 0,-2 0 0 0 0,1 0 0 0 0,-2-1 0 0 0,1 1 0 0 0,-6 7 0 0 0,6-11-138 0 0,-1-1-1 0 0,0 0 0 0 0,0 0 1 0 0,0 0-1 0 0,-1-1 1 0 0,0 1-1 0 0,0-1 1 0 0,0-1-1 0 0,-1 1 1 0 0,0-1-1 0 0,1-1 1 0 0,-1 1-1 0 0,-1-1 1 0 0,1 0-1 0 0,0 0 1 0 0,-1-1-1 0 0,0 0 0 0 0,1-1 1 0 0,-1 0-1 0 0,0 0 1 0 0,0 0-1 0 0,1-1 1 0 0,-1 0-1 0 0,0-1 1 0 0,0 1-1 0 0,0-2 1 0 0,1 1-1 0 0,-1-1 1 0 0,0 0-1 0 0,1-1 0 0 0,-1 0 139 0 0,-6-3-8529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8:34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4607 0 0,'0'0'102'0'0,"0"0"20"0"0,0 0 6 0 0,0 0 51 0 0,0 0 213 0 0,0 0 96 0 0,0 0 21 0 0,0 0 3 0 0,0 0 0 0 0,0 0 0 0 0,0 0 0 0 0,0 0 0 0 0,0 0 0 0 0,0 0 0 0 0,0 0 0 0 0,0 0 68 0 0,0 0 286 0 0,0 0 124 0 0,0 0 30 0 0,0 0-65 0 0,0 0-290 0 0,0 0-121 0 0,0 0-28 0 0,0 0-72 0 0,0 0-217 0 0,0 0 161 0 0,0 0 100 0 0,0 0 21 0 0,0 0-66 0 0,0 0-222 0 0,0 0 166 0 0,0 0 101 0 0,0 0 21 0 0,0 0-66 0 0,2 0-294 0 0,9 0-133 0 0,1-2-16 0 0,5-2 93 0 0,1-3 1846 0 0,-5 5-1923 0 0,1 1-16 0 0,-13 1 0 0 0,-1 0 0 0 0,1 0 0 0 0,0 0 0 0 0,0 0 0 0 0,0 0 0 0 0,-1 0 0 0 0,1 0 0 0 0,0 1 0 0 0,0-1 0 0 0,-1 0 0 0 0,1 0 0 0 0,0 1 0 0 0,0-1 0 0 0,0 1 0 0 0,-1-1 0 0 0,1 1 0 0 0,-1 0 0 0 0,1-1 0 0 0,-1 1 0 0 0,1 0 0 0 0,-1 0 0 0 0,0-1 0 0 0,1 1 0 0 0,-1 0 0 0 0,0 0 0 0 0,0 0 0 0 0,1 0 0 0 0,-1-1 0 0 0,0 2 0 0 0,0 12 0 0 0,-1 0 0 0 0,-3-1 0 0 0,3-10 0 0 0,-1 1 0 0 0,-11 5 0 0 0,1-5 72 0 0,12-4-61 0 0,0 0 1 0 0,-1 0-1 0 0,1 0 0 0 0,-1 0 0 0 0,1 0 0 0 0,-1 0 1 0 0,1 0-1 0 0,-1 0 0 0 0,1 0 0 0 0,-1-1 0 0 0,1 1 1 0 0,-1 0-1 0 0,1 0 0 0 0,0 0 0 0 0,-1 0 0 0 0,1-1 0 0 0,-1 1 1 0 0,1 0-1 0 0,0 0 0 0 0,-1-1 0 0 0,1 1 0 0 0,-1 0 1 0 0,1-1-1 0 0,0 1 0 0 0,0 0 0 0 0,-1-1 0 0 0,1 1 1 0 0,0 0-1 0 0,0-1 0 0 0,-1 1 0 0 0,1-1 0 0 0,0 1 1 0 0,0-1-12 0 0,-1-1 74 0 0,1 0 1 0 0,-1 0 0 0 0,1 0 0 0 0,0 0-1 0 0,0 0 1 0 0,0 0 0 0 0,0 0-1 0 0,0 0 1 0 0,1-1-75 0 0,0-6 311 0 0,1 0 1 0 0,0 1-1 0 0,4-9-311 0 0,0 6 0 0 0,-4 9 0 0 0,10-5 0 0 0,-7 4 0 0 0,7-1 0 0 0,2 2 0 0 0,-1 3 0 0 0,-4 5 0 0 0,-5 6 0 0 0,-6 0 0 0 0,1-9 0 0 0,-1 1 0 0 0,-11 5 0 0 0,1-2 0 0 0,0-4 0 0 0,10-3 0 0 0,0 0 0 0 0,1-1 0 0 0,-1 1 0 0 0,1 0 0 0 0,0-1 0 0 0,-1 1 0 0 0,1-1 0 0 0,0 0 0 0 0,-1 1 0 0 0,1-1 0 0 0,0 0 0 0 0,0 0 0 0 0,0 0 0 0 0,-1 0 0 0 0,-1 0 0 0 0,-12-11 0 0 0,9 5 0 0 0,6 7 0 0 0,0 0 0 0 0,0 0 0 0 0,0 0 0 0 0,0 0 0 0 0,0 0 0 0 0,1 0 0 0 0,-1 0 0 0 0,0 0 0 0 0,0 0 0 0 0,0 0 0 0 0,0 0 0 0 0,0 0 0 0 0,0 0 0 0 0,1 0 0 0 0,-1-1 0 0 0,0 1 0 0 0,0 0 0 0 0,0 0 0 0 0,0 0 0 0 0,0 0 0 0 0,0 0 0 0 0,0 0 0 0 0,0 0 0 0 0,0 0 0 0 0,1 0 0 0 0,-1-1 0 0 0,0 1 0 0 0,0 0 0 0 0,0 0 0 0 0,0 0 0 0 0,0 0 0 0 0,0 0 0 0 0,0 0 0 0 0,0 0 0 0 0,0-1 0 0 0,0 1 0 0 0,0 0 0 0 0,0 0 0 0 0,0 0 0 0 0,0 0 0 0 0,0 0 0 0 0,0 0 0 0 0,0-1 0 0 0,0 1 0 0 0,0 0 0 0 0,0 0 0 0 0,0 0 0 0 0,0 0 0 0 0,0 0 0 0 0,0 0 0 0 0,0 0 0 0 0,-1-1 0 0 0,1 1 0 0 0,0 0 0 0 0,0 0 0 0 0,0 0 0 0 0,0 0 0 0 0,0 0 0 0 0,0 0 0 0 0,0 0 0 0 0,0 0 0 0 0,0 0 0 0 0,-1-1 0 0 0,9 4 0 0 0,-7-3 0 0 0,0 1-186 0 0,0 0 0 0 0,1-1-1 0 0,-1 1 1 0 0,1 0 0 0 0,-1-1 0 0 0,1 0 0 0 0,-1 1-1 0 0,1-1 1 0 0,-1 0 0 0 0,1 0 0 0 0,0 0-1 0 0,-1 0 1 0 0,1 0 0 0 0,-1 0 0 0 0,1 0 186 0 0,13-2-1023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8:43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70 131 8287 0 0,'0'0'382'0'0,"0"0"-8"0"0,0 0-170 0 0,0 0 176 0 0,0 0 107 0 0,0 0 22 0 0,0 0-66 0 0,1-2-294 0 0,1 0 143 0 0,-1 0 0 0 0,1-1 0 0 0,-1 1 0 0 0,0-1 0 0 0,1 1 0 0 0,-1-1 0 0 0,0 0 0 0 0,-1 1 0 0 0,1-1 0 0 0,0 0 0 0 0,-1 0 0 0 0,0-2-292 0 0,0 3 512 0 0,2 0 0 0 0,27-39 1192 0 0,-18 20-336 0 0,-10 20-925 0 0,-2-4-273 0 0,2-11-103 0 0,-1 14 304 0 0,0 2 117 0 0,0 0 21 0 0,0 0-66 0 0,0 0-222 0 0,0 0 166 0 0,-4-3 950 0 0,1 8-925 0 0,-2 15-685 0 0,3-13 402 0 0,-9 26-129 0 0,-2 0 0 0 0,-12 23 0 0 0,-15 19 0 0 0,25-50 0 0 0,8-14 0 0 0,5 2 0 0 0,4-2 0 0 0,-2-11-2 0 0,0 1 0 0 0,1-1 0 0 0,-1 0-1 0 0,0 0 1 0 0,0 0 0 0 0,1 0 0 0 0,-1 1-1 0 0,0-1 1 0 0,1 0 0 0 0,-1 0 0 0 0,0 0 0 0 0,1 0-1 0 0,-1 0 1 0 0,0 0 0 0 0,1 0 0 0 0,-1 0 0 0 0,0 0-1 0 0,1 0 1 0 0,-1 0 0 0 0,0 0 0 0 0,0 0 0 0 0,1 0-1 0 0,-1 0 1 0 0,0 0 0 0 0,1 0 0 0 0,-1-1 0 0 0,0 1-1 0 0,1 0 1 0 0,-1 0 2 0 0,27-22-3609 0 0,-25 20 1657 0 0,-2 2-80 0 0,0 0-15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8:44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8287 0 0,'0'0'191'0'0,"0"0"26"0"0,0 0 9 0 0,0 0 110 0 0,0 0 444 0 0,0 0 196 0 0,0 0 42 0 0,0 0-63 0 0,0 0-290 0 0,0 0-121 0 0,0 0-28 0 0,0 0-4 0 0,0 0 0 0 0,0 0 0 0 0,0 0 0 0 0,0 0 0 0 0,2 2 0 0 0,5 4-5 0 0,-5-4-243 0 0,0 0-1 0 0,0 0 1 0 0,0 0 0 0 0,0 0-1 0 0,1 0 1 0 0,-1-1 0 0 0,0 1-1 0 0,1-1 1 0 0,0 1 0 0 0,-1-1-1 0 0,1 0 1 0 0,1 0-264 0 0,8 0 213 0 0,1 0 1 0 0,0-1 0 0 0,-1-1-1 0 0,1 0 1 0 0,-1 0 0 0 0,1-2-1 0 0,-1 1 1 0 0,0-2 0 0 0,1 1-1 0 0,9-6-213 0 0,39-10-71 0 0,-35 12 71 0 0,32-5 0 0 0,-58 11 0 0 0,0 1 0 0 0,1 0 0 0 0,-1 0 0 0 0,0 0 0 0 0,0 0 0 0 0,1 0 0 0 0,-1 0 0 0 0,0 0 0 0 0,0 0 0 0 0,1-1 0 0 0,-1 1 0 0 0,0 0 0 0 0,1 0 0 0 0,-1 0 0 0 0,0 0 0 0 0,0 0 0 0 0,1 1 0 0 0,-1-1 0 0 0,0 0 0 0 0,1 0 0 0 0,-1 0 0 0 0,0 0 0 0 0,0 0 0 0 0,1 0 0 0 0,-1 0 0 0 0,0 0 0 0 0,0 1 0 0 0,1-1 0 0 0,-1 0 0 0 0,0 0 0 0 0,0 0 0 0 0,0 1 0 0 0,1-1 0 0 0,-1 0 0 0 0,0 0 0 0 0,0 0 0 0 0,0 1 0 0 0,0-1 0 0 0,1 0 0 0 0,-1 0 0 0 0,0 1 0 0 0,0-1 0 0 0,0 0 0 0 0,0 1 0 0 0,0-1 0 0 0,0 0 0 0 0,0 0 0 0 0,0 1 0 0 0,0-1 0 0 0,0 0 0 0 0,0 1 0 0 0,0-1 0 0 0,0 0 0 0 0,0 0 0 0 0,0 1 0 0 0,0-1 0 0 0,0 0 0 0 0,0 0 0 0 0,0 1 0 0 0,-1-1 0 0 0,1 0 0 0 0,0 0 0 0 0,0 1 0 0 0,0-1 0 0 0,0 0 0 0 0,-1 0 0 0 0,1 1 0 0 0,0-1 0 0 0,0 0 0 0 0,-1 0 0 0 0,-1 4-33 0 0,0 0 0 0 0,0-1 0 0 0,-1 1 0 0 0,1-1 0 0 0,-3 3 33 0 0,1-2-236 0 0,3-3-239 0 0,-1 1 132 0 0,0 0 0 0 0,1 0 0 0 0,-1-1-1 0 0,0 1 1 0 0,0-1 0 0 0,0 0 0 0 0,-2 1 343 0 0,3-1-395 0 0,1-1 188 0 0,-1 1-1 0 0,0-1 1 0 0,0 0 0 0 0,1 1 0 0 0,-1-1-1 0 0,0 0 1 0 0,0 0 0 0 0,0 1 0 0 0,1-1-1 0 0,-1 0 1 0 0,0 0 0 0 0,0 0 0 0 0,0 0-1 0 0,0 0 1 0 0,1 0 0 0 0,-2 0 207 0 0,-2 0-668 0 0,-8 3-1379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4:09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59 13823 0 0,'-3'0'315'0'0,"-1"0"-114"0"0,0 1-1 0 0,0-1 1 0 0,-1 1-1 0 0,1 0 1 0 0,-4 2-201 0 0,-12 2 265 0 0,19-5 100 0 0,-4 0 952 0 0,7 0 359 0 0,11-1-1017 0 0,60-14 326 0 0,143-27-751 0 0,-169 35-2198 0 0,-22 2 941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5:18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20 130 10135 0 0,'-7'-34'826'0'0,"5"22"-701"0"0,0 1 0 0 0,-1-1 1 0 0,-1 0-126 0 0,3 11 746 0 0,0-5 351 0 0,1 3 428 0 0,2 4 3248 0 0,2 6-4561 0 0,1-1 1 0 0,-1 1-1 0 0,0 0 0 0 0,0 0 1 0 0,0 1-1 0 0,-1-1 1 0 0,-1 1-1 0 0,1 0 0 0 0,0 4-212 0 0,4 20 59 0 0,1 27-59 0 0,-4-32 23 0 0,1 8-23 0 0,-1 29 0 0 0,-4-48 0 0 0,0-1 0 0 0,-1 1 0 0 0,-1-1 0 0 0,-1 0 0 0 0,-2 7 0 0 0,1-11 0 0 0,-1-2 72 0 0,3-7 299 0 0,2-2 117 0 0,0 0 21 0 0,0 0-66 0 0,0-9-408 0 0,1 0 1 0 0,0 0 0 0 0,0 0-1 0 0,0 0 1 0 0,2-2-36 0 0,-1 0-5 0 0,0 1 1 0 0,0-1 0 0 0,-1-8 4 0 0,2-63 0 0 0,0 51 0 0 0,-2-1 0 0 0,-2 1 0 0 0,-3-28 0 0 0,4 55 0 0 0,-1-1 0 0 0,-7-11 0 0 0,2 5 0 0 0,3 7 0 0 0,-5 0 0 0 0,8 3 0 0 0,0 1 0 0 0,0 0 0 0 0,0 0 0 0 0,0 0 0 0 0,0 0 0 0 0,0-1 0 0 0,0 1 0 0 0,0 0 0 0 0,0 0 0 0 0,0 0 0 0 0,0-1 0 0 0,0 1 0 0 0,0 0 0 0 0,0 0 0 0 0,0 0 0 0 0,0 0 0 0 0,0-1 0 0 0,1 1 0 0 0,-1 0 0 0 0,0 0 0 0 0,0 0 0 0 0,0 0 0 0 0,0 0 0 0 0,0-1 0 0 0,0 1 0 0 0,0 0 0 0 0,0 0 0 0 0,1 0 0 0 0,-1 0 0 0 0,0 0 0 0 0,0 0 0 0 0,0 0 0 0 0,0-1 0 0 0,0 1 0 0 0,1 0 0 0 0,-1 0 0 0 0,0 0 0 0 0,0 0 0 0 0,0 0 0 0 0,0 0 0 0 0,1 0 0 0 0,-1 0 0 0 0,0 0 0 0 0,0 0 0 0 0,0 0 0 0 0,1 0 0 0 0,-1 0 0 0 0,0 0 0 0 0,14-5 0 0 0,-10 4 0 0 0,24-11-22 0 0,-5 3 1484 0 0,17-5-1462 0 0,-18 7 274 0 0,-15 4-227 0 0,1 0 1 0 0,0 1 0 0 0,0 0 0 0 0,0 0 0 0 0,0 1-1 0 0,0 0 1 0 0,4 1-48 0 0,-10-1 0 0 0,-1 1 0 0 0,0 0 0 0 0,0 0 0 0 0,0 1 0 0 0,0-1 0 0 0,0 0 0 0 0,0 0 0 0 0,0 0 0 0 0,0 1 0 0 0,-1-1 0 0 0,1 0 0 0 0,0 1 0 0 0,1 0 0 0 0,0 0 0 0 0,0 2 0 0 0,0-1 0 0 0,0 0 0 0 0,0 0 0 0 0,0 1 0 0 0,-1-1 0 0 0,1 1 0 0 0,-1-1 0 0 0,1 1 0 0 0,-1 0 0 0 0,0 0 0 0 0,0 0 0 0 0,0-1 0 0 0,-1 1 0 0 0,1 0 0 0 0,-1 1 0 0 0,2 7 0 0 0,0 0 0 0 0,-1 1 0 0 0,-1 6 0 0 0,0-9 0 0 0,0-1 0 0 0,0 1 0 0 0,1-1 0 0 0,1 3 0 0 0,3 6 0 0 0,1 0 0 0 0,4 8 0 0 0,-1-2 0 0 0,-1 1 0 0 0,0 0 0 0 0,-2 0 0 0 0,0 3 0 0 0,-4-13 0 0 0,3 28 0 0 0,-4-37 0 0 0,0-3 0 0 0,0-1 0 0 0,0 1 0 0 0,-1 0 0 0 0,1-1 0 0 0,-1 1 0 0 0,1 0 0 0 0,-1 0 0 0 0,0-1 0 0 0,0 1 0 0 0,0 0 0 0 0,0 1 0 0 0,1 1 0 0 0,2 16 0 0 0,-4-9 0 0 0,0 2 0 0 0,-3-4-64 0 0,3-9-24 0 0,-1 1-1 0 0,1-1 1 0 0,-1 0-1 0 0,1 1 1 0 0,0-1-1 0 0,-1 0 1 0 0,1 0-1 0 0,-1 0 1 0 0,1 0-1 0 0,0 0 1 0 0,-1-1-1 0 0,1 1 1 0 0,-1 0-1 0 0,1-1 1 0 0,0 1-1 0 0,-1-1 1 0 0,1 1-1 0 0,0-1 1 0 0,0 1-1 0 0,-1-1 1 0 0,0-1 88 0 0,-30-19-3926 0 0,27 17 2468 0 0,-5-4-5364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8:44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0 11975 0 0,'0'0'267'0'0,"0"0"42"0"0,0 0 17 0 0,0 0-28 0 0,-2 2-58 0 0,-7 3 236 0 0,2 0 1331 0 0,4 0 3794 0 0,6 5-5446 0 0,5 1-138 0 0,-6-9 62 0 0,-1-1 0 0 0,1 1 1 0 0,-1-1-1 0 0,1 0 0 0 0,0 1 0 0 0,0-1 0 0 0,0 0 0 0 0,-1 0 0 0 0,1 0 0 0 0,0 0 0 0 0,0 0 1 0 0,0 0-1 0 0,1-1 0 0 0,-1 1 0 0 0,0-1 0 0 0,2 1-79 0 0,31 7 782 0 0,-16-2-782 0 0,-15-3 0 0 0,0 1 0 0 0,-2-3 0 0 0,0 0 0 0 0,1 1 0 0 0,-1-1 0 0 0,0 1 0 0 0,0 0 0 0 0,0 0 0 0 0,0 0 0 0 0,-1 0 0 0 0,1 0 0 0 0,0 0 0 0 0,-1 0 0 0 0,1 1 0 0 0,-1-1 0 0 0,1 2 0 0 0,0 9 0 0 0,-3-6 0 0 0,0 0 0 0 0,0 0 0 0 0,-1 0 0 0 0,0 0 0 0 0,-1 0 0 0 0,1 0 0 0 0,-1-1 0 0 0,0 1 0 0 0,-1-1 0 0 0,0 0 0 0 0,0 0 0 0 0,0 0 0 0 0,-4 3 0 0 0,-11 11 0 0 0,0-1 0 0 0,-1-1 0 0 0,-2 0 0 0 0,8-6 0 0 0,-23 18 1240 0 0,-16 7-1240 0 0,-16 12 808 0 0,55-39-808 0 0,3-4 0 0 0,10-6 0 0 0,1 0 0 0 0,-1 0 0 0 0,1 0 0 0 0,-1 1 0 0 0,0-1 0 0 0,1 0 0 0 0,-1 0 0 0 0,1 0 0 0 0,-1 0 0 0 0,1 0 0 0 0,-1-1 0 0 0,1 1 0 0 0,-1 0 0 0 0,0 0 0 0 0,1 0 0 0 0,-1 0 0 0 0,1-1 0 0 0,-1 1 0 0 0,1 0 0 0 0,-1-1 0 0 0,1 1 0 0 0,0-1 0 0 0,-1 1 0 0 0,1 0 0 0 0,0-1 0 0 0,-1 1 0 0 0,1-1 0 0 0,0 1 0 0 0,0-1 0 0 0,-1 1 0 0 0,1-1 0 0 0,0 1 0 0 0,0-1 0 0 0,0 1 0 0 0,0-1 0 0 0,-1-3 0 0 0,1 1 0 0 0,0-1 0 0 0,0 1 0 0 0,1-1 0 0 0,-1 1 0 0 0,1-1 0 0 0,-1 1 0 0 0,1-1 0 0 0,0 1 0 0 0,1 0 0 0 0,-1-1 0 0 0,0 1 0 0 0,1 0 0 0 0,0 0 0 0 0,0 0 0 0 0,0 0 0 0 0,0 0 0 0 0,0 1 0 0 0,0-1 0 0 0,1 1 0 0 0,0-1 0 0 0,1-1 0 0 0,7-4 0 0 0,-1-1 0 0 0,1 2 0 0 0,1-1 0 0 0,-1 2 0 0 0,5-3 0 0 0,-3 4 0 0 0,0 2 0 0 0,-8 2 0 0 0,7 1 0 0 0,14 11 0 0 0,-22-9 0 0 0,-3-1 0 0 0,1 0 0 0 0,-1-1 0 0 0,0 1 0 0 0,1 0 0 0 0,-1 0 0 0 0,0 0 0 0 0,0 0 0 0 0,1 1 0 0 0,-1-1 0 0 0,0 0 0 0 0,0 0 0 0 0,0 1 0 0 0,0-1 0 0 0,-1 0 0 0 0,1 1 0 0 0,0-1 0 0 0,-1 1 0 0 0,1-1 0 0 0,0 1 0 0 0,-1 0 0 0 0,2 3 0 0 0,1 1 0 0 0,-2 0 0 0 0,1 0 0 0 0,0 5 0 0 0,0-3 0 0 0,0-1 0 0 0,0 1 0 0 0,0-1 0 0 0,1 0 0 0 0,0 0 0 0 0,0 0 0 0 0,1 0 0 0 0,0 0 0 0 0,3 5 0 0 0,0-1 0 0 0,6-4 0 0 0,2-5 0 0 0,15-8 0 0 0,-13 1 43 0 0,-15 2-90 0 0,-2 1-150 0 0,2 1-854 0 0,3-12-1899 0 0,-4 0 1416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8:48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12 6447 0 0,'0'0'142'0'0,"0"0"22"0"0,0 0 13 0 0,0 0 55 0 0,0 0 181 0 0,0 0 78 0 0,0 0 18 0 0,0 0 71 0 0,0 0 286 0 0,0 0 124 0 0,0 0 30 0 0,0 0-65 0 0,0 0-290 0 0,0 0-121 0 0,0 0-28 0 0,0 0-72 0 0,0 0-217 0 0,0 0 161 0 0,-7-5 1052 0 0,1 4-1219 0 0,4 1 166 0 0,2 0 101 0 0,0 0 21 0 0,0 0-66 0 0,0 0-222 0 0,0 0 166 0 0,-20-5 1661 0 0,18 5-1560 0 0,2 0 21 0 0,0 0-66 0 0,-1 2-294 0 0,-4 6-133 0 0,-1-1-80 0 0,5-5-273 0 0,1-2-138 0 0,0 0-33 0 0,0 0-4 0 0,0 0 0 0 0,0 0 0 0 0,0 0 0 0 0,0 0 70 0 0,0 0 220 0 0,0 0-164 0 0,0 0-102 0 0,0 0-22 0 0,0 0 68 0 0,-2-2 486 0 0,-3 1-123 0 0,-4 10 2012 0 0,8-7-1562 0 0,1-2 117 0 0,0 0 21 0 0,0 0-66 0 0,-2 1-294 0 0,-5 6-133 0 0,-3 2-16 0 0,4 1 72 0 0,5-8 299 0 0,1-2 117 0 0,0 0 21 0 0,0 0-66 0 0,-2 0-294 0 0,-7 3-133 0 0,-2-1-16 0 0,0-1 0 0 0,3 1 72 0 0,6-1 299 0 0,2-1 117 0 0,0 0 21 0 0,0 0-66 0 0,2 0-294 0 0,15-2-130 0 0,-17 2-18 0 0,32-8-5 0 0,-27 5 4 0 0,-1 1 0 0 0,14-1 0 0 0,-5 2 0 0 0,8 1 0 0 0,-10-2 0 0 0,-3 0 0 0 0,4-3 0 0 0,1 3 0 0 0,0 2 0 0 0,7-1 0 0 0,-1 2 0 0 0,-6-2 0 0 0,-2-4 0 0 0,-3-3 0 0 0,-8 8 0 0 0,0 0 0 0 0,0 0 0 0 0,0 0 0 0 0,-1-1 0 0 0,1 1 0 0 0,0 0 0 0 0,0 0 0 0 0,0 0 0 0 0,0 0 0 0 0,0-1 0 0 0,0 1 0 0 0,0 0 0 0 0,0 0 0 0 0,0 0 0 0 0,0-1 0 0 0,0 1 0 0 0,-1 0 0 0 0,1 0 0 0 0,0 0 0 0 0,0 0 0 0 0,0 0 0 0 0,0-1 0 0 0,0 1 0 0 0,-1 0 0 0 0,1 0 0 0 0,0 0 0 0 0,0 0 0 0 0,0 0 0 0 0,-1 0 0 0 0,1 0 0 0 0,0 0 0 0 0,0 0 0 0 0,0 0 0 0 0,-7-1-64 0 0,6 1-273 0 0,1 0-138 0 0,0 0-33 0 0,0 0-140 0 0,0 0-572 0 0,0 0-253 0 0,0 0-1108 0 0,0 0-4241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8:48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10135 0 0,'-1'2'231'0'0,"-1"1"-90"0"0,-5 5 296 0 0,5-7-406 0 0,0 0 0 0 0,-1 0 0 0 0,1 0-1 0 0,-1 0 1 0 0,1 0 0 0 0,-1 0 0 0 0,1-1 0 0 0,-1 1-31 0 0,-30 2 1480 0 0,31-3-968 0 0,1 1 0 0 0,0-1-305 0 0,1 0-1 0 0,-1 0 0 0 0,0 0 0 0 0,1 1 1 0 0,-1-1-1 0 0,1 0 0 0 0,-1 0 0 0 0,1 0 0 0 0,-1 1 1 0 0,1-1-1 0 0,-1 0 0 0 0,1 1 0 0 0,-1-1 1 0 0,1 0-1 0 0,0 1 0 0 0,-1-1 0 0 0,1 1 1 0 0,-1-1-1 0 0,1 1 0 0 0,0-1 0 0 0,-1 1 1 0 0,1 0-207 0 0,14-1 6394 0 0,-3-1-5454 0 0,-2 0-940 0 0,-1 1 0 0 0,0 0 0 0 0,0 0 0 0 0,0 1 0 0 0,4 1 0 0 0,-2-2 0 0 0,23 3 0 0 0,9 6 0 0 0,0-2 0 0 0,-38-5 0 0 0,17 2 0 0 0,-8-5 0 0 0,-1-4 0 0 0,-7-3-201 0 0,-4 6-850 0 0,-1 2-385 0 0,-2-1-1273 0 0,-7-4-4798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8:49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1 273 4607 0 0,'0'0'354'0'0,"2"-1"-233"0"0,2-3 16 0 0,0 1 0 0 0,0-1-1 0 0,0 0 1 0 0,0 0 0 0 0,-1 0-137 0 0,1-2 764 0 0,0 0 0 0 0,0 0 0 0 0,0-1 0 0 0,-1 1 0 0 0,0-1 0 0 0,-1 0 0 0 0,1 1 0 0 0,-1-1 0 0 0,-1 0 0 0 0,1-1-764 0 0,1-25 2697 0 0,-3 31-2117 0 0,1 1-383 0 0,0-1 0 0 0,-1 1 0 0 0,1-1-1 0 0,-1 1 1 0 0,1-1 0 0 0,-1 1 0 0 0,1-1-1 0 0,-1 1 1 0 0,0-1 0 0 0,0 1 0 0 0,0-1 0 0 0,0 0-197 0 0,-3-15 2203 0 0,2 13-1919 0 0,0 0 0 0 0,1 0 0 0 0,-1 1 0 0 0,1-1-1 0 0,-1 0 1 0 0,1 0 0 0 0,0 0 0 0 0,1-2-284 0 0,-1 4 0 0 0,0 1 0 0 0,0-1 0 0 0,0 1 0 0 0,0-1 0 0 0,0 0 0 0 0,0 1 0 0 0,1-1 0 0 0,-1 1 0 0 0,0 0 0 0 0,1-1 0 0 0,0 1 0 0 0,-1-1 0 0 0,1 0 0 0 0,1-1 0 0 0,6-14 0 0 0,-4 13 0 0 0,0 1 0 0 0,4-8 0 0 0,0 5 72 0 0,-7 6-18 0 0,-1 0-1 0 0,1 1 1 0 0,0-1 0 0 0,0 1-1 0 0,-1-1 1 0 0,1 1 0 0 0,0-1-1 0 0,-1 1 1 0 0,1-1 0 0 0,0 1-1 0 0,-1 0 1 0 0,1-1 0 0 0,-1 1-1 0 0,1 0 1 0 0,-1 0 0 0 0,1-1-54 0 0,0 2 32 0 0,0 0 0 0 0,0 0 0 0 0,0 0 0 0 0,0 0 0 0 0,-1 1 1 0 0,1-1-1 0 0,0 0 0 0 0,-1 0 0 0 0,0 0 0 0 0,1 1 0 0 0,-1-1 0 0 0,0 0 1 0 0,0 0-1 0 0,0 1 0 0 0,0-1 0 0 0,-1 0 0 0 0,1 0 0 0 0,-1 2-32 0 0,-2 6 164 0 0,0 1 1 0 0,0-1-1 0 0,-3 4-164 0 0,1-1 46 0 0,-26 60-46 0 0,16-42 0 0 0,3 0 0 0 0,-1 6 0 0 0,10-30 0 0 0,2-3 0 0 0,0 1 0 0 0,0 0 0 0 0,0-1 0 0 0,1 1 0 0 0,0 0 0 0 0,-1 1 0 0 0,1 5 0 0 0,5-1 0 0 0,-4-10-29 0 0,0 1-1 0 0,0-1 0 0 0,0 0 1 0 0,-1 1-1 0 0,1-1 1 0 0,0 0-1 0 0,0 0 0 0 0,0 0 1 0 0,0 0-1 0 0,0 0 1 0 0,0 0-1 0 0,0 0 1 0 0,0 0-1 0 0,0 0 0 0 0,0 0 1 0 0,0 0-1 0 0,0-1 1 0 0,0 1-1 0 0,0 0 1 0 0,-1-1-1 0 0,1 1 0 0 0,0-1 1 0 0,0 1-1 0 0,0-1 1 0 0,0 1-1 0 0,0-1 30 0 0,20-17-1331 0 0,10-20-4226 0 0,-20 24 3510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8:50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13823 0 0,'0'0'315'0'0,"0"0"45"0"0,0 0 21 0 0,0 0-49 0 0,0 2-220 0 0,-2 5-29 0 0,1-5 282 0 0,1-2 122 0 0,0 0 22 0 0,0 0 3 0 0,0 0 0 0 0,0 0 0 0 0,0 0 0 0 0,0 0 0 0 0,4 15 2048 0 0,-2-13-2461 0 0,0 1-1 0 0,0-1 0 0 0,1 0 1 0 0,-1 0-1 0 0,0 0 1 0 0,1 0-1 0 0,-1 0 1 0 0,1 0-1 0 0,-1-1 1 0 0,1 1-1 0 0,0-1 0 0 0,0 0 1 0 0,0 0-1 0 0,0 0 1 0 0,0 0-1 0 0,0 0 1 0 0,0-1-1 0 0,0 1-98 0 0,5 0-23 0 0,0 0-1 0 0,0 0 1 0 0,0-1 0 0 0,0 0-1 0 0,0 0 1 0 0,5-2 23 0 0,9-1-34 0 0,19-4 107 0 0,4-2-73 0 0,-35 7-73 0 0,0-1 0 0 0,0-1-1 0 0,0 1 1 0 0,0-2-1 0 0,-1 1 1 0 0,8-6 73 0 0,-15 9-475 0 0,-2 1-1431 0 0,0 0-5600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8:50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11519 0 0,'-2'0'887'0'0,"-15"4"998"0"0,15-3-151 0 0,2-1 80 0 0,0 0-190 0 0,0 0-840 0 0,0 0-369 0 0,0 0-79 0 0,0 0-1 0 0,0 0 54 0 0,0 0 24 0 0,0 0 3 0 0,2-1-20 0 0,15 0-53 0 0,-1 0 1 0 0,1 1-1 0 0,-1 0 0 0 0,1 1 1 0 0,-1 1-1 0 0,3 2-343 0 0,-17-4 21 0 0,0 1 0 0 0,0 0 0 0 0,-1 0 0 0 0,1 0 0 0 0,-1 0 0 0 0,1 0 0 0 0,-1 0 0 0 0,1 0 1 0 0,-1 1-1 0 0,1-1 0 0 0,-1 1-21 0 0,5 3 47 0 0,13 12 82 0 0,-19-16-126 0 0,1 0 1 0 0,-1-1-1 0 0,0 1 0 0 0,1 0 0 0 0,-1-1 1 0 0,0 1-1 0 0,0 0 0 0 0,1-1 0 0 0,-1 1 1 0 0,0 0-1 0 0,0 0 0 0 0,0-1 0 0 0,0 1 1 0 0,0 0-1 0 0,0 0 0 0 0,0-1 0 0 0,0 1 1 0 0,-1 0-1 0 0,1-1 0 0 0,0 1-3 0 0,0 2 10 0 0,0 2 10 0 0,-1 1-1 0 0,1-1 1 0 0,-1 1 0 0 0,0-1-1 0 0,0 1 1 0 0,0-1 0 0 0,-1 0 0 0 0,0 1-1 0 0,0-1 1 0 0,0 0 0 0 0,-1 0-1 0 0,0-1 1 0 0,0 1 0 0 0,0 0 0 0 0,0-1-1 0 0,-1 0 1 0 0,1 0 0 0 0,-1 0-1 0 0,-2 2-19 0 0,-7 5 78 0 0,0-1-1 0 0,0 0 1 0 0,-1-1-1 0 0,0-1 1 0 0,-6 3-78 0 0,-75 31 245 0 0,89-40-243 0 0,-18 7 10 0 0,21-7-12 0 0,4-1 0 0 0,8-2 0 0 0,13-3 0 0 0,-11 1 0 0 0,-1 1 0 0 0,1 0 0 0 0,0 1 0 0 0,0 0 0 0 0,7 1 0 0 0,-14 0 25 0 0,0 0 0 0 0,0 0-1 0 0,0 1 1 0 0,0 0 0 0 0,0-1 0 0 0,0 2-1 0 0,0-1 1 0 0,0 0 0 0 0,0 1 0 0 0,2 1-25 0 0,3 1 52 0 0,-1 0-17 0 0,20 5 214 0 0,-25-9-169 0 0,-3 0 0 0 0,0 0-1 0 0,0 0-6 0 0,0 0-2 0 0,1 1-17 0 0,5 2-120 0 0,-4-2-333 0 0,-2-1-126 0 0,1-2-1671 0 0,1-7-6615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9:36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6140 8796 2039 0 0,'0'0'84'0'0,"0"0"-16"0"0,0 0 46 0 0,0 0 207 0 0,0 0 95 0 0,0 0 21 0 0,0 0 23 0 0,0 0 84 0 0,0-2 38 0 0,15-42 2839 0 0,-14 42-3045 0 0,5-11 352 0 0,38-68 2487 0 0,-43 79-2951 0 0,-1 0-22 0 0,4-5-38 0 0,-2-1 0 0 0,1 0-1 0 0,-1 0 1 0 0,0-1-1 0 0,-1 1 1 0 0,0 0 0 0 0,0 0-1 0 0,-1-1 1 0 0,0 1 0 0 0,0 0-1 0 0,-2-9-203 0 0,2 10 112 0 0,-1 0-1 0 0,1 0 1 0 0,0-1 0 0 0,1 1-1 0 0,0 0 1 0 0,1-5-112 0 0,2-18 321 0 0,2-58 302 0 0,-11 57-274 0 0,1 7-253 0 0,2-2 181 0 0,-6-24-277 0 0,3 25 113 0 0,1-2 0 0 0,2 1 0 0 0,0-17-113 0 0,0 5 57 0 0,0 25-37 0 0,2 0 0 0 0,0 0 0 0 0,1-8-20 0 0,1-7 11 0 0,2-1 48 0 0,0-7 94 0 0,0-24-153 0 0,-4 31 90 0 0,-1 0 1 0 0,-1 0-1 0 0,-1 0 0 0 0,-2 0 1 0 0,-3-10-91 0 0,-30-123 589 0 0,22 67-359 0 0,6 37-160 0 0,3-1 1 0 0,2-22-71 0 0,-2-8 179 0 0,1 3-114 0 0,-4-39 84 0 0,5 79-51 0 0,-3 0 0 0 0,-12-41-98 0 0,13 60 65 0 0,2-1 0 0 0,0 1-1 0 0,2-5-64 0 0,-7-36 89 0 0,7 44-45 0 0,1 0 1 0 0,2 0-1 0 0,0 0 0 0 0,2-5-44 0 0,-1 5 41 0 0,-1 0 0 0 0,0 0 0 0 0,-2 0 0 0 0,-1-7-41 0 0,-3-11 64 0 0,2 0 1 0 0,1-20-65 0 0,-2-26 74 0 0,1 59-22 0 0,-1 1-1 0 0,-4-11-51 0 0,3 16 42 0 0,-11-45 239 0 0,-7-27-139 0 0,11 39-88 0 0,6 26-13 0 0,1 1 0 0 0,0-3-41 0 0,-11-74 74 0 0,8 60 29 0 0,-1-30-103 0 0,-9-86 149 0 0,1 4-22 0 0,12 99-102 0 0,-2-21 14 0 0,4 33-8 0 0,-4-15-31 0 0,2 18 33 0 0,0-28-33 0 0,-5-183 117 0 0,7 203-72 0 0,-2 1 0 0 0,-3-2-45 0 0,4 25 38 0 0,-22-163 170 0 0,5 48-5 0 0,-34-107-203 0 0,45 205 19 0 0,-8-26 37 0 0,-2-5 45 0 0,3-1 0 0 0,3-1-1 0 0,1-32-100 0 0,8 48 61 0 0,3 26 26 0 0,-3-11-87 0 0,-23-181 91 0 0,8 55 82 0 0,13 112-149 0 0,3 15 85 0 0,-2 0 0 0 0,-3 0-1 0 0,-1 1 1 0 0,-3-2-109 0 0,4 15 238 0 0,-6-30-238 0 0,1 5 95 0 0,11 46-67 0 0,0 0-1 0 0,-1 0 0 0 0,-1 1 0 0 0,0 0 0 0 0,0 0 0 0 0,-7-7-27 0 0,-11-17 77 0 0,19 27-40 0 0,-1-1 0 0 0,0 1 0 0 0,0 1 0 0 0,0-1 0 0 0,-1 1 0 0 0,0 0 0 0 0,0 1-1 0 0,-4-3-36 0 0,-16-9 318 0 0,-21-9-318 0 0,44 24 18 0 0,-16-8 29 0 0,0 0 1 0 0,0 2-1 0 0,-1 0 0 0 0,0 2 0 0 0,-15-4-47 0 0,9 1 40 0 0,23 8-34 0 0,-1-1 0 0 0,1 0 0 0 0,-1 1 0 0 0,1 0 1 0 0,-1 0-1 0 0,0 0 0 0 0,0 1-6 0 0,-16-2 46 0 0,8 1-39 0 0,1 1-1 0 0,0 0 0 0 0,-8 1-6 0 0,-43 3 57 0 0,38-3-23 0 0,0 0-1 0 0,-14 4-33 0 0,-59 10 27 0 0,-23 5 10 0 0,73-11-17 0 0,-31 8 24 0 0,47-8-44 0 0,0 1 0 0 0,-11 7 0 0 0,37-15 0 0 0,0-1 0 0 0,1 1 0 0 0,-1-1 0 0 0,0 0 0 0 0,0 0 0 0 0,-5-1 0 0 0,-25 5 0 0 0,-10 4 0 0 0,-2-3 0 0 0,1-1 0 0 0,0-3 0 0 0,-2-2 0 0 0,-8 2 0 0 0,-64-6 0 0 0,25-3 0 0 0,72 4 0 0 0,1 0 0 0 0,0-1 0 0 0,0-1 0 0 0,-6-3 0 0 0,6 1 0 0 0,0 1 0 0 0,-1 2 0 0 0,-19-2 0 0 0,-53 7 0 0 0,14 0 0 0 0,60-1 0 0 0,0 2 0 0 0,1 0 0 0 0,-19 6 0 0 0,-26 2 0 0 0,-6 0 0 0 0,36-5 0 0 0,1-1 0 0 0,-20-1 0 0 0,19-1 0 0 0,22-1 0 0 0,1-1 0 0 0,0 0 0 0 0,-1-1 0 0 0,-10-1 0 0 0,20 1 0 0 0,-51-9-24 0 0,0-3 0 0 0,1-2 0 0 0,-7-5 24 0 0,5 0 0 0 0,-1 3 0 0 0,-7 0 0 0 0,30 11-10 0 0,-2 1 0 0 0,1 2 0 0 0,0 2 0 0 0,0 0 0 0 0,-1 3 0 0 0,-14 3 10 0 0,13-1-53 0 0,23-1 34 0 0,0-2 1 0 0,0 0 0 0 0,0 0-1 0 0,0-1 1 0 0,-1-1-1 0 0,-3-1 19 0 0,-12-3-4 0 0,13 3-3 0 0,1 0 0 0 0,0-2 0 0 0,-1 0 0 0 0,2-1 0 0 0,-1 0 0 0 0,0-1 0 0 0,-1-2 7 0 0,-8-4-4 0 0,0 1 1 0 0,-1 2-1 0 0,-6-1 4 0 0,-19-6 0 0 0,-7-2 0 0 0,-1 3 0 0 0,-1 3 0 0 0,-18 0 0 0 0,-8-2 0 0 0,-4-5 0 0 0,83 17 0 0 0,-26-5 0 0 0,1-2 0 0 0,1-2 0 0 0,0 0 0 0 0,-6-5 0 0 0,2-4 0 0 0,-8-6 0 0 0,-32-18 0 0 0,-153-67 0 0 0,181 84 0 0 0,33 19 0 0 0,0 0 0 0 0,-1 0 0 0 0,-2 1 0 0 0,-2-2 0 0 0,0-1 0 0 0,0-1 0 0 0,1 0 0 0 0,0-2 0 0 0,-7-6 0 0 0,-26-18 0 0 0,-42-35 0 0 0,63 48 0 0 0,0-1 0 0 0,0-2 0 0 0,6 4 0 0 0,10 11 0 0 0,2-1 0 0 0,0-1 0 0 0,1 0 0 0 0,0 0 0 0 0,1-1 0 0 0,0 0 0 0 0,2-1 0 0 0,-5-10 0 0 0,-10-24 0 0 0,12 28 0 0 0,1 0 0 0 0,1-1 0 0 0,1 0 0 0 0,1-1 0 0 0,1-2 0 0 0,1-6-15 0 0,1 9-9 0 0,0 1-1 0 0,-2-2 25 0 0,-3-24 0 0 0,3 10 0 0 0,-9-46 0 0 0,14 78-5 0 0,1-1 0 0 0,0 0 0 0 0,0 1-1 0 0,1-1 1 0 0,0 1 0 0 0,0-1 0 0 0,0 1 0 0 0,2-4 5 0 0,5-32-23 0 0,0-28-30 0 0,-8 61 51 0 0,1 1-1 0 0,1-1 1 0 0,0 0 0 0 0,0 1 0 0 0,1 0 0 0 0,1-5 2 0 0,8-27 2 0 0,-5 15-20 0 0,-5 19 8 0 0,0-1 1 0 0,-1 0 0 0 0,0 1 0 0 0,0-1 0 0 0,0-4 9 0 0,-1 10 0 0 0,0-2-4 0 0,0 1-1 0 0,0-1 1 0 0,0 1 0 0 0,0-1-1 0 0,0 1 1 0 0,0 0 0 0 0,1-1-1 0 0,0 1 1 0 0,-1 0 0 0 0,1-1-1 0 0,0 1 1 0 0,0 0 0 0 0,0 0-1 0 0,0-1 1 0 0,0 1 0 0 0,1 0-1 0 0,-1 0 1 0 0,1 0 0 0 0,-1 1-1 0 0,1-1 1 0 0,0 0-1 0 0,0 1 1 0 0,0-1 0 0 0,0 1-1 0 0,0-1 1 0 0,0 1 0 0 0,2-1 4 0 0,25-14-22 0 0,-2 1-32 0 0,-21 11 49 0 0,0 0-1 0 0,0 1 0 0 0,0 0 0 0 0,1 0 1 0 0,-1 0-1 0 0,1 1 0 0 0,0 0 0 0 0,0 0 1 0 0,-1 1-1 0 0,1 0 0 0 0,6-1 6 0 0,1 1-11 0 0,0 0 1 0 0,-1-1-1 0 0,1-1 0 0 0,-1-1 1 0 0,0 0-1 0 0,9-4 11 0 0,3 3 0 0 0,1-1 0 0 0,-18 3 0 0 0,0 0 0 0 0,1 1 0 0 0,-1 1 0 0 0,0-1 0 0 0,2 1 0 0 0,16-3 0 0 0,11-2 0 0 0,-33 5 0 0 0,0 1 0 0 0,0-1 0 0 0,0 0 0 0 0,0 0 0 0 0,0 0 0 0 0,0 0 0 0 0,1-2 0 0 0,11-2 0 0 0,-12 4 0 0 0,0-1 0 0 0,0 1 0 0 0,-1-1 0 0 0,1 1 0 0 0,-1-1 0 0 0,1 0 0 0 0,-1 0 0 0 0,0-1 0 0 0,1 1 0 0 0,-1-1 0 0 0,-1 0 0 0 0,3-1 0 0 0,15-20 0 0 0,-14 17 11 0 0,-5 6 42 0 0,-1-1 0 0 0,0 2-51 0 0,0-1 0 0 0,-1 0 0 0 0,1 1 0 0 0,0-1 0 0 0,0 0 0 0 0,0 1 0 0 0,-1-1 0 0 0,1 1 0 0 0,0-1 0 0 0,-1 1 0 0 0,1-1 0 0 0,-1 0 0 0 0,1 1 0 0 0,0 0 0 0 0,-1-1-1 0 0,1 1 1 0 0,-1-1 0 0 0,0 1 0 0 0,1-1 0 0 0,-1 1 0 0 0,1 0 0 0 0,-1-1 0 0 0,1 1 0 0 0,-1 0 0 0 0,0 0 0 0 0,1 0 0 0 0,-1-1 0 0 0,0 1 0 0 0,1 0 0 0 0,-1 0 0 0 0,0 0 0 0 0,1 0-1 0 0,-1 0 1 0 0,0 0 0 0 0,1 0 0 0 0,-1 0 0 0 0,0 0-2 0 0,0 1 3 0 0,-9-3-3 0 0,9 1-22 0 0,-1 1-1 0 0,1 0 0 0 0,0-1 1 0 0,-1 1-1 0 0,1 0 1 0 0,-1 0-1 0 0,1 0 1 0 0,0 0-1 0 0,-1 0 0 0 0,1 0 1 0 0,-1 0-1 0 0,1 1 1 0 0,0-1-1 0 0,-1 0 1 0 0,1 1-1 0 0,-1-1 0 0 0,1 1 23 0 0,-4 1-165 0 0,3-2-87 0 0,2 0-11 0 0,0 0-158 0 0,0 0-661 0 0,-2 0-285 0 0,-7-1-59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9:36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8751 0 0,'-2'2'674'0'0,"-6"6"-245"0"0,-1 0 0 0 0,0-1 0 0 0,-1-1 0 0 0,1 0 0 0 0,-1 0 0 0 0,-1 0-429 0 0,0 0 1579 0 0,9-5-927 0 0,2-1-11 0 0,-8 7 311 0 0,6-5 2072 0 0,144 108-1104 0 0,-130-101-1851 0 0,1-1-1 0 0,0-1 0 0 0,0 0 1 0 0,0-1-1 0 0,11 3-68 0 0,-11-4 52 0 0,-10-2-41 0 0,2-1-9 0 0,15 1 77 0 0,65-1 387 0 0,-82-2-386 0 0,-3 0 0 0 0,0 0 13 0 0,0 0 58 0 0,0 0 29 0 0,-1 2 4 0 0,-14 15 212 0 0,11-13-319 0 0,1-1 0 0 0,0 1 0 0 0,0 0 1 0 0,0 0-1 0 0,0 0 0 0 0,1 0 0 0 0,-2 4-77 0 0,1 0 51 0 0,0 0 6 0 0,0 0 0 0 0,0 0 1 0 0,-1 0-1 0 0,-5 7-57 0 0,2-3 36 0 0,1 0 0 0 0,0 1 0 0 0,1-1 0 0 0,1 1 0 0 0,-1 2-36 0 0,-12 31 60 0 0,16-42-52 0 0,0 0 0 0 0,0 0 0 0 0,0 1-1 0 0,0-1 1 0 0,0 2-8 0 0,-4 18 33 0 0,-1-5-33 0 0,7-15 0 0 0,1-1 0 0 0,4 8 0 0 0,4-3 0 0 0,3-7 11 0 0,-1-3 31 0 0,-2-6-31 0 0,-5 2-115 0 0,-1 0-1 0 0,0 0 1 0 0,0-1-1 0 0,-1 0 1 0 0,0 1-1 0 0,2-6 105 0 0,12-45-1435 0 0,-16 51 1265 0 0,6-22-1638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9:39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70 139 6447 0 0,'0'0'298'0'0,"0"0"-10"0"0,0 0-50 0 0,0 0 493 0 0,0 0 238 0 0,0-2 45 0 0,-6-15 97 0 0,4 12-372 0 0,0-1 0 0 0,1 0 0 0 0,-1 0 0 0 0,1 0 0 0 0,0 0 0 0 0,0 0 0 0 0,1 0 0 0 0,0 0 0 0 0,0-2-739 0 0,0 7 544 0 0,1-12 416 0 0,0 11-873 0 0,-1 0 0 0 0,0 1 0 0 0,0-1-1 0 0,0 0 1 0 0,0 0 0 0 0,0 1 0 0 0,0-1-1 0 0,-1 0 1 0 0,1 0 0 0 0,0 1 0 0 0,-1-1-1 0 0,1 0 1 0 0,-1 1 0 0 0,0-1 0 0 0,0-1-87 0 0,-1 0 310 0 0,1 1 133 0 0,0 1-294 0 0,-1-7-61 0 0,2 6 283 0 0,0 2 117 0 0,0 0 21 0 0,0 0-66 0 0,-1 3-294 0 0,-2 10-147 0 0,0-1 0 0 0,1 1 1 0 0,1 0-1 0 0,0 0 0 0 0,1 0 0 0 0,0 0 0 0 0,1 3-2 0 0,-1-11 1 0 0,-3 217-1 0 0,2-178 0 0 0,4-2 0 0 0,-2-35 0 0 0,0 0 0 0 0,0 1 0 0 0,-1-1 0 0 0,0 0 0 0 0,0 0 0 0 0,-2 4 0 0 0,1 2 0 0 0,0-12 0 0 0,0-3 0 0 0,-2-11 0 0 0,-2-16 0 0 0,4 19 43 0 0,-2-8-757 0 0,2 0 0 0 0,0-1-1 0 0,2-17 715 0 0,-1 27-794 0 0,0 1 0 0 0,-1-1 0 0 0,0 0 1 0 0,0 1-1 0 0,-1-1 0 0 0,0 0 0 0 0,-2-2 794 0 0,-4-17-2047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9:40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19 193 10135 0 0,'0'0'231'0'0,"0"0"29"0"0,-1 0 19 0 0,-7-1-41 0 0,0-2-44 0 0,6 3 552 0 0,2 0 232 0 0,0 0 40 0 0,0 0-63 0 0,10-10 352 0 0,-4 2-377 0 0,45-54 2654 0 0,-33 43-3015 0 0,-13 13-563 0 0,-1 1-1 0 0,1 0 0 0 0,0 1 0 0 0,0-1 0 0 0,0 1 1 0 0,1 0-1 0 0,-1 0 0 0 0,1 1 0 0 0,1-1-5 0 0,29-15 244 0 0,-31 16-80 0 0,1-1 0 0 0,0 1 0 0 0,-1 0 0 0 0,1 1 0 0 0,0-1 0 0 0,1 1 0 0 0,-1 0 0 0 0,0 1 0 0 0,0 0 0 0 0,1 0 0 0 0,5 0-164 0 0,-6 1 0 0 0,1 0 0 0 0,0 0 0 0 0,-1 1 0 0 0,1 0 0 0 0,0 1 0 0 0,-1-1 0 0 0,5 3 0 0 0,-7-3 0 0 0,0 1 0 0 0,-1 0 0 0 0,1 0 0 0 0,-1 0 0 0 0,0 1 0 0 0,1-1 0 0 0,-1 1 0 0 0,0 0 0 0 0,-1 0 0 0 0,1 0 0 0 0,0 0 0 0 0,-1 0 0 0 0,2 2 0 0 0,1 4 0 0 0,3 3 0 0 0,0 1 0 0 0,-2 0 0 0 0,5 11 0 0 0,-9-20 0 0 0,-1 0 0 0 0,0 1 0 0 0,1 0 0 0 0,-2-1 0 0 0,1 1 0 0 0,0 0 0 0 0,-1-1 0 0 0,0 1 0 0 0,0 0 0 0 0,0 0 0 0 0,-1-1 0 0 0,0 1 0 0 0,0 0 0 0 0,0-1 0 0 0,0 1 0 0 0,-1 0 0 0 0,1-1 0 0 0,-1 0 0 0 0,0 1 0 0 0,-1-1 0 0 0,1 0 0 0 0,-1 0 0 0 0,1 0 0 0 0,-1-1 0 0 0,-3 3 0 0 0,0 1 0 0 0,0-1 0 0 0,-1 1 0 0 0,1-1 0 0 0,-2-1 0 0 0,1 0 0 0 0,-1 0 0 0 0,1 0 0 0 0,-1-1 0 0 0,0 0 0 0 0,-1 0 0 0 0,1-1 0 0 0,-1 0 0 0 0,-1 0 0 0 0,-3 0-71 0 0,7-1 108 0 0,-1 0 1 0 0,1-1-1 0 0,0 0 0 0 0,-3 0-37 0 0,7-1-56 0 0,1 0-1 0 0,-1 0 0 0 0,0-1 0 0 0,0 1 1 0 0,0 0-1 0 0,0 0 0 0 0,1-1 1 0 0,-1 0-1 0 0,0 1 0 0 0,0-1 0 0 0,1 0 1 0 0,-1 0-1 0 0,0 1 0 0 0,1-1 1 0 0,-1-1-1 0 0,-1 0 57 0 0,3 1-172 0 0,-1 1 0 0 0,0-1 0 0 0,1 0 0 0 0,-1 0 0 0 0,0 0 0 0 0,1 0 0 0 0,-1 0 0 0 0,1 0 0 0 0,0 0 0 0 0,-1 0 0 0 0,1 0 0 0 0,0 0 0 0 0,0 0 0 0 0,-1 0 0 0 0,1 0 0 0 0,0-1 172 0 0,1-11-5029 0 0,1-1-1409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5:19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10135 0 0,'0'0'464'0'0,"0"0"-9"0"0,0 0-87 0 0,0 0 728 0 0,0 0 353 0 0,0 0 73 0 0,2-1-125 0 0,2-3-1092 0 0,-1-1 0 0 0,2 2 1 0 0,-1-1-1 0 0,0 1 0 0 0,1-1 0 0 0,-1 1 1 0 0,1 0-1 0 0,0 1 0 0 0,0-1 0 0 0,0 1 0 0 0,4-1-305 0 0,5-1 537 0 0,-1 1 0 0 0,0 0 0 0 0,1 1 0 0 0,4 0-537 0 0,75-8 1128 0 0,-74 6-1181 0 0,5-1-6362 0 0,-10 5-901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9:41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0 8287 0 0,'0'0'382'0'0,"0"0"-8"0"0,-1 2-240 0 0,-19 25 6647 0 0,-11 14-3932 0 0,25-34-2421 0 0,0 0 0 0 0,1 1 0 0 0,-2 3-428 0 0,-7 12 764 0 0,-2 1-433 0 0,2 1-1 0 0,1 0 0 0 0,1 1 1 0 0,1 1-331 0 0,-3 4 734 0 0,3-2-569 0 0,0 0 0 0 0,2 0 0 0 0,2 1 1 0 0,-1 8-166 0 0,-1 19-53 0 0,-1 48 53 0 0,9-84 0 0 0,1 1 0 0 0,1 0 0 0 0,0-1 0 0 0,2 1 0 0 0,1-1 0 0 0,1 3 0 0 0,-2-12 0 0 0,1 0 0 0 0,0-1 0 0 0,0 0 0 0 0,1 1 0 0 0,1-2 0 0 0,0 1 0 0 0,0-1 0 0 0,1 0 0 0 0,0 0 0 0 0,1-1 0 0 0,6 7 0 0 0,-11-13 0 0 0,0-1 0 0 0,0 0 0 0 0,-1 0 0 0 0,2 0 0 0 0,-1 0 0 0 0,0-1 0 0 0,0 1 0 0 0,3 0 0 0 0,10 2 0 0 0,-11-3 0 0 0,-1-1 0 0 0,0 0 0 0 0,0-1 0 0 0,1 1 0 0 0,-1-1 0 0 0,3 0 0 0 0,7-3 0 0 0,-11 2 0 0 0,7-5 0 0 0,2-17 0 0 0,-10 20 0 0 0,-1-1 0 0 0,0 0 0 0 0,0 1 0 0 0,0-1 0 0 0,0 0 0 0 0,0 1 0 0 0,-1-1 0 0 0,0 0 0 0 0,0-2 0 0 0,0 5 0 0 0,-1-1 0 0 0,1 1 0 0 0,-1 0 0 0 0,1-1 0 0 0,-1 1 0 0 0,0 0 0 0 0,1 0 0 0 0,-1 0 0 0 0,0 0 0 0 0,0 0 0 0 0,-1 0 0 0 0,1 0 0 0 0,0 0 0 0 0,-1 0 0 0 0,1 0 0 0 0,-1 0 0 0 0,0 1 0 0 0,1-1 0 0 0,-1 1 0 0 0,-2-2 0 0 0,0 2-463 0 0,0-1-1 0 0,0 0 0 0 0,0 1 1 0 0,0 0-1 0 0,-1 0 1 0 0,1 0-1 0 0,0 1 1 0 0,-1-1-1 0 0,1 1 0 0 0,-1 0 1 0 0,1 0-1 0 0,0 1 1 0 0,-1-1 463 0 0,-5 1-994 0 0,-15-1-1562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9:42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51 6447 0 0,'0'0'142'0'0,"0"0"22"0"0,3 0 13 0 0,15-3 24 0 0,-15 1-163 0 0,-2 0 55 0 0,0 1 63 0 0,0 0-1 0 0,0 0 1 0 0,0 0-1 0 0,0 1 1 0 0,0-1 0 0 0,0-1-1 0 0,0 1 1 0 0,-1 0-1 0 0,1 0 1 0 0,0 0 0 0 0,-1 0-1 0 0,1 0 1 0 0,-1-1-1 0 0,0 1 1 0 0,1 0-1 0 0,-1-1-155 0 0,0 1 234 0 0,1-1 719 0 0,-1 2-288 0 0,1-2-121 0 0,1-8-28 0 0,-2 8-4 0 0,0 2 0 0 0,0 0 0 0 0,0 0 0 0 0,0 0 0 0 0,0 0 0 0 0,0 0 0 0 0,0 0 0 0 0,0 0 0 0 0,0 0 0 0 0,0 0 0 0 0,0 0 0 0 0,0 0-68 0 0,0 3-289 0 0,-1 3-153 0 0,-10 140 15 0 0,11-120-18 0 0,1 1 1 0 0,0 0 0 0 0,2 0-1 0 0,4 13 1 0 0,2-5 800 0 0,-8-33-84 0 0,-2-4-222 0 0,-1-4-456 0 0,-48-110-38 0 0,44 98 0 0 0,0 0 0 0 0,1-1 0 0 0,0 1 0 0 0,2-1 0 0 0,0 1 0 0 0,1-1 0 0 0,1 0 0 0 0,2-19 0 0 0,1 17 0 0 0,-1 18 0 0 0,-1 2 0 0 0,4-8 0 0 0,-3 9 0 0 0,-1 0 0 0 0,1-1 0 0 0,-1 1 0 0 0,1 0 0 0 0,0-1 0 0 0,-1 1 0 0 0,1 0 0 0 0,0 0 0 0 0,-1 0 0 0 0,1 0 0 0 0,0-1 0 0 0,0 1 0 0 0,-1 0 0 0 0,1 0 0 0 0,0 0 0 0 0,29 5 0 0 0,-3 1 0 0 0,0 2 0 0 0,0-2 0 0 0,-11-4 0 0 0,-12-4 0 0 0,-2 0 0 0 0,8-5 0 0 0,-10 7 0 0 0,0-1 0 0 0,1 1 0 0 0,-1 0 0 0 0,0 0 0 0 0,1-1 0 0 0,-1 1 0 0 0,1 0 0 0 0,-1 0 0 0 0,0-1 0 0 0,1 1 0 0 0,-1 0 0 0 0,1 0 0 0 0,-1 0 0 0 0,1 0 0 0 0,-1 0 0 0 0,1 0 0 0 0,-1 0 0 0 0,1 0 0 0 0,-1 0 0 0 0,1 0 0 0 0,-1 0 0 0 0,1 1 0 0 0,-1-1 0 0 0,1 1 0 0 0,-1-1 0 0 0,1 1 0 0 0,-1-1 0 0 0,1 1 0 0 0,-1-1 0 0 0,0 1 0 0 0,1 0 0 0 0,-1-1 0 0 0,0 1 0 0 0,1 0 0 0 0,-1-1 0 0 0,0 1 0 0 0,5 17 0 0 0,-1 0 0 0 0,-1 0 0 0 0,0 0 0 0 0,-1 0 0 0 0,-1 3 0 0 0,6 48 0 0 0,-3-43 4 0 0,-1-4 30 0 0,2 0 0 0 0,5 18-34 0 0,-8-33 249 0 0,7 15 1313 0 0,-4-13-1477 0 0,-4-7-406 0 0,-21-7-1254 0 0,4-4 1576 0 0,0-1-1 0 0,1-1 1 0 0,-8-6-1 0 0,7 4 18 0 0,0 2 0 0 0,-11-6-18 0 0,21 13-166 0 0,-1 1 0 0 0,1 0 0 0 0,-1 1 0 0 0,0-1 0 0 0,0 1 0 0 0,0 1 0 0 0,0-1 0 0 0,0 1 0 0 0,-2 0 166 0 0,6 0-283 0 0,0 1 48 0 0,-12 7 145 0 0,-4 5 90 0 0,12-4 0 0 0,6 4 0 0 0,6 0 0 0 0,6-5 0 0 0,-7-6 7 0 0,0 0-1 0 0,-1 0 1 0 0,1-1-1 0 0,0 1 1 0 0,0-1-1 0 0,0 0 1 0 0,0 0-1 0 0,-1 0 1 0 0,1-1-1 0 0,0 1 1 0 0,0-1 0 0 0,2-1-7 0 0,8-2 131 0 0,0-1 0 0 0,8-4-131 0 0,-15 7 61 0 0,27-20 1364 0 0,-32 21-1410 0 0,0 1 0 0 0,-1-1-1 0 0,1 0 1 0 0,-1 0 0 0 0,1 0 0 0 0,0 0 0 0 0,-1 0 0 0 0,1 0-1 0 0,-1 0 1 0 0,0 0 0 0 0,1-1 0 0 0,0 0-15 0 0,-1 0-1 0 0,1 0-1 0 0,-1 0 1 0 0,1 1 0 0 0,0-1 0 0 0,-1 1-1 0 0,1-1 1 0 0,0 1 0 0 0,0 0-1 0 0,0 0 1 0 0,1-1 1 0 0,1 0-280 0 0,-1 0 1 0 0,0 0-1 0 0,0 0 0 0 0,0 0 0 0 0,0-1 1 0 0,0 1-1 0 0,-1-1 0 0 0,1 0 0 0 0,0-1 280 0 0,3-3-4454 0 0,-5 6-1790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9:43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65 178 8287 0 0,'0'0'191'0'0,"0"0"26"0"0,0-2 9 0 0,10-33 4 0 0,-8 6-154 0 0,-2 27 312 0 0,1 0 110 0 0,1-9 13 0 0,0 1 1 0 0,1 0-1 0 0,1 1 0 0 0,1-5-511 0 0,7-17 1537 0 0,-12 29-1406 0 0,0 1 0 0 0,0 0 0 0 0,0 0 0 0 0,-1 0 0 0 0,1 0 0 0 0,0 0 0 0 0,0-1 0 0 0,-1 1 0 0 0,1 0 0 0 0,0 0 0 0 0,-1 0 0 0 0,0-1-131 0 0,-1-5 4140 0 0,-2 15-3958 0 0,0-1 0 0 0,0 0 0 0 0,1 1 0 0 0,0 0 0 0 0,0 0 0 0 0,0 0 0 0 0,1 0 0 0 0,0 2-182 0 0,-21 277 608 0 0,13-136-608 0 0,2-80 0 0 0,-7 18 0 0 0,12-72 0 0 0,-1 26 0 0 0,3-30 0 0 0,0 0 0 0 0,-3 9 0 0 0,1-6 0 0 0,4-5 72 0 0,-1-9 299 0 0,1-38 1117 0 0,-2 22-1429 0 0,2 0-1 0 0,1-13-58 0 0,3-45-1384 0 0,-5 68 404 0 0,0 1-1 0 0,0 0 0 0 0,0 0 1 0 0,-1-1-1 0 0,1 1 1 0 0,-1-2 980 0 0,0 2-390 0 0,1 0-1657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9:43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10135 0 0,'0'0'464'0'0,"0"0"-9"0"0,0 0-223 0 0,0 0 156 0 0,0 0 100 0 0,0 0 21 0 0,0 0 71 0 0,0 0 286 0 0,0 0 124 0 0,0 0 30 0 0,0 0-65 0 0,0 0-290 0 0,0 0-121 0 0,0 0-28 0 0,0 0-72 0 0,0 3-289 0 0,2 51 691 0 0,-2-35-245 0 0,0 1 1 0 0,2 1-602 0 0,0 5 9 0 0,-1 0-1 0 0,-1 7-8 0 0,2 39-1 0 0,-2-48-2 0 0,-1-14 28 0 0,1 0 0 0 0,1 0 0 0 0,0 7-25 0 0,0-14 371 0 0,-1-3 117 0 0,0 0 21 0 0,0 0-66 0 0,-1-2-294 0 0,-3-8-145 0 0,1 0-1 0 0,1 0 1 0 0,-1 0-1 0 0,2 0 1 0 0,-1-7-4 0 0,-2-56-3 0 0,3 51 4 0 0,1-4-1 0 0,1 0 0 0 0,1 1 0 0 0,4-24 0 0 0,-6 44 0 0 0,3-14 0 0 0,1 8 0 0 0,3 2 0 0 0,4 4 0 0 0,-7 3 0 0 0,16-3 0 0 0,-15 4 0 0 0,-4 1 0 0 0,1 0 0 0 0,0 0 0 0 0,0 0 0 0 0,0 0 0 0 0,0 0 0 0 0,-1 0 0 0 0,1 0 0 0 0,0 1 0 0 0,0-1 0 0 0,-1 1 0 0 0,1-1 0 0 0,1 1 0 0 0,7 2 0 0 0,2-1 0 0 0,-9-2 0 0 0,1 0 0 0 0,-1 1 0 0 0,0 0 0 0 0,1 0 0 0 0,-1 0 0 0 0,0 0 0 0 0,0 1 0 0 0,0-1 0 0 0,0 1 0 0 0,0 0 0 0 0,0 0 0 0 0,8 5 0 0 0,3 4 0 0 0,-11-6 0 0 0,-2-1 0 0 0,6 7 0 0 0,-2 2 0 0 0,-4-10 81 0 0,0 0-1 0 0,0-1 0 0 0,-1 1 1 0 0,1 0-1 0 0,-1 0 0 0 0,1 0 1 0 0,-1 0-1 0 0,0 0 1 0 0,0 0-1 0 0,0 0 0 0 0,-1 0 1 0 0,1 0-1 0 0,-1 0 1 0 0,0 2-81 0 0,-1 2 314 0 0,1-2 129 0 0,-3 5-294 0 0,-1 3-133 0 0,-3-2-16 0 0,-3-3 0 0 0,0-4 0 0 0,11-4 0 0 0,0 0 0 0 0,-1-1 0 0 0,1 1 0 0 0,0 0 0 0 0,0 0 0 0 0,0 0 0 0 0,-1 0 0 0 0,1-1 0 0 0,0 1 0 0 0,0 0 0 0 0,0 0 0 0 0,0 0 0 0 0,-1-1 0 0 0,1 1 0 0 0,0 0 0 0 0,0 0 0 0 0,0 0 0 0 0,0-1 0 0 0,0 1 0 0 0,0 0 0 0 0,0 0 0 0 0,0-1 0 0 0,0 1 0 0 0,-1 0 0 0 0,1 0 0 0 0,0-1 0 0 0,0 1 0 0 0,0 0 0 0 0,1 0 0 0 0,-1-1 0 0 0,0 1 0 0 0,4-9 0 0 0,5 5 0 0 0,-6 3 0 0 0,2 1 0 0 0,11 7 0 0 0,-13-6 0 0 0,1 1 0 0 0,9 12 0 0 0,1 3 0 0 0,-12-12 0 0 0,-1 1 0 0 0,2-2 0 0 0,-1 1 0 0 0,0 0 0 0 0,0 0 0 0 0,0 0 0 0 0,0 0 0 0 0,-1 1 0 0 0,0-1 0 0 0,0 0 0 0 0,-1 1 0 0 0,0-1 0 0 0,0 0 0 0 0,0 1 0 0 0,0 2 0 0 0,-2 0 0 0 0,-1 0 0 0 0,1 0 0 0 0,-1 0 0 0 0,0 0 0 0 0,-1-1 0 0 0,0 1 0 0 0,0-1 0 0 0,-1 0 0 0 0,0 0 0 0 0,0-1 0 0 0,4-4 0 0 0,0 0 0 0 0,-1 0 0 0 0,1 0 0 0 0,0 0 0 0 0,-1 0 0 0 0,0-1 0 0 0,1 1 0 0 0,-1-1 0 0 0,0 1 0 0 0,0-1 0 0 0,0 0 0 0 0,0 0 0 0 0,0 1 0 0 0,0-1 0 0 0,0-1 0 0 0,0 1 0 0 0,-2 0 0 0 0,-8 4 0 0 0,-12 10 0 0 0,12-12 0 0 0,0-4 0 0 0,10 1-116 0 0,1 0 0 0 0,0-1 0 0 0,-1 1-1 0 0,1 0 1 0 0,-1-1 0 0 0,1 1 0 0 0,0-1 0 0 0,-1 0 0 0 0,1 1-1 0 0,0-1 1 0 0,0 0 0 0 0,0 0 0 0 0,-1 0 0 0 0,1 0 0 0 0,0 0-1 0 0,0 0 1 0 0,0 0 0 0 0,1 0 0 0 0,-1 0 0 0 0,0-1 0 0 0,0 1-1 0 0,0 0 1 0 0,1 0 0 0 0,-1-1 0 0 0,0 0 116 0 0,1-2-697 0 0,-1 0 0 0 0,0 0 1 0 0,1 0-1 0 0,0 0 0 0 0,0 0 1 0 0,0 0-1 0 0,1 0 0 0 0,-1 0 1 0 0,1-1 696 0 0,2-15-7082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9:44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0,'0'0'267'0'0,"0"0"42"0"0,0 0 17 0 0,0 0-28 0 0,2 2-196 0 0,4 4 460 0 0,-1 1 0 0 0,0 0 1 0 0,-1 0-1 0 0,0 0 0 0 0,0 0 1 0 0,0 1-1 0 0,0 1-562 0 0,2 4 534 0 0,17 28 725 0 0,-15-28-1155 0 0,-1 0 1 0 0,0 1-1 0 0,-1 0 0 0 0,3 8-104 0 0,-5-9 14 0 0,6 18 699 0 0,-2 0 0 0 0,0 7-713 0 0,2 15 808 0 0,-3-15-197 0 0,-1 0-1 0 0,-2 0 1 0 0,-1 1-611 0 0,-6 252 16 0 0,3-287-16 0 0,-1 36 57 0 0,-2 1 0 0 0,-2-1 0 0 0,-4 15-57 0 0,-9-5 560 0 0,16-46-518 0 0,-2 2-51 0 0,3-4-87 0 0,1-2-4 0 0,0 0-49 0 0,0 0-225 0 0,-3-15-895 0 0,1-4-469 0 0,4 5 52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9:46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2 919 0 0,'0'0'547'0'0,"0"0"1958"0"0,0 0 855 0 0,0 0 175 0 0,0 0-342 0 0,0 0-1559 0 0,0 0-686 0 0,0 0-138 0 0,2 0-82 0 0,74 0 1636 0 0,-58-2-2248 0 0,3 3-88 0 0,-8 2-17 0 0,0-1 42 0 0,-5 2 11 0 0,-4-3-10 0 0,3 0-54 0 0,-5-1-78 0 0,-2 0-110 0 0,0 0-41 0 0,0 0-10 0 0,0 0-109 0 0,0 0-453 0 0,0 0-198 0 0,0 0-1011 0 0,0 0-3904 0 0</inkml:trace>
  <inkml:trace contextRef="#ctx0" brushRef="#br0" timeOffset="1">20 228 9215 0 0,'-2'2'707'0'0,"-1"-1"-582"0"0,-10 11 179 0 0,12-11 522 0 0,0 5 1745 0 0,2-2 2190 0 0,7-3-3906 0 0,-7-1-1173 0 0,9 0 682 0 0,1-2 0 0 0,-1 1 0 0 0,0-1 0 0 0,0-1 0 0 0,0 1 0 0 0,0-2 0 0 0,-1 0 0 0 0,3-1-364 0 0,4-1 288 0 0,-10 4-44 0 0,-3 1-191 0 0,16 2 174 0 0,-10-1-185 0 0,-8 0-43 0 0,-1 0 1 0 0,1 0 0 0 0,-1 0-1 0 0,1 0 1 0 0,-1 0 0 0 0,1 0-1 0 0,-1 0 1 0 0,1 0 0 0 0,-1 1-1 0 0,1-1 1 0 0,-1 0 0 0 0,1 0-1 0 0,-1 0 1 0 0,1 1 0 0 0,-1-1-1 0 0,1 0 1 0 0,-1 0 0 0 0,0 1-1 0 0,1-1 1 0 0,-1 0 0 0 0,1 1-1 0 0,-1-1 1 0 0,0 0-533 0 0,0 0-215 0 0,0 3-1304 0 0,-1 7-5060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9:46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71 6447 0 0,'0'0'298'0'0,"0"-2"-10"0"0,-3-9-188 0 0,-9-24 2752 0 0,11 33-1830 0 0,1 2 2 0 0,0 0 0 0 0,0-1-870 0 0,0 0 0 0 0,0 0-1 0 0,0 0 1 0 0,-1-1-1 0 0,1 1 1 0 0,-1 0 0 0 0,1 0-1 0 0,-1 0 1 0 0,1 0-1 0 0,-1 0 1 0 0,1 0 0 0 0,-2-1-154 0 0,0-4 4507 0 0,0 17-4504 0 0,0 0 1 0 0,1 1 0 0 0,0-1-1 0 0,1 0 1 0 0,1 3-4 0 0,-1 31-1 0 0,-1-15 229 0 0,1-19 176 0 0,-1 1 0 0 0,0-1 0 0 0,0 2-404 0 0,-15 80 608 0 0,14-68-608 0 0,0-14-64 0 0,1-8-273 0 0,1-3-138 0 0,0 0-851 0 0,0 0-3444 0 0,0 0-1474 0 0</inkml:trace>
  <inkml:trace contextRef="#ctx0" brushRef="#br0" timeOffset="1">21 402 10135 0 0,'0'0'464'0'0,"-1"1"-9"0"0,-15 28 1162 0 0,13-22-1037 0 0,2-6 286 0 0,1-1 124 0 0,0 0 30 0 0,0 2-133 0 0,0 12-540 0 0,4-11-366 0 0,-4-3 32 0 0,0 1-1 0 0,0-1 1 0 0,0 0 0 0 0,1 0-1 0 0,-1 0 1 0 0,0 0-1 0 0,0 0 1 0 0,0 0 0 0 0,0 0-1 0 0,0 0 1 0 0,1 0-1 0 0,-1 0 1 0 0,0 0 0 0 0,0 1-1 0 0,0-1 1 0 0,0 0-1 0 0,0 0 1 0 0,0 0 0 0 0,0 0-1 0 0,1 0 1 0 0,-1 0-1 0 0,0 1 1 0 0,0-1 0 0 0,0 0-1 0 0,0 0 1 0 0,0 0-1 0 0,0 0 1 0 0,0 1 0 0 0,0-1-1 0 0,0 0 1 0 0,0 0 0 0 0,0 0-1 0 0,0 0 1 0 0,0 1-1 0 0,0-1 1 0 0,0 0 0 0 0,0 0-13 0 0,3 1 496 0 0,2 1-387 0 0,4 2 537 0 0,0-1 0 0 0,1-1-1 0 0,3 2-645 0 0,-1-2 356 0 0,-9-1-292 0 0,1-1-1 0 0,-1 1 1 0 0,1 0 0 0 0,-1-1-1 0 0,1 0 1 0 0,-1 0 0 0 0,1 0-1 0 0,0 0 1 0 0,-1 0 0 0 0,1-1-1 0 0,-1 0 1 0 0,3 0-64 0 0,-4-1 0 0 0,-1 1 0 0 0,1 0 0 0 0,0 0 0 0 0,0 0 0 0 0,-1 0 0 0 0,1 0 0 0 0,0 0 0 0 0,0 0 0 0 0,0 1 0 0 0,0-1 0 0 0,0 1 0 0 0,0-1 0 0 0,0 1 0 0 0,0 0 0 0 0,0 0 0 0 0,0 0 0 0 0,0 0 0 0 0,0 0 0 0 0,9 0 0 0 0,51-15 0 0 0,-7 2 0 0 0,-21 4 6 0 0,-23 5-41 0 0,-1 1 0 0 0,1 0 1 0 0,0 1-1 0 0,9-1 35 0 0,-18 3-696 0 0,-1 2-257 0 0,0 9-741 0 0,-1-8-2878 0 0,0-3-1228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9:47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13823 0 0,'0'0'315'0'0,"0"0"45"0"0,0 0 21 0 0,0 0-49 0 0,0 0-149 0 0,0 0 194 0 0,0 0 110 0 0,0 0 22 0 0,0 0 3 0 0,-1 2 0 0 0,-11 15 1536 0 0,10-15-1536 0 0,2-2 0 0 0,0 1-69 0 0,-4 6-222 0 0,4-6 166 0 0,-1 0-265 0 0,0 0 0 0 0,1 0 1 0 0,-1-1-1 0 0,0 1 0 0 0,1 0 0 0 0,-1 0 1 0 0,1 0-1 0 0,0 0 0 0 0,-1 0 0 0 0,1 0 1 0 0,0 0-1 0 0,-1 0 0 0 0,1 0-122 0 0,0 1 1 0 0,0-1 1 0 0,0 0-1 0 0,0 0 1 0 0,0 0-1 0 0,0 0 0 0 0,1 0 1 0 0,-1 0-1 0 0,0 0 0 0 0,1 0 1 0 0,-1 0-1 0 0,0 0 0 0 0,1 0 1 0 0,-1 0-2 0 0,6 2-3 0 0,-5-2 4 0 0,3 1-1 0 0,5 2 0 0 0,17 1 0 0 0,-4-3 0 0 0,-16-2 0 0 0,0 0 0 0 0,0 1 0 0 0,0 0 0 0 0,0 0 0 0 0,0 1 0 0 0,0-1 0 0 0,0 1 0 0 0,4 3 0 0 0,4 2 0 0 0,-12-3 0 0 0,-1-1 0 0 0,0-2 9 0 0,0 0 0 0 0,0 0 0 0 0,0 1 0 0 0,-1-1 0 0 0,1 0 0 0 0,0 1 1 0 0,-1-1-1 0 0,1 1 0 0 0,-1-1 0 0 0,1 1 0 0 0,-1-1 0 0 0,0 1 0 0 0,0-1 0 0 0,0 1 0 0 0,0-1 0 0 0,0 1 0 0 0,0-1 0 0 0,0 1 0 0 0,0 0 0 0 0,0-1 0 0 0,-1 1-9 0 0,0 1 125 0 0,0-1 0 0 0,-1 1-1 0 0,1 0 1 0 0,-1 0 0 0 0,1-1-1 0 0,-1 1 1 0 0,-2 1-125 0 0,-1 3 377 0 0,-1 1-269 0 0,0-1 0 0 0,-1 0 0 0 0,1 0 0 0 0,-2 0-1 0 0,-6 5-107 0 0,-8 6 69 0 0,-3 0-69 0 0,11-10 0 0 0,14-7 0 0 0,-1-1 0 0 0,1 0 0 0 0,0 1 0 0 0,-1-1 0 0 0,1 0 0 0 0,-1 1 0 0 0,1-1 0 0 0,0 0 0 0 0,-1 0 0 0 0,1 1 0 0 0,-1-1 0 0 0,1 0 0 0 0,-1 0 0 0 0,1 0 0 0 0,-1 0 0 0 0,1 1 0 0 0,-1-1 0 0 0,1 0 0 0 0,-1 0 0 0 0,1 0 0 0 0,-1 0 0 0 0,1 0 0 0 0,-1 0 0 0 0,1-1 0 0 0,-1 1 0 0 0,1 0 0 0 0,-1 0 0 0 0,0 0 0 0 0,0-6 0 0 0,1 6 0 0 0,-5-9 0 0 0,7-1 0 0 0,6 0 0 0 0,4 2 0 0 0,19-2 0 0 0,-4 5 0 0 0,-17 7 0 0 0,-3 0 0 0 0,-4-2 0 0 0,0 0 0 0 0,-1 0 0 0 0,1 1 0 0 0,0-1 0 0 0,-1 1 0 0 0,1 0 0 0 0,-1 0 0 0 0,0 0 0 0 0,1 0 0 0 0,-1 0 0 0 0,0 1 0 0 0,1 0 0 0 0,4 2 0 0 0,15 9 0 0 0,-12-5 0 0 0,-2 2 0 0 0,-3 0 0 0 0,-6 2 0 0 0,-1-7 0 0 0,0 0 0 0 0,0-1 0 0 0,-1 1 0 0 0,0-1 0 0 0,0 1 0 0 0,0-1 0 0 0,-1 0 0 0 0,1 0 0 0 0,-1 0 0 0 0,0-1 0 0 0,0 1 0 0 0,0-1 0 0 0,-1 0 0 0 0,-1 1 0 0 0,-12 7 0 0 0,-2 0 0 0 0,-16 6 0 0 0,29-14 0 0 0,-9 5 0 0 0,11-5 0 0 0,-1 0 0 0 0,1-1 0 0 0,-1 1 0 0 0,1-1 0 0 0,-1 0 0 0 0,0 0 0 0 0,0-1 0 0 0,0 0 0 0 0,0 0 0 0 0,0 0 0 0 0,-4-2-64 0 0,9 0-273 0 0,1 1-138 0 0,8-12-749 0 0,-2 1-1554 0 0,0-1-1 0 0,3-9 2779 0 0,0 1-2047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9:49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36 6447 0 0,'0'0'298'0'0,"0"0"-10"0"0,-1 1-188 0 0,-7 1 118 0 0,6-2 860 0 0,2 0 366 0 0,0 0 76 0 0,0 0-123 0 0,0 0-574 0 0,0 0-250 0 0,0 0-49 0 0,0 0 59 0 0,0 0 287 0 0,2 0 122 0 0,21-13 1029 0 0,-17 9-1885 0 0,0 0 0 0 0,0 1 0 0 0,0 0 0 0 0,0 0 1 0 0,3 0-137 0 0,0 1 328 0 0,0 1 1 0 0,0 0 0 0 0,0 0 0 0 0,0 1 0 0 0,8 0-329 0 0,2 0 413 0 0,4 1-12 0 0,0 0 0 0 0,0 2 1 0 0,0 0-1 0 0,6 3-401 0 0,4 2 0 0 0,-9-3 0 0 0,1-1 0 0 0,0-1 0 0 0,0-1 0 0 0,0-2 0 0 0,11 0 0 0 0,-17 0 0 0 0,24 1 0 0 0,-30-3 0 0 0,0 0 0 0 0,-5 3 0 0 0,-13 0-133 0 0,3-1-563 0 0,2 0-257 0 0,0 0-831 0 0,0 0-3260 0 0,0 0-1394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9:51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6447 0 0,'2'2'142'0'0,"-2"-2"-83"0"0,11 11 57 0 0,-5-9 3105 0 0,-2-23-543 0 0,23-36 1418 0 0,-26 54-3757 0 0,0-1 0 0 0,0 1-1 0 0,0-1 1 0 0,0 0 0 0 0,-1 1-1 0 0,0-2-338 0 0,2-6 460 0 0,-2 8-249 0 0,0-1 0 0 0,0 1 1 0 0,0-1-1 0 0,-1 0 0 0 0,1 1 0 0 0,-1-1 0 0 0,0 1 0 0 0,0-1 0 0 0,0 1 0 0 0,-1 0 0 0 0,1-1-211 0 0,-1-1 314 0 0,1 3 198 0 0,1 2 0 0 0,0 0-69 0 0,-4 11-278 0 0,1-4-165 0 0,1 1 0 0 0,0-1 0 0 0,1 1 0 0 0,0 0 0 0 0,0-1 0 0 0,0 1 0 0 0,1 0 0 0 0,0 4 0 0 0,1-7 0 0 0,-1 1 0 0 0,-1 0 0 0 0,1-1 0 0 0,-1 1 0 0 0,-1 3 0 0 0,1-4 0 0 0,0 1 0 0 0,0-1 0 0 0,1 0 0 0 0,-1 1 0 0 0,1-1 0 0 0,1 1 0 0 0,3 35-133 0 0,-4-39-563 0 0,0-2-257 0 0,0 0-58 0 0,0 0-80 0 0,0 0-286 0 0,-9-8-1658 0 0,7 6 1499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5:20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77 270 13823 0 0,'0'0'315'0'0,"-9"-7"870"0"0,8 6-1101 0 0,0 1 0 0 0,0-1 0 0 0,0 0-1 0 0,0 0 1 0 0,1 0 0 0 0,-1 1 0 0 0,0-1 0 0 0,1 0-1 0 0,-1 0 1 0 0,0 0 0 0 0,1 0 0 0 0,-1 0-1 0 0,1 0 1 0 0,0 0 0 0 0,-1 0 0 0 0,1-1 0 0 0,0 1-1 0 0,0 0 1 0 0,-1 0 0 0 0,1 0 0 0 0,0 0-1 0 0,0-1-83 0 0,0 2 113 0 0,0-1 26 0 0,0 1 0 0 0,0-1 0 0 0,0 0 0 0 0,0 1 0 0 0,0-1 0 0 0,0 0 0 0 0,1 1 0 0 0,-1-1 0 0 0,0 1-1 0 0,0-1 1 0 0,0 0 0 0 0,1 1 0 0 0,-1-1 0 0 0,0 1 0 0 0,0-1 0 0 0,1 1 0 0 0,-1-1 0 0 0,1 1 0 0 0,-1-1 0 0 0,0 1 0 0 0,1-1 0 0 0,-1 1-1 0 0,1 0 1 0 0,-1-1 0 0 0,1 1 0 0 0,-1 0 0 0 0,1-1 0 0 0,-1 1 0 0 0,1 0 0 0 0,0 0 0 0 0,-1-1 0 0 0,1 1 0 0 0,-1 0 0 0 0,1 0 0 0 0,0 0-1 0 0,-1 0-138 0 0,1 0 49 0 0,0 0 0 0 0,0 0 0 0 0,0 0 0 0 0,0 0 0 0 0,0 1 0 0 0,0-1 0 0 0,0 0 0 0 0,0 0 0 0 0,-1 1 0 0 0,1-1-1 0 0,0 1 1 0 0,0-1 0 0 0,0 1 0 0 0,-1-1 0 0 0,1 1 0 0 0,0 0 0 0 0,0-1 0 0 0,-1 1 0 0 0,1 0 0 0 0,-1-1 0 0 0,1 1-1 0 0,0 0 1 0 0,-1 0 0 0 0,1 0 0 0 0,-1 0-49 0 0,6 13 5 0 0,0 0-1 0 0,-1 0 0 0 0,-1 0 1 0 0,2 13-5 0 0,8 63-3 0 0,-12-72 4 0 0,-1-11 253 0 0,0-1 0 0 0,-1 1 0 0 0,1 0 0 0 0,-2 0 0 0 0,1 0 0 0 0,-1 0 0 0 0,0 0 0 0 0,-2 5-254 0 0,3-12 9 0 0,0 1 0 0 0,0-1 0 0 0,0 0 0 0 0,0 0 0 0 0,0 1 0 0 0,0-1 0 0 0,-1 0 0 0 0,1 1 0 0 0,0-1 0 0 0,0 0 0 0 0,0 0 0 0 0,0 0 0 0 0,0 1 0 0 0,-1-1 0 0 0,1 0 0 0 0,0 0 0 0 0,0 0 0 0 0,0 1 0 0 0,-1-1 0 0 0,1 0 0 0 0,0 0 0 0 0,0 0 0 0 0,-1 0 0 0 0,1 1 0 0 0,0-1 0 0 0,0 0 0 0 0,-1 0 0 0 0,1 0 0 0 0,0 0 0 0 0,0 0 0 0 0,-1 0 0 0 0,1 0 0 0 0,0 0 0 0 0,-1 0 0 0 0,1 0 0 0 0,0 0 0 0 0,0 0 0 0 0,-1 0 0 0 0,1 0 0 0 0,0 0 0 0 0,0 0 0 0 0,-1 0 0 0 0,1 0 0 0 0,0-1 0 0 0,0 1 0 0 0,-1 0 0 0 0,1 0 0 0 0,0 0 0 0 0,0 0 0 0 0,-1-1 0 0 0,1 1 0 0 0,0 0-9 0 0,-8-7 479 0 0,6 6-432 0 0,1-1 0 0 0,-1 1 1 0 0,0-1-1 0 0,0 0 0 0 0,1 0 1 0 0,-1 0-1 0 0,1 0 0 0 0,-1 0 1 0 0,1 0-1 0 0,0 0 1 0 0,0-1-1 0 0,0 1 0 0 0,0-2-47 0 0,-7-31 482 0 0,6 28-462 0 0,-7-42-20 0 0,2 18 0 0 0,2 0 0 0 0,1-9 0 0 0,2 2 0 0 0,2-24 0 0 0,0 49 0 0 0,2 0 0 0 0,0 0 0 0 0,0 0 0 0 0,1 0 0 0 0,1 0 0 0 0,2-6 0 0 0,-4 15 0 0 0,-1 0 0 0 0,1 1 0 0 0,0-1 0 0 0,0 1 0 0 0,0-1 0 0 0,1 1 0 0 0,-1 0 0 0 0,1 0 0 0 0,0 0 0 0 0,0 0 0 0 0,0 0 0 0 0,0 1 0 0 0,0-1 0 0 0,0 1 0 0 0,1 0 0 0 0,0 0 0 0 0,-1 0 0 0 0,1 1 0 0 0,0-1 0 0 0,-1 1 0 0 0,1 0 0 0 0,3-1 0 0 0,1 0 0 0 0,5-2 0 0 0,-1 2 0 0 0,1 0 0 0 0,0 1 0 0 0,0 0 0 0 0,11 1 0 0 0,-24 0 0 0 0,1 0 0 0 0,0 0 0 0 0,-1 0 0 0 0,1 0 0 0 0,0 0 0 0 0,0 0 0 0 0,-1 0 0 0 0,1 0 0 0 0,0 0 0 0 0,-1 0 0 0 0,1 1 0 0 0,0-1 0 0 0,-1 0 0 0 0,1 1 0 0 0,0-1 0 0 0,-1 0 0 0 0,1 1 0 0 0,-1-1 0 0 0,1 0 0 0 0,0 1 0 0 0,-1 6 0 0 0,0-6 0 0 0,1 5 0 0 0,-1-1 0 0 0,0 1 0 0 0,0 0 0 0 0,0 0 0 0 0,-1 0 0 0 0,0-1 0 0 0,0 1 0 0 0,0 0 0 0 0,-1-1 0 0 0,1 1 0 0 0,-2-1 0 0 0,1 1 0 0 0,0-1 0 0 0,-1 0 0 0 0,0 0 0 0 0,-3 4 0 0 0,0-1 0 0 0,-1 0 0 0 0,1 0 0 0 0,-2-1 0 0 0,1 1 0 0 0,-1-2 0 0 0,0 1 0 0 0,0-1 0 0 0,-1 0 0 0 0,0-1 0 0 0,0 0 0 0 0,-5 2 0 0 0,-1 4 0 0 0,9-7 0 0 0,0 0 0 0 0,0-1 0 0 0,0 1 0 0 0,-1-1 0 0 0,1 0 0 0 0,30-11 0 0 0,1 1 0 0 0,1 1 0 0 0,12-3 0 0 0,-25 6 0 0 0,-1 0 0 0 0,0 1 0 0 0,1 1 0 0 0,5 0 0 0 0,-13 0 0 0 0,0 2 0 0 0,1-1 0 0 0,-1 0 0 0 0,0 1 0 0 0,0 0 0 0 0,1 0 0 0 0,-1 1 0 0 0,0 0 0 0 0,0 0 0 0 0,-1 0 0 0 0,3 1 0 0 0,3 2 0 0 0,-1 1 0 0 0,-1-1 0 0 0,1 1 0 0 0,-1 1 0 0 0,0 0 0 0 0,0 0 0 0 0,0 2 0 0 0,-5-6 0 0 0,-1 0 0 0 0,0 0 0 0 0,0 1 0 0 0,0-1 0 0 0,-1 0 0 0 0,1 1 0 0 0,-1-1 0 0 0,0 1 0 0 0,1 0 0 0 0,-2-1 0 0 0,1 1 0 0 0,0 0 0 0 0,-1-1 0 0 0,0 1 0 0 0,0 0 0 0 0,0 0 0 0 0,0 0 0 0 0,0-1 0 0 0,-1 1 0 0 0,0 0 0 0 0,0 2 0 0 0,-1-1 4 0 0,1 0 0 0 0,-1 0 0 0 0,0 0 0 0 0,0 0 0 0 0,0 0 0 0 0,-1-1 0 0 0,0 1 0 0 0,0-1 0 0 0,0 1 0 0 0,0-1 0 0 0,-1 0 0 0 0,1 0 0 0 0,-1-1 0 0 0,0 1 0 0 0,0-1 0 0 0,-1 0 0 0 0,1 0 0 0 0,-1 0-4 0 0,-3 2 28 0 0,-74 47 1048 0 0,66-43-858 0 0,0-1 0 0 0,-1-1 0 0 0,1 0 0 0 0,-9 0-218 0 0,9-2-700 0 0,0 0-1 0 0,-1-2 1 0 0,1 0-1 0 0,-1-1 1 0 0,0-1-1 0 0,-16-1 701 0 0,0-4-1533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9:51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 11975 0 0,'0'0'267'0'0,"0"0"42"0"0,0 0 17 0 0,0 0-28 0 0,-1 2-196 0 0,-3 7-21 0 0,3-7 284 0 0,0 0 122 0 0,1-1-304 0 0,-1 0-1 0 0,1 1 1 0 0,0-1-1 0 0,-1 0 1 0 0,1 0-1 0 0,0 1 1 0 0,0-1 0 0 0,0 0-1 0 0,0 1 1 0 0,0-1-1 0 0,0 0 1 0 0,0 0 0 0 0,1 1-1 0 0,-1-1 1 0 0,0 0-1 0 0,1 0 1 0 0,-1 1 0 0 0,1-1-1 0 0,-1 0 1 0 0,1 0-1 0 0,0 0 1 0 0,-1 0 0 0 0,1 0-1 0 0,1 1-182 0 0,-1 0 126 0 0,1-1 0 0 0,-1 0 1 0 0,1 1-1 0 0,0-1 0 0 0,0 0 0 0 0,-1 0 0 0 0,1 0 0 0 0,0 0 1 0 0,0-1-1 0 0,0 1 0 0 0,0-1 0 0 0,0 1 0 0 0,0-1 0 0 0,0 1 1 0 0,0-1-1 0 0,0 0 0 0 0,0 0 0 0 0,0 0-126 0 0,16-2 285 0 0,0-1 0 0 0,-1 0 0 0 0,1-1 0 0 0,-1-1 0 0 0,0-1-1 0 0,5-3-284 0 0,-14 7 339 0 0,78-34 269 0 0,-74 31-741 0 0,-9 4-563 0 0,-3 1-257 0 0,0 0-831 0 0,0 0-3260 0 0,0 0-1394 0 0</inkml:trace>
  <inkml:trace contextRef="#ctx0" brushRef="#br0" timeOffset="1">72 249 15663 0 0,'0'0'356'0'0,"0"0"50"0"0,0 0 20 0 0,0 0-42 0 0,0 0-180 0 0,2 0 176 0 0,2 0-196 0 0,0 1 0 0 0,0-1-1 0 0,0 0 1 0 0,0-1 0 0 0,0 1-1 0 0,0-1 1 0 0,1 0-184 0 0,27-2 1758 0 0,-29 3-1632 0 0,-1 0 0 0 0,0 0-1 0 0,1 0 1 0 0,-1 1 0 0 0,0-1-1 0 0,1 1 1 0 0,-1 0 0 0 0,0-1 0 0 0,0 1-1 0 0,0 0 1 0 0,1 0 0 0 0,-1 0-1 0 0,0 1 1 0 0,0-1 0 0 0,-1 1 0 0 0,1-1-1 0 0,0 1 1 0 0,0-1 0 0 0,-1 1-1 0 0,1 0 1 0 0,0 0-126 0 0,2 4 1 0 0,-1 0 0 0 0,1 0 0 0 0,-1 0 0 0 0,0 1-1 0 0,0-1 1 0 0,-1 1 0 0 0,0-1 0 0 0,0 1 0 0 0,-1 0 0 0 0,0 0 0 0 0,0 0-1 0 0,0 0 1 0 0,-1 0 0 0 0,0 0 0 0 0,0 0 0 0 0,-1 0 0 0 0,0 2-1 0 0,-1 11 1 0 0,2-14-1 0 0,-1 0 0 0 0,0 0 0 0 0,-1 0 0 0 0,1 0 0 0 0,-1 0 0 0 0,0-1 0 0 0,-1 1 0 0 0,1-1 0 0 0,-1 1 0 0 0,0-1 0 0 0,-1 0 0 0 0,0 1 0 0 0,-9 11 0 0 0,-1-1 0 0 0,-13 11 0 0 0,27-26 0 0 0,-7 5 6 0 0,2-1 5 0 0,-1 1 0 0 0,0-2 0 0 0,0 1 0 0 0,0-1 0 0 0,0 0 0 0 0,-6 3-11 0 0,9-6 137 0 0,1 0 0 0 0,-1 1 0 0 0,0-1-1 0 0,0 0 1 0 0,0-1 0 0 0,1 1 0 0 0,-1 0 0 0 0,0-1-1 0 0,0 0 1 0 0,-2 0-137 0 0,3 0 443 0 0,-6-5-278 0 0,6 3-165 0 0,1 0 0 0 0,0 1 0 0 0,-1-1 0 0 0,1 0 0 0 0,0 0 0 0 0,0 0 0 0 0,0 0 0 0 0,0 0 0 0 0,1 0 0 0 0,-1 0 0 0 0,1 0 0 0 0,-1-1 0 0 0,1 1 0 0 0,0 0 0 0 0,-1-1 0 0 0,1 0 0 0 0,0-1 0 0 0,0 0 0 0 0,0 1 0 0 0,0-1 0 0 0,1 0 0 0 0,0 1 0 0 0,-1-1 0 0 0,1 1 0 0 0,0-1 0 0 0,4-6 0 0 0,2-2 0 0 0,3-3 0 0 0,-5 13 0 0 0,-2 1 0 0 0,12-8 0 0 0,-9 9 0 0 0,-3 1 0 0 0,-1-1 0 0 0,0-1 0 0 0,1 1 0 0 0,-1 0 0 0 0,0 0 0 0 0,0 0 0 0 0,0 0 0 0 0,1 0 0 0 0,-1 1 0 0 0,0-1 0 0 0,0 1 0 0 0,0-1 0 0 0,0 1 0 0 0,0 0 0 0 0,0 0 0 0 0,0 0 0 0 0,0 0 0 0 0,0 0 0 0 0,0 0 0 0 0,0 1 0 0 0,0-1 0 0 0,0 1 0 0 0,3 2 0 0 0,5 4 0 0 0,12 10 0 0 0,4 1 0 0 0,-13-12 0 0 0,1-4 0 0 0,2-7 0 0 0,2-2 13 0 0,-16 2-23 0 0,0 2-57 0 0,1-2-375 0 0,0 0 1 0 0,0 0-1 0 0,0-1 0 0 0,0 1 0 0 0,-1-1 0 0 0,0 1 0 0 0,1-1 1 0 0,-2 0-1 0 0,1 0 0 0 0,-1 0 0 0 0,0 0 0 0 0,0 0 1 0 0,0 0-1 0 0,0-2 442 0 0,-1-6-1535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9:52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26 8287 0 0,'0'0'191'0'0,"0"0"26"0"0,0 0 9 0 0,0 0 179 0 0,0 0 734 0 0,0 0 315 0 0,0 0 68 0 0,0 0-125 0 0,0 0-574 0 0,0 0-250 0 0,0 0-49 0 0,0 0-11 0 0,0 0-1 0 0,0 0 0 0 0,0 0 0 0 0,0 0 0 0 0,0 0 0 0 0,0 0 0 0 0,0 0 0 0 0,0 0 0 0 0,0 0 0 0 0,0 0 0 0 0,1 0 0 0 0,2 1-353 0 0,16-2 281 0 0,76-16-423 0 0,-84 16-17 0 0,22-2 0 0 0,-19 0 0 0 0,8 1-4904 0 0,-29 6-1835 0 0,4-3 8038 0 0,1 1-2835 0 0</inkml:trace>
  <inkml:trace contextRef="#ctx0" brushRef="#br0" timeOffset="1">1 227 15663 0 0,'0'0'356'0'0,"0"0"50"0"0,2 0 20 0 0,3 0-319 0 0,0 0 0 0 0,0 0-1 0 0,0-1 1 0 0,1 1-1 0 0,2-2-106 0 0,-3 1 123 0 0,-1 0-1 0 0,1 0 1 0 0,-1 1-1 0 0,1 0 1 0 0,-1 0-1 0 0,1 0 1 0 0,0 0-123 0 0,-2 1 969 0 0,11-2 998 0 0,55 15 374 0 0,-56-12-2341 0 0,-3 0-1043 0 0,-8-2-4382 0 0,-2 0-1891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9:53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33 10135 0 0,'20'-10'231'0'0,"-16"8"29"0"0,-4 2 19 0 0,10-7 7 0 0,-4-1-208 0 0,-6 8 16 0 0,1 0 1 0 0,-1-1-1 0 0,0 1 1 0 0,0 0-1 0 0,0-1 1 0 0,0 1-1 0 0,0 0 0 0 0,1 0 1 0 0,-1-1-1 0 0,0 1 1 0 0,0 0-1 0 0,1-1 1 0 0,-1 1-1 0 0,0 0 1 0 0,0 0-1 0 0,1 0 1 0 0,-1-1-1 0 0,0 1 1 0 0,1 0-1 0 0,-1 0 1 0 0,0 0-1 0 0,1 0 1 0 0,-1 0-1 0 0,0-1 1 0 0,1 1-1 0 0,-1 0-94 0 0,1 8 5329 0 0,-3 7-1077 0 0,0-8-6087 0 0,-1 2 2061 0 0,-1-1 0 0 0,-1 1 0 0 0,1-1-1 0 0,-1 0 1 0 0,-1 0 0 0 0,1-1 0 0 0,-1 1-1 0 0,-1-1 1 0 0,0 0-226 0 0,-2 5 17 0 0,8-10-17 0 0,0 1 0 0 0,-1-1 0 0 0,1 0 0 0 0,-1 0 0 0 0,1-1 0 0 0,-1 1 0 0 0,0 0 0 0 0,0 0-1 0 0,0-1 1 0 0,0 1 0 0 0,0-1 0 0 0,0 0 0 0 0,0 0 0 0 0,0 1 0 0 0,-3-1 0 0 0,-6 5 0 0 0,2-3 0 0 0,9-3 0 0 0,-1-1 0 0 0,1 1 0 0 0,0 0 0 0 0,0 0 0 0 0,0-1 0 0 0,0 1 0 0 0,-1 0 0 0 0,1 0 0 0 0,0-1 0 0 0,0 1 0 0 0,0 0 0 0 0,0-1 0 0 0,0 1 0 0 0,0 0 0 0 0,0-1 0 0 0,0 1 0 0 0,0 0 0 0 0,0 0 0 0 0,0-1 0 0 0,0 1 0 0 0,0 0 0 0 0,0-1 0 0 0,0 1 0 0 0,0 0 0 0 0,0-1 0 0 0,3-8 0 0 0,-1 1 0 0 0,1-1 0 0 0,0 0 0 0 0,1 0 0 0 0,0 0 0 0 0,5-11 0 0 0,-5 16 0 0 0,1 0 0 0 0,15-22 0 0 0,-6 14 0 0 0,-9 11 0 0 0,-1 1 0 0 0,19-13 0 0 0,-11 8 0 0 0,1 2 0 0 0,0 8 0 0 0,-3 4 0 0 0,-7-4 0 0 0,-1 0 0 0 0,0 0 0 0 0,0 1 0 0 0,0-1 0 0 0,0 1 0 0 0,-1-1 0 0 0,0 1 0 0 0,0-1 0 0 0,0 5 0 0 0,0 3 0 0 0,-1 0 0 0 0,0 0 0 0 0,-2 12 0 0 0,-4 3 206 0 0,0 0 0 0 0,-2 0-1 0 0,-1-1 1 0 0,-2 0 0 0 0,0 0-1 0 0,-2-1 1 0 0,-6 8-206 0 0,7-13 152 0 0,-1-1 0 0 0,0 0 0 0 0,-2-1 0 0 0,-7 7-152 0 0,20-24 0 0 0,-3 4 0 0 0,0-1 0 0 0,0 0 0 0 0,0 0 0 0 0,-1-1 0 0 0,1 0 0 0 0,-1 0 0 0 0,0 0 0 0 0,0-1 0 0 0,0 1 0 0 0,-1-1 0 0 0,1-1 0 0 0,-6 2 0 0 0,2-2 0 0 0,10-3 0 0 0,-1 1 0 0 0,0 0 0 0 0,1 0 0 0 0,-1-1 0 0 0,1 1 0 0 0,-1 0 0 0 0,1-1 0 0 0,0 1 0 0 0,-1 0 0 0 0,1-1 0 0 0,-1 1 0 0 0,1-1 0 0 0,-1 1 0 0 0,1 0 0 0 0,0-1 0 0 0,-1 1 0 0 0,1-1 0 0 0,0 0 0 0 0,-1 0 0 0 0,1-1 0 0 0,0 1 0 0 0,-1-1 0 0 0,1 0 0 0 0,0 1 0 0 0,0-1 0 0 0,0 1 0 0 0,0-1 0 0 0,0 0 0 0 0,0 1 0 0 0,0-1 0 0 0,0 0 0 0 0,1 1 0 0 0,-1-1 0 0 0,1 1 0 0 0,-1-1 0 0 0,1 1 0 0 0,0-1 0 0 0,16-30 0 0 0,-9 19 0 0 0,0-2 0 0 0,-5 13 0 0 0,1 0 0 0 0,6-5 0 0 0,2 7 0 0 0,2 5 0 0 0,-9-2 0 0 0,0 1 0 0 0,0 0 0 0 0,0 0 0 0 0,-1 0 0 0 0,0 1 0 0 0,0-1 0 0 0,0 1 0 0 0,0 0 0 0 0,-1 0 0 0 0,1 1 0 0 0,-1-1 0 0 0,0 2 0 0 0,-2-4 0 0 0,1 0 0 0 0,-1 0 0 0 0,1 0 0 0 0,0 0 0 0 0,0 0 0 0 0,0-1 0 0 0,0 1 0 0 0,1-1 0 0 0,-1 1 0 0 0,1-1 0 0 0,2 2 0 0 0,4 3 0 0 0,-1 0 0 0 0,2-6 0 0 0,0-4-64 0 0,-6 1-533 0 0,0-1 0 0 0,0 1 0 0 0,-1 0 0 0 0,1-1 0 0 0,-1 0 0 0 0,0 0 0 0 0,0 0 0 0 0,1 0 597 0 0,-3 2-1024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9:55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11975 0 0,'0'0'547'0'0,"0"0"-11"0"0,0 0-203 0 0,0 0 419 0 0,0 0 220 0 0,0 0 42 0 0,0 0 8 0 0,0 0 2 0 0,0 0 0 0 0,2 0 0 0 0,38 8 1692 0 0,-32-5-2389 0 0,1-1-1 0 0,0-1 0 0 0,-1 1 1 0 0,1-1-1 0 0,0-1 0 0 0,0 0 0 0 0,0 0 1 0 0,3-1-327 0 0,-2 0 5 0 0,-1 1 1 0 0,1-1-1 0 0,0 2 0 0 0,7 0-5 0 0,-5 0-2 0 0,1-1 0 0 0,12 0 2 0 0,40-7 0 0 0,39-11 0 0 0,-96 17 0 0 0,18-7 0 0 0,-22 7 0 0 0,-2 1 0 0 0,-1 0 0 0 0,1 0 0 0 0,-1-1 0 0 0,1 1 0 0 0,-1 0 0 0 0,1-1 0 0 0,-1 1 0 0 0,1-1 0 0 0,-1 0 0 0 0,0 1 0 0 0,1-1 0 0 0,-1 0 0 0 0,0 0 0 0 0,0 1 0 0 0,-1 0 0 0 0,0 0 0 0 0,0 0 0 0 0,1 0 0 0 0,-1 0 0 0 0,0 0 0 0 0,0-1 0 0 0,1 1 0 0 0,-1 0 0 0 0,0 0 0 0 0,0 0 0 0 0,0 0 0 0 0,1-1 0 0 0,-1 1 0 0 0,0 0 0 0 0,0 0 0 0 0,0 0 0 0 0,1-1 0 0 0,-1 1 0 0 0,0 0 0 0 0,0 0 0 0 0,0 0 0 0 0,0-1 0 0 0,0 1 0 0 0,0 0 0 0 0,0 0 0 0 0,0-1 0 0 0,0 1 0 0 0,0 0 0 0 0,0-1 0 0 0,0 1-64 0 0,-1-1-1 0 0,0 1 0 0 0,0-1 1 0 0,0 1-1 0 0,0-1 1 0 0,0 1-1 0 0,-1 0 1 0 0,1-1-1 0 0,0 1 0 0 0,0 0 1 0 0,0 0-1 0 0,0 0 1 0 0,0 0-1 0 0,0 0 0 0 0,0 0 1 0 0,0 0-1 0 0,0 0 1 0 0,-1 1-1 0 0,1-1 1 0 0,0 0-1 0 0,0 0 0 0 0,0 1 65 0 0,-4 1-994 0 0,0-1 0 0 0,0 1 0 0 0,0 0 0 0 0,-4 2 994 0 0,-5 5-7507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49:56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4 15663 0 0,'0'0'356'0'0,"-2"1"50"0"0,-35 33 691 0 0,23-26 1938 0 0,12-8 457 0 0,11-3-2139 0 0,22-9-1196 0 0,-19 7 326 0 0,0 0-1 0 0,1 1 1 0 0,11-3-483 0 0,-1-1 592 0 0,-20 7-575 0 0,1 0-15 0 0,13 2-5 0 0,-5 3 3 0 0,-9-2 0 0 0,-1-1 0 0 0,1 1 0 0 0,0 0 0 0 0,-1 1 0 0 0,1-1 0 0 0,1 3 0 0 0,-2-4 0 0 0,-1 0 0 0 0,0 0 0 0 0,1 1 0 0 0,-1-1 0 0 0,0 1 0 0 0,0-1 0 0 0,0 1 0 0 0,0-1 0 0 0,0 1 0 0 0,0 0 0 0 0,0-1 0 0 0,0 1 0 0 0,-1 0 0 0 0,1 0 0 0 0,-1 0 0 0 0,1-1 0 0 0,-1 1 0 0 0,0 1 0 0 0,1 4 0 0 0,0-2 0 0 0,-1 1 0 0 0,1 0 0 0 0,-1-1 0 0 0,0 1 0 0 0,-1-1 0 0 0,1 1 0 0 0,-1-1 0 0 0,0 1 0 0 0,-1-1 0 0 0,1 1 0 0 0,-3 4 0 0 0,-4 8 0 0 0,0 0 0 0 0,-8 11 0 0 0,10-19 0 0 0,-1 0 0 0 0,-1-1 0 0 0,1 0 0 0 0,-2 0 0 0 0,1 0 0 0 0,-17 16 0 0 0,23-21 0 0 0,-1-1 0 0 0,-1 0 0 0 0,1 0 0 0 0,0-1 0 0 0,-1 1 0 0 0,1-1 0 0 0,-1 1 0 0 0,0-1 0 0 0,0 0 0 0 0,0-1 0 0 0,0 1 0 0 0,-7 5 0 0 0,9-6 0 0 0,1 0 0 0 0,0 0 0 0 0,-1 0 0 0 0,1 0 0 0 0,-1 0 0 0 0,1 0 0 0 0,-1 0 0 0 0,0 0 0 0 0,1 0 0 0 0,-3 0 0 0 0,-7-2 0 0 0,7-1 0 0 0,-7-2 0 0 0,10 3 0 0 0,0-1 0 0 0,1 1 0 0 0,-1 0 0 0 0,0-1 0 0 0,1 1 0 0 0,-1-1 0 0 0,1 1 0 0 0,-1 0 0 0 0,1-1 0 0 0,0 1 0 0 0,0-1 0 0 0,-1 1 0 0 0,1-1 0 0 0,0 0 0 0 0,0 1 0 0 0,0-1 0 0 0,1 1 0 0 0,-1-1 0 0 0,0 1 0 0 0,1-1 0 0 0,-1 1 0 0 0,1 0 0 0 0,-1-1 0 0 0,1 1 0 0 0,-1-1 0 0 0,2 0 0 0 0,0-3 0 0 0,1-1 0 0 0,0 1 0 0 0,0 0 0 0 0,1 0 0 0 0,-1 0 0 0 0,2-1 0 0 0,-3 3 0 0 0,1 0 0 0 0,13-3 0 0 0,9-3 0 0 0,-11 9 0 0 0,9 1 0 0 0,-15-1 0 0 0,11 10 0 0 0,-14-7 0 0 0,-1 0 0 0 0,1 0 0 0 0,-1 1 0 0 0,0-1 0 0 0,0 1 0 0 0,0 0 0 0 0,-1 0 0 0 0,1 1 0 0 0,-1-1 0 0 0,0 1 0 0 0,0-1 0 0 0,-1 1 0 0 0,1 0 0 0 0,-1 0 0 0 0,0 0 0 0 0,0 3 0 0 0,1 2 0 0 0,0 0 0 0 0,-1 0 0 0 0,0 0 0 0 0,-1 1 0 0 0,0-1 0 0 0,-1 1 0 0 0,0-1 0 0 0,-1 4 0 0 0,0-4 45 0 0,0 0 1 0 0,-1 0-1 0 0,0 0 1 0 0,-1-1-1 0 0,0 1 0 0 0,0 0 1 0 0,-1-1-1 0 0,-1 0 0 0 0,-3 7-45 0 0,4-11 31 0 0,0 1 0 0 0,0 0 0 0 0,-1-1-1 0 0,0 0 1 0 0,0 0 0 0 0,0 0 0 0 0,-1 0-1 0 0,1-1 1 0 0,-1 0 0 0 0,0 0 0 0 0,-1-1-1 0 0,1 0 1 0 0,0 0 0 0 0,-3 1-31 0 0,0-1 75 0 0,-1-1 0 0 0,1 1 0 0 0,-1-2 0 0 0,1 1 0 0 0,-1-1-1 0 0,0-1 1 0 0,1 0 0 0 0,-2 0-75 0 0,7 0 29 0 0,0 0 0 0 0,0-1 0 0 0,0 1 0 0 0,0-1 0 0 0,0 0 0 0 0,0 0 0 0 0,0 0-1 0 0,0 0 1 0 0,0-1 0 0 0,0 0 0 0 0,1 0 0 0 0,-1 0 0 0 0,1 0 0 0 0,-1 0 0 0 0,1-1 0 0 0,0 1-1 0 0,0-1 1 0 0,0 0 0 0 0,0 0 0 0 0,0-1-29 0 0,-3-5 0 0 0,4 6-125 0 0,0-1 1 0 0,0 1-1 0 0,0-1 0 0 0,0 1 0 0 0,1-1 0 0 0,-1 0 1 0 0,1 1 124 0 0,-1-5-1662 0 0,2 5-4999 0 0,7-5-2127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5:16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232 176 4663 0 0,'0'0'210'0'0,"-3"-1"-6"0"0,-6-2-107 0 0,7 2 180 0 0,2 1 71 0 0,-3-1-203 0 0,1-1-1 0 0,0 1 0 0 0,0 0 0 0 0,0-1 0 0 0,0 0 1 0 0,1 0-1 0 0,-3-1-144 0 0,2 1 288 0 0,1 1 342 0 0,1 1 12 0 0,-14-7 2051 0 0,11 5-2368 0 0,0 0 0 0 0,0 0 0 0 0,0-1 0 0 0,1 0 0 0 0,-1 1 0 0 0,1-1 0 0 0,0 0 0 0 0,0 0 0 0 0,0 0 0 0 0,0-1 0 0 0,1 1 0 0 0,-1 0 0 0 0,0-2-325 0 0,0 1 289 0 0,0-1-1 0 0,0 1 0 0 0,-1 0 1 0 0,0 0-1 0 0,0 1 1 0 0,0-1-1 0 0,0 1 0 0 0,0-1 1 0 0,-2 0-289 0 0,0 0 86 0 0,4 2 262 0 0,-2 0-18 0 0,-43-27 942 0 0,44 28-968 0 0,-1 0-205 0 0,1 0 1 0 0,-1 0-1 0 0,1-1 0 0 0,0 1 0 0 0,0-1 0 0 0,0 1 0 0 0,-1-2-99 0 0,0 1 106 0 0,1 0 34 0 0,2 2-50 0 0,-11-7 40 0 0,11 6-79 0 0,-1 1-33 0 0,1-1 1 0 0,0 1-1 0 0,0 0 0 0 0,0-1 1 0 0,-1 1-1 0 0,1 0 0 0 0,0 0 1 0 0,0-1-1 0 0,-1 1 0 0 0,1 0 1 0 0,0 0-1 0 0,-1 0 1 0 0,1-1-1 0 0,0 1 0 0 0,-1 0 1 0 0,1 0-1 0 0,0 0 0 0 0,-1 0 1 0 0,1 0-1 0 0,0 0 0 0 0,-1-1 1 0 0,1 1-1 0 0,0 0 0 0 0,-1 0 1 0 0,1 0-1 0 0,-1 0-18 0 0,-7 8 16 0 0,7-6-16 0 0,0 1 0 0 0,0-1 0 0 0,0 0 0 0 0,0 1 1 0 0,0-1-1 0 0,1 1 0 0 0,-1-1 0 0 0,1 1 0 0 0,-1-1 0 0 0,1 1 0 0 0,0 2 0 0 0,-2 12 10 0 0,1-8 32 0 0,0-4-22 0 0,1 1 0 0 0,0-1-1 0 0,0 1 1 0 0,0-1 0 0 0,1 1 0 0 0,0-1 0 0 0,1 5-20 0 0,9 45 75 0 0,-9-43-40 0 0,-1-5-22 0 0,1 0 0 0 0,0-1 0 0 0,0 1 0 0 0,0 0 0 0 0,1-1 0 0 0,1 4-13 0 0,-2-7 2 0 0,0 1 0 0 0,-1 0 0 0 0,0 0 0 0 0,0-1 0 0 0,0 1 0 0 0,0 1-2 0 0,6 20 11 0 0,-4-14 31 0 0,-2 1-20 0 0,-1 9 31 0 0,2 2 11 0 0,5 16 64 0 0,-6 9 29 0 0,0-46-141 0 0,-1 0 0 0 0,1 0 0 0 0,0 0 0 0 0,0 0 0 0 0,-1 0 0 0 0,1 0 0 0 0,1 0 0 0 0,-1 1-16 0 0,1-1 10 0 0,-1 0 1 0 0,0 1-1 0 0,1-1 0 0 0,-1 1 1 0 0,-1-1-1 0 0,1 1 0 0 0,0 0-10 0 0,9 38 11 0 0,-6-27 13 0 0,0 0 0 0 0,-2 0 0 0 0,0 0 1 0 0,0 1-1 0 0,-1-1 0 0 0,-1 9-24 0 0,2 26 66 0 0,-3-36-34 0 0,1-9-21 0 0,0 0 0 0 0,0 1-1 0 0,0-1 1 0 0,0 0-1 0 0,0 1 1 0 0,1-1-1 0 0,1 2-10 0 0,4 37 64 0 0,-2-20-20 0 0,-1-9-15 0 0,3 10-27 0 0,3 8-2 0 0,5 36 75 0 0,-12-53-14 0 0,-1-10-40 0 0,0 0 1 0 0,0 0 0 0 0,0-1 0 0 0,0 1 0 0 0,1-1-1 0 0,0 1 1 0 0,2 3-22 0 0,3 7 13 0 0,-4-11-6 0 0,-1 1-1 0 0,0-1 1 0 0,-1 1-1 0 0,1-1 1 0 0,-1 1 0 0 0,0 0-1 0 0,0 0 1 0 0,0 0-1 0 0,-1 4-6 0 0,0 42 11 0 0,1-3 53 0 0,-1-1 53 0 0,-3 8 22 0 0,5-42-86 0 0,-2-9-43 0 0,1 0-1 0 0,0-1 1 0 0,-1 1 0 0 0,0 0 0 0 0,0-1-1 0 0,0 1 1 0 0,0 0 0 0 0,-1-1-1 0 0,1 1 1 0 0,-1-1 0 0 0,0 1-1 0 0,0-1 1 0 0,-1 3-10 0 0,-2 10 13 0 0,2 1 19 0 0,1 1 0 0 0,0 6-32 0 0,1-19 19 0 0,0 1 1 0 0,0-1-1 0 0,-1 1 1 0 0,0-1-1 0 0,0 1 1 0 0,0-1-1 0 0,0 1-19 0 0,-3 12 56 0 0,0 8-43 0 0,2-16 8 0 0,1 0 1 0 0,0-1-1 0 0,0 11-21 0 0,2-15 0 0 0,-1 0 0 0 0,0 0 0 0 0,0 0 0 0 0,0 0 0 0 0,-1 0 1 0 0,1 0-1 0 0,-2 2 0 0 0,0 6 10 0 0,-9 105 107 0 0,8-91-117 0 0,2-21 6 0 0,0 3 9 0 0,0-1-1 0 0,1 1 1 0 0,0 0-1 0 0,1 5-14 0 0,1 19 12 0 0,1-1 40 0 0,-3 26-52 0 0,0-37 11 0 0,1-1 0 0 0,1 0 1 0 0,1 1-1 0 0,5 18-11 0 0,5 28 19 0 0,-7-20-19 0 0,-1-12 0 0 0,0 14 0 0 0,0 12 0 0 0,-3-46 0 0 0,7 20 0 0 0,-1-9 0 0 0,-2 1 0 0 0,1 13 0 0 0,-1-17 12 0 0,-5-20-8 0 0,0 0-1 0 0,0-1 1 0 0,-1 1 0 0 0,1 0 0 0 0,-1 0 0 0 0,1 0-1 0 0,-1 0 1 0 0,0 0 0 0 0,0 0 0 0 0,0 0-1 0 0,-1 2-3 0 0,1-2 1 0 0,-1 0 0 0 0,1 0 0 0 0,0 0 0 0 0,0 1 0 0 0,0-1 0 0 0,0 0 0 0 0,1 0 0 0 0,-1 0-1 0 0,1 0 1 0 0,0 0 0 0 0,0 0 0 0 0,1 1-1 0 0,0 10 0 0 0,-4 42 17 0 0,0-37-5 0 0,1 1 0 0 0,1-1-1 0 0,1 0 1 0 0,3 16-12 0 0,0-12 21 0 0,-1 1 1 0 0,-1-1-1 0 0,-1 9-21 0 0,0-21 12 0 0,0 0-1 0 0,0 0 1 0 0,1-1-1 0 0,1 2-11 0 0,-1-3 15 0 0,0 1-1 0 0,0-1 0 0 0,-1 1 0 0 0,-1 0 0 0 0,1 2-14 0 0,-2 0 19 0 0,1 0 0 0 0,1 0-1 0 0,0 0 1 0 0,2 9-19 0 0,-3-15 6 0 0,0 0 0 0 0,0-1-1 0 0,0 1 1 0 0,0 0 0 0 0,-1 0 0 0 0,0 0 0 0 0,-1 1-6 0 0,-2 29 35 0 0,6 1 13 0 0,-1-21-23 0 0,-1-1 1 0 0,0 1-1 0 0,-2 2-25 0 0,0 42 24 0 0,2-43-10 0 0,-1 0-1 0 0,0 0 0 0 0,-4 15-13 0 0,3-24 2 0 0,0-1 10 0 0,1 1 1 0 0,-1-1-1 0 0,1 1 0 0 0,1 0 1 0 0,-1 0-1 0 0,2 4-12 0 0,-3 6 59 0 0,0 0 9 0 0,4-14-58 0 0,0 0-7 0 0,-1 13 77 0 0,-1 19 11 0 0,0-33-83 0 0,-1 1 0 0 0,1-1 0 0 0,-1 0-1 0 0,0 0 1 0 0,0 0 0 0 0,0 0 0 0 0,-2 3-8 0 0,1-1 1 0 0,0 1 0 0 0,0-1 0 0 0,1 1 0 0 0,-1-1 1 0 0,1 1-1 0 0,0 0 0 0 0,1-1 0 0 0,-1 3-1 0 0,1 14 50 0 0,-2 13-47 0 0,-5-9-3 0 0,6-24 0 0 0,0 1 0 0 0,0 0 0 0 0,0 0 0 0 0,1 0 0 0 0,-1 0 0 0 0,1 0 0 0 0,-1 0 0 0 0,1 2 0 0 0,-6 46 64 0 0,-5-1-64 0 0,6 6 11 0 0,-4-26 54 0 0,6-23-38 0 0,1 0 0 0 0,0 0 0 0 0,-1 7-27 0 0,0 6 42 0 0,2-13-23 0 0,-1 1 1 0 0,2 0-1 0 0,-1 0 1 0 0,1 0-1 0 0,1 8-19 0 0,-1 13 53 0 0,2 33-42 0 0,-1-42 0 0 0,-1-15 10 0 0,5 18 11 0 0,6 18-32 0 0,-2 2 0 0 0,-6-30 0 0 0,-7 14 0 0 0,3-21 0 0 0,0-1 0 0 0,0 0 0 0 0,1 1 0 0 0,0-1 0 0 0,0 1 0 0 0,0 7 0 0 0,-1 0 0 0 0,2 0 0 0 0,0-1 11 0 0,1-1 39 0 0,-1-1-1 0 0,0 1 1 0 0,0 0 0 0 0,-1 10-50 0 0,0 6 145 0 0,-1-7-93 0 0,1-16-41 0 0,0 0 0 0 0,0 0 0 0 0,0 0-1 0 0,0 0 1 0 0,0 0 0 0 0,1 0-11 0 0,0 3 8 0 0,0-1 0 0 0,-1 1 0 0 0,0 0 0 0 0,0 3-8 0 0,0-5 10 0 0,0 0 0 0 0,0 1 0 0 0,0-1 1 0 0,1 0-1 0 0,1 5-10 0 0,4 28 53 0 0,-2-14-53 0 0,-4-16 0 0 0,1-1 0 0 0,-1 0 0 0 0,2 0 0 0 0,1 7 0 0 0,-1-1 0 0 0,-1-2 11 0 0,-1-9 42 0 0,0-2 11 0 0,0 0 1 0 0,0 0 10 0 0,0 0 17 0 0,0 0-1 0 0,0 0-22 0 0,1 1-16 0 0,3 7-42 0 0,17 30-702 0 0,-19-35 558 0 0,0-1-1 0 0,0 0 1 0 0,0 0-1 0 0,0-1 1 0 0,0 1-1 0 0,1 0 1 0 0,-1-1 0 0 0,1 1-1 0 0,1 0 134 0 0,15 7-1028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5:19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0 1375 0 0,'0'0'66'0'0,"-3"1"-8"0"0,-27 8-88 0 0,-35 8 3707 0 0,14-3 998 0 0,47-13-4579 0 0,-5-3-20 0 0,-1 1 2 0 0,7 0 0 0 0,-2-2-12 0 0,4 2 25 0 0,1 1 110 0 0,0 0 45 0 0,0 0 8 0 0,-2-2 41 0 0,1 2-133 0 0,1-1-1 0 0,-1 0 1 0 0,0 1 0 0 0,0-1 0 0 0,0 0-1 0 0,0 1 1 0 0,0-1 0 0 0,0 1 0 0 0,0-1-1 0 0,0 1 1 0 0,0 0 0 0 0,0-1 0 0 0,0 1-162 0 0,1 0 87 0 0,0 0 0 0 0,0 0 1 0 0,-1 0-1 0 0,1 1 1 0 0,0-1-1 0 0,0 0 1 0 0,0 0-1 0 0,0 0 1 0 0,0 0-1 0 0,-1 0 1 0 0,1 1-1 0 0,0-1 0 0 0,0 0 1 0 0,0 0-1 0 0,0 0 1 0 0,0 1-1 0 0,0-1 1 0 0,0 0-1 0 0,0 0 1 0 0,0 0-1 0 0,0 1 0 0 0,0-1 1 0 0,0 0-1 0 0,0 0 1 0 0,0 0-1 0 0,0 1 1 0 0,0-1-1 0 0,0 0 1 0 0,0 0-1 0 0,0 0 1 0 0,0 1-1 0 0,0-1 0 0 0,0 0 1 0 0,0 0-1 0 0,0 0 1 0 0,0 0-1 0 0,1 1-87 0 0,12 29 1497 0 0,-10-24-1483 0 0,0 0 1 0 0,1-1-1 0 0,0 1 1 0 0,0-1 0 0 0,1 0-1 0 0,-1-1 1 0 0,1 1 0 0 0,0-1-1 0 0,0 0 1 0 0,1 0 0 0 0,-1 0-1 0 0,6 2-14 0 0,9 4 34 0 0,1-1 0 0 0,0 0-1 0 0,4-1-33 0 0,1 1 42 0 0,52 15 408 0 0,80 14-450 0 0,-41-11 952 0 0,77 32 365 0 0,-185-56-1289 0 0,160 53 283 0 0,-115-41-244 0 0,2-2 0 0 0,6-2-67 0 0,-20-6 127 0 0,1-1-1 0 0,39-3-126 0 0,85-12 630 0 0,-143 8-508 0 0,22-2 116 0 0,0 2 0 0 0,0 2 0 0 0,0 1 0 0 0,22 5-238 0 0,161 24 224 0 0,-131-18-210 0 0,-27-4-17 0 0,-32-5 3 0 0,-1-2 0 0 0,1-1 0 0 0,25-4 0 0 0,-37 2 0 0 0,48-6 108 0 0,35-11-108 0 0,24-3 81 0 0,-86 16-14 0 0,0 3-1 0 0,1 2 0 0 0,45 3-66 0 0,-26 2 66 0 0,-35-3 8 0 0,23 4-74 0 0,113 21 0 0 0,-134-19 0 0 0,0-1 0 0 0,0-3 0 0 0,1 0 0 0 0,26-4 0 0 0,131-17 0 0 0,-160 15 9 0 0,103-10 99 0 0,-21 12 42 0 0,-55 0-88 0 0,0 4 0 0 0,0 2 1 0 0,2 3-63 0 0,-43-5 2 0 0,-2-1 1 0 0,6 2 18 0 0,-1-1-1 0 0,0-1 0 0 0,20-3-20 0 0,-16 0 2 0 0,44-5 29 0 0,1 3 0 0 0,23 3-31 0 0,-39 1 0 0 0,14-3 0 0 0,-37 2 0 0 0,30 3 22 0 0,-12 1 9 0 0,-25-2-20 0 0,-12-1 7 0 0,0 0 0 0 0,0 0-1 0 0,0-1-17 0 0,112-14 64 0 0,-113 14-43 0 0,0 0 0 0 0,0 1 0 0 0,5 1-21 0 0,25-2 81 0 0,-19 1-78 0 0,-1 0 0 0 0,1 1-1 0 0,0 1 1 0 0,0 2-3 0 0,26 2 0 0 0,29-5 0 0 0,-28 2 16 0 0,-1-2 0 0 0,1-3 0 0 0,11-2-16 0 0,39-3 16 0 0,13 7 69 0 0,-25-1-11 0 0,-47 0-81 0 0,31 3 7 0 0,5 1 0 0 0,-33-2 0 0 0,21-3 0 0 0,-45 1 0 0 0,92-5 0 0 0,30 1 0 0 0,-136 5 0 0 0,1-1 0 0 0,0 1 0 0 0,-1-1 0 0 0,7-2 0 0 0,40-6 0 0 0,29 7 0 0 0,-39 1 0 0 0,3 1 0 0 0,-32-2 0 0 0,9 0 0 0 0,1 0 0 0 0,12 2 0 0 0,-15-2-1 0 0,-10 1 19 0 0,0 1 0 0 0,0 0 0 0 0,5 1-18 0 0,-11 0 12 0 0,11-4-13 0 0,-8 2 1 0 0,35-4 0 0 0,0 0 0 0 0,-17 4 12 0 0,6 0 15 0 0,0 2 0 0 0,13 2-27 0 0,2 0 6 0 0,-37-4-6 0 0,21 1 0 0 0,3 4 0 0 0,-25-2 0 0 0,1 0 0 0 0,0-1 0 0 0,0-1 0 0 0,0 0 0 0 0,0 0 0 0 0,6-1 0 0 0,-5 0 0 0 0,-1-1 0 0 0,0 0 0 0 0,0 0 0 0 0,1-1 0 0 0,29-7 0 0 0,-29 6 11 0 0,-8 4 47 0 0,-3 0 33 0 0,0 0 1 0 0,0 0-17 0 0,-2 1-21 0 0,-4 7-43 0 0,0 2-11 0 0,4 2 0 0 0,-1 1 0 0 0,2 2 0 0 0,0-4 0 0 0,0 7 0 0 0,5 3 0 0 0,-3-13 0 0 0,1 1 0 0 0,0 0 0 0 0,0-1 0 0 0,3 7 0 0 0,-4-12 5 0 0,0 0-1 0 0,-1 1 1 0 0,1-1-1 0 0,-1 1 1 0 0,0-1-1 0 0,0 1 1 0 0,0-1 0 0 0,0 0-1 0 0,-1 4-4 0 0,0 19 23 0 0,6 64 117 0 0,-4-57-76 0 0,3 4-52 0 0,-2-25 6 0 0,-1 1 0 0 0,-1 0-1 0 0,0 9-17 0 0,0-13 12 0 0,0 1-1 0 0,1 0 1 0 0,0 0-1 0 0,1-1 0 0 0,2 8-11 0 0,3 21 18 0 0,-3 8 14 0 0,-2 1 0 0 0,-3 18-32 0 0,4-21 0 0 0,-2-33 0 0 0,0-1 0 0 0,0 1 0 0 0,-1-1 0 0 0,-1 4 0 0 0,0-8 0 0 0,1-1 0 0 0,0 1 0 0 0,0 0 0 0 0,0-1 0 0 0,1 1 0 0 0,-1-1 0 0 0,1 1 0 0 0,1-1 0 0 0,1 5 0 0 0,-1-1-1 0 0,0 0 1 0 0,-1 0-1 0 0,0 0 1 0 0,0 8 0 0 0,3 25 13 0 0,4 4 13 0 0,-3 2 1 0 0,-1-1-27 0 0,-4-38 0 0 0,1 21 30 0 0,-1-20-6 0 0,0 0 0 0 0,1 0 0 0 0,0 0-1 0 0,2 7-23 0 0,8 26 23 0 0,30 135 101 0 0,-38-160-124 0 0,-1 1 0 0 0,0 0 0 0 0,-2 6 0 0 0,4 9 60 0 0,-3-27-37 0 0,0 0 0 0 0,-1 0 1 0 0,1 0-1 0 0,-1 0 0 0 0,-1 2-23 0 0,1 32 17 0 0,0-31-12 0 0,0 0 0 0 0,0 0 0 0 0,-2 9-5 0 0,1-13 17 0 0,0 0 0 0 0,1 0 0 0 0,0 1 1 0 0,0-1-1 0 0,1 0 0 0 0,0 1 0 0 0,0-1 0 0 0,0 0 0 0 0,0 0 0 0 0,2 2-17 0 0,0 4 18 0 0,11 56 230 0 0,-3 3-248 0 0,-8-53 11 0 0,4 34 9 0 0,-4-21 24 0 0,6 21-44 0 0,-3-27 0 0 0,0 1 0 0 0,-2-1 0 0 0,-2 1 0 0 0,1 19 0 0 0,-3-17 24 0 0,2 0 0 0 0,1-1 0 0 0,1 1 0 0 0,2 3-24 0 0,6 36 32 0 0,3 83 32 0 0,-11-110-64 0 0,-2-27 0 0 0,-2-5 0 0 0,1 1 0 0 0,0-1 0 0 0,1 0 0 0 0,0 0 0 0 0,1 3 0 0 0,2 10 0 0 0,10 58 75 0 0,21 219 178 0 0,-29-234-252 0 0,8 67 62 0 0,1-14-63 0 0,-3 28 248 0 0,-4-35-88 0 0,-4-44-125 0 0,-3-27-6 0 0,4 17-29 0 0,-3-31 22 0 0,-2 1-1 0 0,-1 0 1 0 0,-1 0 0 0 0,-4 23-22 0 0,0 20 116 0 0,5-60-99 0 0,0 1 1 0 0,1-1-1 0 0,1 0 1 0 0,-1 0-1 0 0,2 0-17 0 0,4 35 49 0 0,-5-17-1 0 0,2 0 1 0 0,2 6-49 0 0,1 3 20 0 0,-3-3-20 0 0,-2-18 0 0 0,0-1 0 0 0,0 0 0 0 0,4 7 0 0 0,-5-13 6 0 0,1 0 0 0 0,-1 0-1 0 0,-1 0 1 0 0,0 0 0 0 0,0 0 0 0 0,0 1 0 0 0,-1-1-1 0 0,-1 4-5 0 0,-1 29 18 0 0,2-15 53 0 0,-1 0 0 0 0,-3 9-71 0 0,0 10 122 0 0,1 4-122 0 0,7 2 139 0 0,-3-49-199 0 0,0-2-456 0 0,1-1 256 0 0,0 1 1 0 0,0-1 0 0 0,0 1 0 0 0,1-1-1 0 0,-1 1 1 0 0,0-1 0 0 0,0 0 0 0 0,0 1-1 0 0,0-1 1 0 0,0 0 0 0 0,0 0 0 0 0,0 0-1 0 0,-1 0 1 0 0,1 0 259 0 0,7-8-5437 0 0,1-8-3139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5:21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11687 0 0,'0'0'532'0'0,"0"0"-4"0"0,-1 2-337 0 0,-9 15-16 0 0,9-15-17 0 0,1-2 2 0 0,0 2 7 0 0,-1 4-85 0 0,1-3-47 0 0,0-1 1 0 0,0 1-1 0 0,0 0 1 0 0,0-1-1 0 0,0 1 0 0 0,1 0 1 0 0,-1-1-1 0 0,1 1 1 0 0,0 0-1 0 0,-1-1 0 0 0,1 1 1 0 0,1-1-1 0 0,-1 1 1 0 0,0-1-1 0 0,0 0 0 0 0,1 1 1 0 0,0-1-1 0 0,-1 0 1 0 0,1 0-1 0 0,0 0 0 0 0,0 0 1 0 0,0 0-1 0 0,0-1 1 0 0,0 1-1 0 0,0 0 0 0 0,1-1 1 0 0,-1 0-1 0 0,1 1-35 0 0,27 14 16 0 0,-22-13 37 0 0,0 0 0 0 0,0 0 0 0 0,0-1 0 0 0,1 0 0 0 0,-1-1 0 0 0,1 1 0 0 0,-1-2 0 0 0,1 1 0 0 0,-1-1 0 0 0,4-1-53 0 0,-5 1 327 0 0,1 0-1 0 0,-1 0 1 0 0,0 1 0 0 0,0 0 0 0 0,4 1-327 0 0,18 2 844 0 0,-17-3-418 0 0,0 1-1 0 0,-1 1 1 0 0,0-1-1 0 0,4 3-425 0 0,30 6 490 0 0,-21-6-302 0 0,0 1-1 0 0,5 3-187 0 0,39 9 188 0 0,133 21 292 0 0,-176-36-392 0 0,1-1 0 0 0,-1-2 0 0 0,17-2-88 0 0,24 1 77 0 0,0 0 336 0 0,53-9-413 0 0,-50 4 179 0 0,-42 5-24 0 0,26 2-155 0 0,19 0 117 0 0,8 0 40 0 0,-13 0 14 0 0,31 2 30 0 0,-36 1-85 0 0,4 0-42 0 0,-27-2 23 0 0,14 0-97 0 0,18-3 38 0 0,-26 2 15 0 0,0-3 0 0 0,4-1-53 0 0,330-50 261 0 0,-318 43-208 0 0,-32 5-10 0 0,-1 1 0 0 0,14 1-43 0 0,185 5 192 0 0,-150 4-164 0 0,13 1 8 0 0,-39-4-4 0 0,0 1 0 0 0,7 4-32 0 0,2 0 50 0 0,0-2 0 0 0,0-3-1 0 0,22-3-49 0 0,30-9 148 0 0,2-4-148 0 0,106-9 100 0 0,-176 20-81 0 0,19-1 45 0 0,28 3-64 0 0,107 3 64 0 0,-114-1-43 0 0,-38-1 22 0 0,43 6-43 0 0,26 6 4 0 0,0-6-1 0 0,1-4 1 0 0,43-7-4 0 0,-81-5 55 0 0,-49 5 24 0 0,1 1 0 0 0,19 2-79 0 0,118-4 217 0 0,-92 0-69 0 0,44 5-148 0 0,-65 5 62 0 0,-29-2-20 0 0,1-1 1 0 0,6-1-43 0 0,2-1 37 0 0,0 2-1 0 0,22 5-36 0 0,-14-1 68 0 0,16-2-68 0 0,34-2 92 0 0,0-4-1 0 0,40-7-91 0 0,-56-3 47 0 0,-48 6-19 0 0,0 2 1 0 0,1 0-1 0 0,-1 3 0 0 0,1 0 0 0 0,24 3-28 0 0,23 6 0 0 0,-29-4 0 0 0,43 10 0 0 0,-39-2 0 0 0,-2-1 0 0 0,12 1 0 0 0,-8-5 14 0 0,13 3 75 0 0,1-3 0 0 0,26-2-89 0 0,-72-6 158 0 0,0-1 1 0 0,18-4-159 0 0,1 0 355 0 0,16-7 85 0 0,-24 5-164 0 0,-18 4-218 0 0,-8 2 11 0 0,-1 0 1 0 0,1 1-1 0 0,0 0 0 0 0,-1 0 0 0 0,1 1 1 0 0,0-1-1 0 0,0 1 0 0 0,-1 1 0 0 0,4-1-69 0 0,-5 0 8 0 0,16 5-5 0 0,-15-4-18 0 0,-1 0-1 0 0,1 1 1 0 0,0 0-1 0 0,-1 0 1 0 0,0 0-1 0 0,1 0 1 0 0,1 2 15 0 0,-4-3-156 0 0,-1 0 0 0 0,1 1 0 0 0,0-1 0 0 0,0-1 1 0 0,0 1-1 0 0,0 0 0 0 0,0 0 0 0 0,0-1 0 0 0,0 1 0 0 0,0-1 0 0 0,1 0 156 0 0,8 2-6366 0 0,-9-2-2133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5:22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502 182 10135 0 0,'-1'-2'464'0'0,"-4"-9"26"0"0,3 7-411 0 0,1 0 1 0 0,-1 0-1 0 0,1 0 1 0 0,0 0-1 0 0,0 0 1 0 0,0 0-1 0 0,0-1 1 0 0,1 1-1 0 0,0 0 1 0 0,0 0-1 0 0,0-2-79 0 0,0-38 3587 0 0,0 44-3570 0 0,0-1-1 0 0,0 1 1 0 0,0 0-1 0 0,0-1 1 0 0,0 1 0 0 0,0 0-1 0 0,0 0 1 0 0,0-1 0 0 0,0 1-1 0 0,0 0 1 0 0,0-1 0 0 0,0 1-1 0 0,1 0 1 0 0,-1-1 0 0 0,0 1-1 0 0,0 0 1 0 0,0 0-1 0 0,1-1 1 0 0,-1 1 0 0 0,0 0-1 0 0,0 0 1 0 0,0 0 0 0 0,1-1-1 0 0,-1 1 1 0 0,0 0 0 0 0,1 0-1 0 0,-1 0-16 0 0,0 0 16 0 0,0-1-1 0 0,1 1 0 0 0,-1 0 1 0 0,0 0-1 0 0,1 0 1 0 0,-1-1-1 0 0,0 1 1 0 0,0 0-1 0 0,0 0 0 0 0,1-1 1 0 0,-1 1-1 0 0,0 0 1 0 0,0 0-1 0 0,0-1 1 0 0,1 1-1 0 0,-1 0 1 0 0,0-1-1 0 0,0 1 0 0 0,0 0 1 0 0,0-1-1 0 0,0 1 1 0 0,0 0-1 0 0,0-1 1 0 0,0 1-1 0 0,0 0 0 0 0,0-1 1 0 0,0 1-1 0 0,0 0-15 0 0,1-5 226 0 0,0-1 0 0 0,0 1-1 0 0,0 0 1 0 0,2-4-226 0 0,-2 8 145 0 0,-1 1 18 0 0,0 0 77 0 0,0-1-166 0 0,-1 0 0 0 0,1 0-1 0 0,0 0 1 0 0,0 1 0 0 0,-1-1 0 0 0,1 0 0 0 0,-1 0 0 0 0,1 1-1 0 0,0-1 1 0 0,-1 0 0 0 0,0 1 0 0 0,1-1 0 0 0,-1 0 0 0 0,1 1-1 0 0,-1-1 1 0 0,0 1 0 0 0,1-1 0 0 0,-1 1 0 0 0,0-1 0 0 0,1 1-1 0 0,-1 0 1 0 0,0-1 0 0 0,0 1 0 0 0,0 0 0 0 0,1-1 0 0 0,-1 1 0 0 0,0 0-74 0 0,-7-4 219 0 0,6 3-51 0 0,-15-2 223 0 0,15 2-351 0 0,-1 1 0 0 0,1-1 0 0 0,-1 1 0 0 0,0-1 1 0 0,1 1-1 0 0,-1 0 0 0 0,-2 0-40 0 0,-8 2 91 0 0,0 0-1 0 0,0 1 0 0 0,1 1 1 0 0,-1 0-1 0 0,1 0 1 0 0,0 1-1 0 0,0 1 0 0 0,0 0 1 0 0,1 1-1 0 0,-1 0-90 0 0,-3 3 105 0 0,0 0 0 0 0,1 1 0 0 0,0 0 0 0 0,1 1 0 0 0,0 1 0 0 0,1 0 0 0 0,0 1 0 0 0,-9 14-105 0 0,14-18 39 0 0,1 1 0 0 0,0 0-1 0 0,0 1 1 0 0,1 0 0 0 0,-1 3-39 0 0,5-9 4 0 0,-1-1-1 0 0,1 1 1 0 0,-1 0 0 0 0,2 0 0 0 0,-1-1 0 0 0,1 1 0 0 0,0 0 0 0 0,0 0 0 0 0,0 0-1 0 0,1 0 1 0 0,0-1 0 0 0,1 5-4 0 0,0-3-1 0 0,1-1 0 0 0,-1 1 0 0 0,1-1-1 0 0,1 0 1 0 0,-1 0 0 0 0,1 0 0 0 0,0 0-1 0 0,0-1 1 0 0,1 0 0 0 0,0 0 0 0 0,-1 0 0 0 0,2 0-1 0 0,-1-1 1 0 0,1 0 0 0 0,-1 0 0 0 0,1 0 0 0 0,6 2 1 0 0,10 4-9 0 0,1-1 1 0 0,0-1-1 0 0,0-1 1 0 0,13 2 8 0 0,-2 0-10 0 0,11 5 10 0 0,-27-7 0 0 0,2-1 0 0 0,-2 2 0 0 0,13 6 0 0 0,-27-11 0 0 0,1-1 0 0 0,0 1 0 0 0,-1 1 0 0 0,1-1 0 0 0,-1 1 0 0 0,0-1 0 0 0,0 1 0 0 0,0 0 0 0 0,-1 1 0 0 0,1-1 0 0 0,2 5 0 0 0,10 20 80 0 0,-11-18-4 0 0,0 0-1 0 0,0 0 1 0 0,-1 0-1 0 0,-1 0 1 0 0,1 1-1 0 0,-1 5-75 0 0,-2-14 24 0 0,-1 0-1 0 0,0 0 0 0 0,1 0 0 0 0,-1 0 1 0 0,0 0-1 0 0,-1 1 0 0 0,1-1 0 0 0,-1 0 1 0 0,1 0-1 0 0,-1 0 0 0 0,0 0 1 0 0,0-1-1 0 0,0 1 0 0 0,0 0 0 0 0,-1 0 1 0 0,1 0-1 0 0,-1-1 0 0 0,0 1 0 0 0,1-1 1 0 0,-1 1-1 0 0,0-1 0 0 0,-1 0 0 0 0,1 0 1 0 0,0 0-1 0 0,-1 0 0 0 0,1 0 0 0 0,-2 0-23 0 0,-12 8 104 0 0,0 0-1 0 0,-1-2 0 0 0,0 0 0 0 0,-1 0 0 0 0,0-2 0 0 0,0 0 0 0 0,-13 2-103 0 0,-7-4 79 0 0,1-1 0 0 0,-1-1 0 0 0,0-2 0 0 0,0-2 1 0 0,-2-2-80 0 0,-4 1 25 0 0,37 3-215 0 0,1 0 0 0 0,-1 0 0 0 0,1 0 0 0 0,-1 1 0 0 0,1 0 0 0 0,0 0 0 0 0,-1 1 0 0 0,1 0 0 0 0,0 0 0 0 0,0 0 0 0 0,0 1 0 0 0,0 0 0 0 0,0 0 0 0 0,0 1 190 0 0,1-1-355 0 0,1 1 1 0 0,0-1-1 0 0,0 1 1 0 0,1 0-1 0 0,-1 0 1 0 0,1 0-1 0 0,0 0 1 0 0,0 0-1 0 0,0 1 1 0 0,0-1-1 0 0,1 1 1 0 0,0 0 0 0 0,0 0-1 0 0,0 0 1 0 0,0 0-1 0 0,1 0 1 0 0,0 3 354 0 0,-3 14-7098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5:26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1490 92 3567 0 0,'0'0'166'0'0,"0"-1"-12"0"0,1-1-96 0 0,-1 0 0 0 0,0 1 0 0 0,0-1 0 0 0,-1 1 0 0 0,1-1 0 0 0,0 1 0 0 0,0-1 0 0 0,-1 1 0 0 0,1-1 0 0 0,-1 1 0 0 0,1-1 0 0 0,-1 1 0 0 0,0 0 0 0 0,1-1 0 0 0,-1 1 0 0 0,0 0 0 0 0,0-1 0 0 0,0 1 0 0 0,0 0 0 0 0,0 0 0 0 0,-1-1-58 0 0,-3-2 182 0 0,1-3-244 0 0,-6-12 9396 0 0,9 17-9675 0 0,0 1 656 0 0,1 1 49 0 0,0 0 10 0 0,-1-2-15 0 0,-1 0-311 0 0,1 0 171 0 0,-1 0 0 0 0,1 0 1 0 0,-1 0-1 0 0,0 0 0 0 0,1 0 0 0 0,-1 1 0 0 0,0-1 0 0 0,0 0 0 0 0,0 1 0 0 0,-1 0 0 0 0,1-1 0 0 0,0 1-219 0 0,-4 13 252 0 0,2-1-124 0 0,3-8-10 0 0,1-3-40 0 0,0 2-8 0 0,-2 25 78 0 0,2-19-108 0 0,0-6 105 0 0,-1 1 24 0 0,-11 30 2419 0 0,11-30-2473 0 0,1-3-10 0 0,-1 2-1 0 0,-30 172 917 0 0,-1 31-781 0 0,8-98 251 0 0,-1-12-139 0 0,-51 245 165 0 0,31-100-122 0 0,18-125-395 0 0,-4-16 124 0 0,4-12 47 0 0,-5-1-1 0 0,-25 48-170 0 0,56-132 4 0 0,-42 119 154 0 0,22-66-41 0 0,-6 31-117 0 0,23-74 0 0 0,-2 10 0 0 0,-4 19 0 0 0,3-8 32 0 0,-1-1-1 0 0,-2-1 0 0 0,-2 2-31 0 0,5-13 23 0 0,-34 82 52 0 0,3-12-75 0 0,15-32 48 0 0,-6 8-48 0 0,9-23 46 0 0,2 0-1 0 0,-8 36-45 0 0,18-40 52 0 0,5-25-48 0 0,0-1 0 0 0,0 1 0 0 0,-3 3-4 0 0,-7 22 107 0 0,-5 32-107 0 0,11-43 10 0 0,-1 7-10 0 0,-13 41 0 0 0,6-28 0 0 0,5-13 0 0 0,-16 32 0 0 0,-17 35 64 0 0,10-30-64 0 0,24-55 0 0 0,2 1 0 0 0,0 0 0 0 0,-2 7 0 0 0,1-1 0 0 0,-8 16 0 0 0,10-26 10 0 0,1 1 1 0 0,1 0-1 0 0,-2 10-10 0 0,-11 31 33 0 0,0-14-33 0 0,-4 4 0 0 0,10-14 0 0 0,10-25 0 0 0,-1-1 0 0 0,0 1 0 0 0,-1-1 0 0 0,-1 3 0 0 0,-2 4-172 0 0,0-1 0 0 0,1 1-1 0 0,0 1 1 0 0,1-1 0 0 0,0 4 172 0 0,-1 3-162 0 0,-2 0 1 0 0,-2 5 161 0 0,-10 32 1184 0 0,15-45-1180 0 0,0 1 0 0 0,-2 0 1 0 0,1-1-1 0 0,-7 9-4 0 0,-11 27-1 0 0,15-32 6 0 0,1-1-1 0 0,-9 11-4 0 0,-10 22 55 0 0,6-12 3 0 0,13-24-11 0 0,0 1-1 0 0,1-1 0 0 0,0 1 0 0 0,1 1 1 0 0,1-1-1 0 0,-1 4-46 0 0,-9 20 333 0 0,11-27-266 0 0,2-9 13 0 0,1 5 1 0 0,0-5-77 0 0,-1 0-1 0 0,1 0 1 0 0,0 0-1 0 0,0 1 1 0 0,0-1-1 0 0,-1 0 1 0 0,1 0-1 0 0,0 0 0 0 0,-1 0 1 0 0,1 0-1 0 0,-1 0 1 0 0,0 0-1 0 0,1 0 1 0 0,-1 0-1 0 0,0 1-3 0 0,-4 5 0 0 0,4-6-194 0 0,4-13-1621 0 0,2-3 755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5:54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10 1839 0 0,'0'0'83'0'0,"-2"1"-6"0"0,0 0-20 0 0,-1 0-1 0 0,1-1 1 0 0,0 1-1 0 0,-1 0 0 0 0,1-1 1 0 0,0 1-1 0 0,-1-1 0 0 0,1 0 1 0 0,-1 0-1 0 0,1 0 0 0 0,-1 0 1 0 0,1 0-1 0 0,0 0 0 0 0,-1-1 1 0 0,1 1-1 0 0,-1-1-56 0 0,-8-1 418 0 0,-10 5 699 0 0,8-1-602 0 0,-17 5 5381 0 0,28-7-5473 0 0,2 0-40 0 0,0 0-21 0 0,0 0-2 0 0,0 0 3 0 0,0 0 10 0 0,0 0 3 0 0,0 0 0 0 0,0 0-4 0 0,0 0-16 0 0,0 0-4 0 0,0 0 0 0 0,0 0-16 0 0,0 0-69 0 0,0 0-38 0 0,0 0-5 0 0,0 0-6 0 0,0 0-30 0 0,0 0-18 0 0,0 0-2 0 0,0 0-10 0 0,0 0-45 0 0,0 0-17 0 0,0 0-7 0 0,0 0-2 0 0,0 0-6 0 0,24 3 74 0 0,0-1-35 0 0,-3-1-32 0 0,30-10 47 0 0,-41 6-94 0 0,1 0 0 0 0,0 1-1 0 0,0 1 1 0 0,0 0 0 0 0,0 0-1 0 0,0 1 1 0 0,0 0 0 0 0,0 1-1 0 0,7 2-40 0 0,-13-3 14 0 0,-4 0-8 0 0,1-1 1 0 0,-1 1-1 0 0,1 0 0 0 0,-1 0 1 0 0,1 0-1 0 0,-1 0 0 0 0,1 0 1 0 0,-1 1-1 0 0,1-1 0 0 0,-1 0 1 0 0,1 1-1 0 0,-1-1 0 0 0,1 1-6 0 0,4 0 32 0 0,-2 0-15 0 0,0-1 0 0 0,1 1 0 0 0,-1 0 1 0 0,0-1-1 0 0,1 0 0 0 0,-1 0 0 0 0,0-1 1 0 0,1 1-1 0 0,2-2-17 0 0,-1 1 19 0 0,1 1 1 0 0,-1-1 0 0 0,0 1-1 0 0,0 0 1 0 0,6 1-20 0 0,25-1 73 0 0,-28 0-59 0 0,0-1 0 0 0,0 1 0 0 0,0 1 0 0 0,6 1-14 0 0,26 0 29 0 0,79-11 152 0 0,-109 8-178 0 0,32-4 112 0 0,30 0-115 0 0,-58 6 9 0 0,1 1 0 0 0,7 1-9 0 0,-10-1 14 0 0,0 0 0 0 0,0-1 0 0 0,0-1 0 0 0,0 0-14 0 0,109-3 132 0 0,-110 1-119 0 0,1 2 0 0 0,0 0 0 0 0,0 0 0 0 0,0 1 1 0 0,0 1-14 0 0,12 1 9 0 0,0-1 0 0 0,0-2 0 0 0,2-1-9 0 0,-1 1 16 0 0,-1 0 0 0 0,1 2-1 0 0,1 0-15 0 0,-9 0 0 0 0,-1-1 0 0 0,1-1 0 0 0,0-1 0 0 0,7-1 0 0 0,19-1 0 0 0,-15 1 0 0 0,-19 1 0 0 0,1 0 0 0 0,0 1 0 0 0,0 0 0 0 0,0 1 0 0 0,0 0 0 0 0,11 2 0 0 0,-1-1 0 0 0,11-1 0 0 0,-7-1 0 0 0,21 4 0 0 0,-33-3 0 0 0,-1 0 0 0 0,0-1-1 0 0,4-1 1 0 0,-5 1 3 0 0,-1 0 0 0 0,1 0 0 0 0,0 1 0 0 0,4 1-3 0 0,30 3 57 0 0,-32-4-58 0 0,0 1-1 0 0,-1 0 1 0 0,6 2 1 0 0,65 26 0 0 0,-12-11 0 0 0,-38-8 45 0 0,-24-7-40 0 0,0-1 1 0 0,0 0-1 0 0,0-1 1 0 0,0 0-1 0 0,0-1 1 0 0,2 0-6 0 0,18 2 65 0 0,-22-1-39 0 0,0-1-1 0 0,1-1 1 0 0,-1 0-1 0 0,1 0 1 0 0,-1 0-1 0 0,1-1-25 0 0,44-6 197 0 0,-24 4 28 0 0,0-1 1 0 0,25-8-226 0 0,-39 9 62 0 0,-3 0 8 0 0,-1 0 1 0 0,1-1 0 0 0,-1 0 0 0 0,1-1 0 0 0,-1 0 0 0 0,5-3-71 0 0,-4 0 50 0 0,-7 6-8 0 0,0-1 0 0 0,0 1 0 0 0,0-1 1 0 0,-1 0-1 0 0,1-1 0 0 0,-1 1 0 0 0,0-1-42 0 0,-2 3 64 0 0,-1 1 3 0 0,0 0 10 0 0,0 0-66 0 0,-2 1-291 0 0,-19 9-1877 0 0,11-5-4857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5:28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95 7367 0 0,'0'0'334'0'0,"0"-3"-1"0"0,2-2-242 0 0,-2 3-68 0 0,1-1-1 0 0,-1 0 0 0 0,1 0 0 0 0,-1 1 0 0 0,0-1 0 0 0,0 0 0 0 0,0 1 1 0 0,0-1-1 0 0,-1-2-22 0 0,-7-38 5537 0 0,8 42-5169 0 0,0 1-39 0 0,0 0-10 0 0,0 0-6 0 0,0 0-19 0 0,0 0-78 0 0,-7-10 1810 0 0,5 7-2164 0 0,-1 3 632 0 0,0 8 2334 0 0,1-3-2816 0 0,1-1 0 0 0,1 1-1 0 0,-1 0 1 0 0,1 0 0 0 0,0 0-1 0 0,0-1 1 0 0,0 1 0 0 0,1 2-12 0 0,0 5 61 0 0,1 9 136 0 0,1-1-1 0 0,5 19-196 0 0,1 3 240 0 0,-6-26-142 0 0,11 62 696 0 0,7 14-794 0 0,-14-68 94 0 0,1 0 0 0 0,1 0 0 0 0,1-1 0 0 0,1 0-1 0 0,12 18-93 0 0,-11-24 49 0 0,16 16 36 0 0,7 9 12 0 0,-21-25 2 0 0,-9-15-77 0 0,0 0-3 0 0,-1 1 0 0 0,17 8-22 0 0,-18-10 17 0 0,0 0 0 0 0,0 0 0 0 0,1-1 1 0 0,-1 1-1 0 0,0-1 0 0 0,0 1 0 0 0,2-1-14 0 0,-2 0 76 0 0,-2-2-11 0 0,2 0-48 0 0,0 0 0 0 0,0 0 0 0 0,0-1 0 0 0,0 1 0 0 0,-1-1 0 0 0,1 0 0 0 0,-1 0 0 0 0,0 0 0 0 0,0 0 0 0 0,0 0 0 0 0,0-1 0 0 0,-1 1 0 0 0,1 0 0 0 0,-1-1 0 0 0,0 1 0 0 0,0-1 0 0 0,0 0-17 0 0,8-29 148 0 0,-2 0-1 0 0,-1 0 0 0 0,1-28-147 0 0,4-49 114 0 0,-3 47 97 0 0,-2-19-211 0 0,-5-44 977 0 0,-1 124-770 0 0,0 2 1 0 0,0-1-24 0 0,-2-6-96 0 0,2 4-35 0 0,1-5-55 0 0,-1 6-64 0 0,2 8-10 0 0,11 10 68 0 0,-10-12-45 0 0,0 0-3 0 0,22 19-461 0 0,-7-14-10 0 0,-15-8 21 0 0,1 0-1 0 0,0-1 1 0 0,0 1 0 0 0,0-1-1 0 0,4 0 507 0 0,8-1-1488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5:29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84 242 7367 0 0,'0'0'334'0'0,"-3"-1"-1"0"0,-1-1-293 0 0,-1 0-1 0 0,0-1 1 0 0,1 0 0 0 0,-1 0 0 0 0,1 0-1 0 0,0 0 1 0 0,0-1 0 0 0,0 0-1 0 0,0 0-39 0 0,4 3 343 0 0,-1-1 1 0 0,0 0-1 0 0,0 0 0 0 0,1 0 0 0 0,-1 1 0 0 0,1-1 0 0 0,0 0 0 0 0,0 0 0 0 0,-1 0 0 0 0,1-2-343 0 0,0-3 924 0 0,-5-14 1082 0 0,1 9-980 0 0,2 0 0 0 0,0-1 1 0 0,0 1-1 0 0,1-7-1026 0 0,7-3 678 0 0,-6 21-551 0 0,-5-18 682 0 0,-5-8 63 0 0,9 25-696 0 0,1 2 0 0 0,-7-20 1359 0 0,7 20-1532 0 0,0 0 1 0 0,0 0-1 0 0,1 0 1 0 0,-1 0-1 0 0,0 0 1 0 0,0 0-1 0 0,0 0 1 0 0,0 0-1 0 0,0 0 1 0 0,0 0-1 0 0,0 0 1 0 0,0 0 0 0 0,0 0-1 0 0,0 0 1 0 0,0 0-1 0 0,0 0 1 0 0,0 0-1 0 0,0 0 1 0 0,0 0-1 0 0,0 0 1 0 0,0 0-1 0 0,0 0 1 0 0,0 0-1 0 0,0 0 1 0 0,0 0 0 0 0,0 0-1 0 0,0 0 1 0 0,0 0-1 0 0,0 0 1 0 0,0 0-1 0 0,0 0 1 0 0,0 0-1 0 0,0 0 1 0 0,0 0-1 0 0,0 0-3 0 0,4 10 110 0 0,6 27-111 0 0,6 19 55 0 0,21 50 71 0 0,-18-47 160 0 0,20 39-285 0 0,-31-80 15 0 0,2 0-1 0 0,0 0 1 0 0,1-1 0 0 0,1 0-1 0 0,0-1 1 0 0,2 0-1 0 0,2 2-14 0 0,-10-12 13 0 0,0 1 0 0 0,1-1 0 0 0,0-1 0 0 0,0 1-1 0 0,1-1 1 0 0,0 0 0 0 0,2 0-13 0 0,-9-4 10 0 0,1-1 0 0 0,-1 1-1 0 0,1-1 1 0 0,0 0 0 0 0,-1 0 0 0 0,1 0 0 0 0,0 0 0 0 0,-1 0 0 0 0,1 0-1 0 0,0 0 1 0 0,-1-1 0 0 0,1 1 0 0 0,-1-1 0 0 0,1 1 0 0 0,-1-1 0 0 0,1 1 0 0 0,-1-1-1 0 0,1 0 1 0 0,-1 0 0 0 0,1 0 0 0 0,0 0-10 0 0,1-2 13 0 0,0 1 0 0 0,1-1 0 0 0,-2 1 0 0 0,1-1 0 0 0,0 0 1 0 0,0 0-1 0 0,-1 0 0 0 0,0-1-13 0 0,9-14 79 0 0,0-1 0 0 0,-2-1 0 0 0,0 0 0 0 0,-2 0 1 0 0,0-1-1 0 0,-1 0 0 0 0,-1 0 0 0 0,0-12-79 0 0,1 0 100 0 0,-2 8 21 0 0,0-1 0 0 0,-2 1 0 0 0,0-1 0 0 0,-2 0-121 0 0,-1-11 229 0 0,1 21 16 0 0,-1-1 0 0 0,-1 1-1 0 0,0-1 1 0 0,-3-9-245 0 0,3 6 157 0 0,2 18-93 0 0,0 0-8 0 0,-2-5-56 0 0,1 5-54 0 0,1 4-5 0 0,0 9 35 0 0,1-1-52 0 0,-1 1 0 0 0,2-1 0 0 0,-1 1 0 0 0,1-1-1 0 0,3 8 77 0 0,-2-9-63 0 0,-2-7-119 0 0,0 0 1 0 0,0 0-1 0 0,1-1 0 0 0,-1 1 1 0 0,1 0-1 0 0,-1-1 0 0 0,1 1 0 0 0,0 0 1 0 0,-1-1-1 0 0,1 0 0 0 0,0 0 1 0 0,0 1-1 0 0,0-1 0 0 0,0 0 1 0 0,0 0-1 0 0,0-1 0 0 0,0 1 0 0 0,2 0 182 0 0,8 0-2554 0 0,0-2-5101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5:30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16 9383 0 0,'0'0'431'0'0,"0"0"-10"0"0,-2 0-273 0 0,0 0-122 0 0,1 0 1 0 0,0 1-1 0 0,-1-1 0 0 0,1 0 0 0 0,-1 0 0 0 0,1 0 0 0 0,-1 0 1 0 0,1 0-1 0 0,-1-1 0 0 0,1 1 0 0 0,-1 0 0 0 0,1-1 0 0 0,0 1 0 0 0,-1-1 1 0 0,1 1-1 0 0,0-1 0 0 0,-1 0 0 0 0,1 1 0 0 0,0-1 0 0 0,0 0 0 0 0,-1 0-26 0 0,-8-6 1739 0 0,9 7-1571 0 0,0-1 0 0 0,0 1 0 0 0,0 0 0 0 0,0 0 0 0 0,0-1 0 0 0,0 1 0 0 0,0 0 0 0 0,0 0 0 0 0,0 0 0 0 0,0 0 0 0 0,0 0 0 0 0,0 0 0 0 0,0 0 0 0 0,0 1 0 0 0,0-1 0 0 0,0 0 0 0 0,0 0 0 0 0,1 1 0 0 0,-1-1 0 0 0,0 1-1 0 0,0-1 1 0 0,0 1 0 0 0,0-1 0 0 0,0 1 0 0 0,1-1 0 0 0,-1 1 0 0 0,0 0 0 0 0,0-1-168 0 0,-4 4 9 0 0,-11 1 1384 0 0,10-4-1275 0 0,-36 19 899 0 0,28-13-650 0 0,12-6-336 0 0,-1 0 0 0 0,1 0-1 0 0,0 0 1 0 0,0 1 0 0 0,-1-1 0 0 0,1 1 0 0 0,-1 0-31 0 0,-4 4 133 0 0,1 1 0 0 0,0-1 0 0 0,0 1 0 0 0,1 0 1 0 0,0 0-1 0 0,0 1 0 0 0,1 0 0 0 0,-2 3-133 0 0,4-6 47 0 0,0 0 1 0 0,0 0-1 0 0,1 0 1 0 0,0 1-1 0 0,0-1 1 0 0,0 0-1 0 0,0 1 0 0 0,1-1 1 0 0,0 1-1 0 0,0-1 1 0 0,1 1-1 0 0,-1-1 1 0 0,1 1-1 0 0,1 0-47 0 0,4 24 129 0 0,-4-19-101 0 0,0-1-1 0 0,0 1 1 0 0,1-1 0 0 0,1 0-1 0 0,0 0 1 0 0,0 0 0 0 0,3 5-28 0 0,1-2 42 0 0,4 19-28 0 0,-10-27 8 0 0,0 0 1 0 0,0-1-1 0 0,0 0 1 0 0,1 1-1 0 0,0-1 0 0 0,0 1-22 0 0,0-2 28 0 0,-1 0 0 0 0,1 0 0 0 0,0 0 0 0 0,0 0 0 0 0,0-1-1 0 0,0 1 1 0 0,2 0-28 0 0,2 2 83 0 0,-6-4-2 0 0,10-1 92 0 0,-5 1-123 0 0,1-1 0 0 0,-1-1 0 0 0,0 1-1 0 0,0-1 1 0 0,0 0 0 0 0,1-1-50 0 0,36-7 312 0 0,-43 8-310 0 0,16-2 108 0 0,10 3 50 0 0,14-2-72 0 0,-29 1-77 0 0,-7 1 31 0 0,18-2-43 0 0,-20 2-59 0 0,-2 0-12 0 0,0 0 48 0 0,1-1 0 0 0,-1 1 0 0 0,1-1 1 0 0,0 1-1 0 0,-1-1 0 0 0,1 1 0 0 0,0 0 0 0 0,-1-1 0 0 0,1 1 0 0 0,0 0 0 0 0,0 0 1 0 0,-1 0-1 0 0,1 0 0 0 0,0-1 0 0 0,0 1 0 0 0,0 0 24 0 0,8-1-347 0 0,39-8-4403 0 0,-39 7 675 0 0,-6 2-2235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5:33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3227 251 6447 0 0,'0'0'499'0'0,"-1"-1"-328"0"0,-2-5 23 0 0,2 4 718 0 0,1 2 311 0 0,0 0 60 0 0,-1-3-163 0 0,-2 0-937 0 0,2 2-162 0 0,0-1 0 0 0,0 1 0 0 0,1-1 0 0 0,-1 1 0 0 0,0-1 0 0 0,0 1 0 0 0,1-1 0 0 0,-1 0 0 0 0,1 1 0 0 0,0-1 0 0 0,-1 0 0 0 0,1 1 0 0 0,0-1-21 0 0,-2-27 638 0 0,2 27-427 0 0,0 0-128 0 0,1-7-61 0 0,0 7 37 0 0,-1 2 6 0 0,0 0-1 0 0,0 0 83 0 0,0 0 346 0 0,0 0 150 0 0,0 0 28 0 0,0 0 1 0 0,0 0-26 0 0,-6 0 26 0 0,0-1 0 0 0,1 0 0 0 0,-1-1 0 0 0,1 1 0 0 0,0-1-672 0 0,2 1 447 0 0,2 1-107 0 0,-1 0-255 0 0,-1 0 0 0 0,1-1 0 0 0,0 1 0 0 0,0-1 0 0 0,0 1 0 0 0,0-1 0 0 0,0 0 0 0 0,0 0 0 0 0,-1-1-85 0 0,-15-17 436 0 0,17 18-432 0 0,-3-3 104 0 0,0 0 1 0 0,0 0-1 0 0,0 0 0 0 0,-1 1 0 0 0,0-1 0 0 0,-2-1-108 0 0,-9-3 320 0 0,15 7-297 0 0,0 0 0 0 0,-1 0 0 0 0,1 0 0 0 0,0 1 1 0 0,-1-1-1 0 0,1 0 0 0 0,-1 1 0 0 0,1-1 0 0 0,0 1 0 0 0,-1 0 1 0 0,1-1-1 0 0,-2 1-23 0 0,-38-8 324 0 0,11 4-309 0 0,13 1-16 0 0,0 0 0 0 0,-6-2 1 0 0,11 2 0 0 0,-8-1 38 0 0,-1 0 0 0 0,1-1-1 0 0,-18-7-37 0 0,-1 0 80 0 0,12 6 94 0 0,0 2 0 0 0,-20-1-174 0 0,-13-1 27 0 0,25 2-27 0 0,0 2 0 0 0,0 1 0 0 0,-11 3 0 0 0,-36-1 0 0 0,-9-4 0 0 0,62 4 34 0 0,0 0-1 0 0,0 2 0 0 0,0 1 1 0 0,-1 2-34 0 0,-2 0 56 0 0,-1-2-1 0 0,-32 1-55 0 0,43-4 5 0 0,1 2-1 0 0,0 0 0 0 0,-19 5-4 0 0,-4 1-2 0 0,24-5 8 0 0,4-1 18 0 0,1-1-1 0 0,-9 0-23 0 0,-14 2 15 0 0,25-2 11 0 0,0-1 1 0 0,0 0-1 0 0,-1-1-26 0 0,-24-1 80 0 0,-19-1 32 0 0,44 1-90 0 0,1 1 0 0 0,-1 1 0 0 0,-5 0-22 0 0,5 0 24 0 0,0 0-1 0 0,-1-1 1 0 0,0-1-24 0 0,-50-4 129 0 0,54 4-98 0 0,-1 0 0 0 0,1 0 0 0 0,-1 1 0 0 0,1 0-1 0 0,0 1 1 0 0,-1 1 0 0 0,-4 0-31 0 0,-8 4 95 0 0,0 1 0 0 0,-15 6-95 0 0,-42 13 128 0 0,67-21-113 0 0,-1-1 0 0 0,-13 3-15 0 0,16-5 5 0 0,0 1-1 0 0,0 0 1 0 0,1 1 0 0 0,0 0-1 0 0,-7 3-4 0 0,-3 4 0 0 0,-1-2 0 0 0,-4 1 0 0 0,-4 2 0 0 0,17-8 0 0 0,1 0 0 0 0,-1-1 0 0 0,0-1 0 0 0,1 1 0 0 0,0 0 0 0 0,1 0 0 0 0,-8 4 0 0 0,-13 5 162 0 0,-26 7-162 0 0,9-3 83 0 0,13-6-17 0 0,26-7-53 0 0,0-1 0 0 0,0 1 0 0 0,0 0 0 0 0,0 1 0 0 0,-6 3-13 0 0,-138 96 0 0 0,141-95 0 0 0,1 1 0 0 0,0 0 0 0 0,-2 4 0 0 0,-8 7 0 0 0,-27 26 0 0 0,16-13 0 0 0,18-19 0 0 0,2 1 0 0 0,0 0 0 0 0,-5 10 0 0 0,-5 5 0 0 0,-55 84 0 0 0,60-88 0 0 0,2 0 0 0 0,1 0 0 0 0,-9 27 0 0 0,-36 96 0 0 0,42-104 0 0 0,8-20 0 0 0,0 0 0 0 0,2 1 0 0 0,0 0 0 0 0,-1 20 0 0 0,6-20 0 0 0,1-1 0 0 0,1 0 0 0 0,2 1 0 0 0,0-1 0 0 0,4 12 0 0 0,5 14 0 0 0,7 17 0 0 0,-5-18 0 0 0,-11-41 0 0 0,38 132 0 0 0,-28-103 0 0 0,2 0 0 0 0,13 23 0 0 0,-14-36 5 0 0,-3-3 4 0 0,1 0 1 0 0,1-1 0 0 0,0-1 0 0 0,2 0-1 0 0,13 15-9 0 0,1-6 37 0 0,2-1-1 0 0,0-1 0 0 0,20 12-36 0 0,-27-22 37 0 0,2-2 0 0 0,-1-1 1 0 0,2 0-1 0 0,0-2 0 0 0,13 3-37 0 0,-18-6 31 0 0,-1 0 0 0 0,0 1 0 0 0,0 1 0 0 0,6 6-31 0 0,21 10 0 0 0,19 8 0 0 0,3 0 0 0 0,-26-14 13 0 0,2-2 1 0 0,0-1-1 0 0,33 6-13 0 0,-25-7 13 0 0,-19-8 13 0 0,0-2-1 0 0,1-1 0 0 0,12 0-25 0 0,34 5 10 0 0,-56-8 17 0 0,0-1 0 0 0,0-2 0 0 0,0 0 0 0 0,18-4-27 0 0,35 1 9 0 0,-15 2-9 0 0,83 3 0 0 0,-41 0 64 0 0,-80-2-64 0 0,0 0 0 0 0,12-3 0 0 0,14-1 0 0 0,2-2 26 0 0,-18 1 1 0 0,92-16-16 0 0,-41 4 53 0 0,-52 10-55 0 0,1-1 0 0 0,-1-2 1 0 0,-1-1-1 0 0,0-2 0 0 0,-1-1 0 0 0,0-1 0 0 0,3-4-9 0 0,-7 2 16 0 0,-9 5 32 0 0,20-8-48 0 0,-33 17 5 0 0,0-1 0 0 0,0 1 0 0 0,-1-2 0 0 0,1 1 0 0 0,1-3-5 0 0,19-12 28 0 0,-15 11-24 0 0,-1-1-1 0 0,0 0 0 0 0,0 0 1 0 0,1-3-4 0 0,1 0-2 0 0,1 0 1 0 0,4-3 1 0 0,27-22 21 0 0,-2-1 1 0 0,-2-1-1 0 0,36-46-21 0 0,-50 55 11 0 0,0-1 58 0 0,8-13-69 0 0,-12 9 219 0 0,13-27-219 0 0,-22 38 21 0 0,6-14 12 0 0,-2 0 1 0 0,9-28-34 0 0,9-52 86 0 0,-3 13-31 0 0,-12 38 9 0 0,6-40-64 0 0,-21 76 18 0 0,-2 0 0 0 0,-1 1-1 0 0,-1-22-17 0 0,-2 23 124 0 0,-2 0-1 0 0,-2 1 0 0 0,0-1 0 0 0,-2 1-123 0 0,-1-10 382 0 0,-3-28-382 0 0,10 50 14 0 0,-3-22 89 0 0,1-18-103 0 0,2 31 6 0 0,-1 1-1 0 0,-1-1 0 0 0,-1 1 1 0 0,-5-15-6 0 0,7 32 9 0 0,-1 0 1 0 0,0 1-1 0 0,-1-1 0 0 0,1 1 1 0 0,-1-1-1 0 0,-3-2-9 0 0,-6-12 50 0 0,6 11-32 0 0,0 0 0 0 0,-1 1 1 0 0,0 0-1 0 0,-9-7-18 0 0,-3-6 13 0 0,1 4 42 0 0,0 1 0 0 0,-2 1 0 0 0,0 0 0 0 0,-20-10-55 0 0,-4-5 108 0 0,38 27-117 0 0,0 0 0 0 0,0 0 1 0 0,0 0-1 0 0,0 1 1 0 0,-1 0-1 0 0,1 1 0 0 0,-1-1 1 0 0,1 2-1 0 0,-1-1 0 0 0,0 1 1 0 0,0 0-1 0 0,0 0 1 0 0,0 1-1 0 0,0 0 0 0 0,0 1 1 0 0,0 0-1 0 0,0 0 1 0 0,0 0-1 0 0,1 1 0 0 0,-1 0 1 0 0,0 1-1 0 0,1 0 0 0 0,0 0 1 0 0,0 1-1 0 0,0-1 1 0 0,0 2-1 0 0,0-1 0 0 0,1 1 1 0 0,-1 0-1 0 0,-4 5 9 0 0,-12 12-566 0 0,-16 18-852 0 0,16-9-6634 0 0,11-9-184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5:36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70 294 2759 0 0,'1'-5'90'0'0,"-1"-1"-1"0"0,0 0 0 0 0,0 0 1 0 0,-1 0-1 0 0,0-1-89 0 0,1 5 903 0 0,0 2 298 0 0,0 0 58 0 0,0-2-75 0 0,-2-66 3398 0 0,2 67-4288 0 0,0 1 122 0 0,0 0 52 0 0,0 0 10 0 0,0 0-3 0 0,0 0-23 0 0,0 0-11 0 0,0 0-1 0 0,0 0-4 0 0,-6-14 2423 0 0,-1 37-2710 0 0,0 0 0 0 0,1 1 0 0 0,2 0 0 0 0,0 0 0 0 0,1 10-149 0 0,0-8 70 0 0,2-14-65 0 0,-19 179 376 0 0,18-147-274 0 0,2-1 0 0 0,2 0-1 0 0,4 20-106 0 0,-5-55-1 0 0,7 27 13 0 0,-4-24 41 0 0,-3-11-46 0 0,-1 0 0 0 0,1 0-1 0 0,0 0 1 0 0,-1 0 0 0 0,1 0 0 0 0,0 0-1 0 0,-1 0 1 0 0,1 0 0 0 0,0 0 0 0 0,-1 0-1 0 0,1-1 1 0 0,0 1 0 0 0,-1 0-1 0 0,1 0 1 0 0,-1-1 0 0 0,1 1 0 0 0,0 0-1 0 0,-1-1 1 0 0,1 1-7 0 0,1-1 12 0 0,-1 0-1 0 0,1-1 1 0 0,-1 1-1 0 0,1 0 1 0 0,-1 0-1 0 0,1-1 1 0 0,-1 1 0 0 0,0-1-1 0 0,0 1 1 0 0,0-1-1 0 0,0 0 1 0 0,0 0-1 0 0,0 1 1 0 0,0-1-1 0 0,0 0 1 0 0,-1 0-1 0 0,1 0 1 0 0,-1 0 0 0 0,1 1-1 0 0,-1-1 1 0 0,0 0-1 0 0,0-1-11 0 0,1-7 90 0 0,-1 0 0 0 0,0 0-1 0 0,-1 0 1 0 0,0 0-90 0 0,0-3 117 0 0,-7-52 1267 0 0,-13-53-1384 0 0,6 44 467 0 0,3-9-467 0 0,11 68 17 0 0,1 0-1 0 0,0 0 0 0 0,1 0 0 0 0,0 0 0 0 0,4-12-16 0 0,4-12-6 0 0,8-20 6 0 0,-14 49 40 0 0,1 0 1 0 0,0-1-1 0 0,0 1 0 0 0,1 1 0 0 0,1-1 0 0 0,-1 1 1 0 0,2 0-1 0 0,-1 0 0 0 0,1 0 0 0 0,1 1 0 0 0,-1 0 1 0 0,1 1-1 0 0,4-3-40 0 0,-5 6 14 0 0,1 0 1 0 0,0 1 0 0 0,-1 0-1 0 0,1 0 1 0 0,0 1 0 0 0,0 0-1 0 0,1 0 1 0 0,2 1-15 0 0,-10 0 0 0 0,3 1-4 0 0,1 0 1 0 0,0 0-1 0 0,-1 0 1 0 0,1 0-1 0 0,-1 1 0 0 0,1 0 1 0 0,-1 0-1 0 0,1 0 0 0 0,-1 0 1 0 0,0 1-1 0 0,1 0 0 0 0,-1-1 1 0 0,0 2-1 0 0,0-1 0 0 0,3 2 4 0 0,8 7-23 0 0,0 0-1 0 0,0 1 1 0 0,2 4 23 0 0,-4-3-2 0 0,-2 0 0 0 0,1 0-1 0 0,-2 1 1 0 0,0 1 0 0 0,0 0 2 0 0,-8-12 0 0 0,-1 0 0 0 0,1 1 0 0 0,-1-1 0 0 0,0 1 0 0 0,0-1 0 0 0,0 1 0 0 0,-1-1 0 0 0,1 1 0 0 0,-1-1 0 0 0,0 1 0 0 0,0 0 0 0 0,-3 44 0 0 0,0-19 0 0 0,2-24 5 0 0,0 0 0 0 0,0 0 0 0 0,0 0 1 0 0,-1-1-1 0 0,1 1 0 0 0,-1 0 0 0 0,-1-1 0 0 0,1 1 0 0 0,0-1 0 0 0,-1 0 0 0 0,0 0 0 0 0,0 0 1 0 0,0 0-6 0 0,-7 11 16 0 0,7-11-7 0 0,-1-1 0 0 0,1 1-1 0 0,-1 0 1 0 0,1-1 0 0 0,-1 0 0 0 0,0 0 0 0 0,0 0 0 0 0,-1 0 0 0 0,1-1 0 0 0,0 0-1 0 0,-4 2-8 0 0,-10 3 16 0 0,0-1 0 0 0,-8 1-16 0 0,19-5-4 0 0,-11 3-9 0 0,0-1 1 0 0,-1-1-1 0 0,1-1 0 0 0,0 0 0 0 0,-7-1 13 0 0,13-2 0 0 0,4-1 15 0 0,8 2-14 0 0,0 0 0 0 0,0 0 0 0 0,0 0 0 0 0,0 0 0 0 0,0 0 0 0 0,0 0 0 0 0,0 0 0 0 0,0 0 0 0 0,0 0 0 0 0,0 0 0 0 0,0 0 0 0 0,0 0 0 0 0,0 1 0 0 0,0-1 0 0 0,0 0 0 0 0,0 0 0 0 0,0 0 0 0 0,0 0 0 0 0,0 0 0 0 0,0 0 0 0 0,0 0 0 0 0,0 0 0 0 0,0 0 1 0 0,0 0-1 0 0,0 0 0 0 0,0 0 0 0 0,0 0 0 0 0,0 0 0 0 0,0 0 0 0 0,0 0 0 0 0,0 0 0 0 0,0 0 0 0 0,0 0 0 0 0,0 0 0 0 0,0 0 0 0 0,0 0 0 0 0,0 0 0 0 0,0 0 0 0 0,0 0 0 0 0,0 0 0 0 0,0 0 0 0 0,0 1 0 0 0,0-1 0 0 0,-1 0 0 0 0,1 0 0 0 0,0 0 0 0 0,0 0 0 0 0,0 0 0 0 0,0 0 0 0 0,0 0 0 0 0,0 0 0 0 0,0 0 0 0 0,0 0 0 0 0,0 0 0 0 0,0 0 0 0 0,0 0 0 0 0,0 0-1 0 0,0 2 2 0 0,1 0-1 0 0,-1 0 0 0 0,1 0 0 0 0,-1 0 0 0 0,1 0 0 0 0,0 0 0 0 0,0 0 0 0 0,0 0 0 0 0,0 0 0 0 0,0-1 1 0 0,0 1-1 0 0,1 0 0 0 0,0 0-1 0 0,3 5 0 0 0,8 14 34 0 0,0 0 0 0 0,1-2 0 0 0,1 1 0 0 0,1-2 0 0 0,0 0 0 0 0,2-1 0 0 0,0-1 0 0 0,13 9-34 0 0,-6-4 114 0 0,-20-17-84 0 0,1 1 0 0 0,0 0 0 0 0,0-1 0 0 0,0 0 0 0 0,0-1 0 0 0,0 1-1 0 0,1-1 1 0 0,0 0 0 0 0,-1-1 0 0 0,1 0 0 0 0,5 1-30 0 0,-8-2 36 0 0,2-1-20 0 0,13-8 45 0 0,-14 7-246 0 0,0-1 1 0 0,0 0-1 0 0,0 0 1 0 0,0 0-1 0 0,-1 0 0 0 0,1-1 1 0 0,1-1 184 0 0,1-1-919 0 0,-6 4-314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5:43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195 222 10135 0 0,'0'0'231'0'0,"-1"1"29"0"0,0 1-166 0 0,-1 1-48 0 0,-11 2 525 0 0,11-5 175 0 0,2 0 232 0 0,0 0 40 0 0,-1-2-131 0 0,0 1-862 0 0,1 0 0 0 0,-1-1 0 0 0,0 1 0 0 0,1-1 0 0 0,-1 0 0 0 0,1 1 0 0 0,0-1 1 0 0,-1 1-1 0 0,1-1 0 0 0,0 0 0 0 0,0 1 0 0 0,0-1 0 0 0,0 0 0 0 0,0 1 0 0 0,0-1 0 0 0,1 0 0 0 0,-1 1 0 0 0,1-1 0 0 0,-1 1 0 0 0,1-2-25 0 0,1-2 294 0 0,7-26 1283 0 0,-6 25-1220 0 0,-1 1 1 0 0,-1-1-1 0 0,1 1 0 0 0,-1-1 1 0 0,0 0-1 0 0,0 0 0 0 0,0-3-357 0 0,-1-3 476 0 0,1 9-280 0 0,-1 0 1 0 0,0 1-1 0 0,0-1 1 0 0,0 1 0 0 0,0-1-1 0 0,0 1 1 0 0,-1-1-1 0 0,0-1-196 0 0,-7-45 1616 0 0,3 34-1403 0 0,2 12-265 0 0,0-1 1790 0 0,1 3-1589 0 0,-6-1-133 0 0,7 2-16 0 0,1 0 0 0 0,-1 0 0 0 0,1 0 0 0 0,-1 1 0 0 0,0-1 0 0 0,1 0 0 0 0,-1 0 0 0 0,1 1 0 0 0,-1-1 0 0 0,0 0 0 0 0,1 1 0 0 0,-1-1 0 0 0,1 1 0 0 0,-1-1 0 0 0,1 1 0 0 0,-1-1 0 0 0,-1 3 0 0 0,-6 18 0 0 0,3-1 0 0 0,0 1 0 0 0,1 7 0 0 0,-5 19 0 0 0,-8 34 0 0 0,-19 81 0 0 0,35-161 0 0 0,-31 135 0 0 0,26-113 0 0 0,2-12 0 0 0,-3-1 0 0 0,2 0 0 0 0,0-3-133 0 0,4-6-563 0 0,1-1-258 0 0,0 0-920 0 0,-2-1-3643 0 0,-4-6-1565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5:44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1 362 10135 0 0,'0'0'231'0'0,"0"0"29"0"0,0 0 19 0 0,1-2-41 0 0,13-33 2136 0 0,-11 25-1712 0 0,1 1-1 0 0,0-1 0 0 0,1 1 0 0 0,0 0 1 0 0,1 0-1 0 0,-1 1 0 0 0,1 0 0 0 0,5-4-661 0 0,-8 7 333 0 0,1 0-1 0 0,-1 0 1 0 0,0 0-1 0 0,0 0 1 0 0,1-4-333 0 0,12-21 1409 0 0,2 7-525 0 0,1 0 0 0 0,8-6-884 0 0,-18 20-21 0 0,0 1 0 0 0,1 0-1 0 0,0 1 1 0 0,0 0 0 0 0,1 0-1 0 0,9-4 22 0 0,8-4 650 0 0,-22 11-370 0 0,1 0 0 0 0,0 0-1 0 0,0 1 1 0 0,1 0-1 0 0,3-1-279 0 0,-7 2 0 0 0,-2 1 0 0 0,-1 0 0 0 0,1 1 0 0 0,-1-1 0 0 0,1 0 0 0 0,0 1 0 0 0,-1 0 0 0 0,1-1 0 0 0,0 1 0 0 0,-1 0 0 0 0,1 0 0 0 0,0 0 0 0 0,-1 0 0 0 0,1 0 0 0 0,11-1 0 0 0,0 1 0 0 0,0 1 0 0 0,9 1 0 0 0,21 0 0 0 0,-29-1 0 0 0,1 0 0 0 0,0 1 0 0 0,0 0 0 0 0,8 4 0 0 0,0 0 0 0 0,-18-2 0 0 0,-1 0 0 0 0,-3-3 0 0 0,0 0 0 0 0,1 0 0 0 0,-1 0 0 0 0,0 0 0 0 0,0 0 0 0 0,0 0 0 0 0,0 0 0 0 0,-1 1 0 0 0,1-1 0 0 0,0 0 0 0 0,0 1 0 0 0,-1-1 0 0 0,1 0 0 0 0,-1 1 0 0 0,1-1 0 0 0,-1 1 0 0 0,1-1 0 0 0,-1 1 0 0 0,0-1 0 0 0,0 1 0 0 0,0-1 0 0 0,0 1 0 0 0,0-1 0 0 0,0 1 0 0 0,0-1 0 0 0,-1 1 0 0 0,1-1 0 0 0,-1 1 0 0 0,-1 7 0 0 0,0-1 0 0 0,-1 0 0 0 0,0 0 0 0 0,-3 5 0 0 0,4-7 0 0 0,-5 7 0 0 0,0 1 0 0 0,-1-2 0 0 0,0 1 0 0 0,-1-1 0 0 0,0 0 0 0 0,-5 4 0 0 0,-19 18 0 0 0,-14 10 0 0 0,6-7 0 0 0,-11 10-4020 0 0,-3-2 4020 0 0,54-44-2085 0 0,1-1-379 0 0,0 0-80 0 0,0 0-15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5:45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88 8287 0 0,'0'0'191'0'0,"2"-2"26"0"0,5-4 74 0 0,19-17-50 0 0,-3 1 2179 0 0,-22 21-1908 0 0,0 0-347 0 0,0 1 0 0 0,0 0 0 0 0,-1 0 0 0 0,1-1 1 0 0,0 1-1 0 0,0 0 0 0 0,-1-1 0 0 0,1 1 0 0 0,-1-1 0 0 0,1 1 0 0 0,0-1 0 0 0,-1 1 0 0 0,1-1 0 0 0,-1 0 0 0 0,1 1 0 0 0,-1-1 0 0 0,1 0 0 0 0,-1 1 0 0 0,0-1 0 0 0,1 0-165 0 0,5-12 4379 0 0,-5 11-3867 0 0,-1 2 0 0 0,0 0-69 0 0,-1-1-294 0 0,-1-4-61 0 0,1 3 283 0 0,1 2 117 0 0,0 0 21 0 0,0 0-66 0 0,-2 1-294 0 0,-6 2-133 0 0,-9 9-16 0 0,13-9 0 0 0,2-2 26 0 0,0 0-1 0 0,0 1 1 0 0,0-1-1 0 0,0 1 1 0 0,0-1-1 0 0,1 1 1 0 0,-1-1-1 0 0,0 1 1 0 0,1 0-1 0 0,0 0 1 0 0,-1 0-1 0 0,1 0 1 0 0,0 0-1 0 0,-1 2-25 0 0,-4 6 574 0 0,-2 0-493 0 0,0 0 0 0 0,0 1 0 0 0,1 0 0 0 0,1 0 0 0 0,0 1 0 0 0,0 0-1 0 0,-1 8-80 0 0,-8 21 495 0 0,-3 28-495 0 0,7-28 56 0 0,3-14-56 0 0,2 0 0 0 0,1 1 0 0 0,1 0 0 0 0,1-1 0 0 0,2 1 0 0 0,1 0 0 0 0,1 0 0 0 0,1 0 0 0 0,5 21 0 0 0,-3-31 0 0 0,2 0 0 0 0,1 0 0 0 0,0 0 0 0 0,1-1 0 0 0,0 0 0 0 0,6 6 0 0 0,-14-22 0 0 0,1 1 0 0 0,0-1 0 0 0,0 0 0 0 0,0 1 0 0 0,1-1 0 0 0,-1 0 0 0 0,0 0 0 0 0,0 0 0 0 0,1 1 0 0 0,-1-1 0 0 0,24 21 0 0 0,-22-18 12 0 0,22 18-88 0 0,-25-35-736 0 0,-4-1-951 0 0,2 6-3702 0 0,1 7-2055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5:46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66 179 10135 0 0,'0'0'231'0'0,"0"0"29"0"0,0 0 19 0 0,-3-2-41 0 0,-8-6-44 0 0,9 7 552 0 0,2 1 232 0 0,0 0 40 0 0,0 0-63 0 0,0 0-290 0 0,3-9-154 0 0,-2 7 4733 0 0,-37 208-3179 0 0,30-175-2065 0 0,1-1 0 0 0,1 1 0 0 0,2 0 0 0 0,2 28 0 0 0,1-43 0 0 0,1 1 0 0 0,1-1 0 0 0,0 0 0 0 0,2 1 0 0 0,0-4 0 0 0,0 0 0 0 0,1-1 0 0 0,-1-1 0 0 0,-1-2 72 0 0,-4-7 299 0 0,0-5-229 0 0,-1 1 0 0 0,0 0 1 0 0,0-1-1 0 0,0 1 0 0 0,0 0 1 0 0,0 0-1 0 0,0 0 0 0 0,-1-1-142 0 0,-3-6 302 0 0,0-2-284 0 0,1 0 1 0 0,0 0-1 0 0,1 0 0 0 0,0 0 1 0 0,1-1-1 0 0,0 1 0 0 0,1-1 1 0 0,0 0-1 0 0,0-5-18 0 0,1-3 0 0 0,1-1 0 0 0,0 1 0 0 0,2-1 0 0 0,4-17 0 0 0,6-7 0 0 0,-7 25 0 0 0,0 1 0 0 0,0-12 0 0 0,-2 13 233 0 0,1 1 1 0 0,0 0-1 0 0,1 0 0 0 0,3-4-233 0 0,8-21 507 0 0,-13 32-453 0 0,0 0 0 0 0,1 0 0 0 0,1 1 0 0 0,0-1 0 0 0,0 1 0 0 0,1 1 0 0 0,0-1 0 0 0,4-3-54 0 0,0 1 29 0 0,-1 1 1 0 0,2 1-1 0 0,-1 0 0 0 0,1 0 1 0 0,1 1-1 0 0,1 0-29 0 0,10-4 0 0 0,-19 11 0 0 0,14-5 0 0 0,-14 6 0 0 0,-2 2 0 0 0,9 1 0 0 0,-9-2-22 0 0,0 1 0 0 0,0 0-1 0 0,0 0 1 0 0,0 0 0 0 0,0 0 0 0 0,0 1-1 0 0,0-1 1 0 0,-1 1 0 0 0,1-1 0 0 0,-1 1 0 0 0,0 0-1 0 0,0 0 1 0 0,0 0 0 0 0,0 1 22 0 0,1 1-86 0 0,0 1 1 0 0,-1 0-1 0 0,0-1 0 0 0,0 1 1 0 0,-1 0-1 0 0,0 0 1 0 0,0 0-1 0 0,0 2 86 0 0,0 5-142 0 0,-1 0 0 0 0,0 0-1 0 0,-1 0 1 0 0,-1 0 0 0 0,0-1-1 0 0,-1 1 1 0 0,-3 10 142 0 0,0-6 199 0 0,0 0 1 0 0,-2-1-1 0 0,0 0 0 0 0,0-1 0 0 0,-6 7-199 0 0,7-12 125 0 0,0-1-1 0 0,0 0 1 0 0,-1 0-1 0 0,0 0 1 0 0,-1-1-1 0 0,0-1 1 0 0,0 0-1 0 0,-8 5-124 0 0,11-8 0 0 0,-1-1 0 0 0,0 0 0 0 0,1 0 0 0 0,-1-1 0 0 0,-1 0 0 0 0,1 0 0 0 0,0-1 0 0 0,0 0 0 0 0,-1 0 0 0 0,-5 0 0 0 0,-1-1 0 0 0,1 0 0 0 0,-1-1 0 0 0,-6-1 0 0 0,9-1 0 0 0,2-2 0 0 0,2-2 0 0 0,4-1 0 0 0,1 2 0 0 0,13 3 0 0 0,2 4 0 0 0,-7 1-52 0 0,1 0 1 0 0,-1 0-1 0 0,0 1 0 0 0,0 0 0 0 0,0 0 0 0 0,0 0 1 0 0,0 1-1 0 0,-1 0 0 0 0,1 0 0 0 0,-1 0 1 0 0,0 1-1 0 0,-1-1 0 0 0,1 1 0 0 0,2 4 52 0 0,6 9-363 0 0,-1 1-1 0 0,-1 0 1 0 0,7 16 363 0 0,4 7-177 0 0,11 3 2153 0 0,-26-40-1960 0 0,0-9-16 0 0,-1-6 0 0 0,-4-2 0 0 0,-3 1 0 0 0,-3 0 0 0 0,-16-3 0 0 0,10 11 0 0 0,5 3-576 0 0,0 0 1 0 0,0 0-1 0 0,0 1 0 0 0,1-1 1 0 0,-1 1-1 0 0,0 1 1 0 0,-3 0 575 0 0,6-1-174 0 0,0-1-1359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5:47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13823 0 0,'0'0'315'0'0,"0"0"45"0"0,0 0 21 0 0,0 0-49 0 0,3-1-220 0 0,5-3 39 0 0,-6 3 569 0 0,-2 1 249 0 0,0 0 45 0 0,0 0-61 0 0,0 0-288 0 0,0 0-121 0 0,0 0-28 0 0,3 0-4 0 0,1-1-242 0 0,7 1-75 0 0,-7 1 83 0 0,-1 1 1 0 0,1-1-1 0 0,-1 1 0 0 0,1 0 1 0 0,-1 0-1 0 0,1 2-278 0 0,-1-3 6 0 0,3 3 263 0 0,0 1 1 0 0,0 0-1 0 0,0 0 0 0 0,1 2-269 0 0,0 2 246 0 0,0 0-1 0 0,-1 0 1 0 0,-1 0-1 0 0,1 3-245 0 0,9 16 188 0 0,-2 1-1 0 0,-1 0 1 0 0,-2 1-1 0 0,0 1 1 0 0,-2 3-188 0 0,28 158 1091 0 0,-33-169-1072 0 0,1 3-19 0 0,-2 1 0 0 0,0 0 0 0 0,-2-1 0 0 0,-1 1 0 0 0,-1 0 0 0 0,-2-1 0 0 0,0 0 0 0 0,-2 1 0 0 0,-1-2 0 0 0,-4 11 0 0 0,-1-2 0 0 0,-13 39 0 0 0,24-66 0 0 0,0-4 0 0 0,0 0 0 0 0,0 0 0 0 0,0 0 0 0 0,-1 0 0 0 0,1-1 0 0 0,-1 1 0 0 0,1 0 0 0 0,-1-1 0 0 0,0 1 0 0 0,0-1 0 0 0,-12 16 0 0 0,8-9 0 0 0,0 1 0 0 0,1-2 72 0 0,4-7 299 0 0,1-1 117 0 0,0 0 21 0 0,0 0-134 0 0,0 0-577 0 0,0 0-248 0 0,0 0-50 0 0,0 0 58 0 0,0 0 221 0 0,0 0-166 0 0,0 0-101 0 0,-1-13-7303 0 0,1-2-367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5:59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1728 149 7567 0 0,'0'0'348'0'0,"0"0"-6"0"0,0 0-184 0 0,1-1 46 0 0,3-5-104 0 0,-3 5 29 0 0,0-1 1 0 0,0 1-1 0 0,0 0 1 0 0,0-1-1 0 0,0 1 1 0 0,0 0-1 0 0,0 0 1 0 0,0 0-1 0 0,1 0 1 0 0,-1 0-1 0 0,0 0-129 0 0,1 0 224 0 0,0 1-138 0 0,7-2-60 0 0,-7 1 49 0 0,-2 1 0 0 0,0 0 37 0 0,1-1 96 0 0,-1 0-175 0 0,1 1 1 0 0,-1-1 0 0 0,1 1-1 0 0,-1-1 1 0 0,1 1 0 0 0,-1-1 0 0 0,0 0-1 0 0,0 1 1 0 0,1-1 0 0 0,-1 1-1 0 0,0-1 1 0 0,0 0 0 0 0,0 1-1 0 0,1-1 1 0 0,-1 0 0 0 0,0 1 0 0 0,0-1-1 0 0,0 1 1 0 0,0-1 0 0 0,0 0-34 0 0,-8-12 1171 0 0,8 12-1163 0 0,-1 0 161 0 0,-2 1-130 0 0,1 0-1 0 0,-1-1 0 0 0,1 1 0 0 0,-1-1 1 0 0,1 0-1 0 0,0 0 0 0 0,-1 0 0 0 0,1 0 1 0 0,0 0-1 0 0,-1-1-38 0 0,-19-7 107 0 0,-2 4 65 0 0,0 2 0 0 0,-1 1 0 0 0,1 1 0 0 0,-1 0 0 0 0,1 2 0 0 0,-1 1 0 0 0,1 1-172 0 0,-23 0 292 0 0,35-3-196 0 0,0 1 0 0 0,-1 0 0 0 0,-10 2-96 0 0,8 1 21 0 0,-9 2 41 0 0,1-1 0 0 0,-1-2 1 0 0,-6 0-63 0 0,22-2 43 0 0,0 1 0 0 0,0-1 1 0 0,0 1-1 0 0,-6 3-43 0 0,-18 3 191 0 0,-26 6 306 0 0,54-13-418 0 0,0 0 1 0 0,1 0-1 0 0,-1 0 1 0 0,1 1-1 0 0,-1-1 1 0 0,0 2-80 0 0,-17 5 232 0 0,13-6-158 0 0,1 0-1 0 0,0 1 1 0 0,-1 0-1 0 0,1 1 1 0 0,0-1-1 0 0,-2 3-73 0 0,-1 0 68 0 0,0-1-1 0 0,0 0 0 0 0,-1-1-67 0 0,-25 14 106 0 0,28-14-75 0 0,0 0 0 0 0,-1 0 0 0 0,1 0-1 0 0,-5 0-30 0 0,-61 25 236 0 0,71-28-218 0 0,0 0 1 0 0,0 0-1 0 0,-1 0 0 0 0,1 1 0 0 0,0-1 0 0 0,0 1 1 0 0,0-1-1 0 0,0 2-18 0 0,-7 3 54 0 0,-16 10 33 0 0,4-5-34 0 0,-8 14 1 0 0,9-8-44 0 0,20-16-10 0 0,0 0 0 0 0,-1 1 0 0 0,1-1 0 0 0,0 0 0 0 0,-1 0 0 0 0,0 0 0 0 0,1 0 0 0 0,-1 0 0 0 0,0 0 0 0 0,1 0 0 0 0,-1 0 0 0 0,0-1 0 0 0,0 1 0 0 0,0-1 0 0 0,-6 3 0 0 0,-22 13 0 0 0,17-10 0 0 0,1 1 0 0 0,-13 8 0 0 0,-2 4 0 0 0,18-14 0 0 0,0 1 0 0 0,1 1 0 0 0,-1 0 0 0 0,1 0 0 0 0,-4 5 0 0 0,-24 21 0 0 0,11-10 0 0 0,22-20 0 0 0,1-1 0 0 0,-1 0 0 0 0,0 0 0 0 0,0-1 0 0 0,0 1 0 0 0,0 0 0 0 0,-2 0 0 0 0,2-1 0 0 0,-1 0 0 0 0,1 1 0 0 0,0 0 0 0 0,1-1 0 0 0,-1 1 0 0 0,0 0 0 0 0,0 0 0 0 0,0 2 0 0 0,-19 15 0 0 0,18-16 0 0 0,0 0 0 0 0,0 0 0 0 0,1 1 0 0 0,-1-1 0 0 0,1 1 0 0 0,0 0 0 0 0,0 0 0 0 0,0 0 0 0 0,0 1 0 0 0,-6 11 0 0 0,-1 0 0 0 0,0-1 0 0 0,-4 3 0 0 0,-21 32 0 0 0,16-16 18 0 0,13-21-3 0 0,-2 1 1 0 0,0-1-1 0 0,-8 10-15 0 0,7-12 0 0 0,1 1 0 0 0,1 1 0 0 0,0-1 0 0 0,-1 5 0 0 0,1-3 0 0 0,0 0 0 0 0,-1-1 0 0 0,-7 10 0 0 0,8-13 0 0 0,1-1 0 0 0,1 1 0 0 0,-5 11 0 0 0,-6 10 0 0 0,10-17 10 0 0,-1 1-1 0 0,2-1 1 0 0,0 1-1 0 0,1 1 1 0 0,-2 12-10 0 0,1-7 38 0 0,-1 1 0 0 0,-1 1-38 0 0,4-15 75 0 0,1 0 1 0 0,0 1-1 0 0,1-1 0 0 0,0 1 1 0 0,0 0-1 0 0,1-1 0 0 0,1 7-75 0 0,-1 12 173 0 0,-2 22 73 0 0,0 8 316 0 0,-8 49-562 0 0,4-70 41 0 0,-3 22 35 0 0,2 1-1 0 0,2 24-75 0 0,4-30 320 0 0,2 0-1 0 0,5 24-319 0 0,0-13 144 0 0,-3-29-2 0 0,2 1 0 0 0,1-1 1 0 0,2 0-1 0 0,7 17-142 0 0,1-9 0 0 0,-15-39 3 0 0,0 0 0 0 0,0-1 0 0 0,0 1 0 0 0,1 0 0 0 0,0-1 0 0 0,0 0 0 0 0,0 1 0 0 0,0-1 0 0 0,0 0 0 0 0,1 0 0 0 0,1 2-3 0 0,6 6 21 0 0,-2 2-11 0 0,5 2 1 0 0,-8-12 15 0 0,-1-2-3 0 0,10 9-11 0 0,-8-5 26 0 0,0-1 1 0 0,0-1-1 0 0,0 1 0 0 0,0-1 0 0 0,1 0 0 0 0,4 1-38 0 0,-1 1 46 0 0,-1 1 0 0 0,-1-1 0 0 0,1 1 0 0 0,-1 1 0 0 0,4 3-46 0 0,13 10 21 0 0,-19-16-21 0 0,0 0 0 0 0,-1 0 0 0 0,0 0 0 0 0,1 0 0 0 0,-2 1 0 0 0,4 4 0 0 0,17 18 0 0 0,-8-10 0 0 0,0 0 0 0 0,1-2 0 0 0,1 0 0 0 0,11 5 0 0 0,-15-9 13 0 0,0-2-1 0 0,1 0 0 0 0,0-1 1 0 0,1 0-1 0 0,0-2 1 0 0,7 3-13 0 0,66 20 164 0 0,-56-17-110 0 0,1-1-1 0 0,1-1 1 0 0,0-2-54 0 0,145 33 57 0 0,-135-30-50 0 0,152 42-7 0 0,-161-42 0 0 0,27 14 0 0 0,15 4 0 0 0,-42-16 6 0 0,-3-2 13 0 0,-1-1 1 0 0,1-1-1 0 0,34 4-19 0 0,16-2-4 0 0,-51-5 41 0 0,0-2 0 0 0,0-1 0 0 0,0-1 0 0 0,11-3-37 0 0,143-7 112 0 0,-87 3-114 0 0,26-1 15 0 0,-97-1 20 0 0,-23 5-28 0 0,-1 1 0 0 0,1 0 0 0 0,-1 0 0 0 0,6 0-5 0 0,20 0 11 0 0,-14 1 7 0 0,0-1 0 0 0,1 0-1 0 0,13-4-17 0 0,-15 2 2 0 0,15-3 24 0 0,0-2-1 0 0,4-3-25 0 0,5-5 89 0 0,2-3-89 0 0,-5 2 157 0 0,14-3-157 0 0,-3 1 117 0 0,44-25-117 0 0,-41 16 0 0 0,13-7 0 0 0,-38 23 26 0 0,0-1-1 0 0,-1-1 1 0 0,-1-1 0 0 0,-1-1-1 0 0,1-2-25 0 0,-13 9 13 0 0,0-2 0 0 0,0 1 0 0 0,-1-1-1 0 0,0 0 1 0 0,-1-1 0 0 0,0-1 0 0 0,-1 1 0 0 0,-1-1-1 0 0,0 0 1 0 0,2-7-13 0 0,65-142 195 0 0,-68 149-102 0 0,1 0-1 0 0,8-11-92 0 0,3-7 164 0 0,-13 23-119 0 0,1-1 0 0 0,0 2 0 0 0,5-7-45 0 0,10-14 105 0 0,-12 16-78 0 0,-2 0-1 0 0,0-1 1 0 0,0 0 0 0 0,-1-1-1 0 0,-1 0 1 0 0,4-13-27 0 0,23-123 243 0 0,-17 68-46 0 0,-12 66-146 0 0,-2 0-1 0 0,0 1 1 0 0,-1-16-51 0 0,0 15 18 0 0,0 1 0 0 0,1 0 0 0 0,0-1 0 0 0,2-3-18 0 0,-1 5 56 0 0,-1 1-1 0 0,0-1 1 0 0,-2 0 0 0 0,1 0-1 0 0,-1 1 1 0 0,-1-1 0 0 0,-1 0-1 0 0,-2-7-55 0 0,-10-29 46 0 0,9 29-17 0 0,-5-19-29 0 0,4 12 0 0 0,-1 0 0 0 0,-11-26 0 0 0,-4-10 0 0 0,-13-66 64 0 0,5 46-64 0 0,10 29 0 0 0,18 43 0 0 0,-1-1 0 0 0,0 1 0 0 0,-1 0 0 0 0,0 1 0 0 0,-1-1 0 0 0,0 1 0 0 0,-1 0 0 0 0,0 1 0 0 0,0 0 0 0 0,-2 0 0 0 0,1 0 0 0 0,-2 1 0 0 0,4 2-4 0 0,-1-1 0 0 0,1 1 0 0 0,0-1 0 0 0,-3-5 4 0 0,4 4-12 0 0,-1 1 0 0 0,0 0 0 0 0,-1 0 0 0 0,-2-1 12 0 0,-9-10 0 0 0,12 12 0 0 0,0 1 0 0 0,-1 0 0 0 0,1 0 0 0 0,-1 1 0 0 0,-5-3 0 0 0,4 2 1 0 0,-1 0 0 0 0,2 0 0 0 0,-6-6-1 0 0,-15-11-56 0 0,4 4 51 0 0,2-1-1 0 0,-11-12 6 0 0,31 30 0 0 0,-14-21-53 0 0,9 16 42 0 0,-17-7 11 0 0,16 10 0 0 0,0 0 0 0 0,1-1 0 0 0,-1 0 0 0 0,1 0 0 0 0,0-1 0 0 0,0 0 0 0 0,1 0 0 0 0,-2-2 0 0 0,1-2 0 0 0,0 1 0 0 0,0 0 0 0 0,-1 1 0 0 0,-1 0 0 0 0,1 0 0 0 0,-1 1 0 0 0,-9-6 0 0 0,-1-1 0 0 0,16 11 0 0 0,-15-6 0 0 0,2 1-16 0 0,0-1 0 0 0,0-1 0 0 0,0-1 0 0 0,-11-10 16 0 0,26 20 0 0 0,-16-11 0 0 0,0 0 0 0 0,0 1 0 0 0,-1 1 0 0 0,0 1 0 0 0,-1 0 0 0 0,-12-3 0 0 0,-64-28-12 0 0,75 32-33 0 0,-1 0 0 0 0,-2 0 45 0 0,-24-8-42 0 0,-219-86-406 0 0,235 91 345 0 0,0 2 0 0 0,-1 0 0 0 0,-1 2-1 0 0,1 2 1 0 0,-29-1 103 0 0,33 4-106 0 0,1 3 1 0 0,0 0-1 0 0,0 2 0 0 0,0 0 1 0 0,0 2-1 0 0,0 1 0 0 0,-6 3 106 0 0,-19 9-602 0 0,0 1 0 0 0,1 3 0 0 0,1 2 0 0 0,-14 11 602 0 0,23-11-1408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5:48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10135 0 0,'0'0'464'0'0,"0"0"-9"0"0,0 0-87 0 0,0 0 728 0 0,0 0 353 0 0,0 0 73 0 0,0 0-125 0 0,0 0-574 0 0,0 0-250 0 0,0 0-49 0 0,0 0 59 0 0,0 0 287 0 0,2-2 122 0 0,14-5-133 0 0,1 0-1 0 0,0 1 0 0 0,0 0 1 0 0,13-1-859 0 0,17-7 882 0 0,-25 9-882 0 0,0 0 0 0 0,0 1 0 0 0,13 0 0 0 0,-21 3 0 0 0,-1 2 0 0 0,-1 1 72 0 0,-9-1 299 0 0,-3-1 117 0 0,0 0 21 0 0,0 0-134 0 0,0 0-577 0 0,0 0-248 0 0,0 0-50 0 0,0 0 58 0 0,0 0 221 0 0,0 0-166 0 0,0 0-101 0 0,0 0-21 0 0,0 0-139 0 0,0 0-572 0 0,0 0-253 0 0,0 0-51 0 0,0 0-11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5:48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0,'0'0'356'0'0,"0"0"50"0"0,0 0 20 0 0,0 0-42 0 0,0 0-42 0 0,0 0 750 0 0,0 0 352 0 0,0 0 76 0 0,0 0-123 0 0,0 0-575 0 0,0 0-248 0 0,0 0-50 0 0,0 0-79 0 0,2 1-290 0 0,11 6-42 0 0,0-2 1 0 0,1 1 0 0 0,-1-2-1 0 0,1 0 1 0 0,0 0 0 0 0,0-2-1 0 0,0 1 1 0 0,1-2-114 0 0,13 0 370 0 0,-1-1 0 0 0,1-2 1 0 0,4-1-371 0 0,-9 1 45 0 0,-5 1-60 0 0,-12 1 36 0 0,1 0 1 0 0,-1 0 0 0 0,1-1 0 0 0,4 0-22 0 0,-10 0 371 0 0,7 2 311 0 0,-8-2-728 0 0,-17-3-1552 0 0,-7 0-1460 0 0,4-3 1026 0 0,5 2-15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5:53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218 239 6447 0 0,'0'0'142'0'0,"0"0"22"0"0,0 0 13 0 0,2-1-20 0 0,7-7-125 0 0,-8 8 3 0 0,0-1 0 0 0,0 1-1 0 0,-1-1 1 0 0,1 0 0 0 0,0 1-1 0 0,-1-1 1 0 0,1 0-1 0 0,0 1 1 0 0,-1-1 0 0 0,1 0-1 0 0,-1 0 1 0 0,1 1 0 0 0,-1-1-1 0 0,0 0 1 0 0,1 0-1 0 0,-1 0 1 0 0,0 0 0 0 0,1 0-1 0 0,-1 1 1 0 0,0-1-1 0 0,0 0 1 0 0,0 0 0 0 0,0 0-1 0 0,0 0-34 0 0,-4-7 625 0 0,4 6-113 0 0,0 2 0 0 0,-1-2 0 0 0,-19-25 3072 0 0,19 26-3072 0 0,1 1 0 0 0,0-2 0 0 0,0-1-352 0 0,0 1 0 0 0,1-1 0 0 0,-1 1 0 0 0,0 0 0 0 0,-1-1 0 0 0,1 1 0 0 0,0-1 0 0 0,-1 1 0 0 0,1 0 0 0 0,-1-1 0 0 0,0 1 0 0 0,0 0 0 0 0,0 0 0 0 0,0 0 0 0 0,0-1 0 0 0,-2-1-160 0 0,2 2 138 0 0,0 0 1 0 0,0-1-1 0 0,0 1 0 0 0,1-1 0 0 0,-1 1 0 0 0,0-1 1 0 0,1 1-1 0 0,0-1 0 0 0,0 0 0 0 0,-1 1 0 0 0,2-3-138 0 0,-1 5 16 0 0,0-2 496 0 0,0 2 0 0 0,0-3 0 0 0,9-65 2128 0 0,-9 58-2552 0 0,0 8 283 0 0,0 2-346 0 0,0-1 0 0 0,0 1 0 0 0,0 0 1 0 0,0-1-1 0 0,0 1 0 0 0,0 0 0 0 0,0-1 1 0 0,0 1-1 0 0,0-1 0 0 0,0 1 0 0 0,0 0 0 0 0,0-1 1 0 0,0 1-1 0 0,-1 0 0 0 0,1 0 0 0 0,0-1 1 0 0,0 1-1 0 0,0 0 0 0 0,-1-1 0 0 0,1 1 0 0 0,0 0 1 0 0,0 0-1 0 0,-1-1 0 0 0,1 1 0 0 0,0 0 0 0 0,0 0 1 0 0,-1 0-1 0 0,1-1 0 0 0,0 1 0 0 0,-1 0 1 0 0,1 0-1 0 0,0 0 0 0 0,-1 0-25 0 0,-10 2 750 0 0,10-1-727 0 0,-12 4-23 0 0,8-1 0 0 0,0 0 0 0 0,1 0 0 0 0,0 1 0 0 0,0-1 0 0 0,0 1 0 0 0,1 0 0 0 0,-1 0 0 0 0,1 0 0 0 0,-2 4 0 0 0,-1 5 0 0 0,0-1 0 0 0,0 1 0 0 0,-1 6 0 0 0,-5 29 0 0 0,2 0 0 0 0,2 0 0 0 0,0 25 0 0 0,4-40 0 0 0,0 6 0 0 0,1 22 0 0 0,2-48 0 0 0,0-4 0 0 0,1 0 0 0 0,0 0 0 0 0,1 0 0 0 0,0 1 0 0 0,0 0 0 0 0,-3 0 72 0 0,1-9 299 0 0,1-2 117 0 0,0 0 21 0 0,-2-1-134 0 0,-1 1-356 0 0,2 0-110 0 0,0 0 0 0 0,-1 0 0 0 0,1 0 1 0 0,0-1-1 0 0,0 1 0 0 0,0 0 0 0 0,0-1 0 0 0,0 1 1 0 0,-1-1-1 0 0,1 1 0 0 0,0-1 0 0 0,0 1 1 0 0,0-1 90 0 0,-4-4-202 0 0,1 1 1 0 0,0-1-1 0 0,0 0 1 0 0,-2-4 201 0 0,4 6-749 0 0,0 0 0 0 0,1 0 0 0 0,-1 0 0 0 0,1 0-1 0 0,0 0 1 0 0,0 0 0 0 0,0-1 749 0 0,-3-12-7508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5:54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7 401 13823 0 0,'0'0'315'0'0,"0"-3"45"0"0,-3-22 464 0 0,2 22-757 0 0,0 0 0 0 0,0 0 0 0 0,1-1 0 0 0,0 1 1 0 0,-1 0-1 0 0,1-1 0 0 0,0 1 0 0 0,0-1 0 0 0,1 1 0 0 0,-1 0 0 0 0,1-1 0 0 0,0 1 0 0 0,0-3-67 0 0,4-3 574 0 0,1-1-1 0 0,0 0 1 0 0,0 1 0 0 0,1 0 0 0 0,0 1-1 0 0,7-8-573 0 0,10-6 1036 0 0,19-13-1036 0 0,-29 23 703 0 0,12-10-11 0 0,-3 3 1176 0 0,16-10-1868 0 0,-11 8 833 0 0,12-7-50 0 0,-5 6-767 0 0,-18 11 205 0 0,0 1 1 0 0,13-5-222 0 0,-28 14 488 0 0,14-2 464 0 0,1 0-803 0 0,-2 4-197 0 0,-6 1-53 0 0,-1 1 0 0 0,0 0-1 0 0,0 0 1 0 0,0 1 0 0 0,0 0 0 0 0,0 0 0 0 0,-1 0-1 0 0,0 1 1 0 0,0 1 0 0 0,2 1 101 0 0,3 3-183 0 0,-2 0 0 0 0,1 1 0 0 0,-1 1-1 0 0,-1-1 1 0 0,6 10 183 0 0,-11-15 165 0 0,1 1-1 0 0,-1 0 1 0 0,0 0 0 0 0,-1 1-1 0 0,1-1 1 0 0,-2 1 0 0 0,1 0-1 0 0,-1-1 1 0 0,0 1 0 0 0,0 0-1 0 0,-1 0 1 0 0,0 1-165 0 0,-1-4 3 0 0,0 1 1 0 0,-1-1-1 0 0,1 1 0 0 0,-1-1 0 0 0,0 0 1 0 0,-1 1-4 0 0,2-4-1 0 0,-1 0 1 0 0,0 0 0 0 0,0 0 0 0 0,0 0-1 0 0,-1 0 1 0 0,1 0 0 0 0,0 0 0 0 0,-1-1 0 0 0,-4 8-2 0 0,4-6 2 0 0,0 0 0 0 0,0 0 0 0 0,-1 0 0 0 0,1 0 0 0 0,-1-1 0 0 0,1 1 0 0 0,-1-1 0 0 0,0 1 0 0 0,0-1 0 0 0,0 0 0 0 0,0 0 0 0 0,0-1 0 0 0,-2 2 0 0 0,-30 19 0 0 0,27-16 0 0 0,-1 0 0 0 0,0-1 0 0 0,-2 1 0 0 0,-30 17-358 0 0,31-18 153 0 0,1 1 0 0 0,-1-1 0 0 0,0-1-1 0 0,0 1 1 0 0,-8 1 205 0 0,-43 14-4320 0 0,57-19-1198 0 0,-8-1-1564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5:55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12 10135 0 0,'0'0'464'0'0,"0"0"-9"0"0,2-1-155 0 0,0 1-118 0 0,-1 0 0 0 0,0 0-1 0 0,0-1 1 0 0,0 1 0 0 0,0-1 0 0 0,0 1-1 0 0,1-1 1 0 0,-1 1 0 0 0,0-1 0 0 0,0 0 0 0 0,0 1-1 0 0,0-1 1 0 0,-1 0 0 0 0,1 0 0 0 0,1 0-182 0 0,-1-1 1022 0 0,-1 2 2 0 0,0 0 0 0 0,0 0 0 0 0,0 0-69 0 0,0 0-290 0 0,0 0-121 0 0,0 0-28 0 0,0 0-4 0 0,0 0 0 0 0,0 0 0 0 0,0 0 0 0 0,0 2-68 0 0,1 0-435 0 0,-1-1-1 0 0,0 0 1 0 0,1 0 0 0 0,-1 0-1 0 0,0 0 1 0 0,0 0 0 0 0,0 1-1 0 0,0-1 1 0 0,0 0-1 0 0,0 0 1 0 0,0 0 0 0 0,0 0-1 0 0,-1 0 1 0 0,1 1 0 0 0,0-1-1 0 0,-1 0 1 0 0,1 0-1 0 0,-1 0 1 0 0,1 0-9 0 0,-2 3 8 0 0,-9 22 321 0 0,-1 0 0 0 0,-1-1 0 0 0,-8 9-329 0 0,-2 6 896 0 0,7-11-815 0 0,-15 27 3 0 0,-14 38-84 0 0,35-69 256 0 0,1 0 0 0 0,1 0 0 0 0,1 1 0 0 0,0 13-256 0 0,4-22 146 0 0,1 1 1 0 0,1-1-1 0 0,1 0 0 0 0,1 1 1 0 0,0-1-1 0 0,1 0 0 0 0,3 8-146 0 0,-2-6 0 0 0,2-1 0 0 0,0 0 0 0 0,2 0 0 0 0,0 0 0 0 0,0-1 0 0 0,2 0 0 0 0,0-1 0 0 0,6 8 0 0 0,-5-13 0 0 0,24 12 0 0 0,-23-17 0 0 0,2-6 0 0 0,1 1 0 0 0,-3-2 0 0 0,0-4 0 0 0,-4-4 0 0 0,-5-4-133 0 0,-2 11-109 0 0,-1 0 0 0 0,1 0 0 0 0,0 0 0 0 0,-1 0 1 0 0,0 0-1 0 0,0 0 0 0 0,1 0 0 0 0,-1 0 0 0 0,0 0 1 0 0,-1 0-1 0 0,0-1 242 0 0,-4-6-1023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6:00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106 165 6447 0 0,'0'0'298'0'0,"0"0"-10"0"0,0 0-50 0 0,0 0 493 0 0,-2-2 238 0 0,-2-4 45 0 0,3 4 8 0 0,1 0 2 0 0,-1-19 1024 0 0,1 19-1093 0 0,0 2-290 0 0,-1-8 136 0 0,1 7 4613 0 0,-10 39-3809 0 0,-8 16-1605 0 0,5-3 0 0 0,2-8 0 0 0,6-28 0 0 0,-1 2 0 0 0,1 0 0 0 0,0 0 0 0 0,1 1 0 0 0,1-1 0 0 0,0 16 0 0 0,3-20 0 0 0,-3-3 0 0 0,3-2 72 0 0,1-6 299 0 0,-1-2 117 0 0,0 0 21 0 0,0 0-66 0 0,-1-5-298 0 0,-6-14-125 0 0,5 6-20 0 0,1-6 0 0 0,3 14 0 0 0,0 0 0 0 0,2-26 0 0 0,-4 25 0 0 0,0 1 0 0 0,0-1 0 0 0,1 1 0 0 0,0 0 0 0 0,0 0 0 0 0,2-5 0 0 0,15-33 502 0 0,2 0 0 0 0,12-16-502 0 0,-17 35 257 0 0,0 1 0 0 0,2 0 0 0 0,0 1 0 0 0,16-14-257 0 0,15-2 16 0 0,-35 25-16 0 0,-8 12 0 0 0,-1 0 0 0 0,6-4 0 0 0,2 2-64 0 0,-10 3 11 0 0,0 0 0 0 0,-1 0-1 0 0,1 0 1 0 0,0 1 0 0 0,-1-1 0 0 0,1 1-1 0 0,-1-1 1 0 0,1 1 0 0 0,0 0-1 0 0,-1-1 1 0 0,1 1 0 0 0,-1 0 0 0 0,0 0-1 0 0,1 0 1 0 0,-1 0 0 0 0,0 0 0 0 0,0 0-1 0 0,1 1 1 0 0,-1-1 53 0 0,4 6-183 0 0,0 0 0 0 0,0 0 0 0 0,-1 1-1 0 0,0-1 1 0 0,1 4 183 0 0,-2-2 0 0 0,0 0 0 0 0,0 1 0 0 0,-1-1 0 0 0,0 1 0 0 0,-1-1 0 0 0,0 1 0 0 0,-1 0 0 0 0,0 0 0 0 0,0-1 0 0 0,-1 1 0 0 0,0 0 0 0 0,-1 0 0 0 0,0-1 0 0 0,-3 9 0 0 0,-1 1 0 0 0,1-15 0 0 0,2-1 0 0 0,-1 1 122 0 0,0 0 0 0 0,0 0-1 0 0,0 0 1 0 0,-1 0 0 0 0,1-1 0 0 0,-1 0 0 0 0,0 0-1 0 0,0 0 1 0 0,0 0 0 0 0,0-1 0 0 0,0 0-1 0 0,-1 0 1 0 0,1 0 0 0 0,-1-1 0 0 0,-3 1-122 0 0,-13 2 27 0 0,1-1 1 0 0,-1 0-1 0 0,1-2 1 0 0,-1-1 0 0 0,0 0-1 0 0,0-2-27 0 0,15 2 0 0 0,1-1 0 0 0,0 0 0 0 0,1 0 0 0 0,-1 0 0 0 0,0-1 0 0 0,0 0 0 0 0,3 2 0 0 0,-2-1 0 0 0,-6-10 0 0 0,5 3 0 0 0,6 7 0 0 0,0 1 0 0 0,0 0 0 0 0,0 0 0 0 0,0-1 0 0 0,0 1 0 0 0,0 0 0 0 0,0 0 0 0 0,0-1 0 0 0,0 1 0 0 0,0 0 0 0 0,0 0 0 0 0,0-1 0 0 0,0 1 0 0 0,0 0 0 0 0,0 0 0 0 0,1-1 0 0 0,-1 1 0 0 0,0 0 0 0 0,0 0 0 0 0,0-1 0 0 0,0 1 0 0 0,0 0 0 0 0,1 0 0 0 0,-1 0 0 0 0,0-1 0 0 0,0 1 0 0 0,0 0 0 0 0,0 0 0 0 0,1 0 0 0 0,11-4 0 0 0,3 4 0 0 0,14 8 0 0 0,-9-3 0 0 0,-16-1 0 0 0,-1-1 0 0 0,10 7 0 0 0,-2 2 0 0 0,-7-8 0 0 0,-1 1 0 0 0,0-1 0 0 0,0 1 0 0 0,-1 0 0 0 0,1 0 0 0 0,-1 0 0 0 0,0 0 0 0 0,-1 1 0 0 0,1 1 0 0 0,1 11 0 0 0,-1 0 0 0 0,0 14 0 0 0,-1-18 0 0 0,1-3 0 0 0,-1-7 0 0 0,-1 1 0 0 0,1-1 0 0 0,-1 1 0 0 0,0-1 0 0 0,0 1 0 0 0,0 0 0 0 0,0 7 0 0 0,-1 1 0 0 0,1-1 0 0 0,0-3-64 0 0,0-7-273 0 0,0-2-138 0 0,8-14-749 0 0,15-40-4333 0 0,-15 32 3510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6:01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1 369 6447 0 0,'0'0'142'0'0,"0"0"22"0"0,0 0 13 0 0,0 0 123 0 0,0 0 468 0 0,0 0 205 0 0,0 0 41 0 0,0 0-61 0 0,0 0-288 0 0,0 0-121 0 0,0 0-28 0 0,0 0-4 0 0,0 0 0 0 0,0 0 0 0 0,0 0 0 0 0,0 3 0 0 0,3 6 1248 0 0,1-14 1780 0 0,8-35 1504 0 0,0-26-4422 0 0,-10 50-337 0 0,1-1 0 0 0,0 0 1 0 0,1 1-1 0 0,1 0 0 0 0,6-13-285 0 0,-5 16 0 0 0,-4 8 0 0 0,0-1 0 0 0,1 1 0 0 0,-1 0 0 0 0,1 0 0 0 0,0 0 0 0 0,0 0 0 0 0,1 1 0 0 0,-1-1 0 0 0,1 1 0 0 0,0 0 0 0 0,1 0 0 0 0,0 0 0 0 0,29-22 0 0 0,-8 2 0 0 0,-6 12 0 0 0,-10 4 0 0 0,-1 1 0 0 0,2 1 0 0 0,2 4 0 0 0,-12 2 0 0 0,0 1 0 0 0,0-1 0 0 0,0 0 0 0 0,0 1 0 0 0,0-1 0 0 0,0 1 0 0 0,0-1 0 0 0,0 1 0 0 0,0 0 0 0 0,-1-1 0 0 0,1 1 0 0 0,0 0 0 0 0,0 0 0 0 0,2 2 0 0 0,-1 1 0 0 0,1 0 0 0 0,-1 1 0 0 0,0-1 0 0 0,0 0 0 0 0,-1 1 0 0 0,1-1 0 0 0,-1 1 0 0 0,1 3 0 0 0,-1 7 0 0 0,-2 5 0 0 0,0-1 0 0 0,-4 10 0 0 0,2-12 0 0 0,1 0 0 0 0,1 0 0 0 0,0 9 0 0 0,-5 35 0 0 0,6-30 0 0 0,8 6 0 0 0,-8-25 0 0 0,-1 1 0 0 0,-2-2 0 0 0,-2 1 0 0 0,5-12 0 0 0,0 1 0 0 0,0-1 0 0 0,-1 1 0 0 0,1-1 0 0 0,0 1 0 0 0,-1-1 0 0 0,1 0 0 0 0,0 1 0 0 0,-1-1 0 0 0,1 0 0 0 0,-1 1 0 0 0,1-1 0 0 0,0 0 0 0 0,-1 1 0 0 0,1-1 0 0 0,-1 0 0 0 0,0 0 0 0 0,1 1 0 0 0,0-1 0 0 0,-1 0 0 0 0,1 0 0 0 0,0 0 0 0 0,0 0 0 0 0,-1-1 0 0 0,1 1 0 0 0,0 0 0 0 0,-1 0 0 0 0,1 0 0 0 0,0 0 0 0 0,0 0 0 0 0,-1 0 0 0 0,1 0 0 0 0,0 0 0 0 0,0-1 0 0 0,0 1 0 0 0,-1 0 0 0 0,1 0 0 0 0,0 0 0 0 0,0 0 0 0 0,0-1 0 0 0,-1 1 0 0 0,1 0 0 0 0,0 0 0 0 0,0-1 0 0 0,0 1 0 0 0,0 0 0 0 0,-1-11 0 0 0,3 5-1040 0 0,0-1-1 0 0,1 1 1 0 0,-1 0-1 0 0,4-6 1041 0 0,6-13-5574 0 0,-6 10-2138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6:02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10 251 8287 0 0,'0'0'191'0'0,"0"0"26"0"0,0 0 9 0 0,0-2-34 0 0,-2-21 3691 0 0,1 0 1 0 0,1-2-3884 0 0,0 3 2499 0 0,-1 0 1 0 0,-1-2-2500 0 0,1 22 512 0 0,1 2 0 0 0,0 0-68 0 0,0-2-289 0 0,-2-4-66 0 0,1 4 282 0 0,1 2 117 0 0,0 0 21 0 0,0 0-66 0 0,1 2-294 0 0,3 31-141 0 0,16 103 4 0 0,-15-111-13 0 0,2 0 0 0 0,0 0 0 0 0,2-1 0 0 0,2 2 1 0 0,-2-2 0 0 0,-5-15 0 0 0,-1 0 0 0 0,1 0 0 0 0,1-1 0 0 0,4 8 0 0 0,-1-8 0 0 0,1 0 0 0 0,-1-3 72 0 0,-7-4 299 0 0,12-9 1069 0 0,-6-2-1413 0 0,0 0 1 0 0,-1 0-1 0 0,0-1 1 0 0,0 0 0 0 0,-1 0-1 0 0,3-12-27 0 0,59-201 0 0 0,-46 161 0 0 0,13-25 0 0 0,-30 78 0 0 0,-2 1 72 0 0,-1 7 299 0 0,-1 2 117 0 0,0 0 21 0 0,0 0-134 0 0,0 0-577 0 0,-1 5-412 0 0,-2-2-23 0 0,-1 16 331 0 0,2-7 370 0 0,2-10 273 0 0,0-2 138 0 0,0 0 33 0 0,0 3-133 0 0,0 1-223 0 0,0 0-946 0 0,-1-1-8036 0 0,5-17 6783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6:04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11 11975 0 0,'0'0'267'0'0,"0"0"42"0"0,0 0 17 0 0,0 0-28 0 0,0 0-58 0 0,0 0 491 0 0,2-2 238 0 0,-1 1-666 0 0,0 0-1 0 0,0 0 0 0 0,0 1 0 0 0,0-1 1 0 0,1 0-1 0 0,-1 1 0 0 0,0-1 0 0 0,0 0 1 0 0,1 1-1 0 0,-1-1 0 0 0,1 1 0 0 0,-1 0 1 0 0,0 0-1 0 0,1-1 0 0 0,-1 1 0 0 0,1 0 1 0 0,-1 0-1 0 0,1 0 0 0 0,-1 0 0 0 0,0 1 1 0 0,1-1-1 0 0,-1 0 0 0 0,1 1 1 0 0,-1-1-1 0 0,0 0 0 0 0,1 1-302 0 0,1 0 152 0 0,0 1 0 0 0,0-1 0 0 0,0 0 0 0 0,-1 1 0 0 0,1-1 1 0 0,0 1-1 0 0,-1 0 0 0 0,1 0 0 0 0,-1 0 0 0 0,0 0 0 0 0,0 0 0 0 0,0 1 0 0 0,1 0-152 0 0,4 8 250 0 0,0 0 0 0 0,-1 0 0 0 0,0 1 0 0 0,-1 0-1 0 0,0 1 1 0 0,-1-1 0 0 0,0 1 0 0 0,-1 0 0 0 0,0 0 0 0 0,-1 1-250 0 0,5 47 200 0 0,-2 0 1 0 0,-4-1 0 0 0,-2 1-1 0 0,-2 0 1 0 0,-3 0 0 0 0,-3-1-1 0 0,-3 0 1 0 0,-13 40-201 0 0,20-80 101 0 0,-2-1 1 0 0,0-1-1 0 0,-1 1 0 0 0,-1-1 1 0 0,0-1-1 0 0,-3 3-101 0 0,-3-2 0 0 0,-5 10 0 0 0,13-19 0 0 0,-2-4 0 0 0,-2-6 0 0 0,11 1-3 0 0,-1 0-1 0 0,1 0 1 0 0,-1-1 0 0 0,1 1-1 0 0,-1 0 1 0 0,1 0-1 0 0,0 0 1 0 0,-1-1 0 0 0,1 1-1 0 0,-1 0 1 0 0,1 0 0 0 0,0-1-1 0 0,-1 1 1 0 0,1 0 0 0 0,0-1-1 0 0,-1 1 1 0 0,1 0-1 0 0,0-1 1 0 0,-1 1 3 0 0,0-2-69 0 0,1 0 1 0 0,-1-1-1 0 0,0 1 0 0 0,0 0 0 0 0,1-1 1 0 0,-1 1-1 0 0,1 0 0 0 0,0-1 0 0 0,0 1 1 0 0,0 0-1 0 0,0-1 0 0 0,0 1 1 0 0,0 0-1 0 0,0-1 0 0 0,1 0 69 0 0,12-39-2222 0 0,-5 20-86 0 0,0-7 276 0 0,2 0-15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6:04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60 15663 0 0,'-8'2'762'0'0,"-6"3"360"0"0,0 0 0 0 0,-10 6-1122 0 0,23-10 1444 0 0,1-1 76 0 0,0 0-123 0 0,0 0-575 0 0,0 0-248 0 0,0 0-50 0 0,0 0-11 0 0,8 3-376 0 0,-1 0 0 0 0,0-1 1 0 0,1 0-1 0 0,0 0 0 0 0,0 0 0 0 0,-1-1 0 0 0,1 0 0 0 0,4-1-137 0 0,16 0 1029 0 0,21-3-1029 0 0,-38 2 26 0 0,168-21-26 0 0,-141 16 0 0 0,3 1 0 0 0,-37 5 0 0 0,-3 0 0 0 0,0 1 0 0 0,0-1 0 0 0,0 0 0 0 0,0 0 0 0 0,0-1 0 0 0,1 1 0 0 0,-1 0 0 0 0,0 0 0 0 0,0 0 0 0 0,0-1 0 0 0,0 1 0 0 0,0-1 0 0 0,0 1 0 0 0,0-1 0 0 0,1 0 0 0 0,5-4 0 0 0,1-12-2020 0 0,-7 15 1426 0 0,-1 0 1 0 0,0 0-1 0 0,1 0 1 0 0,-1 0-1 0 0,0 0 1 0 0,0 0-1 0 0,0 0 1 0 0,0 0-1 0 0,-1 0 1 0 0,1 0-1 0 0,0 0 1 0 0,-1 0-1 0 0,0 0 594 0 0,-3-6-7712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6:02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189 337 4143 0 0,'0'0'319'0'0,"0"0"-90"0"0,0 0 405 0 0,0 0 196 0 0,0 0 40 0 0,0 0-92 0 0,0 0-418 0 0,0 0-185 0 0,0 0-42 0 0,0 0 31 0 0,0 0 151 0 0,0 0 62 0 0,0 0 9 0 0,0 0-13 0 0,0 0-70 0 0,0 0-30 0 0,0 0-8 0 0,-1-3 14 0 0,-1-5 62 0 0,2 6 31 0 0,0 2 4 0 0,0 0-6 0 0,0 0-29 0 0,0 0-12 0 0,0 0-1 0 0,0 0-1 0 0,-1-3-7 0 0,-3-19 305 0 0,4 20-313 0 0,0 2 0 0 0,0-15 1216 0 0,0 1-948 0 0,0 2-136 0 0,0 1 0 0 0,1-1 0 0 0,1 1 0 0 0,0-1 0 0 0,0 1-444 0 0,-1 8 134 0 0,-1 3-13 0 0,0 0-8 0 0,1-1-1 0 0,16-22 541 0 0,12-23-653 0 0,-24 38 43 0 0,1 0 27 0 0,-5 7-57 0 0,1-1 0 0 0,-1 0 0 0 0,0 0 0 0 0,0 0 0 0 0,0 0 0 0 0,0 0 0 0 0,0 0 0 0 0,0 0 0 0 0,0 0-13 0 0,8-20 139 0 0,-7 17-81 0 0,0 0 1 0 0,0-1-1 0 0,0 1 1 0 0,-1-1-1 0 0,0 0 1 0 0,0 1-1 0 0,0-1 1 0 0,0-1-59 0 0,-1 6 166 0 0,-2-9 196 0 0,2 10-334 0 0,1 0 1 0 0,-1 0-1 0 0,0-1 0 0 0,0 1 0 0 0,0 0 0 0 0,0 0 0 0 0,0-1 1 0 0,0 1-1 0 0,0 0 0 0 0,-1 0 0 0 0,1-1 0 0 0,0 1 0 0 0,0 0 1 0 0,0 0-1 0 0,0-1 0 0 0,0 1 0 0 0,0 0 0 0 0,0 0 0 0 0,0 0 1 0 0,-1-1-1 0 0,1 1 0 0 0,0 0 0 0 0,0 0 0 0 0,0 0 1 0 0,-1-1-1 0 0,1 1 0 0 0,0 0 0 0 0,0 0 0 0 0,0 0 0 0 0,-1 0 1 0 0,1 0-1 0 0,0 0 0 0 0,0-1 0 0 0,-1 1-28 0 0,-2 3 1 0 0,0-1 0 0 0,0 1 0 0 0,0-1 1 0 0,0 1-1 0 0,0 0 0 0 0,0 0 0 0 0,1 0 0 0 0,-1 0 0 0 0,1 1 0 0 0,0-1 0 0 0,0 1 0 0 0,0-1 1 0 0,1 1-1 0 0,-1 0 0 0 0,1 0 0 0 0,0 0-1 0 0,-5 12-2 0 0,1-3 2 0 0,0 0 0 0 0,1 1 0 0 0,1 0 0 0 0,0 0 0 0 0,-1 11 0 0 0,1 19 0 0 0,1 9 0 0 0,-1 24 0 0 0,2-53 0 0 0,0 1 0 0 0,2-1 0 0 0,1 0 0 0 0,4 14 0 0 0,2 6 0 0 0,2-1 0 0 0,3 2 0 0 0,-7-29 0 0 0,2-3 0 0 0,28 26 0 0 0,-9-7 11 0 0,-26-31 43 0 0,-1-3 5 0 0,3-9-47 0 0,-3 8-12 0 0,1-1 0 0 0,-1 1 0 0 0,1-1 0 0 0,-1 1 0 0 0,0-1 0 0 0,0 1 0 0 0,-1-1 0 0 0,1 1 0 0 0,-2-26 0 0 0,2 21 0 0 0,-4-27 0 0 0,2-2 0 0 0,1 1 0 0 0,-2 10 0 0 0,3 12 0 0 0,0 9 0 0 0,0-1 0 0 0,0 1 0 0 0,-1 0 0 0 0,0 0 0 0 0,0-5 0 0 0,0 1 0 0 0,1 6 0 0 0,0 0 0 0 0,0 0 0 0 0,-1 0 0 0 0,1 0 0 0 0,-1 1 0 0 0,0-1 0 0 0,0 0 0 0 0,0 0 0 0 0,0 1 0 0 0,-1-2 0 0 0,0 0 0 0 0,-12-28-88 0 0,12 29 88 0 0,-2-18 0 0 0,3 17 0 0 0,1-16 0 0 0,2 7 0 0 0,-2 8-6 0 0,1 1 0 0 0,0-1 1 0 0,0 1-1 0 0,1-1 0 0 0,-1 1 0 0 0,1 0 0 0 0,0-1 0 0 0,1 0 6 0 0,2-8-17 0 0,6-10 17 0 0,-10 21 0 0 0,0 0 0 0 0,0 0 0 0 0,-1 1 0 0 0,1-1 0 0 0,0 0 0 0 0,-1 0 0 0 0,1 0 0 0 0,-1 0 0 0 0,0 0 0 0 0,1 0 0 0 0,-1-1 0 0 0,1-20 0 0 0,-1 19 0 0 0,6-13 0 0 0,-5 14 0 0 0,-1 1 0 0 0,1-1 0 0 0,0 1 0 0 0,0-1 0 0 0,1 1 0 0 0,-1 0 0 0 0,0-1 0 0 0,1 1 0 0 0,0 0 0 0 0,-1 0 0 0 0,1 0 0 0 0,0 0 0 0 0,0 0 0 0 0,0 0 0 0 0,2 0 0 0 0,2-3 0 0 0,6-5-1 0 0,-4 3 3 0 0,-1 0 0 0 0,1 1 0 0 0,1 1 0 0 0,-1-1 0 0 0,1 1 0 0 0,8-4-2 0 0,-3 1 46 0 0,-12 6-39 0 0,1 0-1 0 0,0 0 1 0 0,0 0-1 0 0,0 1 0 0 0,0-1 1 0 0,0 1-1 0 0,1 0 1 0 0,-1 0-1 0 0,0 0 1 0 0,1 0-1 0 0,1 0-6 0 0,36-13 0 0 0,-28 13 0 0 0,-10 2 0 0 0,0 0 0 0 0,0 0 0 0 0,0 1 0 0 0,0-1 0 0 0,0 0 0 0 0,0 1 0 0 0,-1 0 0 0 0,1 0 0 0 0,0 0 0 0 0,-1 0 0 0 0,0 0 0 0 0,1 0 0 0 0,-1 0 0 0 0,0 1 0 0 0,1 1 0 0 0,2 2-6 0 0,-1 0 0 0 0,0 0 0 0 0,0 0 0 0 0,0 1 0 0 0,-1-1 0 0 0,0 1 0 0 0,2 7 6 0 0,9 17-22 0 0,-10-23 22 0 0,-4-6 0 0 0,1 0 0 0 0,0 0 0 0 0,0 0 0 0 0,1 0 0 0 0,-1 0 0 0 0,0 0 0 0 0,1-1 0 0 0,-1 1 0 0 0,1 0 0 0 0,-1-1 0 0 0,1 1 0 0 0,0-1 0 0 0,0 1 0 0 0,5 4 0 0 0,-4-3 0 0 0,0 0 0 0 0,1 0 0 0 0,-1 1 0 0 0,-1 0 0 0 0,1 0 0 0 0,2 3 0 0 0,-4-6 0 0 0,0 1 0 0 0,0-1-1 0 0,-1 1 1 0 0,1-1 0 0 0,0 1 0 0 0,0 0 0 0 0,-1-1-1 0 0,1 1 1 0 0,-1 0 0 0 0,1-1 0 0 0,-1 1-1 0 0,0 0 1 0 0,0 0 0 0 0,0 0 0 0 0,0-1 0 0 0,0 1-1 0 0,0 0 1 0 0,0 0 0 0 0,-1 0 0 0 0,0 1 6 0 0,1-1 0 0 0,-1 0-1 0 0,-1 1 1 0 0,1-1 0 0 0,0 0 0 0 0,-1 0 0 0 0,1 0 0 0 0,-1 0 0 0 0,1 0-1 0 0,-1 0 1 0 0,0 0 0 0 0,-1 0-6 0 0,-5 5 27 0 0,-1-2-1 0 0,0 1 0 0 0,0-1 0 0 0,0 0 1 0 0,-1-1-1 0 0,-1 1-26 0 0,-66 27 78 0 0,14-4 92 0 0,-30 7-170 0 0,61-25 7 0 0,-9 3 50 0 0,-39 8-57 0 0,74-20 0 0 0,4 0 0 0 0,0-1 0 0 0,0 0 0 0 0,-1 1 0 0 0,1-1 0 0 0,0 0 0 0 0,0-1 0 0 0,-1 1 0 0 0,1 0 0 0 0,0 0 0 0 0,0-1 0 0 0,0 0 0 0 0,0 1 0 0 0,-1-1 0 0 0,1 0 0 0 0,0 0 0 0 0,-6-3 12 0 0,8 4-10 0 0,0 0 0 0 0,0-1 0 0 0,0 1-1 0 0,0 0 1 0 0,0 0 0 0 0,0-1 0 0 0,-1 1 0 0 0,1 0 0 0 0,0-1-1 0 0,0 1 1 0 0,0 0 0 0 0,0-1 0 0 0,0 1 0 0 0,0 0 0 0 0,0-1 0 0 0,0 1-1 0 0,1 0 1 0 0,-1 0 0 0 0,0-1 0 0 0,0 1 0 0 0,0 0 0 0 0,0-1-1 0 0,0 1 1 0 0,0 0 0 0 0,0 0 0 0 0,1-1 0 0 0,-1 1 0 0 0,0 0-1 0 0,0 0 1 0 0,0-1 0 0 0,1 1 0 0 0,-1 0 0 0 0,0 0 0 0 0,0 0-1 0 0,1-1 1 0 0,-1 1 0 0 0,0 0 0 0 0,1 0-2 0 0,7-8 54 0 0,-8 8-54 0 0,3-2 11 0 0,1 0-1 0 0,-1-1 0 0 0,1 1 1 0 0,-1 1-1 0 0,1-1 1 0 0,0 0-1 0 0,0 1 1 0 0,-1 0-1 0 0,1 0 1 0 0,0 0-1 0 0,0 1 0 0 0,2-1-10 0 0,6 1 11 0 0,10 3-11 0 0,-18 0 0 0 0,0-1 0 0 0,15 7 0 0 0,-10-6 0 0 0,11-1 0 0 0,-11-1 0 0 0,21 3 0 0 0,-25-3 0 0 0,-3 0 0 0 0,0 0 0 0 0,-1-1 0 0 0,1 1 0 0 0,0-1 0 0 0,0 1 0 0 0,0-1 0 0 0,0 1 0 0 0,0-1 0 0 0,0 0 0 0 0,0 0 0 0 0,0 0 0 0 0,12 0 0 0 0,-10 0 0 0 0,0 1 0 0 0,0-1 0 0 0,0 0 0 0 0,0 1 0 0 0,0 0 0 0 0,1 0 0 0 0,3 2 0 0 0,7 1 0 0 0,19-8 0 0 0,-32 4 0 0 0,12 1 0 0 0,0 5 0 0 0,-10-4 0 0 0,0-1 0 0 0,-1 1 0 0 0,1 0 0 0 0,-1 0 0 0 0,1 1 0 0 0,1 1 0 0 0,3 9 0 0 0,-3-4 0 0 0,7 7 0 0 0,-10-13 0 0 0,5 15 0 0 0,-6-13 0 0 0,0 0 0 0 0,0 0 0 0 0,0 0 0 0 0,-1 0 0 0 0,0 0 0 0 0,0 0 0 0 0,0 0 0 0 0,0 0 0 0 0,-1 0 0 0 0,-1 4 0 0 0,2-4 0 0 0,-1 1 0 0 0,0-1 0 0 0,-1 1 0 0 0,1-1 0 0 0,-1 0 0 0 0,-1 1 0 0 0,-1 6 0 0 0,-34 101 64 0 0,36-107-53 0 0,-1-1-1 0 0,1 1 1 0 0,-1-1-1 0 0,0 0 1 0 0,-1 1-1 0 0,1-1 1 0 0,-1-1-1 0 0,0 1 1 0 0,0 0-1 0 0,0-1 1 0 0,-1 0-1 0 0,0 0 1 0 0,0 0-1 0 0,0-1 1 0 0,0 0 0 0 0,0 0-1 0 0,0 0 1 0 0,-1 0-1 0 0,-1 0-10 0 0,-8 2 29 0 0,1 0-1 0 0,-1-1 1 0 0,0-1-1 0 0,0 0 1 0 0,-1-1 0 0 0,1-1-1 0 0,-4 0-28 0 0,0 0 13 0 0,6 0 2 0 0,-1-1 0 0 0,1 0-1 0 0,0-1 1 0 0,-11-2-15 0 0,-53-11 272 0 0,9 2-1266 0 0,23 3-5306 0 0,20 4-1326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6:05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17503 0 0,'0'0'399'0'0,"0"0"60"0"0,2-1 21 0 0,4 0-218 0 0,-4 1-227 0 0,0-1 1 0 0,0 0-1 0 0,0 1 1 0 0,0-1-1 0 0,1 0 0 0 0,-1 0 1 0 0,0 0-1 0 0,0 0 1 0 0,-1-1-1 0 0,1 1 0 0 0,0-1 1 0 0,0 1-1 0 0,0-1-35 0 0,0 1 486 0 0,0 0 0 0 0,0-1 0 0 0,0 1 0 0 0,1 1 0 0 0,-1-1 0 0 0,0 0 0 0 0,1 1 0 0 0,-1-1 0 0 0,1 1 0 0 0,-1-1 0 0 0,1 1 0 0 0,2 0-486 0 0,-5 1 10 0 0,1 0 0 0 0,0 0 0 0 0,0-1 1 0 0,-1 1-1 0 0,1 0 0 0 0,0 0 0 0 0,-1 0 0 0 0,1 0 0 0 0,-1 0 0 0 0,1 0 0 0 0,-1 0 1 0 0,0 0-1 0 0,1 0 0 0 0,-1 0 0 0 0,0 0 0 0 0,0 1 0 0 0,1-1-10 0 0,-1-1 0 0 0,1 14 213 0 0,1 1-1 0 0,-2-1 0 0 0,0 0 1 0 0,-1 0-1 0 0,0 1 1 0 0,-1-1-1 0 0,-1 0 1 0 0,0 1-213 0 0,-5 32 348 0 0,7-40-342 0 0,-10 98 901 0 0,9-83-584 0 0,2 0 0 0 0,0 0 1 0 0,3 17-324 0 0,-2-36 149 0 0,2 2-197 0 0,-2-3-289 0 0,-1-2-138 0 0,11-4-749 0 0,-7 2 797 0 0,0 0-1 0 0,-1-1 1 0 0,1 1-1 0 0,-1-1 1 0 0,0 1-1 0 0,0-1 1 0 0,0 0-1 0 0,0 0 1 0 0,0-1-1 0 0,0 1 1 0 0,-1-1-1 0 0,0 1 1 0 0,2-3 427 0 0,10-21-2047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6:06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267 160 15663 0 0,'0'0'356'0'0,"0"0"50"0"0,-2-6 404 0 0,-21-54 2818 0 0,22 58-3116 0 0,1 2 0 0 0,0 0 0 0 0,0 4 0 0 0,-6 135 1915 0 0,-10 41-2427 0 0,8-104 229 0 0,8-73-228 0 0,-4 41 940 0 0,-2 1 0 0 0,-11 40-941 0 0,3-51 165 0 0,8-24-165 0 0,6-9 0 0 0,0-1 0 0 0,-1 1 0 0 0,1-1 0 0 0,0 1 0 0 0,-1-1 0 0 0,1 1 0 0 0,0-1 0 0 0,-1 0 0 0 0,1 1 0 0 0,-1-1 0 0 0,1 0 0 0 0,-1 1 0 0 0,1-1 0 0 0,-1 0 0 0 0,1 0 0 0 0,-1 1 0 0 0,0-1 0 0 0,1 0-23 0 0,-1 0 0 0 0,0 0 1 0 0,1 0-1 0 0,-1 0 0 0 0,0 0 0 0 0,1 0 0 0 0,-1 0 1 0 0,0 0-1 0 0,1 0 0 0 0,-1-1 0 0 0,0 1 0 0 0,1 0 0 0 0,-1 0 1 0 0,0-1-1 0 0,1 1 0 0 0,-1 0 0 0 0,1-1 0 0 0,-1 1 1 0 0,1-1-1 0 0,-1 1 0 0 0,1-1 0 0 0,-1 0 23 0 0,-1 0-144 0 0,1-1-1 0 0,0 0 1 0 0,0 1 0 0 0,0-1-1 0 0,0 0 1 0 0,0 0-1 0 0,1 0 1 0 0,-1-1 144 0 0,-1-3-433 0 0,1 0 1 0 0,-1 0-1 0 0,2 0 1 0 0,-1 0-1 0 0,1-3 433 0 0,1-52-3326 0 0,0 16-3773 0 0,-2-19 7099 0 0,-1 49-648 0 0,1 0-1 0 0,-2 0 1 0 0,0 0-1 0 0,-1 1 1 0 0,0-1-1 0 0,-3-3 649 0 0,1 4 531 0 0,0 0-1 0 0,-2 1 1 0 0,-6-10-531 0 0,-17-17 4418 0 0,26 35-3583 0 0,1-1 0 0 0,0 0 1 0 0,0-1-1 0 0,0 1 0 0 0,0-1 1 0 0,0-2-836 0 0,3 5 291 0 0,-1 0 1 0 0,0 0-1 0 0,1 0 1 0 0,0 0-1 0 0,0-1 0 0 0,0 1 1 0 0,1 0-1 0 0,0-1 1 0 0,-1 1-1 0 0,2-4-291 0 0,-1 6 106 0 0,1 1 0 0 0,-1 0-1 0 0,1-1 1 0 0,-1 1 0 0 0,1 0-1 0 0,0-1 1 0 0,0 1 0 0 0,0 0-1 0 0,0 0 1 0 0,0 0 0 0 0,0 0 0 0 0,0-1-106 0 0,4-2 267 0 0,-1-2-135 0 0,1 1 0 0 0,0 0 0 0 0,0 0 1 0 0,0 0-1 0 0,1 1 0 0 0,-1 0 0 0 0,1 0 0 0 0,1 0-132 0 0,53-26 1327 0 0,-29 15-1047 0 0,13-8-280 0 0,-23 11 0 0 0,1 1 0 0 0,1 0 0 0 0,4 1 0 0 0,-24 9 0 0 0,1 0 0 0 0,-1 0 0 0 0,0 1 0 0 0,1-1 0 0 0,-1 1 0 0 0,1 0 0 0 0,-1 0 0 0 0,0 0 0 0 0,1 0 0 0 0,-1 1 0 0 0,1-1 0 0 0,-1 1 0 0 0,0 0 0 0 0,1 0 0 0 0,-1 0 0 0 0,0 1 0 0 0,0-1 0 0 0,3 2 0 0 0,-2 0 0 0 0,0 0 0 0 0,0 0 0 0 0,0 0 0 0 0,0 0 0 0 0,-1 1 0 0 0,0-1 0 0 0,1 1 0 0 0,-1 0 0 0 0,0 0 0 0 0,-1 1 0 0 0,1-1 0 0 0,0 3 0 0 0,1 1 0 0 0,-1-1 0 0 0,0 1 0 0 0,0 0 0 0 0,-1 0 0 0 0,0 0 0 0 0,0 1 0 0 0,-1-1 0 0 0,0 0 0 0 0,0 1 0 0 0,-1-1 0 0 0,0 1 0 0 0,-1-1 0 0 0,0 3 0 0 0,0-1 0 0 0,-1 0 0 0 0,0 0 0 0 0,0-1 0 0 0,-1 1 0 0 0,-1 0 0 0 0,1-1 0 0 0,-2 0 0 0 0,-2 6 0 0 0,3-7 0 0 0,0-1 0 0 0,0 0 0 0 0,0 0 0 0 0,-1-1 0 0 0,0 1 0 0 0,0-1 0 0 0,-1 0 0 0 0,0-1 0 0 0,0 1 0 0 0,0-1 0 0 0,-2 1 0 0 0,-6 3-1012 0 0,0 0 0 0 0,-1-1 0 0 0,-15 6 1012 0 0,25-12-515 0 0,0 0-1 0 0,-1 0 1 0 0,1-1 0 0 0,-1 1-1 0 0,0-1 1 0 0,1-1-1 0 0,-1 1 1 0 0,0-1 0 0 0,1 0-1 0 0,-1-1 1 0 0,0 1 0 0 0,1-1-1 0 0,-4-1 516 0 0,-7-2-7712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6:06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 15663 0 0,'0'0'356'0'0,"1"2"50"0"0,-1-2-392 0 0,1 0 1 0 0,-1 1 0 0 0,0-1 0 0 0,0 0 0 0 0,1 1 0 0 0,-1-1 0 0 0,0 0-1 0 0,0 1 1 0 0,0-1 0 0 0,0 1 0 0 0,1-1 0 0 0,-1 0 0 0 0,0 1-1 0 0,0-1 1 0 0,0 0 0 0 0,0 1 0 0 0,0-1 0 0 0,0 1 0 0 0,0-1 0 0 0,0 0-1 0 0,0 1 1 0 0,0-1 0 0 0,0 1 0 0 0,-1-1 0 0 0,1 0 0 0 0,0 1-1 0 0,0-1 1 0 0,0 1 0 0 0,0-1 0 0 0,-1 0 0 0 0,1 1 0 0 0,0-1 0 0 0,0 0-1 0 0,-1 1-14 0 0,-15 7 424 0 0,10-6-394 0 0,-13 5 459 0 0,11-4-17 0 0,1-1 0 0 0,0 1 1 0 0,0 1-1 0 0,0-1 0 0 0,0 1 1 0 0,0 0-1 0 0,0 2-472 0 0,-6 5 225 0 0,1 1 0 0 0,1 1 0 0 0,0 0 0 0 0,0 0 0 0 0,1 1 0 0 0,1 0 0 0 0,0 1 0 0 0,1 0-1 0 0,1 1 1 0 0,-5 14-225 0 0,-6 23 1057 0 0,3 1 0 0 0,-5 36-1057 0 0,16-70 26 0 0,-1 3 179 0 0,1-1 0 0 0,1 1-1 0 0,1 0 1 0 0,1 1 0 0 0,1-1 0 0 0,1 0 0 0 0,2 0-1 0 0,0 0 1 0 0,1 0 0 0 0,5 16-205 0 0,1-6 0 0 0,-4-22 0 0 0,1-3 0 0 0,3-6 72 0 0,-9-2 5 0 0,1 0 0 0 0,0-1 1 0 0,0 1-1 0 0,-1-1 0 0 0,1 0 0 0 0,-1 0 0 0 0,1 0 0 0 0,0 1 0 0 0,-1-1 1 0 0,1-1-1 0 0,-1 1 0 0 0,0 0 0 0 0,1 0 0 0 0,-1 0 0 0 0,1-2-77 0 0,9-14-3612 0 0,-6 5-5597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6:08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164 161 10135 0 0,'0'0'231'0'0,"0"0"29"0"0,1-2 19 0 0,0-1-146 0 0,-2-10 16 0 0,0 5-145 0 0,1-3 142 0 0,0 10 144 0 0,0 0 0 0 0,-1 1 0 0 0,1-1 0 0 0,0 0 0 0 0,0 1 0 0 0,0-1 0 0 0,-1 0 0 0 0,1 1 0 0 0,0-1 0 0 0,-1 1 0 0 0,1-1 0 0 0,-1 0 0 0 0,1 1 0 0 0,-1-1 0 0 0,1 1 0 0 0,-1-1 0 0 0,1 1 0 0 0,-1-1 0 0 0,1 1 0 0 0,-1 0 0 0 0,0-1 0 0 0,1 1 0 0 0,-1 0 0 0 0,0-1-290 0 0,-4-3 1534 0 0,-9 4-66 0 0,12 2-1446 0 0,1 0 0 0 0,-1 0 0 0 0,0 0 0 0 0,1 1 0 0 0,-1-2 0 0 0,0 1 0 0 0,0 0 0 0 0,-2 1-22 0 0,1-1 63 0 0,1 0-1 0 0,0 0 1 0 0,-1 0 0 0 0,1 0-1 0 0,0 1 1 0 0,0-1 0 0 0,-1 2-63 0 0,-3 9 706 0 0,0 0 1 0 0,-2 10-707 0 0,-7 14 192 0 0,3-6-192 0 0,2 0 0 0 0,1 1 0 0 0,2 0 0 0 0,0 0 0 0 0,0 26 0 0 0,2 7-43 0 0,5-29 2577 0 0,-2-72-1851 0 0,1 21-376 0 0,0 1 1 0 0,1-1-1 0 0,1 0-307 0 0,5-23 0 0 0,1 0 0 0 0,3 1 0 0 0,1 0 0 0 0,7-14 0 0 0,-14 40 0 0 0,36-78 0 0 0,-36 79 0 0 0,1 0 0 0 0,0 0 0 0 0,0 1 0 0 0,1 0 0 0 0,1 0 0 0 0,-1 0 0 0 0,2 1 0 0 0,3-6 0 0 0,2 2 0 0 0,0-1 0 0 0,13-8 0 0 0,-23 19 0 0 0,-1 0 0 0 0,1 0 0 0 0,0 1 0 0 0,0-1 0 0 0,0 1 0 0 0,0 0 0 0 0,0 0 0 0 0,0 0 0 0 0,0 0 0 0 0,0 0 0 0 0,0 1 0 0 0,1-1 0 0 0,-1 1 0 0 0,0 0 0 0 0,0 0 0 0 0,1 0 0 0 0,-1 1 0 0 0,0-1 0 0 0,0 1 0 0 0,0-1 0 0 0,0 1 0 0 0,0 0 0 0 0,0 0 0 0 0,0 1 0 0 0,0-1 0 0 0,0 1 0 0 0,0-1 0 0 0,0 1 0 0 0,-1 0 0 0 0,1 0 0 0 0,0 1 0 0 0,1 0 0 0 0,0 1 0 0 0,-1 0 0 0 0,1-1 0 0 0,-1 1 0 0 0,0 0 0 0 0,0 0 0 0 0,-1 1 0 0 0,1-1 0 0 0,-1 1 0 0 0,0-1 0 0 0,0 1 0 0 0,0 0 0 0 0,-1-1 0 0 0,0 1 0 0 0,1 0 0 0 0,-2 0 0 0 0,1 0 0 0 0,-1 0 0 0 0,0 0 0 0 0,0 1 0 0 0,0-1 0 0 0,-1 0 0 0 0,-1 0 0 0 0,1 0 0 0 0,-1 0 0 0 0,0-1 0 0 0,0 1 0 0 0,0 0 0 0 0,-1-1 0 0 0,1 0 0 0 0,-1 1 0 0 0,0-1 0 0 0,0 0 0 0 0,-1 0 0 0 0,1-1 0 0 0,-1 1 0 0 0,0-1 0 0 0,0 0 0 0 0,-3 2 0 0 0,-11 7 0 0 0,0-1 0 0 0,-1 0 0 0 0,-17 6 0 0 0,20-10 0 0 0,0 0 0 0 0,0-1 0 0 0,-1-1 0 0 0,0-1 0 0 0,0 0 0 0 0,-2-1 0 0 0,-6 2 0 0 0,25-5 0 0 0,0-1 0 0 0,0 1 0 0 0,0 0 0 0 0,0 0 0 0 0,0 0 0 0 0,0 0 0 0 0,0 0 0 0 0,0 0 0 0 0,0 0 0 0 0,0 0 0 0 0,0 0 0 0 0,0 0 0 0 0,0-1 0 0 0,0 1 0 0 0,0 0 0 0 0,0 0 0 0 0,0 0 0 0 0,0 0 0 0 0,0 0 0 0 0,0 0 0 0 0,0 0 0 0 0,0 0 0 0 0,0 0 0 0 0,0 0 0 0 0,0 0 0 0 0,0 0 0 0 0,0-1 0 0 0,-1 1 0 0 0,1 0 0 0 0,0 0 0 0 0,0 0 0 0 0,0 0 0 0 0,0 0 0 0 0,0 0 0 0 0,0 0 0 0 0,0 0 0 0 0,0 0 0 0 0,0 0 0 0 0,0 0 0 0 0,0 0 0 0 0,0 0 0 0 0,-1 0 0 0 0,1 0 0 0 0,9-5 0 0 0,-5 4 0 0 0,-3 0 0 0 0,1 1 0 0 0,0-1 0 0 0,-1 1 0 0 0,1 0 0 0 0,0 0 0 0 0,0-1 0 0 0,-1 1 0 0 0,1 1 0 0 0,0-1 0 0 0,0 0 0 0 0,-1 0 0 0 0,1 1 0 0 0,0-1 0 0 0,0 1 0 0 0,2 0 0 0 0,0 0 0 0 0,1 1 0 0 0,-1 0 0 0 0,0 0 0 0 0,0 0 0 0 0,0 0 0 0 0,0 1 0 0 0,-1 0 0 0 0,1-1 0 0 0,0 2 0 0 0,2 1 0 0 0,-1 0 0 0 0,0 0 0 0 0,0 1 0 0 0,0 0 0 0 0,-1-1 0 0 0,1 2 0 0 0,32 72 0 0 0,-28-59 0 0 0,0 0 0 0 0,4 17 0 0 0,0 1 0 0 0,-13-38 0 0 0,0 0 0 0 0,0 0 0 0 0,1 0 0 0 0,-1 0 0 0 0,0 0 0 0 0,0 0 0 0 0,0-1 0 0 0,0 1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1 0 0 0,0-1 0 0 0,0 0 0 0 0,0 0 0 0 0,0 0 0 0 0,0 0 0 0 0,0 0 0 0 0,0 0 0 0 0,1-8 0 0 0,0-9 0 0 0,-6-10-590 0 0,4 19 30 0 0,-1-1-1 0 0,1 1 1 0 0,1-1 0 0 0,-1 0-1 0 0,1 1 1 0 0,1-7 560 0 0,0 14-1732 0 0,-1-2-253 0 0,1-8-51 0 0,-1 9-11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6:09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39 463 10135 0 0,'0'0'464'0'0,"0"0"-9"0"0,0 0-155 0 0,0 0 443 0 0,0 0 227 0 0,0 0 44 0 0,0 0 8 0 0,0 0 2 0 0,0 0 0 0 0,0 0 0 0 0,-9-8 2168 0 0,4 1-2960 0 0,1-1 1 0 0,1 1-1 0 0,-1-1 0 0 0,1 0 1 0 0,1 0-1 0 0,-1 0 0 0 0,1 0 0 0 0,1-1 1 0 0,0 1-1 0 0,0 0 0 0 0,0-1 1 0 0,1 1-1 0 0,1-1 0 0 0,0-4-232 0 0,2-19 999 0 0,2 1-1 0 0,1 1 1 0 0,4-10-999 0 0,-5 22 0 0 0,0 0 0 0 0,1 0 0 0 0,1 1 0 0 0,1 0 0 0 0,0 0 0 0 0,1 1 0 0 0,1 0 0 0 0,0 0 0 0 0,8-7 0 0 0,-17 22 0 0 0,-1-1 0 0 0,1 1 0 0 0,0 0 0 0 0,0 1 0 0 0,0-1 0 0 0,0 0 0 0 0,0 0 0 0 0,0 0 0 0 0,0 0 0 0 0,0 1 0 0 0,0-1 0 0 0,0 0 0 0 0,0 1 0 0 0,0-1 0 0 0,1 1 0 0 0,-1 0 0 0 0,0-1 0 0 0,1 1 0 0 0,4-1 0 0 0,7-4 0 0 0,-9 7 0 0 0,-3-1 0 0 0,2 0 0 0 0,-1 0 0 0 0,0 0 0 0 0,0 1 0 0 0,1-1 0 0 0,-1 0 0 0 0,0 1 0 0 0,0-1 0 0 0,-1 1 0 0 0,1-1 0 0 0,0 1 0 0 0,0 0 0 0 0,-1 0 0 0 0,1 0 0 0 0,-1 0 0 0 0,1 0 0 0 0,1 4 0 0 0,9 12 0 0 0,-1 1 0 0 0,-1 1 0 0 0,-1-1 0 0 0,0 2 0 0 0,0 6 0 0 0,-3-7 0 0 0,-1 1 0 0 0,-1-1 0 0 0,-2 1 0 0 0,0 0 0 0 0,0 0 0 0 0,-2 0 0 0 0,-2 9 0 0 0,1-20 0 0 0,0 0 0 0 0,-1 1 0 0 0,0-1 0 0 0,-1 0 0 0 0,-1 0 0 0 0,-1 5 0 0 0,0-5 0 0 0,-4 3 0 0 0,7-12 0 0 0,-5 2 0 0 0,2-5-133 0 0,5 1 52 0 0,-1 1-1 0 0,1-1 1 0 0,0 1 0 0 0,0-1 0 0 0,0 0 0 0 0,-1 1 0 0 0,1-1 0 0 0,0 0-1 0 0,0 1 1 0 0,0-1 0 0 0,0 0 0 0 0,0 1 0 0 0,0-1 0 0 0,0 1 0 0 0,0-1-1 0 0,0 0 1 0 0,1 0 81 0 0,-1-1-270 0 0,-1-7-861 0 0,1 0-1 0 0,1 0 0 0 0,0 0 0 0 0,0 1 0 0 0,1-1 1 0 0,0 0-1 0 0,2-6 1132 0 0,5-8-2047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6:09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9 148 15663 0 0,'0'0'356'0'0,"0"0"50"0"0,1-3 20 0 0,6-24 965 0 0,-4 9 1444 0 0,-3 16-819 0 0,-3 10-1590 0 0,-3 21-240 0 0,2-1 0 0 0,1 1 1 0 0,0 0-1 0 0,3 0 0 0 0,0 4-186 0 0,2-12 171 0 0,0-1 0 0 0,0 1 0 0 0,2-1 0 0 0,5 16-171 0 0,-5-24 62 0 0,0 0 0 0 0,1 1 0 0 0,0-1 0 0 0,1-1-1 0 0,1 1 1 0 0,0-1 0 0 0,8 10-62 0 0,-14-18 0 0 0,-1-3 0 0 0,1 1 0 0 0,-1 0 0 0 0,1-1 0 0 0,-1 1 0 0 0,1 0 0 0 0,-1-1 0 0 0,1 1 0 0 0,-1-1 0 0 0,1 1 0 0 0,0-1 0 0 0,-1 0 0 0 0,1 1 0 0 0,0-1 0 0 0,0 1 0 0 0,-1-1 0 0 0,1 0 0 0 0,0 0 0 0 0,0 1 0 0 0,-1-1 0 0 0,1 0 0 0 0,1 1 14 0 0,-1-1 0 0 0,1 1 1 0 0,-1-1-1 0 0,0 1 0 0 0,1-1 0 0 0,-1 0 0 0 0,1 1 0 0 0,-1-1 0 0 0,1 0 0 0 0,-1 0 1 0 0,1 0-1 0 0,-1 0 0 0 0,1 0 0 0 0,-1 0 0 0 0,1-1 0 0 0,-1 1 0 0 0,1 0 1 0 0,-1-1-1 0 0,1 1 0 0 0,-1-1-14 0 0,1 0 54 0 0,0-1-1 0 0,0 1 1 0 0,0 0 0 0 0,0-1 0 0 0,-1 0-1 0 0,1 1 1 0 0,-1-1 0 0 0,1 0 0 0 0,-1 0-1 0 0,1 1 1 0 0,-1-1 0 0 0,0-2-54 0 0,4-6 231 0 0,-1 0 0 0 0,0-1 1 0 0,-1 0-1 0 0,0 0 0 0 0,0-2-231 0 0,-2 7 36 0 0,16-92 918 0 0,-4-2 1 0 0,-3-27-955 0 0,-7 85 67 0 0,-2 35-67 0 0,-1 0 0 0 0,0 1 0 0 0,0-1 0 0 0,0 0 0 0 0,-1 1 0 0 0,0-2 0 0 0,1 8 0 0 0,-1-1 0 0 0,1 1 0 0 0,0 0 0 0 0,0-1 0 0 0,0 1 0 0 0,-1-1 0 0 0,1 1 0 0 0,0 0 0 0 0,0-1 0 0 0,-1 1 0 0 0,1 0 0 0 0,0-1 0 0 0,-1 1 0 0 0,1 0 0 0 0,0-1 0 0 0,-1 1 0 0 0,1 0 0 0 0,0 0 0 0 0,-1-1 0 0 0,1 1 0 0 0,-1 0 0 0 0,1 0 0 0 0,-1 0 0 0 0,1 0 0 0 0,0 0 0 0 0,-1-1 0 0 0,1 1 0 0 0,-1 0 0 0 0,1 0 0 0 0,-1 0 0 0 0,1 0 0 0 0,-1 0 0 0 0,1 0 0 0 0,-1 0 0 0 0,1 1 0 0 0,0-1 0 0 0,-1 0 0 0 0,1 0 0 0 0,-1 0 0 0 0,1 0 0 0 0,-1 1 0 0 0,1-1 0 0 0,0 0 0 0 0,-1 0 0 0 0,1 1 0 0 0,0-1 0 0 0,-1 0 0 0 0,1 0 0 0 0,0 1 0 0 0,-1-1 0 0 0,1 1 0 0 0,0-1 0 0 0,0 0 0 0 0,-2 2-18 0 0,0 0-1 0 0,0 0 1 0 0,1 0-1 0 0,-1 0 1 0 0,1 0 0 0 0,-1 1-1 0 0,1-1 1 0 0,0 0-1 0 0,0 1 1 0 0,0-1 0 0 0,1 1-1 0 0,-1-1 1 0 0,0 1-1 0 0,1 0 1 0 0,0-1-1 0 0,-1 1 1 0 0,1 0 18 0 0,0 6-141 0 0,0 0 1 0 0,0 1-1 0 0,1-1 0 0 0,0 1 141 0 0,7 18-2484 0 0,-7-25 2024 0 0,0-2-1515 0 0,-1-1-4014 0 0,0 0-1723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6:10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77 13823 0 0,'6'-6'675'0'0,"-4"4"-526"0"0,-1 0 1 0 0,0 1-1 0 0,1-1 1 0 0,-1 0-1 0 0,0 0 0 0 0,0 1 1 0 0,0-1-1 0 0,0 0 1 0 0,0 0-1 0 0,-1 0 1 0 0,1 0-1 0 0,-1 0 0 0 0,1-1 1 0 0,-1 1-1 0 0,0 0 1 0 0,1 0-1 0 0,-1 0 0 0 0,0 0 1 0 0,-1 0-1 0 0,1 0 1 0 0,0-1-1 0 0,-1 1 1 0 0,1 0-1 0 0,-1 0 0 0 0,1 0 1 0 0,-1 0-1 0 0,0 0 1 0 0,0 0-1 0 0,0 1 0 0 0,0-1 1 0 0,0 0-150 0 0,-1 1 203 0 0,-1-1 1 0 0,1 2-1 0 0,0-1 0 0 0,0 0 1 0 0,0 0-1 0 0,0 1 1 0 0,-1-1-1 0 0,1 1 0 0 0,0 0 1 0 0,0 0-1 0 0,-1-1-203 0 0,-3 2 259 0 0,0-1 0 0 0,1 1-1 0 0,-1 0 1 0 0,0 1 0 0 0,1-1 0 0 0,-1 1-1 0 0,1 0 1 0 0,-1 0-259 0 0,-10 4 490 0 0,2 0-276 0 0,-1 0 0 0 0,1 1 0 0 0,1 1 0 0 0,-1 0 0 0 0,1 1 0 0 0,0 0 0 0 0,1 1 0 0 0,-10 10-214 0 0,15-12 261 0 0,-1 0 1 0 0,1 0-1 0 0,1 1 1 0 0,-2 1-262 0 0,5-5 91 0 0,1-1 1 0 0,-1 0-1 0 0,1 1 0 0 0,0-1 1 0 0,0 1-1 0 0,1 0 1 0 0,-1-1-1 0 0,1 1 1 0 0,0 0-1 0 0,0 1-91 0 0,-4 29 19 0 0,3-23-19 0 0,1-1-1 0 0,-1 0 0 0 0,2 0 0 0 0,0 1 1 0 0,0-10 0 0 0,0 0 0 0 0,1 1 0 0 0,-1-1 0 0 0,1 0 0 0 0,-1 0 0 0 0,1 0 0 0 0,0 0 0 0 0,0 0 0 0 0,0 0 0 0 0,0-1 0 0 0,0 1 0 0 0,0 0 0 0 0,0 0 0 0 0,1-1 0 0 0,-1 1 0 0 0,1 0 0 0 0,-1-1 0 0 0,1 0 0 0 0,0 1 0 0 0,-1-1 0 0 0,6 3 0 0 0,0 0 0 0 0,0 0 0 0 0,0-1 0 0 0,7 3 0 0 0,-1-1 0 0 0,-6-3 0 0 0,0 0 0 0 0,0 0 0 0 0,0-1 0 0 0,0 0 0 0 0,0 0 0 0 0,1-1 0 0 0,-1 0 0 0 0,0 0 0 0 0,1 0 0 0 0,-1-1 0 0 0,0-1 0 0 0,0 1 0 0 0,0-1 0 0 0,0 0 0 0 0,0 0 0 0 0,0-1 0 0 0,0 0 0 0 0,-1 0 0 0 0,4-3 0 0 0,-5 2-437 0 0,0 1-1 0 0,-1-2 1 0 0,1 1 0 0 0,-1 0-1 0 0,0-1 1 0 0,0 1-1 0 0,3-6 438 0 0,-6 8-312 0 0,0-1 0 0 0,1 1 0 0 0,-1 0 0 0 0,0-1-1 0 0,0 1 1 0 0,-1-1 0 0 0,1 0 0 0 0,0 1 0 0 0,-1-1-1 0 0,0 1 1 0 0,0-1 0 0 0,1 0 0 0 0,-1 1 0 0 0,-1-1-1 0 0,1 0 1 0 0,0 1 0 0 0,-1-1 0 0 0,1 0 312 0 0,-1 0-7167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6:1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17503 0 0,'0'0'399'0'0,"0"0"60"0"0,0 0 21 0 0,0 0-59 0 0,0 0-136 0 0,0 0 457 0 0,0 0 228 0 0,1 1 43 0 0,4 1-539 0 0,0 1-58 0 0,1-1-1 0 0,-1 1 1 0 0,1 1 0 0 0,-1-1-1 0 0,0 1 1 0 0,0 0 0 0 0,-1 0-1 0 0,1 0 1 0 0,-1 1-416 0 0,6 7 163 0 0,-1 0 0 0 0,-1 0 1 0 0,0 1-1 0 0,0 0 0 0 0,-1 0 0 0 0,-1 1 0 0 0,1 5-163 0 0,1 2-9 0 0,-2 1 0 0 0,-1 0 0 0 0,-1 0 1 0 0,2 15 8 0 0,-3 9 476 0 0,-2-1 0 0 0,-2 1 0 0 0,-2-1 0 0 0,-7 29-476 0 0,3-34 55 0 0,-2-1 0 0 0,-2 0 0 0 0,-8 18-55 0 0,13-42 0 0 0,-1 1 0 0 0,0-1 0 0 0,-1 0 0 0 0,0-1 0 0 0,-2 0 0 0 0,1 0 0 0 0,-4 2 0 0 0,6-8-250 0 0,0 0-1 0 0,-1-1 1 0 0,0 0-1 0 0,0-1 1 0 0,-1 1 250 0 0,9-7-120 0 0,0 0 0 0 0,-1 1 0 0 0,1-1 0 0 0,0 0 1 0 0,-1 0-1 0 0,1 0 0 0 0,0 0 0 0 0,-1 0 0 0 0,1 0 0 0 0,-1 0 0 0 0,1 0 0 0 0,0 0 0 0 0,-1 0 0 0 0,1 0 0 0 0,0 0 1 0 0,-1 0-1 0 0,1 0 0 0 0,-1 0 0 0 0,1 0 0 0 0,0 0 0 0 0,-1 0 120 0 0,0-1-433 0 0,-9-1-1100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6:35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28 153 10135 0 0,'0'0'464'0'0,"0"0"-9"0"0,-2-1-295 0 0,-4-3-3 0 0,4 3 569 0 0,-7-11 1258 0 0,7 11-1232 0 0,-2-2-1559 0 0,2-2 3395 0 0,2-3 4368 0 0,0 6-6574 0 0,1 2-251 0 0,1-1-1 0 0,-1 0 1 0 0,1 0 0 0 0,0 0-1 0 0,-1 1 1 0 0,1-1-1 0 0,0 1 1 0 0,-1-1-1 0 0,2 1-130 0 0,2-2 275 0 0,36-9-98 0 0,15-6-117 0 0,-13 1 599 0 0,1 2-1 0 0,0 2 1 0 0,11 0-659 0 0,-14 1 15 0 0,-18 5-94 0 0,19-3 79 0 0,-41 9-337 0 0,-1 2-138 0 0,-4 7-33 0 0,4-7-72 0 0,0-2-285 0 0,0 0-126 0 0,0 0-893 0 0,0 0-3634 0 0,0 0-1564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6:35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11975 0 0,'0'0'267'0'0,"0"0"42"0"0,0 0 17 0 0,0 0-28 0 0,3 0-196 0 0,-2 1 6 0 0,1-1 0 0 0,0 0 0 0 0,0 0 0 0 0,-1 1 0 0 0,1-1 0 0 0,0-1 0 0 0,0 1 0 0 0,-1 0 1 0 0,1 0-1 0 0,0-1 0 0 0,0 1 0 0 0,-1-1 0 0 0,1 1 0 0 0,0-1 0 0 0,-1 0 0 0 0,1 1 0 0 0,-1-1 0 0 0,2-1-108 0 0,6-3 907 0 0,52-3 3187 0 0,-23-2-2481 0 0,-3 0-1052 0 0,1 1 0 0 0,0 2 0 0 0,21 0-561 0 0,-52 6 89 0 0,1 1-1 0 0,-1 0 1 0 0,0 0-1 0 0,1 1 1 0 0,3 0-89 0 0,-7 0 488 0 0,-2-1 21 0 0,2 1-66 0 0,5 4-358 0 0,-6-4-121 0 0,-1-1 0 0 0,0 1 0 0 0,1-1-1 0 0,-1 1 1 0 0,0-1 0 0 0,1 1 0 0 0,-1-1 0 0 0,0 1-1 0 0,0-1 1 0 0,1 1 0 0 0,-1 0 0 0 0,0-1 0 0 0,0 1 0 0 0,0-1-1 0 0,0 1 1 0 0,0 0 0 0 0,0-1 0 0 0,0 1 0 0 0,0-1 0 0 0,0 1-1 0 0,0 0 1 0 0,-1-1 36 0 0,1 3-275 0 0,0 0 1 0 0,0-1-1 0 0,-1 1 0 0 0,0-1 0 0 0,1 1 1 0 0,-1-1-1 0 0,0 0 0 0 0,0 1 0 0 0,0-1 1 0 0,-1 0-1 0 0,1 0 0 0 0,-1 1 0 0 0,0 0 275 0 0,1-2-392 0 0,0 1-632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6:04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335 149 5983 0 0,'0'0'464'0'0,"0"0"-126"0"0,0 0 604 0 0,0 0 297 0 0,0 0 60 0 0,0 0-165 0 0,-2-1-744 0 0,-3-4-336 0 0,-30-20 7331 0 0,3 6-6574 0 0,-20-8-811 0 0,50 26 88 0 0,2 1 0 0 0,-2-1 0 0 0,-22-9 198 0 0,1-1-1 0 0,-13-8-285 0 0,30 17 142 0 0,0-1 0 0 0,0 1 0 0 0,-1 1-1 0 0,1-1 1 0 0,-5 0-142 0 0,5 1 136 0 0,4 1 23 0 0,0-1-6 0 0,1 1-146 0 0,-5-1 121 0 0,-1 0 0 0 0,1 0 0 0 0,0-1 1 0 0,0 0-1 0 0,0 0 0 0 0,0 0 0 0 0,-1-2-128 0 0,4 4 76 0 0,-3 0 7 0 0,2 0-38 0 0,-1 0 89 0 0,10 5-51 0 0,-1-3-68 0 0,0 1 33 0 0,-1-1-1 0 0,1 0 1 0 0,0 0-1 0 0,0 0 1 0 0,3 1-48 0 0,16 8 158 0 0,26 22 18 0 0,-15-7-176 0 0,-5-6 0 0 0,24 12 0 0 0,-26-17 0 0 0,0 1 0 0 0,14 14 0 0 0,70 51 0 0 0,-100-72 0 0 0,12 10 0 0 0,15 16 0 0 0,-6-4 0 0 0,-15-15 0 0 0,-1 1 0 0 0,0 1 0 0 0,2 6 0 0 0,0 1 0 0 0,-2 1 0 0 0,-1 1 0 0 0,-1 0 0 0 0,-2 1 0 0 0,2 5 0 0 0,2 4 0 0 0,2-2 0 0 0,15 22 0 0 0,0-1 0 0 0,-17-24 0 0 0,-8-16 0 0 0,1 0 0 0 0,6 8 0 0 0,95 142 11 0 0,-69-99 177 0 0,-2 1 1 0 0,27 68-189 0 0,-49-93 48 0 0,-2 0-1 0 0,-2 1 1 0 0,5 36-48 0 0,9 31 45 0 0,-9-44 103 0 0,1 28-148 0 0,-16-69 254 0 0,-2-1 0 0 0,-1 1-1 0 0,-1 0 1 0 0,-1 0 0 0 0,-3 13-254 0 0,-3 33 215 0 0,8-60-204 0 0,0 0 31 0 0,2 0-31 0 0,1-3-26 0 0,-2-7-57 0 0,1-3-1156 0 0,10-7-4814 0 0,-2-7-2065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6:36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133 138 13823 0 0,'0'0'315'0'0,"0"0"45"0"0,0 0 21 0 0,0 0-49 0 0,0 0-149 0 0,0 0 194 0 0,0 0 110 0 0,0 0 22 0 0,0 0 3 0 0,0 0 0 0 0,3 4 0 0 0,-2-1-416 0 0,0 0 0 0 0,0-1 0 0 0,0 1 0 0 0,-1 0 0 0 0,1 0 0 0 0,-1-1 0 0 0,1 1 0 0 0,-1 0 0 0 0,0 0 0 0 0,0 0 0 0 0,0 0 0 0 0,-1 0 0 0 0,1-1 0 0 0,0 1 0 0 0,-1 0 0 0 0,-1 2-96 0 0,-21 110 1632 0 0,-1 30 400 0 0,12-51-2015 0 0,4-18-18 0 0,7-64 73 0 0,1-10 299 0 0,0-1-283 0 0,0 0 0 0 0,0-1 1 0 0,0 1-1 0 0,0 0 0 0 0,-1-1 1 0 0,1 1-1 0 0,0 0 0 0 0,0-1 0 0 0,0 1 1 0 0,-1 0-1 0 0,1-1 0 0 0,0 1 1 0 0,-1-1-1 0 0,1 1 0 0 0,0 0 1 0 0,-1-1-1 0 0,1 1 0 0 0,-1-1-88 0 0,0 0 1 0 0,1 1-1 0 0,-1-1 1 0 0,0 0-1 0 0,0 0 1 0 0,0 0-1 0 0,0 1 1 0 0,1-1 0 0 0,-1 0-1 0 0,0 0 1 0 0,0 0-1 0 0,0 0 1 0 0,0-1-1 0 0,0 1 1 0 0,1 0 0 0 0,-1 0-1 0 0,0 0 1 0 0,0-1-1 0 0,0 1 1 0 0,1 0-1 0 0,-1-1 1 0 0,0 1-1 0 0,0-1 1 0 0,1 1 0 0 0,-1-1-1 0 0,0 1 1 0 0,1-1-1 0 0,-1 0 1 0 0,1 1-1 0 0,-1-1 1 0 0,0 0-1 0 0,0 0-1 0 0,-2-1 1 0 0,0 0 0 0 0,-4-10 0 0 0,6 11 0 0 0,0-1 0 0 0,0 1 0 0 0,0-1 0 0 0,1 1 0 0 0,-1-1 0 0 0,1 0 0 0 0,-1 1 0 0 0,1-1 0 0 0,-1-1 0 0 0,-5-24 0 0 0,2 15 0 0 0,1-1 0 0 0,1 1 0 0 0,0-1 0 0 0,1 1 0 0 0,0-1 0 0 0,0 0 0 0 0,2 1 0 0 0,1-12 0 0 0,4-30 0 0 0,-5 37 0 0 0,1-1 0 0 0,1 1 0 0 0,1-4 0 0 0,3-17 0 0 0,-5 28 0 0 0,-1 0 0 0 0,2 0 0 0 0,-1 0 0 0 0,1 1 0 0 0,4-9 0 0 0,4-4 148 0 0,1 1-1 0 0,1 0 1 0 0,2-3-148 0 0,-6 12 430 0 0,-6 7-301 0 0,0 1-1 0 0,0 0 1 0 0,0 0 0 0 0,1 0 0 0 0,-1 0 0 0 0,1 0-1 0 0,0 1 1 0 0,0 0 0 0 0,1-1-129 0 0,13-8 18 0 0,-10 7-19 0 0,1-1 1 0 0,-1 1-1 0 0,6-2 1 0 0,25-13 0 0 0,-28 14 0 0 0,0 0 0 0 0,1 0 0 0 0,0 1 0 0 0,-8 4 0 0 0,1-1 0 0 0,-1 1 0 0 0,1 0 0 0 0,0 0 0 0 0,0 1 0 0 0,0-1 0 0 0,0 1 0 0 0,-1 0 0 0 0,1 1 0 0 0,0-1 0 0 0,0 1 0 0 0,0 0 0 0 0,0 0 0 0 0,0 1 0 0 0,0-1 0 0 0,0 1 0 0 0,0 0 0 0 0,0 1 0 0 0,-1-1 0 0 0,1 1 0 0 0,-1 0 0 0 0,0 0 0 0 0,0 0 0 0 0,0 0 0 0 0,2 3 0 0 0,0 1 0 0 0,0-1 0 0 0,-1 2 0 0 0,0-1 0 0 0,0 0 0 0 0,-1 1 0 0 0,0 0 0 0 0,0 0 0 0 0,0 3 0 0 0,-2-6 0 0 0,0 0 0 0 0,-1 1 0 0 0,0-1 0 0 0,0 0 0 0 0,-1 1 0 0 0,1-1 0 0 0,-1 1 0 0 0,0-1 0 0 0,-1 1 0 0 0,1-1 0 0 0,-1 1 0 0 0,-1 1 0 0 0,0 1 0 0 0,0 0 0 0 0,-1 0 0 0 0,0-1 0 0 0,0 1 0 0 0,-1-1 0 0 0,1 0 0 0 0,-6 7 0 0 0,0-2 0 0 0,0 0 0 0 0,0-1 0 0 0,-1 0 0 0 0,-1-1 0 0 0,0 0 0 0 0,0-1 0 0 0,-1 0 0 0 0,0-1 0 0 0,0 0 0 0 0,-1-1 0 0 0,0 0 0 0 0,-6 1 0 0 0,-5 2 5 0 0,-12 6-39 0 0,-1-2-1 0 0,-1-2 35 0 0,25-8-454 0 0,-1-1-1 0 0,-9 1 455 0 0,19-4-285 0 0,0 0 1 0 0,-1 1-1 0 0,1-2 0 0 0,0 1 1 0 0,0 0-1 0 0,-1-1 0 0 0,1 0 1 0 0,0 0-1 0 0,0 0 0 0 0,-2-1 285 0 0,5 2-1884 0 0,1 0-3634 0 0,0 0-1564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6:37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4 17503 0 0,'0'0'399'0'0,"-2"-1"60"0"0,1 1-416 0 0,0-1 1 0 0,0 1 0 0 0,-1 0 0 0 0,1-1-1 0 0,0 1 1 0 0,0 0 0 0 0,-1 0 0 0 0,1 0-1 0 0,0 0 1 0 0,0 0 0 0 0,0 0 0 0 0,-1 0-1 0 0,1 0 1 0 0,0 0 0 0 0,0 1 0 0 0,-1-1-1 0 0,0 1-43 0 0,-2 0 111 0 0,0 1-1 0 0,0 0 0 0 0,1 0 0 0 0,-1 0 1 0 0,0 0-1 0 0,0 1-110 0 0,0 0 346 0 0,0 1 0 0 0,0-1 0 0 0,0 1 0 0 0,0 0 0 0 0,0 0 0 0 0,1 0 0 0 0,0 0 0 0 0,0 1 0 0 0,0-1 0 0 0,0 1-346 0 0,-25 79 1170 0 0,3 0 1 0 0,-10 68-1171 0 0,26-99 0 0 0,5-28 0 0 0,-6 22 0 0 0,7-37 0 0 0,1 1 0 0 0,-1 0 0 0 0,2 0 0 0 0,0 0 0 0 0,0 0 0 0 0,1 0 0 0 0,0 1 0 0 0,1-1 0 0 0,0 0 0 0 0,3 9 0 0 0,-4-17-16 0 0,1-1 0 0 0,0 0 0 0 0,0 0-1 0 0,0 1 1 0 0,0-1 0 0 0,0 0 0 0 0,0 0-1 0 0,1 1 17 0 0,6 3-421 0 0,-5-5 143 0 0,-1 0-676 0 0,13-5-6437 0 0,0-5 309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6:37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57 159 15663 0 0,'0'0'719'0'0,"0"0"-20"0"0,-1 2-449 0 0,0-1-172 0 0,0 0 0 0 0,-1 0 0 0 0,1 0 0 0 0,0 0 0 0 0,0 0 0 0 0,0 1 0 0 0,0-1 0 0 0,0 0 0 0 0,0 1 0 0 0,1-1 0 0 0,-1 1 1 0 0,0-1-1 0 0,1 1 0 0 0,-1-1 0 0 0,1 1 0 0 0,0-1 0 0 0,-1 1 0 0 0,1 0-78 0 0,-1 3 79 0 0,-3 22 1844 0 0,1 0-1 0 0,1 20-1922 0 0,0 3 1751 0 0,-4 15-1173 0 0,-2 0 0 0 0,-4 2-578 0 0,10-54 0 0 0,2-6 0 0 0,5-28 0 0 0,10-55 0 0 0,3 1 586 0 0,-7 28 711 0 0,9-20-1297 0 0,-9 37 23 0 0,1 0 1 0 0,1 1 0 0 0,2 0-1 0 0,0 2 1 0 0,2-1-1 0 0,1 2 1 0 0,14-15-24 0 0,-29 38 0 0 0,0 0 0 0 0,1 0 0 0 0,0 0 0 0 0,-1 0 0 0 0,1 1 0 0 0,0-1 0 0 0,0 1 0 0 0,0 0 0 0 0,1 0 0 0 0,-1 1 0 0 0,0-1 0 0 0,1 1 0 0 0,-1 0 0 0 0,1 0 0 0 0,0 0 0 0 0,-1 1 0 0 0,1-1 0 0 0,-1 1 0 0 0,1 1 0 0 0,0-1 0 0 0,-1 0 0 0 0,1 1 0 0 0,-1 0 0 0 0,1 0 0 0 0,-1 1 0 0 0,1-1 0 0 0,-1 1 0 0 0,0 0 0 0 0,0 0 0 0 0,0 0 0 0 0,0 0 0 0 0,0 1 0 0 0,0 0 0 0 0,-1 0 0 0 0,1 0 0 0 0,-1 0 0 0 0,0 0 0 0 0,0 1 0 0 0,1 1 0 0 0,7 11-293 0 0,0 0 0 0 0,-2 1 0 0 0,0 0 0 0 0,0 1 0 0 0,-2 0-1 0 0,4 13 294 0 0,-11-28 33 0 0,1 1 0 0 0,0-1 0 0 0,-1 0 0 0 0,0 0 0 0 0,0 1 0 0 0,0-1-1 0 0,0 0 1 0 0,0 1 0 0 0,-1-1 0 0 0,0 0 0 0 0,1 1 0 0 0,-1-1 0 0 0,0 0-1 0 0,-1 0 1 0 0,1 0 0 0 0,0 0 0 0 0,-1 0 0 0 0,0 0 0 0 0,0 0 0 0 0,0-1-1 0 0,0 1 1 0 0,0 0 0 0 0,0-1 0 0 0,-1 0 0 0 0,1 0 0 0 0,-1 1-33 0 0,-5 3 113 0 0,0-1 0 0 0,-1 0 0 0 0,1-1 0 0 0,-1 0 0 0 0,0 0 0 0 0,0-1 0 0 0,0 0 0 0 0,-7 1-113 0 0,5-2 0 0 0,1-1 0 0 0,0 1 0 0 0,-1-2 0 0 0,1 0 0 0 0,0 0 0 0 0,-1 0 0 0 0,-5-2 0 0 0,-18-4 0 0 0,-20-7 0 0 0,50 12 0 0 0,-4-1 0 0 0,4 3 0 0 0,16 11 0 0 0,20 13 0 0 0,10 12 0 0 0,-36-31 0 0 0,-1 1 0 0 0,0-1 0 0 0,0 1 0 0 0,0 0 0 0 0,-1 0 0 0 0,0 0 0 0 0,-1 0 0 0 0,0 1 0 0 0,2 6 0 0 0,1 6 0 0 0,0 1 0 0 0,-1 0 0 0 0,-1 3 0 0 0,-4-19 0 0 0,1-1 0 0 0,0 0 0 0 0,1 0 0 0 0,-1 0 0 0 0,1 0 0 0 0,-1 0 0 0 0,1 0 0 0 0,1 0 0 0 0,-1 0 0 0 0,-2-4 0 0 0,5 8-64 0 0,-5-7-273 0 0,0-1-138 0 0,0 0-33 0 0,10-4-1360 0 0,-10 4 1704 0 0,1-1-1 0 0,0 0 0 0 0,0 1 1 0 0,-1-1-1 0 0,1 0 1 0 0,-1 0-1 0 0,1 1 1 0 0,0-1-1 0 0,-1 0 1 0 0,1 0-1 0 0,-1 0 0 0 0,0 0 1 0 0,1 0-1 0 0,-1 1 1 0 0,1-2 164 0 0,0-2-529 0 0,5-7-1006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6:38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 11975 0 0,'0'0'267'0'0,"0"0"42"0"0,0 0 17 0 0,0 0-28 0 0,0 0-58 0 0,0 0 491 0 0,0 0 238 0 0,0 0 45 0 0,0 0-61 0 0,0 0-288 0 0,0 0-121 0 0,7 0 273 0 0,-3-1 3233 0 0,3 0-3672 0 0,-6 1 38 0 0,-1 0 80 0 0,1 1-398 0 0,1 0 0 0 0,-1 0-1 0 0,0 0 1 0 0,0 1-1 0 0,0-1 1 0 0,-1 0 0 0 0,1 0-1 0 0,0 1 1 0 0,0-1-1 0 0,-1 1 1 0 0,1-1-1 0 0,-1 1 1 0 0,1-1 0 0 0,-1 1-1 0 0,1-1 1 0 0,-1 2-98 0 0,-2 34 398 0 0,-3-1 1 0 0,0 0-1 0 0,-2 0 0 0 0,-5 9-398 0 0,10-34 12 0 0,-14 57-12 0 0,3 1 0 0 0,3 1 0 0 0,3 1 0 0 0,7-39 627 0 0,0-19-272 0 0,0 0 1 0 0,-1 0-1 0 0,0 0 0 0 0,-1 2-355 0 0,-6 28 0 0 0,10-50-978 0 0,0 0-1002 0 0,0 1-1 0 0,-1-1 1 0 0,0 0 0 0 0,0 1 0 0 0,-1-1-1 0 0,1-2 1981 0 0,-3 0-7268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6:39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32 255 11975 0 0,'0'0'267'0'0,"0"0"42"0"0,0 0 17 0 0,0-1-28 0 0,2-9-104 0 0,-1 1 1 0 0,-1 0-1 0 0,0-1 0 0 0,0 1 0 0 0,-1-2-194 0 0,1 3 651 0 0,0 0 1 0 0,0 0 0 0 0,1-1-1 0 0,0 1-651 0 0,0 0 612 0 0,-1 0 0 0 0,0 0-1 0 0,0 0 1 0 0,0-5-612 0 0,-17-95 5240 0 0,16 106-4728 0 0,1 2-68 0 0,-1 2-305 0 0,-3-2-105 0 0,-2 9-35 0 0,5-5 1 0 0,-1 1 0 0 0,1-1 0 0 0,0 1 0 0 0,0-1 0 0 0,0 1 0 0 0,1 0 0 0 0,0-1 0 0 0,0 1 0 0 0,0 0 0 0 0,0-1 0 0 0,1 1 0 0 0,0 1 0 0 0,3 12 0 0 0,0 1 0 0 0,5 9 0 0 0,1 7 0 0 0,-9-32 1 0 0,6 24 358 0 0,0-1 0 0 0,4 4-359 0 0,-8-22 56 0 0,1 1-1 0 0,0-1 0 0 0,1 0 1 0 0,0 0-1 0 0,0-1 1 0 0,1 1-1 0 0,0-1 1 0 0,2 2-56 0 0,0-1-388 0 0,-4-4 455 0 0,-1 0-1 0 0,1 0 1 0 0,0 0 0 0 0,0-1-1 0 0,1 0 1 0 0,-1 0 0 0 0,1 0-1 0 0,0 0 1 0 0,-1-1-1 0 0,5 2-66 0 0,2 1 426 0 0,10 8-245 0 0,-19-12-181 0 0,-1 0 0 0 0,1 0 0 0 0,0 0 0 0 0,-1-1 0 0 0,1 1 0 0 0,0-1 0 0 0,0 1 0 0 0,-1-1 0 0 0,1 0 0 0 0,0 1 0 0 0,0-1 0 0 0,0 0 0 0 0,0-1 0 0 0,1 1 0 0 0,-1-1 0 0 0,1 1 0 0 0,-1-1 0 0 0,0 0 0 0 0,1 0 0 0 0,-1 0 0 0 0,0 0 0 0 0,0-1 0 0 0,0 1 0 0 0,0-1 0 0 0,2 0 0 0 0,-1-1 35 0 0,-1 0 0 0 0,1 1 0 0 0,-1-1 0 0 0,1 0 0 0 0,-1 0 1 0 0,0-1-1 0 0,0 1 0 0 0,0 0 0 0 0,-1-1 0 0 0,1 1 0 0 0,-1-1 0 0 0,1 0-35 0 0,2-10 381 0 0,0-1 0 0 0,0-7-381 0 0,0 0 257 0 0,50-192 351 0 0,-48 197-608 0 0,-5 14 0 0 0,3 33-11114 0 0,-4-30 8556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6:39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10 11975 0 0,'0'0'547'0'0,"0"0"-11"0"0,2 0-344 0 0,-1 0-169 0 0,12-8 185 0 0,-12 7 876 0 0,-1 1 366 0 0,0 0 72 0 0,0 0-57 0 0,0 0-288 0 0,2 1-1005 0 0,1 1 0 0 0,-2-1 0 0 0,1 0 0 0 0,0 1 0 0 0,0 0 0 0 0,0-1-1 0 0,-1 1 1 0 0,1 0 0 0 0,-1 0 0 0 0,0 0 0 0 0,1 0 0 0 0,-1 0 0 0 0,0 1 0 0 0,0-1 0 0 0,0 0-1 0 0,0 0 1 0 0,-1 1 0 0 0,1-1 0 0 0,-1 2-172 0 0,6 11 125 0 0,-2-1 145 0 0,0 0 0 0 0,0 0 1 0 0,-1 0-1 0 0,1 13-270 0 0,1 61 1881 0 0,-3-46-798 0 0,2 7-1083 0 0,0-6 310 0 0,-1 1 1 0 0,-2 0-1 0 0,-5 35-310 0 0,2-59 124 0 0,0 1 0 0 0,-2-1 0 0 0,0 1 0 0 0,-1-1 0 0 0,-1 0 1 0 0,-1-1-1 0 0,-1 0 0 0 0,-1 0 0 0 0,-4 7-124 0 0,9-20 0 0 0,0 0 0 0 0,0 0 0 0 0,0-1 0 0 0,-1 1 0 0 0,0-1 0 0 0,0 0 0 0 0,-1 0 0 0 0,1-1 0 0 0,-1 0 0 0 0,-4 3 0 0 0,9-7-100 0 0,-1 0-1 0 0,1 1 0 0 0,-1-1 1 0 0,1 0-1 0 0,-1 1 1 0 0,0-1-1 0 0,1 0 1 0 0,-1 0-1 0 0,1 0 1 0 0,-1-1-1 0 0,0 1 1 0 0,1 0-1 0 0,-1 0 1 0 0,1-1-1 0 0,-1 1 1 0 0,1-1-1 0 0,-1 0 0 0 0,1 1 1 0 0,-1-1-1 0 0,1 0 1 0 0,-1 0-1 0 0,1 0 1 0 0,0 0-1 0 0,0 0 1 0 0,0 0-1 0 0,-1 0 1 0 0,1 0-1 0 0,0-1 1 0 0,0 1-1 0 0,0 0 0 0 0,1-1 1 0 0,-1 1-1 0 0,0-1 101 0 0,-2-3-620 0 0,0 0 1 0 0,0-1-1 0 0,1 1 0 0 0,0 0 0 0 0,0-1 0 0 0,0 0 0 0 0,0-5 620 0 0,1-14-2047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6:40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11 147 21191 0 0,'0'0'969'0'0,"0"0"-18"0"0,0 0-468 0 0,-8-11 2290 0 0,8 8-2670 0 0,-1 0 0 0 0,0 0 0 0 0,1 1 1 0 0,-1-1-1 0 0,1 0 0 0 0,0 0 0 0 0,0 0 0 0 0,0 0 0 0 0,1 1 0 0 0,-1-1 0 0 0,0 0 0 0 0,1 0 1 0 0,0-1-104 0 0,15-36 1533 0 0,-5 16-1111 0 0,1-5-3614 0 0,-11 27-6360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6:40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93 10135 0 0,'0'0'231'0'0,"1"-2"29"0"0,5-9-45 0 0,-1 0 1 0 0,0-1-1 0 0,-1-1-215 0 0,3-5 1789 0 0,-6 16-771 0 0,1-14 1894 0 0,-1 12 5048 0 0,1 230-5904 0 0,3-154-1458 0 0,3 5-598 0 0,-5-58 10 0 0,-1-2-10 0 0,0-5 0 0 0,-1 1 0 0 0,0-1 0 0 0,0 1 0 0 0,-1 0 0 0 0,-1-1 0 0 0,0 1 0 0 0,-1-1 0 0 0,0 1 0 0 0,-1 1 0 0 0,-1-7 0 0 0,-3-2 0 0 0,5-4 1 0 0,0 0-1 0 0,0 0 1 0 0,0-1-1 0 0,0 1 1 0 0,-1-1 0 0 0,1 1-1 0 0,0-1 1 0 0,0 0-1 0 0,0 0 1 0 0,0 0-1 0 0,0 0 1 0 0,-1 0 0 0 0,1 0-1 0 0,0-1 1 0 0,0 1-1 0 0,0-1 1 0 0,0 1-1 0 0,0-1 1 0 0,0 0 0 0 0,0 0-1 0 0,0 0 1 0 0,0 0-1 0 0,0 0 1 0 0,1 0-1 0 0,-1-1 1 0 0,0 1 0 0 0,1-1-1 0 0,-1 1 0 0 0,-1-2-4 0 0,1 1 0 0 0,0 0-1 0 0,0-1 1 0 0,0 1 0 0 0,1-1 0 0 0,-1 0 0 0 0,1 0-1 0 0,-1 1 1 0 0,1-1 0 0 0,0 0 0 0 0,0 0 0 0 0,0 0-1 0 0,0 0 1 0 0,1-1 0 0 0,-1 1 0 0 0,1 0-1 0 0,0 0 1 0 0,0 0 0 0 0,0-1 4 0 0,11-70-1568 0 0,-6 50 1119 0 0,-1-1 1 0 0,-2-1-1 0 0,0 1 1 0 0,-1 0-1 0 0,-3-10 449 0 0,1 24 238 0 0,-1 0-1 0 0,-1 1 0 0 0,1-1 1 0 0,-2 0-1 0 0,0 1 0 0 0,0 0 1 0 0,-6-10-238 0 0,4 7 79 0 0,1-1 0 0 0,1 1 0 0 0,-3-11-79 0 0,8 22 139 0 0,-1 0 1 0 0,1 1-1 0 0,0-1 0 0 0,-1 0 1 0 0,1 1-1 0 0,0-1 0 0 0,0 0 1 0 0,0 1-1 0 0,1-1 0 0 0,-1 1 1 0 0,1-1-140 0 0,0-1 278 0 0,1 0-264 0 0,0 0 0 0 0,0 1 0 0 0,0-1 0 0 0,0 1 0 0 0,0 0 0 0 0,0 0 0 0 0,1 0 0 0 0,-1 0 0 0 0,1 1 0 0 0,0-1 0 0 0,-1 1 0 0 0,2 0-14 0 0,11-5-3 0 0,66-24 3 0 0,-75 28 0 0 0,0 0 0 0 0,-1 1 0 0 0,1-1 0 0 0,1 1 0 0 0,-1 1 0 0 0,0-1 0 0 0,0 1 0 0 0,0 0 0 0 0,0 1 0 0 0,0 0 0 0 0,1 0 0 0 0,1 1 0 0 0,1 0 0 0 0,0 0 0 0 0,0 1 0 0 0,-1 1 0 0 0,1 0 0 0 0,-1 0 0 0 0,4 3 0 0 0,-8-4 0 0 0,1 0 0 0 0,-2 1 0 0 0,1-1 0 0 0,0 1 0 0 0,-1 0 0 0 0,1 0 0 0 0,-1 1 0 0 0,0-1 0 0 0,2 5 0 0 0,-4-6 0 0 0,0 1 0 0 0,0 0 0 0 0,-1 0 0 0 0,1-1 0 0 0,-1 1 0 0 0,0 0 0 0 0,0 0 0 0 0,-1 1 0 0 0,1-1 0 0 0,-1 0 0 0 0,1 0 0 0 0,-1 0 0 0 0,-1 0 0 0 0,1 4 0 0 0,-1-3 85 0 0,1 1-1 0 0,-1 0 1 0 0,-1 0 0 0 0,1-1-1 0 0,-1 1 1 0 0,1-1 0 0 0,-2 1-1 0 0,1-1 1 0 0,0 0 0 0 0,-1 0-1 0 0,0 0 1 0 0,0 0 0 0 0,-1 0-1 0 0,0 0 1 0 0,1-1 0 0 0,-1 0-1 0 0,-1 0 1 0 0,1 0 0 0 0,-1 0-1 0 0,1-1 1 0 0,-1 0 0 0 0,0 0-1 0 0,0 0 1 0 0,-1 0-85 0 0,-23 8-123 0 0,0-1 0 0 0,0-2 1 0 0,-1 0-1 0 0,-23 1 123 0 0,40-6-322 0 0,-2 0-688 0 0,0-1 1 0 0,0-1-1 0 0,-7 0 1010 0 0,17-1-518 0 0,1 0 0 0 0,0 0-1 0 0,0-1 1 0 0,-1 1 0 0 0,1-1 0 0 0,0 0 0 0 0,0 0-1 0 0,0-1 1 0 0,0 1 0 0 0,0-1 0 0 0,0 0-1 0 0,0 0 1 0 0,1 0 0 0 0,-2-1 518 0 0,-5-9-2559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6:41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17503 0 0,'0'0'399'0'0,"0"0"60"0"0,0 0 21 0 0,0 0-59 0 0,0 0-136 0 0,0 0 457 0 0,0 0 228 0 0,0 0 43 0 0,1 1-59 0 0,-1 1-851 0 0,0 0 0 0 0,0 0 1 0 0,0-1-1 0 0,0 1 0 0 0,0 0 0 0 0,0 0 1 0 0,0-1-1 0 0,-1 1 0 0 0,1 0 0 0 0,0 0 1 0 0,-1-1-1 0 0,0 1 0 0 0,1 0 1 0 0,-1-1-1 0 0,0 1 0 0 0,0-1 0 0 0,0 2-103 0 0,-8 19 586 0 0,-2 33 968 0 0,1 13-1554 0 0,5-31 329 0 0,-1 13-164 0 0,1 12-165 0 0,2 18 0 0 0,4-70 0 0 0,2-1 0 0 0,-3-8-57 0 0,0 0 0 0 0,0 0 0 0 0,1 0 0 0 0,-1 0 0 0 0,0 0 0 0 0,1-1 0 0 0,-1 1-1 0 0,1 0 1 0 0,-1 0 0 0 0,1-1 0 0 0,-1 1 0 0 0,1 0 0 0 0,-1 0 0 0 0,1-1 0 0 0,0 1 0 0 0,-1-1 0 0 0,1 1 0 0 0,0-1 0 0 0,0 1 0 0 0,-1-1 0 0 0,1 1-1 0 0,0-1 1 0 0,0 0 0 0 0,0 1 0 0 0,0-1 0 0 0,0 0 0 0 0,-1 0 0 0 0,1 0 0 0 0,0 1 0 0 0,0-1 0 0 0,0 0 0 0 0,0 0 0 0 0,0 0 0 0 0,0-1-1 0 0,0 1 1 0 0,0 0 57 0 0,1-1-434 0 0,1 0 0 0 0,-1 0 0 0 0,1-1 0 0 0,-1 1-1 0 0,0-1 1 0 0,0 1 0 0 0,1-1 0 0 0,0-1 434 0 0,1 0-577 0 0,2-3-705 0 0,1 0 0 0 0,-1-1 0 0 0,5-6 1282 0 0,1-1-1162 0 0,14-11-1397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6:41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15663 0 0,'0'0'356'0'0,"0"0"50"0"0,0 0 20 0 0,0 0-42 0 0,2 0-250 0 0,-1 0 231 0 0,1 0 1 0 0,0 0 0 0 0,0 0 0 0 0,-1-1 0 0 0,1 1-1 0 0,0 0 1 0 0,-1-1 0 0 0,1 1 0 0 0,0-1 0 0 0,-1 0 0 0 0,1 0-1 0 0,-1 1 1 0 0,1-1 0 0 0,-1 0 0 0 0,0 0 0 0 0,1-1-1 0 0,-1 1 1 0 0,0 0 0 0 0,2-1-366 0 0,-2 0 955 0 0,-1 2-290 0 0,0-4-242 0 0,1 5 135 0 0,-1 8 137 0 0,-3 23-695 0 0,0-1 0 0 0,2 1 0 0 0,2-1 0 0 0,1 6 0 0 0,0-20 0 0 0,0 0 0 0 0,1 0 0 0 0,1-1 0 0 0,1 1 0 0 0,0-1 0 0 0,1 0 0 0 0,1 0 0 0 0,3 6 0 0 0,-6-15 90 0 0,-1-1-1 0 0,1 0 0 0 0,1 1 1 0 0,-1-2-1 0 0,1 1 1 0 0,0 0-1 0 0,1-1 1 0 0,-1 0-1 0 0,1 0 0 0 0,0-1 1 0 0,0 1-1 0 0,0-1 1 0 0,2 0-90 0 0,-6-3 54 0 0,0 0 0 0 0,0 0 1 0 0,0-1-1 0 0,0 1 0 0 0,1-1 1 0 0,-1 1-1 0 0,0-1 0 0 0,0 0 1 0 0,0 0-1 0 0,1 0 0 0 0,-1 0 1 0 0,0 0-1 0 0,0 0 0 0 0,0-1 1 0 0,1 1-1 0 0,0-1-54 0 0,4-2 16 0 0,-5 1-16 0 0,0 1 0 0 0,0-1 0 0 0,0 1 0 0 0,0-1 0 0 0,0 0 0 0 0,0 1 0 0 0,-1-1 0 0 0,1 0 0 0 0,0-1 0 0 0,-1 1 0 0 0,0 0 0 0 0,1 0 0 0 0,-1 0 0 0 0,0-1 0 0 0,0 1 0 0 0,0-1 0 0 0,-1 1 0 0 0,1-2 0 0 0,3-7 0 0 0,4-17 0 0 0,0 0 0 0 0,-2-1 0 0 0,1-12 0 0 0,-3 16 0 0 0,16-122 0 0 0,-19 110 0 0 0,-1 37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1 0 0 0,0-1 0 0 0,0 0 0 0 0,0 0 0 0 0,0 0 0 0 0,0 0 0 0 0,0 0 0 0 0,0 0 0 0 0,0-1 0 0 0,0 1 0 0 0,0 0 0 0 0,-1 0 0 0 0,1 0 0 0 0,0 0 0 0 0,0 0 0 0 0,0 0 0 0 0,0 0 0 0 0,0 0 0 0 0,0 0 0 0 0,0 0 0 0 0,0 0 0 0 0,0 0 0 0 0,0 0 0 0 0,0 0 0 0 0,0 0 0 0 0,0 0 0 0 0,0 0 0 0 0,0 0 0 0 0,0 0 0 0 0,0 0 0 0 0,0 0 0 0 0,0 0 0 0 0,0 0 0 0 0,0 0 0 0 0,0 0 0 0 0,-5 6 0 0 0,-3 8 0 0 0,5-6-384 0 0,-1 0 0 0 0,2 0 0 0 0,-1 0 1 0 0,1 0-1 0 0,0 0 0 0 0,0 0 0 0 0,1 1 0 0 0,0-1 0 0 0,1 1 0 0 0,0 1 384 0 0,0-8-6459 0 0,0-2-1891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6:07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248 168 6447 0 0,'0'0'142'0'0,"0"0"22"0"0,0 0 13 0 0,0-2-20 0 0,-1-5-50 0 0,-1-3 579 0 0,0 0 0 0 0,0 1 0 0 0,0-1-1 0 0,-1 1 1 0 0,-2-4-686 0 0,4 12 512 0 0,1 1 0 0 0,0-1-459 0 0,-1 1 1 0 0,1-1-1 0 0,-1 1 0 0 0,1 0 0 0 0,-1-1 0 0 0,1 1 0 0 0,0-1 0 0 0,-1 1 0 0 0,1-1 0 0 0,-1 1 1 0 0,1-1-1 0 0,0 0 0 0 0,0 1 0 0 0,-1-1 0 0 0,1 1 0 0 0,0-1 0 0 0,0 0 0 0 0,0 1-53 0 0,0-1 65 0 0,-1 1-1 0 0,1-1 0 0 0,0 0 0 0 0,0 1 1 0 0,0-1-1 0 0,-1 1 0 0 0,1-1 0 0 0,0 1 0 0 0,-1-1 1 0 0,1 1-1 0 0,0-1 0 0 0,-1 1 0 0 0,1-1 1 0 0,-1 1-1 0 0,1-1 0 0 0,-1 1 0 0 0,1-1-64 0 0,-5-10 1024 0 0,3 8-864 0 0,-1-16 272 0 0,2 11-611 0 0,1 5 401 0 0,0 1-1 0 0,0 0 1 0 0,-1-1-1 0 0,1 1 1 0 0,-1 0 0 0 0,1 0-1 0 0,-1-1 1 0 0,0 1-1 0 0,0 0 1 0 0,0 0 0 0 0,0 0-1 0 0,-1-1-221 0 0,1 1 512 0 0,1 2 0 0 0,0 0-69 0 0,-1-1-294 0 0,1 1-148 0 0,-1 0-1 0 0,1-1 0 0 0,0 1 1 0 0,-1 0-1 0 0,1 0 0 0 0,-1-1 1 0 0,1 1-1 0 0,0 0 0 0 0,-1 0 1 0 0,1 0-1 0 0,-1 0 0 0 0,1-1 1 0 0,0 1-1 0 0,-1 0 1 0 0,1 0-1 0 0,-1 0 0 0 0,1 0 1 0 0,-1 0-1 0 0,1 0 0 0 0,0 0 1 0 0,-1 0-1 0 0,1 0 0 0 0,-1 1 1 0 0,1-1-1 0 0,-1 0 0 0 0,1 0 1 0 0,0 0-1 0 0,-1 0 0 0 0,1 1 1 0 0,-1-1-1 0 0,1 0 1 0 0,0 0-1 0 0,-1 1 0 0 0,1-1 1 0 0,0 0-1 0 0,-1 0 0 0 0,1 1 1 0 0,0-1-1 0 0,0 0 0 0 0,-1 1 1 0 0,1-1-1 0 0,0 1 0 0 0,0-1 1 0 0,-3 2-1 0 0,1 1 0 0 0,0-1 0 0 0,0 1 0 0 0,0 0 0 0 0,1-1 0 0 0,-1 1 0 0 0,1 0 0 0 0,-1 0 0 0 0,1 0 0 0 0,0 0 0 0 0,0 0 0 0 0,0 0 0 0 0,0 1 0 0 0,-5 44 0 0 0,5-36 0 0 0,-4 42 0 0 0,2-1 0 0 0,3 16 0 0 0,2-16 0 0 0,7 105 0 0 0,0-122 0 0 0,-8-26 0 0 0,-5-11 0 0 0,-4-8 0 0 0,-2-6 304 0 0,-1 0-1 0 0,2-1 1 0 0,-4-9-304 0 0,4 9 529 0 0,6 9-342 0 0,0 0-1 0 0,0-1 1 0 0,-1-5-187 0 0,-8-20 48 0 0,-3 3-48 0 0,2-1 0 0 0,1 0 0 0 0,2 0 0 0 0,-4-19 0 0 0,14 45 0 0 0,-1 0 0 0 0,-7-11 0 0 0,8 16 0 0 0,0 0 0 0 0,0 0 0 0 0,0 0 0 0 0,0-1 0 0 0,0 1 0 0 0,-1 0 0 0 0,1 0 0 0 0,0-1 0 0 0,0 1 0 0 0,0 0 0 0 0,0 0 0 0 0,0-1 0 0 0,0 1 0 0 0,0 0 0 0 0,0-1 0 0 0,0 1 0 0 0,0 0 0 0 0,0 0 0 0 0,0-1 0 0 0,0 1 0 0 0,0 0 0 0 0,0 0 0 0 0,0-1 0 0 0,0 1 0 0 0,1 0 0 0 0,-1 0 0 0 0,0-1 0 0 0,0 1 0 0 0,0 0 0 0 0,0 0 0 0 0,0 0 0 0 0,1-1 0 0 0,-1 1 0 0 0,0 0 0 0 0,0 0 0 0 0,0 0 0 0 0,1-1 0 0 0,-1 1 0 0 0,0 0 0 0 0,0 0 0 0 0,1 0 0 0 0,-1 0 0 0 0,0 0 0 0 0,0 0 0 0 0,1 0 0 0 0,-1 0 0 0 0,0-1 0 0 0,0 1 0 0 0,1 0 0 0 0,-1 0 0 0 0,0 0 0 0 0,0 0 0 0 0,1 0 0 0 0,-1 0 0 0 0,16 1 0 0 0,-13-1 0 0 0,0 0 0 0 0,1-1 0 0 0,0 1 0 0 0,0-1 0 0 0,-1 0 0 0 0,1 0 0 0 0,0-1 0 0 0,-1 1 0 0 0,1-1 0 0 0,-1 0 0 0 0,0 1 0 0 0,1-2 0 0 0,24-10 0 0 0,-16 9 0 0 0,-1-1 0 0 0,1 0 0 0 0,-1 0 0 0 0,0-2 0 0 0,0 1 0 0 0,54-41 0 0 0,-18 11 0 0 0,-47 36 0 0 0,0 0 0 0 0,0 0 0 0 0,0 0 0 0 0,1-1 0 0 0,-1 1 0 0 0,0 0 0 0 0,0 0 0 0 0,0 0 0 0 0,0 0 0 0 0,1 0 0 0 0,-1-1 0 0 0,0 1 0 0 0,0 0 0 0 0,0 0 0 0 0,1 0 0 0 0,-1 0 0 0 0,0 0 0 0 0,0 0 0 0 0,0 0 0 0 0,1 0 0 0 0,-1 0 0 0 0,0 0 0 0 0,0 0 0 0 0,0 0 0 0 0,1 0 0 0 0,-1 0 0 0 0,0 0 0 0 0,0 0 0 0 0,1 0 0 0 0,-1 0 0 0 0,0 0 0 0 0,0 0 0 0 0,0 0 0 0 0,1 0 0 0 0,-1 0 0 0 0,0 1 0 0 0,0-1 0 0 0,0 0 0 0 0,1 0 0 0 0,-1 0 0 0 0,0 0 0 0 0,0 0 0 0 0,0 1 0 0 0,0-1 0 0 0,0 0 0 0 0,1 0 0 0 0,-1 0 0 0 0,0 1 0 0 0,0-1 0 0 0,0 0 0 0 0,0 0 0 0 0,0 0 0 0 0,0 1 0 0 0,0-1 0 0 0,0 0 0 0 0,0 0 0 0 0,0 0 0 0 0,0 1 0 0 0,0-1 0 0 0,0 0 0 0 0,0 0 0 0 0,0 1 0 0 0,0-1 0 0 0,0 0 0 0 0,-1 13 0 0 0,1-12 0 0 0,-6 26 0 0 0,5-24 0 0 0,1 0 0 0 0,-1 0 0 0 0,1 0 0 0 0,-1 0 0 0 0,1 0 0 0 0,0 0 0 0 0,0 0 0 0 0,0 0 0 0 0,1-1 0 0 0,-1 3 0 0 0,0 1 0 0 0,1 0 0 0 0,-1 0 0 0 0,1 0 0 0 0,0-1 0 0 0,0 1 0 0 0,1 0 0 0 0,0 0 0 0 0,0 0 0 0 0,0-1 0 0 0,0 1 0 0 0,1-1 0 0 0,0 0 0 0 0,3 3 0 0 0,0 1 0 0 0,0 0 0 0 0,0 0 0 0 0,0 2 0 0 0,13 23 0 0 0,-14-26 0 0 0,-1 1 0 0 0,1 0 0 0 0,-1 0 0 0 0,-1 0 0 0 0,0 1 0 0 0,0-1 0 0 0,-1 1 0 0 0,0 0 0 0 0,0 0 0 0 0,-1-1 0 0 0,-1 1 0 0 0,0 0 0 0 0,0 0 0 0 0,-1 0 0 0 0,0 0 0 0 0,-1 0 0 0 0,0 0 0 0 0,-1 5 0 0 0,-5 29 0 0 0,7-15 0 0 0,1-16 0 0 0,1-2-64 0 0,-1-9-273 0 0,0-2-138 0 0,-1-1 227 0 0,-1-1 1 0 0,1 0-1 0 0,0 0 0 0 0,0 1 0 0 0,0-1 0 0 0,0 0 1 0 0,0 0-1 0 0,0-1 248 0 0,0 1-394 0 0,-10-23-2603 0 0,6 12 1462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6:42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0,'0'0'356'0'0,"11"2"994"0"0,13 8-534 0 0,-5-2 2632 0 0,-14-6-3233 0 0,0 0 1 0 0,0 1 0 0 0,0-1-1 0 0,-1 1 1 0 0,1 0 0 0 0,-1 1-1 0 0,0-1 1 0 0,0 1 0 0 0,0-1-1 0 0,0 1 1 0 0,-1 0 0 0 0,1 1-1 0 0,-1-1-215 0 0,8 13 1460 0 0,0 1-1 0 0,6 16-1459 0 0,-6-14 260 0 0,5 12-4 0 0,-1 0 0 0 0,-2 0 0 0 0,-1 1 0 0 0,0 8-256 0 0,-5-16 171 0 0,-2 0-1 0 0,-1 0 1 0 0,-1 1 0 0 0,-1-1-1 0 0,-2 1 1 0 0,0 4-171 0 0,-2-3 0 0 0,-1 1 0 0 0,-1-1 0 0 0,-1 0 0 0 0,-1-1 0 0 0,-10 25 0 0 0,11-38 0 0 0,0-1 0 0 0,0 1 0 0 0,-2-1 0 0 0,1-1 0 0 0,-2 1 0 0 0,1-1 0 0 0,-2 0 0 0 0,1-1 0 0 0,-1 0 0 0 0,-1-1 0 0 0,0 1 0 0 0,0-2 0 0 0,-2 1 0 0 0,7-6 0 0 0,0 0 0 0 0,0 0 0 0 0,0 0 0 0 0,-1-1 0 0 0,1 0 0 0 0,-1 0 0 0 0,1 0 0 0 0,-1-1 0 0 0,0 0 0 0 0,0 0 0 0 0,1 0 0 0 0,-1-1 0 0 0,-1 0 0 0 0,-5-3-64 0 0,12 2 32 0 0,-1 0-1 0 0,0 0 1 0 0,0 0-1 0 0,0 0 1 0 0,1 0-1 0 0,-1 0 1 0 0,0 0-1 0 0,1 0 1 0 0,-1 0-1 0 0,1-1 1 0 0,-1 1-1 0 0,1 0 1 0 0,0 0-1 0 0,0-1 1 0 0,-1 1-1 0 0,1 0 1 0 0,0 0-1 0 0,0-1 33 0 0,3-25-4983 0 0,-2 20 1387 0 0,0-10-5192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6:42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34 137 8287 0 0,'0'0'382'0'0,"0"0"-8"0"0,-2 1-240 0 0,-2 1 319 0 0,0-1 1 0 0,0 1-1 0 0,0-1 0 0 0,0 0 1 0 0,-3 0-454 0 0,3-1 589 0 0,3 1 433 0 0,1-1 2 0 0,0 0 0 0 0,0 0 0 0 0,0 0 0 0 0,0 0 0 0 0,0 0 0 0 0,2 0-730 0 0,0 1 0 0 0,0 0 0 0 0,0-1-1 0 0,0 0 1 0 0,0 1 0 0 0,0-1 0 0 0,0 0-1 0 0,0 0 1 0 0,1 0-294 0 0,49-3 1164 0 0,0-2-1 0 0,0-2 1 0 0,-1-3 0 0 0,27-9-1164 0 0,127-31 1117 0 0,-196 47-1117 0 0,0 1 0 0 0,0-2 0 0 0,4-1 0 0 0,-6 0 0 0 0,-6 5 0 0 0,-1-1 0 0 0,0 1 0 0 0,0 0 0 0 0,1 0 0 0 0,-1 0 0 0 0,0 0 0 0 0,0-1 0 0 0,1 1 0 0 0,-1 0 0 0 0,0 0 0 0 0,0-1 0 0 0,0 1 0 0 0,0 0 0 0 0,0 0 0 0 0,1 0 0 0 0,-1-1 0 0 0,0 1 0 0 0,0 0 0 0 0,0-1 0 0 0,0 1 0 0 0,0 0 0 0 0,0 0 0 0 0,0-1 0 0 0,0 1 0 0 0,0 0 0 0 0,0 0 0 0 0,0-1 0 0 0,0 1 0 0 0,0 0 0 0 0,0-1 0 0 0,0 1 0 0 0,0 0 0 0 0,0 0 0 0 0,0-1 0 0 0,0 1 0 0 0,0 0 0 0 0,-1 0 0 0 0,1-1 0 0 0,-4-1 0 0 0,3 1-502 0 0,-1 0 0 0 0,1 0 0 0 0,0 0 0 0 0,-1-1 0 0 0,1 1 0 0 0,0 0 0 0 0,-1-1 0 0 0,1 1 0 0 0,0 0 0 0 0,0-1 0 0 0,0 1 0 0 0,1-1 0 0 0,-1 0 0 0 0,0-1 502 0 0,0 2-629 0 0,0-1-1418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6:43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11975 0 0,'0'0'547'0'0,"0"0"-11"0"0,0 0-203 0 0,0 0 419 0 0,0 0 220 0 0,0 0 42 0 0,0 0 76 0 0,0 0 288 0 0,0 0 124 0 0,0 0 30 0 0,0 0-201 0 0,0 0-862 0 0,0 2-376 0 0,-13 72 578 0 0,-20 146 2749 0 0,28-178-3420 0 0,-1 0 0 0 0,-2-1 0 0 0,-3 6 0 0 0,7-33 26 0 0,-9 33-185 0 0,12-45-537 0 0,8-15-2770 0 0,2-6-5063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6:44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149 109 10135 0 0,'0'0'231'0'0,"-5"-12"546"0"0,0-6 2739 0 0,2 1 0 0 0,-2-17-3516 0 0,5 34 42 0 0,-3-23 3962 0 0,0 18-1683 0 0,1 14-1296 0 0,-17 122-1025 0 0,-3 20 2032 0 0,-12 25-2032 0 0,16-102 20 0 0,-5 24-24 0 0,18-75 4 0 0,3-36-642 0 0,3-11-499 0 0,24-120-6655 0 0,-24 137 7670 0 0,8-49-1921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6:44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1 265 15663 0 0,'0'0'356'0'0,"0"0"50"0"0,0 0 20 0 0,0 0-42 0 0,3-8-236 0 0,5-6 119 0 0,-1 1 891 0 0,-1 1-1 0 0,2 1 1 0 0,1-2-1158 0 0,-6 10 281 0 0,0-1-1 0 0,0 1 0 0 0,1-1 1 0 0,-1 1-1 0 0,1 0 1 0 0,0 0-1 0 0,0 0 0 0 0,0 1 1 0 0,0 0-1 0 0,5-2-280 0 0,21-10 1389 0 0,-1-2-1 0 0,19-13-1388 0 0,5-3 911 0 0,-14 8-911 0 0,-29 17 0 0 0,0 0 0 0 0,0 1 0 0 0,1 1 0 0 0,0-1 0 0 0,0 2 0 0 0,0-1 0 0 0,1 2 0 0 0,-10 2 0 0 0,1 1 0 0 0,-1 0 0 0 0,1-1 0 0 0,0 2 0 0 0,-1-1 0 0 0,1 0 0 0 0,-1 0 0 0 0,2 1 0 0 0,18 0 0 0 0,-19-1 0 0 0,0-1 0 0 0,0 1 0 0 0,0-1 0 0 0,0 1 0 0 0,0 0 0 0 0,0 1 0 0 0,0-1 0 0 0,0 0 0 0 0,0 1 0 0 0,0-1 0 0 0,0 1 0 0 0,-1 0 0 0 0,1 0 0 0 0,0 1 0 0 0,0-1 0 0 0,-1 0 0 0 0,3 2 0 0 0,10 4 0 0 0,-12-6 0 0 0,1 0 0 0 0,-1 1 0 0 0,0-1 0 0 0,0 1 0 0 0,0 0 0 0 0,0 0 0 0 0,0 0 0 0 0,0 0 0 0 0,-1 1 0 0 0,1-1 0 0 0,0 1 0 0 0,6 10 0 0 0,0 1 0 0 0,-1 0 0 0 0,-1 0 0 0 0,0 0 0 0 0,-1 1 0 0 0,0 0 0 0 0,-2 0 0 0 0,1 0 0 0 0,-2 1 0 0 0,2 11 0 0 0,-5-18 0 0 0,1 0 0 0 0,-1 0 0 0 0,0 0 0 0 0,-1 0 0 0 0,0 0 0 0 0,-1-1 0 0 0,1 1 0 0 0,-2 0 0 0 0,0 1 0 0 0,1-4 0 0 0,-1 1 0 0 0,0-1 0 0 0,0 0 0 0 0,-1 0 0 0 0,0 0 0 0 0,0-1 0 0 0,0 1 0 0 0,0-1 0 0 0,-1 0 0 0 0,0 0 0 0 0,0 0 0 0 0,-4 1 0 0 0,-6 6-128 0 0,0-2 0 0 0,-1 0 0 0 0,-1 0-1 0 0,0-2 1 0 0,0 0 0 0 0,-12 3 128 0 0,21-8-83 0 0,0-1 0 0 0,0 0 0 0 0,0 0-1 0 0,0-1 1 0 0,-1 0 0 0 0,1 0 0 0 0,0-1 0 0 0,0 0-1 0 0,-1-1 1 0 0,1 1 0 0 0,0-2 0 0 0,0 1 0 0 0,0-1-1 0 0,0-1 1 0 0,0 1 0 0 0,-3-2 83 0 0,9 3-397 0 0,0-1 0 0 0,0 1 0 0 0,0 0 0 0 0,0-1 0 0 0,0 0 0 0 0,0 1 0 0 0,0-1 1 0 0,0 0-1 0 0,0 0 0 0 0,1 0 0 0 0,-1 0 0 0 0,1 0 0 0 0,-1 0 0 0 0,0-2 397 0 0,-2-8-2047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6:45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11 11975 0 0,'0'0'267'0'0,"1"-1"42"0"0,1-7 17 0 0,-2 6-28 0 0,0 2-58 0 0,0 0 491 0 0,0 0 238 0 0,0 0 45 0 0,0 0-61 0 0,0 0-288 0 0,1 1-555 0 0,-1-1 0 0 0,0 0-1 0 0,1 0 1 0 0,-1 1 0 0 0,0-1-1 0 0,1 0 1 0 0,-1 1 0 0 0,0-1-1 0 0,0 1 1 0 0,0-1 0 0 0,1 0-1 0 0,-1 1 1 0 0,0-1 0 0 0,0 1-1 0 0,0-1 1 0 0,0 0 0 0 0,0 1 0 0 0,0-1-1 0 0,0 1-109 0 0,-10 21 1610 0 0,8-18-1447 0 0,0 1-1 0 0,0-1 1 0 0,0 0-1 0 0,-1 0 0 0 0,0 0 1 0 0,1 0-1 0 0,-1 0 1 0 0,0-1-1 0 0,-2 2-162 0 0,-2 3 275 0 0,0 0 0 0 0,1 0-1 0 0,0 0 1 0 0,0 1 0 0 0,1 0 0 0 0,0 1-1 0 0,0-1 1 0 0,1 2-275 0 0,-15 27 449 0 0,13-27-403 0 0,0 1-1 0 0,1 0 1 0 0,1 1 0 0 0,0-1 0 0 0,-1 9-46 0 0,-3 21 1308 0 0,1 3-1308 0 0,4-26 363 0 0,-1 22-281 0 0,0 0 1 0 0,3 9-83 0 0,4-11 0 0 0,-2-27 0 0 0,0 0 0 0 0,-1-1 0 0 0,0 6 0 0 0,0-13 0 0 0,0 1 0 0 0,0 0 0 0 0,1 0 0 0 0,-1-1 0 0 0,1 1 0 0 0,1 0 0 0 0,-1-1 0 0 0,0 1 0 0 0,1-1 0 0 0,0 1 0 0 0,0-1 0 0 0,0 0 0 0 0,1 0 0 0 0,0 0 0 0 0,-1 0 0 0 0,3 2 0 0 0,0 0 0 0 0,0 0 0 0 0,1-1 0 0 0,-1 0 0 0 0,1 0 0 0 0,0-1 0 0 0,1 0 0 0 0,-1 0 0 0 0,1 0 0 0 0,-1 0 0 0 0,3-1 0 0 0,-2 0 0 0 0,0 0 0 0 0,1-1 0 0 0,6 1 0 0 0,-5-1 0 0 0,-1-3 0 0 0,6-3 0 0 0,-12 4 0 0 0,2 0 0 0 0,5-11 0 0 0,-8 10-184 0 0,0 0 1 0 0,0 0-1 0 0,-1 0 1 0 0,1 0-1 0 0,-1-1 0 0 0,1 1 1 0 0,-1 0-1 0 0,0 0 0 0 0,1-1 1 0 0,-1 1-1 0 0,0-1 184 0 0,0-1-857 0 0,0 1-1 0 0,0-1 1 0 0,-1 1 0 0 0,1 0-1 0 0,-1-1 1 0 0,1 1 0 0 0,-1 0 0 0 0,0 0-1 0 0,-1-2 858 0 0,-2-5-7712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6:46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101 166 8287 0 0,'0'-8'634'0'0,"0"1"-518"0"0,-1-1 0 0 0,0 1 0 0 0,0 0 0 0 0,0 0 1 0 0,-1 0-1 0 0,0 0 0 0 0,-2-5-116 0 0,-9-13 3321 0 0,12 24-2297 0 0,1 1 0 0 0,0 0 0 0 0,-2 2-236 0 0,-1-1 0 0 0,1 1 0 0 0,-1 0 0 0 0,1 0 0 0 0,-1-1 0 0 0,0 3-788 0 0,0 0 84 0 0,0 0-1 0 0,1 1 1 0 0,-1-1 0 0 0,1 1-1 0 0,1 0 1 0 0,-1-1 0 0 0,1 1-1 0 0,-1 3-83 0 0,-6 43-100 0 0,4-27 147 0 0,-9 65 1668 0 0,2 18-1715 0 0,10-76 67 0 0,0 0-1 0 0,3 0 1 0 0,0 0 0 0 0,2-1-1 0 0,3 12-66 0 0,-4-29 0 0 0,0-10 2 0 0,0-8-7 0 0,0-7 80 0 0,-1-11 391 0 0,-1 0-1 0 0,-1 0 1 0 0,-1-2-466 0 0,0-31 579 0 0,5-10-431 0 0,4-1-1 0 0,2 2 1 0 0,17-59-148 0 0,-24 110 291 0 0,-1 2-376 0 0,1 1-1 0 0,1-1 1 0 0,-1 1-1 0 0,2 0 1 0 0,0 0-1 0 0,4-6 86 0 0,-9 16-5 0 0,0 0-1 0 0,0 1 0 0 0,0-1 0 0 0,0 1 0 0 0,1-1 1 0 0,-1 1-1 0 0,0-1 0 0 0,1 1 0 0 0,-1-1 1 0 0,0 1-1 0 0,1-1 0 0 0,-1 1 0 0 0,1-1 0 0 0,-1 1 1 0 0,1-1-1 0 0,-1 1 0 0 0,1 0 0 0 0,-1-1 0 0 0,1 1 1 0 0,-1 0-1 0 0,1 0 0 0 0,-1-1 0 0 0,1 1 0 0 0,-1 0 1 0 0,1 0-1 0 0,0 0 0 0 0,-1-1 0 0 0,1 1 1 0 0,0 0 5 0 0,1 0 2 0 0,7-4-2 0 0,-6 3 0 0 0,-1 0 0 0 0,1 0 0 0 0,0 0 0 0 0,-1 1 0 0 0,1-1 0 0 0,0 1 0 0 0,0-1 0 0 0,-1 1 0 0 0,4 0 0 0 0,-1 1 0 0 0,1-1 0 0 0,-1 1 0 0 0,0 0 0 0 0,0 1 0 0 0,4 1 0 0 0,3 1 0 0 0,-1 1 0 0 0,1 0 0 0 0,-1 1 0 0 0,0 1 0 0 0,-1 0 0 0 0,1 0 0 0 0,-2 1 0 0 0,1 0 0 0 0,-1 0 0 0 0,4 6 0 0 0,-9-10 83 0 0,0 0 0 0 0,-1 0 0 0 0,0 1 0 0 0,0-1 0 0 0,0 1 0 0 0,0 0 0 0 0,-1 0 0 0 0,0 0 0 0 0,0 0 0 0 0,0 0 0 0 0,0 1 0 0 0,0 4-83 0 0,-2-7 45 0 0,0 0 1 0 0,0 0-1 0 0,0 0 0 0 0,0 0 0 0 0,0 1 1 0 0,-1-1-1 0 0,1 0 0 0 0,-1 0 1 0 0,0 0-1 0 0,0 0 0 0 0,0 0 0 0 0,0 0 1 0 0,-1 0-1 0 0,1 0 0 0 0,-1-1 0 0 0,0 1 1 0 0,1-1-1 0 0,-1 1 0 0 0,-1-1 1 0 0,1 1-1 0 0,0-1 0 0 0,-2 1-45 0 0,-3 3 0 0 0,0-1 0 0 0,0-1 0 0 0,0 1 0 0 0,-1-1 0 0 0,0 0 0 0 0,0-1 0 0 0,-7 2 0 0 0,-13 4 0 0 0,-20 1 0 0 0,8-1 0 0 0,26-5 0 0 0,0-1 0 0 0,0-1 0 0 0,-1-1 0 0 0,1 0 0 0 0,0 0 0 0 0,-4-2 0 0 0,18 1 0 0 0,0 0 0 0 0,0 0 0 0 0,0 0 0 0 0,0 0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0,7-3 0 0 0,11 0 0 0 0,-14 3 0 0 0,0 1 0 0 0,0-1 0 0 0,0 1 0 0 0,0 0 0 0 0,0 0 0 0 0,0 0 0 0 0,0 1 0 0 0,0-1 0 0 0,0 1 0 0 0,0 0 0 0 0,-1 0 0 0 0,1 0 0 0 0,-1 1 0 0 0,0-1 0 0 0,1 1 0 0 0,-1 0 0 0 0,0 0 0 0 0,-1 0 0 0 0,1 0 0 0 0,-1 0 0 0 0,1 0 0 0 0,0 2 0 0 0,6 10 0 0 0,-1 1 0 0 0,0 0 0 0 0,-1 0 0 0 0,3 12 0 0 0,-2-6 0 0 0,-1-3 0 0 0,9 23 0 0 0,-16-42-1 0 0,0-1 0 0 0,0 1 1 0 0,0 0-1 0 0,0 0 0 0 0,0 0 0 0 0,0 0 0 0 0,0 0 1 0 0,0 0-1 0 0,0 0 0 0 0,0 0 0 0 0,0 0 0 0 0,0 0 1 0 0,0 0-1 0 0,0 0 0 0 0,0 0 0 0 0,0 0 0 0 0,0 0 0 0 0,0 0 1 0 0,0 0-1 0 0,0 0 0 0 0,0 0 0 0 0,0 0 0 0 0,0 0 1 0 0,0-1-1 0 0,0 1 0 0 0,0 0 0 0 0,0 0 0 0 0,0 0 1 0 0,0 0-1 0 0,0 0 0 0 0,0 0 0 0 0,0 0 0 0 0,0 0 0 0 0,0 0 1 0 0,1 0-1 0 0,-1 0 0 0 0,0 0 0 0 0,0 0 0 0 0,0 0 1 0 0,0 0-1 0 0,0 0 0 0 0,0 0 0 0 0,0 0 0 0 0,0 0 1 0 0,0 0-1 0 0,0 0 0 0 0,0 0 0 0 0,0 0 0 0 0,0 0 0 0 0,0 0 1 0 0,0 0-1 0 0,0 0 0 0 0,0 1 0 0 0,0-1 0 0 0,0 0 1 0 0,1 0-1 0 0,-1 0 1 0 0,1-10-147 0 0,-1-11-489 0 0,-1-1-1825 0 0,2 7-3985 0 0,-1 3-1266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6:47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9 10135 0 0,'0'-5'270'0'0,"0"2"7620"0"0,0 3-7870 0 0,0 0 0 0 0,0 0 0 0 0,0 0 0 0 0,0 0 0 0 0,0 0 0 0 0,0 0 0 0 0,0 1 0 0 0,0-1 0 0 0,0 0 0 0 0,0 0 0 0 0,0 0 0 0 0,0 0 0 0 0,-1 0 0 0 0,1 0 0 0 0,0 0 0 0 0,0 0 0 0 0,0 0 0 0 0,0 0 0 0 0,0 0 0 0 0,0 0 0 0 0,0 0 0 0 0,0 0 0 0 0,0 0 0 0 0,0 0 0 0 0,0 0 0 0 0,-1 0 0 0 0,1 0 0 0 0,0 0 0 0 0,0 0 0 0 0,0 0 0 0 0,0 0 0 0 0,0 0 0 0 0,0 0 0 0 0,0 0 0 0 0,0 0 0 0 0,0 0 0 0 0,-1 0 0 0 0,1 0 0 0 0,0 0 0 0 0,0 0 0 0 0,0 0 0 0 0,0 0 0 0 0,0 0 0 0 0,0 0 0 0 0,0 0 0 0 0,0 0 0 0 0,0 0 0 0 0,0 0 0 0 0,0 0 0 0 0,0-1 0 0 0,0 1 0 0 0,0 0 0 0 0,-1 0 0 0 0,1 0 0 0 0,0 0 0 0 0,0 0 0 0 0,0 0 0 0 0,0 0 0 0 0,0 0 0 0 0,0 0 0 0 0,0 0 0 0 0,0-1 0 0 0,0 1 0 0 0,0 0-20 0 0,-6 14 2484 0 0,-6 19 1024 0 0,-43 155-2676 0 0,25-95 219 0 0,2 11-1051 0 0,21-71 82 0 0,2 0 1 0 0,0 14-83 0 0,5-37 0 0 0,4-1 0 0 0,-4-9 0 0 0,1 1 0 0 0,-1-1 0 0 0,0 0 0 0 0,0 0 0 0 0,0 1 0 0 0,0-1 0 0 0,0 0 0 0 0,1 0 0 0 0,-1 1 0 0 0,0-1 0 0 0,0 0 0 0 0,0 0 0 0 0,0 0 0 0 0,1 1 0 0 0,-1-1 0 0 0,0 0 0 0 0,0 0 0 0 0,1 0 0 0 0,-1 0 0 0 0,0 0 0 0 0,0 1 0 0 0,1-1 0 0 0,-1 0 0 0 0,0 0 0 0 0,1 0 0 0 0,-1 0 0 0 0,0 0 0 0 0,0 0 0 0 0,1 0 0 0 0,-1 0 0 0 0,0 0 0 0 0,1 0 0 0 0,-1 0 0 0 0,0 0 0 0 0,0 0 0 0 0,1 0 0 0 0,-1 0 0 0 0,0-1 0 0 0,0 1 0 0 0,1 0 0 0 0,-1 0 0 0 0,0 0 0 0 0,0 0 0 0 0,1 0 0 0 0,-1-1 0 0 0,0 1 0 0 0,0 0 0 0 0,1 0 0 0 0,-1 0 0 0 0,0-1 0 0 0,0 1 0 0 0,0 0 0 0 0,0 0 0 0 0,1-1 0 0 0,-1 1 0 0 0,0 0 0 0 0,4-4 0 0 0,-2 3 0 0 0,-1-1 0 0 0,1 1 0 0 0,-1-1 0 0 0,1 0 0 0 0,-1 1 0 0 0,0-1 0 0 0,0 0 0 0 0,0 0 0 0 0,0 0 0 0 0,0 0 0 0 0,0 0 0 0 0,0 0 0 0 0,0-2 0 0 0,0-1-336 0 0,1-1-1 0 0,-1 0 0 0 0,0 1 1 0 0,0-1-1 0 0,0 0 1 0 0,-1 0-1 0 0,0 0 1 0 0,0 0-1 0 0,0 0 1 0 0,-1 0-1 0 0,0 1 1 0 0,0-1-1 0 0,-1 0 0 0 0,1 0 1 0 0,-1 1-1 0 0,0-1 1 0 0,-2-1 336 0 0,-8-8-3984 0 0,10 13 1937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6:48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7 11975 0 0,'0'0'267'0'0,"0"0"42"0"0,0 0 17 0 0,0 0-28 0 0,-1-1-196 0 0,-2-3 47 0 0,2 3 571 0 0,1 1 249 0 0,0 0 45 0 0,0 0-61 0 0,0 0-288 0 0,-4 30 2887 0 0,0-3-3416 0 0,-4 40 1127 0 0,3 1 1 0 0,2 36-1264 0 0,4-74 260 0 0,-1-15-67 0 0,0 1-1 0 0,1-1 0 0 0,0 0 0 0 0,2-1 0 0 0,0 1 0 0 0,0 0 0 0 0,5 9-192 0 0,-4-14 0 0 0,0 0 0 0 0,1 0 0 0 0,1 0 0 0 0,0-1 0 0 0,6 8 0 0 0,-9-13 0 0 0,0-1 0 0 0,0 1 0 0 0,1-1 0 0 0,-1 0 0 0 0,1 0 0 0 0,-1 0 0 0 0,1-1 0 0 0,0 1 0 0 0,0-1 0 0 0,0 0 0 0 0,0 0 0 0 0,1 0 0 0 0,-1-1 0 0 0,0 1 0 0 0,3-1 0 0 0,-4 0 0 0 0,0-1 0 0 0,1 0 0 0 0,-1-1 0 0 0,0 1 0 0 0,0 0 0 0 0,1-1 0 0 0,-1 0 0 0 0,0 0 0 0 0,0 0 0 0 0,0 0 0 0 0,0 0 0 0 0,0 0 0 0 0,0-1 0 0 0,0 0 0 0 0,-1 1 0 0 0,2-2 0 0 0,6-4 0 0 0,0-1 0 0 0,-1-1 0 0 0,5-4 0 0 0,-12 10 0 0 0,1 0 0 0 0,-1-1 0 0 0,1 1 0 0 0,-1-1 0 0 0,0 0 0 0 0,0 1 0 0 0,-1-1 0 0 0,1 0 0 0 0,-1 0 0 0 0,1-2 0 0 0,7-46 0 0 0,-2 16 0 0 0,9-44 221 0 0,-3 0 1 0 0,0-63-222 0 0,-12 111 1372 0 0,-1 31-1574 0 0,0 1-248 0 0,0 0-50 0 0,0 0 126 0 0,0 0 576 0 0,-1 1 248 0 0,-2 6-394 0 0,0-4-124 0 0,2 1 1 0 0,-1 0 0 0 0,0 0 0 0 0,1 0 0 0 0,-1 0 0 0 0,1 0-1 0 0,0 0 1 0 0,1 0 0 0 0,-1 1 0 0 0,1-1 0 0 0,0 0-1 0 0,0 0 1 0 0,0 1 0 0 0,0-1 67 0 0,3 13-208 0 0,-3-16-871 0 0,0-1-370 0 0,0 0-1267 0 0,0 0-4792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6:48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63 13823 0 0,'0'0'315'0'0,"1"-8"870"0"0,-1 2-1034 0 0,0 4 569 0 0,0 2 249 0 0,0 0 45 0 0,-1-2-798 0 0,0 0 0 0 0,0 0 0 0 0,0 1 1 0 0,0-1-1 0 0,-1 0 0 0 0,1 1 0 0 0,-1-1 1 0 0,1 1-1 0 0,-1-1 0 0 0,0 0-216 0 0,-3-1 329 0 0,1 0 0 0 0,0-1 0 0 0,-1 1 0 0 0,0 1 0 0 0,0-1 0 0 0,0 1 0 0 0,0 0-1 0 0,-3-1-328 0 0,5 2 77 0 0,-1 0-1 0 0,1 1 0 0 0,-1 0 0 0 0,0-1 1 0 0,1 2-1 0 0,-1-1 0 0 0,1 0 1 0 0,-1 1-1 0 0,1-1 0 0 0,-1 1 0 0 0,1 0 1 0 0,-1 0-1 0 0,-2 2-76 0 0,-41 16 1589 0 0,41-17-1457 0 0,0 1 1 0 0,0 0-1 0 0,1 1 1 0 0,-1-1-1 0 0,1 1 0 0 0,0 0 1 0 0,0 0-1 0 0,0 1 0 0 0,1-1 1 0 0,-1 1-1 0 0,1 1-132 0 0,0-1 99 0 0,0-1-1 0 0,1 2 1 0 0,0-1 0 0 0,0 0-1 0 0,-1 5-98 0 0,-8 14 115 0 0,9-20-115 0 0,1 0 0 0 0,0 0 0 0 0,0 0 0 0 0,0 1 0 0 0,1-1 0 0 0,0 1 0 0 0,0-1 0 0 0,0 1 0 0 0,0-1 0 0 0,1 1 0 0 0,-1 0 0 0 0,1-1 0 0 0,0 1 0 0 0,1-1 0 0 0,-1 1 0 0 0,1 0 0 0 0,0-1 0 0 0,0 1 0 0 0,0-1 0 0 0,1 0 0 0 0,0 1 0 0 0,-1-1 0 0 0,1 0 0 0 0,1 0 0 0 0,-1 0 0 0 0,1 0 0 0 0,0 0 0 0 0,1 0 0 0 0,15 15 0 0 0,-15-15-49 0 0,0-1 0 0 0,0 1 0 0 0,1-1 0 0 0,-1 0-1 0 0,1 0 1 0 0,0 0 0 0 0,0-1 0 0 0,0 1 0 0 0,0-1 0 0 0,0-1 0 0 0,1 1 0 0 0,-1-1-1 0 0,1 0 1 0 0,-1 0 0 0 0,1 0 0 0 0,3-1 49 0 0,-1 1-125 0 0,0-1 1 0 0,0 0-1 0 0,1-1 1 0 0,-1 0-1 0 0,0 0 1 0 0,0 0-1 0 0,0-1 0 0 0,0-1 1 0 0,0 1-1 0 0,5-4 125 0 0,-12 6-292 0 0,0-1 0 0 0,0 0 1 0 0,1 1-1 0 0,-1-1 0 0 0,0 0 0 0 0,0 0 0 0 0,0 0 1 0 0,0 0-1 0 0,0 0 0 0 0,-1 0 0 0 0,1 0 0 0 0,0-1 292 0 0,2-2-715 0 0,5-6-820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6:07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6447 0 0,'0'0'298'0'0,"0"0"-10"0"0,0 0-50 0 0,0 0 493 0 0,0 0 238 0 0,0 0 45 0 0,2 0-61 0 0,9-3-375 0 0,0 0 0 0 0,0-1 0 0 0,-1 0 0 0 0,1 0 0 0 0,-1-1 1 0 0,0 0-1 0 0,0-2-578 0 0,33-14 2029 0 0,-9 8-1525 0 0,0 2 1 0 0,21-3-505 0 0,4-2 1384 0 0,-47 11-1368 0 0,-10 3-16 0 0,1 1 0 0 0,-1 0 0 0 0,1 0 0 0 0,0 0 0 0 0,-1 1 0 0 0,1-1 0 0 0,0 1 0 0 0,-1-1 0 0 0,1 1 0 0 0,0 0 0 0 0,0 0 0 0 0,-1 0 0 0 0,2 0 0 0 0,4 0-133 0 0,-9 3-858 0 0,1-3 886 0 0,0 1 1 0 0,0 0 0 0 0,0-1 0 0 0,0 1-1 0 0,0 0 1 0 0,0-1 0 0 0,-1 1-1 0 0,1 0 1 0 0,0-1 0 0 0,0 1-1 0 0,-1-1 1 0 0,1 1 0 0 0,0-1 0 0 0,-1 1-1 0 0,1-1 1 0 0,-1 1 104 0 0,1-1-1023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6:49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0 15663 0 0,'0'0'356'0'0,"0"0"50"0"0,0 0 20 0 0,2 1-42 0 0,24 24-165 0 0,-25-24 146 0 0,0 1 122 0 0,3 2-111 0 0,-1 1 0 0 0,0 0 1 0 0,0 1-1 0 0,0-1 0 0 0,-1 0 0 0 0,0 1 1 0 0,0 0-1 0 0,0-1 0 0 0,-1 1 0 0 0,1 5-376 0 0,1 13 844 0 0,-1 0-1 0 0,-1 5-843 0 0,2 20-185 0 0,2-3 373 0 0,2 12 415 0 0,-3 1 0 0 0,-2-1 0 0 0,-3 16-603 0 0,-1-58 34 0 0,0-1 0 0 0,-1 1 0 0 0,0-1 0 0 0,-2 0 0 0 0,0 0 0 0 0,0 0 0 0 0,-2 0 1 0 0,1-1-1 0 0,-2 0 0 0 0,0-1 0 0 0,-1 1 0 0 0,0-1 0 0 0,-1 0-34 0 0,-19 23 548 0 0,19-22-284 0 0,-1 0 0 0 0,0-1 1 0 0,-1-1-1 0 0,-5 5-264 0 0,-6 2-655 0 0,0-1 1 0 0,-1 0-1 0 0,-19 8 655 0 0,0-4-4241 0 0,34-18-3610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6:50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50 154 19351 0 0,'0'0'439'0'0,"0"0"62"0"0,1 0-428 0 0,-1 1 0 0 0,1-2-1 0 0,0 1 1 0 0,-1 0 0 0 0,1 0-1 0 0,-1 0 1 0 0,1 0 0 0 0,0 0-1 0 0,-1 0 1 0 0,1-1 0 0 0,-1 1-1 0 0,1 0 1 0 0,-1 0 0 0 0,1-1-1 0 0,-1 1 1 0 0,1-1-73 0 0,0-5 123 0 0,0 1 1 0 0,-1-1-1 0 0,0 0 0 0 0,0 0 1 0 0,0 0-1 0 0,-1 0 1 0 0,0 0-1 0 0,0 0 0 0 0,0 0 1 0 0,-2-3-124 0 0,-5-29 1759 0 0,8 34-1599 0 0,0 1 0 0 0,-1-1 0 0 0,1 1 0 0 0,-1-1 0 0 0,0 1 0 0 0,0 0 0 0 0,-1-4-160 0 0,1 6-88 0 0,0 0 0 0 0,1 1-1 0 0,-1-1 1 0 0,0 0 0 0 0,1 0 0 0 0,-1 0-1 0 0,0 0 1 0 0,0 1 0 0 0,0-1-1 0 0,0 1 1 0 0,0-1 0 0 0,0 0 0 0 0,0 1-1 0 0,0-1 1 0 0,0 1 0 0 0,0 0 0 0 0,0-1-1 0 0,0 1 1 0 0,0 0 0 0 0,0 0 0 0 0,0 0-1 0 0,0-1 1 0 0,0 1 0 0 0,0 0-1 0 0,-1 0 1 0 0,0 1 88 0 0,-1-1-498 0 0,-7-2-525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6:5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142 113 6447 0 0,'0'0'142'0'0,"0"0"22"0"0,0 0 13 0 0,1-1-20 0 0,4-7 639 0 0,0 1 0 0 0,-1-1 0 0 0,0 1 0 0 0,0-1 0 0 0,0 0 0 0 0,-1-1-1 0 0,-1 1 1 0 0,2-4-796 0 0,-1 1 741 0 0,-1-6 2847 0 0,-2 15-3076 0 0,0 2 0 0 0,0 0-358 0 0,0 0-1 0 0,0-1 1 0 0,0 1 0 0 0,0-1-1 0 0,-1 1 1 0 0,1 0-1 0 0,0-1 1 0 0,0 1 0 0 0,0 0-1 0 0,0-1 1 0 0,-1 1-1 0 0,1 0 1 0 0,0-1 0 0 0,0 1-1 0 0,-1 0 1 0 0,1-1-1 0 0,0 1 1 0 0,-1 0 0 0 0,1 0-1 0 0,-1-1-153 0 0,-2 3 128 0 0,0-1 0 0 0,0 1 0 0 0,0 0 0 0 0,0 0 0 0 0,0 0-1 0 0,1 1 1 0 0,-1-1 0 0 0,1 1 0 0 0,-1-1 0 0 0,1 1 0 0 0,0 0 0 0 0,0 0 0 0 0,0 0 0 0 0,-1 3-128 0 0,-3 6-82 0 0,0 1 1 0 0,1 0-1 0 0,0 4 82 0 0,2-11 94 0 0,-12 43 316 0 0,2 1-1 0 0,2 0 1 0 0,2 0 0 0 0,3 1-1 0 0,0 30-409 0 0,5-56 0 0 0,-2 1 0 0 0,-3 17 0 0 0,-4-3 0 0 0,10-40 0 0 0,0 1 0 0 0,0 1 0 0 0,0-1 0 0 0,0 0 0 0 0,0 0 0 0 0,-1 0 0 0 0,1 0 0 0 0,0 0 0 0 0,-1 0 0 0 0,1 0 0 0 0,0 0 0 0 0,-1 0 0 0 0,0 0 0 0 0,1 0 0 0 0,-16 28 0 0 0,11-24 0 0 0,5-5 0 0 0,0 0 0 0 0,-1 0 0 0 0,1 0 0 0 0,0 0 0 0 0,0 0 0 0 0,0 0 0 0 0,-1 0 0 0 0,1 0 0 0 0,0 0 0 0 0,0 0 0 0 0,0 0 0 0 0,-1 0 0 0 0,1 0 0 0 0,0 0 0 0 0,0 0 0 0 0,0-1 0 0 0,0 1 0 0 0,-1 0 0 0 0,1 0 0 0 0,0 0 0 0 0,0 0 0 0 0,0 0 0 0 0,0 0 0 0 0,-1-1 0 0 0,1 1 0 0 0,0 0 0 0 0,0 0 0 0 0,0 0 0 0 0,0-1 0 0 0,0 1 0 0 0,-1-1-29 0 0,0-1 0 0 0,1 0 0 0 0,-1 1 0 0 0,1-1 0 0 0,0 0 0 0 0,-1 0 0 0 0,1 1 0 0 0,0-1 0 0 0,0 0 0 0 0,0 0 0 0 0,0 0 0 0 0,1 1 0 0 0,-1-2 29 0 0,8-27-815 0 0,-3 11 224 0 0,0-1-1438 0 0,1-1-3333 0 0,2 1-1720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6:51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6 116 11975 0 0,'0'0'267'0'0,"0"0"42"0"0,0 0 17 0 0,-1-2-28 0 0,0-1-61 0 0,0 0-1 0 0,1 0 0 0 0,-1 1 1 0 0,1-1-1 0 0,-1 0 1 0 0,1 0-1 0 0,0 0 0 0 0,0 0-236 0 0,0-4 1063 0 0,0 5-41 0 0,0 2 2 0 0,0 0 0 0 0,0 0 0 0 0,0-1-137 0 0,0 1-877 0 0,0-1-1 0 0,0 1 1 0 0,0-1 0 0 0,0 1 0 0 0,0-1-1 0 0,0 1 1 0 0,1-1 0 0 0,-1 1 0 0 0,0-1 0 0 0,0 1-1 0 0,0 0 1 0 0,1-1 0 0 0,-1 1 0 0 0,0-1-1 0 0,0 1 1 0 0,1 0 0 0 0,-1-1 0 0 0,0 1-1 0 0,1 0 1 0 0,-1-1 0 0 0,1 1 0 0 0,-1 0-1 0 0,0-1 1 0 0,1 1 0 0 0,-1 0 0 0 0,1 0 0 0 0,-1 0-1 0 0,1-1 1 0 0,-1 1 0 0 0,1 0 0 0 0,-1 0-1 0 0,1 0-9 0 0,0-1 25 0 0,112-52 2047 0 0,-103 50-2072 0 0,0 1 0 0 0,0 0 0 0 0,0 0 0 0 0,0 1 0 0 0,0 0 0 0 0,9 1 0 0 0,8-2 0 0 0,19 3-29 0 0,-34 0 186 0 0,-1 0 0 0 0,0-1 1 0 0,1-1-158 0 0,-10 1 21 0 0,-1 0 0 0 0,1 0 0 0 0,-1 0 1 0 0,1 0-1 0 0,-1 0 0 0 0,1 0 0 0 0,-1 1 0 0 0,1-1 0 0 0,-1 0 1 0 0,1 1-1 0 0,-1-1 0 0 0,1 1 0 0 0,-1 0 0 0 0,0-1 1 0 0,1 1-1 0 0,-1 0 0 0 0,0 0 0 0 0,1 1-21 0 0,0 0 60 0 0,0 0 0 0 0,0 0-1 0 0,0 0 1 0 0,-1 1 0 0 0,1-1-1 0 0,-1 1 1 0 0,1-1 0 0 0,-1 1-1 0 0,1 2-59 0 0,1 3 138 0 0,-1 1-1 0 0,0 0 0 0 0,0 0 1 0 0,-1 0-1 0 0,0 9-137 0 0,-1 0 0 0 0,-1 0 0 0 0,-1 0 0 0 0,-1 0 0 0 0,0 0 0 0 0,-2 1 0 0 0,3-12 0 0 0,0 0 0 0 0,0 0 0 0 0,-1-1 0 0 0,0 1 0 0 0,0-1 0 0 0,-1 1 0 0 0,1-1 0 0 0,-2 0 0 0 0,1 0 0 0 0,-1 0 0 0 0,-2 1 0 0 0,0 0 0 0 0,0-1 0 0 0,0 1 0 0 0,-1-2 0 0 0,0 1 0 0 0,-1-1 0 0 0,1-1 0 0 0,-1 1 0 0 0,-1-1 0 0 0,-3 1-287 0 0,-1 0 0 0 0,1-1 0 0 0,-1-1 0 0 0,1 0-1 0 0,-1-1 1 0 0,0-1 0 0 0,0 0 0 0 0,0 0 0 0 0,0-2 0 0 0,0 0 0 0 0,0 0-1 0 0,1-1 1 0 0,-1-1 0 0 0,-7-2 287 0 0,19 4-614 0 0,-9-4-1159 0 0,5-3-2933 0 0,2-7 2147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6:51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0 11975 0 0,'0'0'267'0'0,"0"0"42"0"0,-4 6 315 0 0,-13 1-513 0 0,15-6-91 0 0,-1 0 0 0 0,1 0 0 0 0,-1 0 0 0 0,1 0 0 0 0,0 0 0 0 0,0 0 0 0 0,-2 2-20 0 0,-14 10 1759 0 0,13-10-1118 0 0,0 1-1 0 0,-1 0 1 0 0,2 0-1 0 0,-4 4-640 0 0,6-6 100 0 0,-1 2 120 0 0,0-1 1 0 0,0 0-1 0 0,0 1 1 0 0,1-1-1 0 0,-1 1 1 0 0,1 0-1 0 0,0 0 1 0 0,1 0-1 0 0,-1 1-220 0 0,-5 10 709 0 0,1 0 0 0 0,-2-1-1 0 0,-7 11-708 0 0,-8 16 946 0 0,-3 11-63 0 0,2 1-1 0 0,2 1 1 0 0,-11 46-883 0 0,32-92 2 0 0,-1 0 0 0 0,2 0 0 0 0,-1 0 0 0 0,1 0 0 0 0,0 0 0 0 0,0 0 0 0 0,1 0 0 0 0,0 0 0 0 0,1 0 0 0 0,0 0-1 0 0,0 0 1 0 0,1-1 0 0 0,-1 1 0 0 0,2-1 0 0 0,-1 1-2 0 0,0-3-6 0 0,-1-1 0 0 0,0 0 0 0 0,1 1 0 0 0,0-1 0 0 0,0 0 0 0 0,0-1 0 0 0,1 1-1 0 0,-1 0 1 0 0,1-1 0 0 0,0 0 0 0 0,-1 0 0 0 0,2 0 0 0 0,-1 0 0 0 0,0-1 0 0 0,0 0 0 0 0,1 0-1 0 0,0 0 1 0 0,-1 0 0 0 0,1 0 0 0 0,0-1 0 0 0,0 0 0 0 0,0 0 0 0 0,0-1 0 0 0,3 1 6 0 0,-6-1-146 0 0,0 0 0 0 0,0 0 0 0 0,-1 0 0 0 0,1-1 0 0 0,0 1 0 0 0,-1-1 1 0 0,1 1-1 0 0,0-1 0 0 0,-1 1 0 0 0,1-1 146 0 0,12-11-7582 0 0,-3 1 500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6:52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9 101 8287 0 0,'0'0'382'0'0,"0"0"-8"0"0,0-2-240 0 0,2-2 19 0 0,-1 3 567 0 0,1-5 840 0 0,-1 3 3912 0 0,-1 8-1690 0 0,-3 21-2644 0 0,-2 15-229 0 0,1-2-787 0 0,2 0-1 0 0,2 0 1 0 0,1 1 0 0 0,3-1-1 0 0,2 9-121 0 0,-4-40 0 0 0,0 1 0 0 0,1 0 0 0 0,0-1 0 0 0,1 0 0 0 0,0 0 0 0 0,0 0 0 0 0,0 0 0 0 0,1-1 0 0 0,5 6 0 0 0,22 38 0 0 0,-26-44 0 0 0,2-9 72 0 0,-4 0-2 0 0,-1 0-1 0 0,0 0 1 0 0,0 0-1 0 0,0-1 0 0 0,0 0 1 0 0,0 1-1 0 0,0-1 1 0 0,-1 0-1 0 0,0 0 1 0 0,1 0-1 0 0,-1 0 1 0 0,0-1-1 0 0,0 1 1 0 0,-1-1-1 0 0,1-1-69 0 0,5-11 467 0 0,-1 0 0 0 0,2-13-467 0 0,21-91 0 0 0,6-20 0 0 0,-26 110 0 0 0,1 1 0 0 0,2 0 0 0 0,9-16 0 0 0,-5 5-64 0 0,-15 38-273 0 0,-1 2-138 0 0,0 0-33 0 0,-2 21-1387 0 0,5-10-2132 0 0,-3-9-2795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6:52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19 11975 0 0,'0'0'547'0'0,"0"0"-11"0"0,0 0-271 0 0,0 0 133 0 0,-2-2 91 0 0,2 1-352 0 0,-1 0 0 0 0,0 0 0 0 0,-1-1 0 0 0,1 1 0 0 0,0 0 0 0 0,0 0 0 0 0,-1 0 0 0 0,1 0 0 0 0,0 0 0 0 0,-1 0 0 0 0,1 0 0 0 0,-1 1-1 0 0,1-1 1 0 0,-1 1 0 0 0,1-1 0 0 0,-1 1 0 0 0,1-1 0 0 0,-1 1 0 0 0,0 0 0 0 0,1 0 0 0 0,-1-1 0 0 0,-1 1-137 0 0,-4 1 628 0 0,0 0 0 0 0,0 0 0 0 0,1 0 0 0 0,-1 1 0 0 0,0 0-628 0 0,-10 2 1051 0 0,12-2-998 0 0,-1 0-1 0 0,1 0 1 0 0,0 0 0 0 0,0 1-1 0 0,-1 0 1 0 0,0 1-53 0 0,-21 11 1181 0 0,20-12-1133 0 0,0 0 0 0 0,0 1 0 0 0,1 0 0 0 0,0 1 0 0 0,0-1-1 0 0,0 1 1 0 0,0 0 0 0 0,1 1 0 0 0,0-1 0 0 0,0 1 0 0 0,0 0 0 0 0,1 0 0 0 0,-4 7-48 0 0,3-4 47 0 0,0 1 1 0 0,1 0-1 0 0,0 0 1 0 0,0 0 0 0 0,1 0-1 0 0,1 0 1 0 0,0 1-1 0 0,0-1 1 0 0,0 9-48 0 0,2-12 61 0 0,1 0 0 0 0,0 0 1 0 0,0 0-1 0 0,0 0 0 0 0,1-1 0 0 0,0 1 1 0 0,0-1-1 0 0,1 1 0 0 0,0-1 0 0 0,0 0 0 0 0,0 0 1 0 0,1 0-1 0 0,0 0 0 0 0,0-1 0 0 0,3 4-61 0 0,-3-5 35 0 0,-1 0-1 0 0,1 0 0 0 0,0 0 1 0 0,-1-1-1 0 0,2 1 0 0 0,-1-1 1 0 0,0 0-1 0 0,1-1 0 0 0,-1 1 1 0 0,1-1-1 0 0,0 0 0 0 0,-1 0 1 0 0,1 0-1 0 0,0-1 0 0 0,1 1 1 0 0,-1-1-1 0 0,0 0 0 0 0,0-1 1 0 0,0 1-1 0 0,5-1-34 0 0,-1-3-361 0 0,0 1-1 0 0,0-1 1 0 0,0 0 0 0 0,-1-1-1 0 0,1 0 1 0 0,-1-1 0 0 0,0 0-1 0 0,0 0 1 0 0,5-4 361 0 0,-9 5-346 0 0,0 0 0 0 0,0 0 1 0 0,0-1-1 0 0,0 1 0 0 0,-1-1 0 0 0,1 0 0 0 0,-1 1 0 0 0,1-3 346 0 0,-2 2-230 0 0,14-24-1305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6:53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 17503 0 0,'1'1'1352'0'0,"9"9"-622"0"0,-2 0 0 0 0,1 0 0 0 0,-1 1 0 0 0,-1 0 0 0 0,0 1 0 0 0,-1-1 0 0 0,3 8-730 0 0,-2-1 396 0 0,0 1 0 0 0,-2 0 0 0 0,0 0 1 0 0,2 18-397 0 0,-2 1 92 0 0,-3-1 0 0 0,-1 0 0 0 0,-2 1 0 0 0,-1-1 0 0 0,-3 10-92 0 0,1-22 293 0 0,0 0 0 0 0,-1 0 0 0 0,-1-1 0 0 0,-2 0-1 0 0,0 0 1 0 0,-5 6-293 0 0,8-19-79 0 0,-1 1 0 0 0,0-2 0 0 0,-1 1 0 0 0,-1-1 0 0 0,1 0 0 0 0,-2 0 0 0 0,1-1 0 0 0,-1 0-1 0 0,0-1 1 0 0,-1 0 0 0 0,0 0 0 0 0,-1-1 0 0 0,-5 3 79 0 0,2-2-146 0 0,7-3-377 0 0,0-1 0 0 0,-1 0 1 0 0,0 0-1 0 0,0 0 0 0 0,0-1 1 0 0,0-1-1 0 0,0 1 0 0 0,-1-1 1 0 0,1-1-1 0 0,-6 1 523 0 0,-3-1-1535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6:58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10135 0 0,'0'0'231'0'0,"-3"2"29"0"0,-37 18 305 0 0,20-13-188 0 0,13-8 442 0 0,1 0-145 0 0,0 1 395 0 0,1 0 1 0 0,-1-1-1 0 0,1 1 1 0 0,0-1 0 0 0,-4-1-1070 0 0,-2 0 5165 0 0,10 1-4777 0 0,1 1 100 0 0,0 0 21 0 0,0 0-66 0 0,2 1-294 0 0,25 7-133 0 0,-16-4-16 0 0,0 0 0 0 0,1-1 0 0 0,-1-1 0 0 0,1 0 0 0 0,-1 0 0 0 0,7-1 0 0 0,143 0 0 0 0,-156-2 0 0 0,-3 1 0 0 0,-1-1 0 0 0,1 1 0 0 0,0 0 0 0 0,-1-1 0 0 0,1 1 0 0 0,0 0 0 0 0,-1 0 0 0 0,1 0 0 0 0,0 0 0 0 0,0 0 0 0 0,-1 1 0 0 0,3 0 0 0 0,-4-2 0 0 0,0 1 0 0 0,0 0 0 0 0,0 0 0 0 0,1 0 0 0 0,-1 0 0 0 0,0 0 0 0 0,0 0 0 0 0,0 0 0 0 0,1 0 0 0 0,-1 0 0 0 0,0 0 0 0 0,0 0 0 0 0,0 1 0 0 0,0-1 0 0 0,1 0 0 0 0,-1 0 0 0 0,0 0 0 0 0,0 0 0 0 0,0 0 0 0 0,1 0 0 0 0,-1 0 0 0 0,0 0 0 0 0,0 0 0 0 0,0 1 0 0 0,0-1 0 0 0,0 0 0 0 0,1 0 0 0 0,-1 0 0 0 0,0 0 0 0 0,0 1 0 0 0,0-1 0 0 0,0 0 0 0 0,0 0 0 0 0,0 0 0 0 0,0 0 0 0 0,0 1 0 0 0,0-1 0 0 0,-1 2 0 0 0,0-1 0 0 0,0 1 0 0 0,0-1 0 0 0,-1 1 0 0 0,1-1 0 0 0,0 1 0 0 0,-1-1 0 0 0,0 0 0 0 0,1 0 0 0 0,-1 0 0 0 0,0 0 0 0 0,-1 1 0 0 0,-24 12 0 0 0,-5 0-2032 0 0,-22 5 2032 0 0,25-14-5274 0 0,21-4-1548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6:58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15663 0 0,'0'0'356'0'0,"0"0"50"0"0,0 0 20 0 0,0 0-42 0 0,19-5 3632 0 0,-15 6-3748 0 0,-1-1 0 0 0,0 0 0 0 0,1-1 0 0 0,-1 1 0 0 0,0-1 1 0 0,0 1-1 0 0,2-1-268 0 0,0-1 271 0 0,0 1 0 0 0,0 1 0 0 0,0-1 0 0 0,0 1 0 0 0,0 0 0 0 0,0 0 0 0 0,0 0 0 0 0,0 1 0 0 0,4 0-271 0 0,103 27 0 0 0,-90-21 0 0 0,-6-2 0 0 0,23 6 0 0 0,-35-10 203 0 0,-1 0-76 0 0,-1-1 0 0 0,0 1 0 0 0,0-1 1 0 0,0 1-1 0 0,0 0 0 0 0,0 0 0 0 0,0 0 1 0 0,0 0-1 0 0,-1 0 0 0 0,1 1 0 0 0,0-1 1 0 0,-1 1-1 0 0,1-1 0 0 0,0 1-127 0 0,0-1-337 0 0,-2-1-138 0 0,0 0-1125 0 0,0 0-4590 0 0,0 0-1968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6:20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44 6447 0 0,'0'0'142'0'0,"0"0"22"0"0,0 0 13 0 0,1-2-20 0 0,2-6-50 0 0,-2 7 274 0 0,-1 1 110 0 0,0 0 18 0 0,0 0 3 0 0,0 0 0 0 0,0 0 0 0 0,0 0 0 0 0,0 0 68 0 0,0 0 286 0 0,0 0 124 0 0,0 0 30 0 0,2-1-133 0 0,5-2-508 0 0,-5 2 37 0 0,9-7 590 0 0,-9 6-563 0 0,-2 2-436 0 0,0 0 0 0 0,0 0-1 0 0,0 0 1 0 0,0 0 0 0 0,0-1 0 0 0,0 1 0 0 0,0 0 0 0 0,0 0 0 0 0,0 0-1 0 0,0 0 1 0 0,0 0 0 0 0,0-1 0 0 0,0 1 0 0 0,0 0 0 0 0,0 0-1 0 0,0 0 1 0 0,1 0 0 0 0,-1 0 0 0 0,0 0 0 0 0,0 0 0 0 0,0 0 0 0 0,0 0-1 0 0,0-1 1 0 0,0 1 0 0 0,0 0 0 0 0,1 0 0 0 0,-1 0 0 0 0,0 0 0 0 0,0 0-1 0 0,0 0 1 0 0,0 0 0 0 0,0 0 0 0 0,1 0 0 0 0,-1 0 0 0 0,0 0-1 0 0,0 0 1 0 0,0 0 0 0 0,0 0 0 0 0,0 0 0 0 0,0 0 0 0 0,1 0-7 0 0,4-2 67 0 0,-5-9 3918 0 0,0 10-3614 0 0,0 1 117 0 0,0 0 21 0 0,-1 1-66 0 0,-10 6-427 0 0,2 0 1 0 0,-1 1-1 0 0,1 0 1 0 0,0 1-1 0 0,1 0 1 0 0,0 0 0 0 0,0 1-1 0 0,1 0 1 0 0,0 0-1 0 0,-2 6-16 0 0,-161 268 0 0 0,133-218 0 0 0,3 1 0 0 0,-15 45 0 0 0,40-85 0 0 0,2 0 0 0 0,1 0 0 0 0,1 0 0 0 0,0 16 0 0 0,4-28 0 0 0,1 0 0 0 0,1 0 0 0 0,0 0 0 0 0,1-1 0 0 0,1 1 0 0 0,0-1 0 0 0,1 0 0 0 0,1 4 0 0 0,7 24 0 0 0,-11-37 0 0 0,0 0 0 0 0,0 0 0 0 0,0 0 0 0 0,-1 0 0 0 0,1 0 0 0 0,-1 0 0 0 0,-1 3 0 0 0,1 8 0 0 0,1-12 0 0 0,-1 9 0 0 0,-3 9 0 0 0,3-20 0 0 0,0 0 0 0 0,-1 0 0 0 0,1 0 0 0 0,0 0 0 0 0,-1 0 0 0 0,1 0 0 0 0,-1 0 0 0 0,0 0 0 0 0,1 0 0 0 0,-1 0 0 0 0,0 0 0 0 0,0 0 0 0 0,0 0 0 0 0,-1 0 0 0 0,1-1 0 0 0,0 1 0 0 0,-1-1 0 0 0,0 2 0 0 0,-27 33 0 0 0,23-27 0 0 0,29-60-4021 0 0,-10 20-3142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7:04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125 152 2759 0 0,'0'0'126'0'0,"1"-2"-5"0"0,8-6-962 0 0,-4 4 3215 0 0,-1 0 8121 0 0,-4 4-9574 0 0,-5-4-948 0 0,-2-6 3594 0 0,6 8-3196 0 0,1 2 117 0 0,0 0 21 0 0,0 0-66 0 0,1 0-90 0 0,4-5-426 0 0,-5 5 145 0 0,1 1-1 0 0,-1-1 1 0 0,1 0 0 0 0,-1 0-1 0 0,1 1 1 0 0,-1-1-1 0 0,0 0 1 0 0,1 1 0 0 0,-1-1-1 0 0,1 0 1 0 0,-1 1-1 0 0,0-1 1 0 0,0 1-1 0 0,1-1 1 0 0,-1 1 0 0 0,0-1-1 0 0,0 1 1 0 0,1-1-1 0 0,-1 1 1 0 0,0-1 0 0 0,0 1-1 0 0,0-1 1 0 0,0 1-1 0 0,0-1 1 0 0,0 1 0 0 0,0-1-1 0 0,0 1-71 0 0,3 12 0 0 0,-2 0 0 0 0,0 0 0 0 0,0 0 0 0 0,-1 0 0 0 0,-1 0 0 0 0,0 0 0 0 0,-2 9 0 0 0,-3 43 0 0 0,6-32 465 0 0,2 0 1 0 0,4 31-466 0 0,-3-45 301 0 0,-2 1 1 0 0,0 5-302 0 0,-1-10 128 0 0,1 0 1 0 0,0 0-1 0 0,2 0 1 0 0,0 3-129 0 0,2 3 0 0 0,-2 1 0 0 0,-1-1 0 0 0,0 4 0 0 0,0-4 0 0 0,0-1 0 0 0,1 1 0 0 0,3 10 0 0 0,-4-25 0 0 0,-1-3 0 0 0,0-1 0 0 0,-1 1 0 0 0,0 0 0 0 0,1 0 0 0 0,-1-1 0 0 0,0 1 0 0 0,0 0 0 0 0,-1 0 0 0 0,1 0 0 0 0,-1-1 0 0 0,0 3 0 0 0,0 3 0 0 0,0-3 0 0 0,1-1 0 0 0,0 0 0 0 0,0 1 0 0 0,0-1 0 0 0,0 0 0 0 0,1 1 0 0 0,0 1 0 0 0,3 47 0 0 0,-1-25 0 0 0,-3-15 0 0 0,0-1 0 0 0,-1-1 0 0 0,-2-1 0 0 0,-3-1 0 0 0,-1-2 0 0 0,1 2 0 0 0,-5-3 0 0 0,-4-2 0 0 0,10-5 0 0 0,2 0 0 0 0,-12 2 0 0 0,12-2 0 0 0,-13-2 0 0 0,5 1 0 0 0,0-2 0 0 0,1-3 0 0 0,8 7 0 0 0,0-1-1 0 0,1 0 1 0 0,-1 0 0 0 0,0 0-1 0 0,1 0 1 0 0,-1 0 0 0 0,1 0-1 0 0,0-1 1 0 0,-1 1 0 0 0,1 0-1 0 0,0-1 1 0 0,0 1 0 0 0,-1-1-1 0 0,1 0 1 0 0,1 1 0 0 0,-1-1 0 0 0,-3-5 77 0 0,1 3 132 0 0,0 0-1 0 0,0 0 0 0 0,0 0 1 0 0,1 0-1 0 0,-1-3-208 0 0,-1-3 311 0 0,1 0 1 0 0,1 0-1 0 0,-1-4-311 0 0,1-1 0 0 0,1 0 0 0 0,0-1 0 0 0,1 0 0 0 0,1-5 0 0 0,-1-35 0 0 0,-6-57 0 0 0,2 41 0 0 0,3 33 0 0 0,1 22 0 0 0,1 0 0 0 0,1 0 0 0 0,1 0 0 0 0,0 0 0 0 0,3-6 0 0 0,6-34 0 0 0,-11 52 0 0 0,-1-1 0 0 0,2 1 0 0 0,-1 0 0 0 0,0-1 0 0 0,3-3 0 0 0,6-22 0 0 0,-7 23 0 0 0,0 0 0 0 0,0 1 0 0 0,0-1 0 0 0,1 1 0 0 0,4-7 0 0 0,6-10 0 0 0,-4 3 0 0 0,-8 16 0 0 0,0 1 0 0 0,0 0 0 0 0,0-1 0 0 0,1 1 0 0 0,-1 1 0 0 0,1-1 0 0 0,0 0 0 0 0,0 0 0 0 0,4-2 0 0 0,15-12 0 0 0,-17 15 0 0 0,-1-1 0 0 0,0 0 0 0 0,0 0 0 0 0,0-1 0 0 0,0 1 0 0 0,-1-1 0 0 0,0 0 0 0 0,3-4 0 0 0,-5 7 0 0 0,1 0 0 0 0,-1 0 0 0 0,1 0 0 0 0,0 0 0 0 0,0 0 0 0 0,-1 1 0 0 0,3-2 0 0 0,9-9 0 0 0,-12 10 0 0 0,1 0 0 0 0,-1 0 0 0 0,1 1 0 0 0,-1-1 0 0 0,1 1 0 0 0,0-1 0 0 0,0 1 0 0 0,-1 0 0 0 0,1 0 0 0 0,0-1 0 0 0,0 1 0 0 0,0 1 0 0 0,1-1 0 0 0,-1 0 0 0 0,0 0 0 0 0,0 1 0 0 0,0-1 0 0 0,0 1 0 0 0,1 0 0 0 0,0 0 0 0 0,17-4 0 0 0,-16 3 0 0 0,-2 0 0 0 0,14-9 0 0 0,16-5 0 0 0,-21 10 0 0 0,3 2 0 0 0,4 1 0 0 0,-14 3 0 0 0,-1 1 0 0 0,9 2 0 0 0,3 3 0 0 0,-6-1 0 0 0,21 20 0 0 0,-21-15 0 0 0,-7-8 0 0 0,0 0 0 0 0,0 0 0 0 0,0 0 0 0 0,1 0 0 0 0,-1-1 0 0 0,1 1 0 0 0,2 1 0 0 0,-1 0 0 0 0,3 3 0 0 0,0 0 0 0 0,0 0 0 0 0,-1 1 0 0 0,0 0 0 0 0,2 3 0 0 0,-6-8 0 0 0,7 15 0 0 0,-7-12 0 0 0,-1-3 0 0 0,0 0 0 0 0,0 0 0 0 0,0 0 0 0 0,0-1 0 0 0,-1 1 0 0 0,1 0 0 0 0,-1 0 0 0 0,0 0 0 0 0,0 3 0 0 0,1 1 0 0 0,-1-4 0 0 0,0 0 0 0 0,0 0 0 0 0,0 0 0 0 0,0-1 0 0 0,-1 1 0 0 0,1 0 0 0 0,-1 0 0 0 0,1-1 0 0 0,-1 1 0 0 0,0 0 0 0 0,-1 2 0 0 0,-1 2 61 0 0,0 1-1 0 0,0-1 1 0 0,0 0 0 0 0,-1 0 0 0 0,0 0-1 0 0,-1 0 1 0 0,1-1 0 0 0,-1 1-1 0 0,-1-1 1 0 0,1 0 0 0 0,-1-1-1 0 0,0 0 1 0 0,0 0 0 0 0,-1 0-1 0 0,0 0-60 0 0,-16 9 369 0 0,0-1-1 0 0,-1-1 1 0 0,-22 7-369 0 0,28-11 32 0 0,9-5-32 0 0,1-1 0 0 0,-1 1 0 0 0,0-1 0 0 0,0 0 0 0 0,0-1 0 0 0,5 0 0 0 0,0-1 0 0 0,-1 0 0 0 0,1 0 0 0 0,0 0 0 0 0,-1 0 0 0 0,1 0 0 0 0,-1-1 0 0 0,1 0 0 0 0,0 0 0 0 0,0 0 0 0 0,0-1 0 0 0,-1 0 0 0 0,-10-7 0 0 0,2-2 0 0 0,11 7 0 0 0,1 0 0 0 0,-17-40-876 0 0,18 43 368 0 0,-1-2-72 0 0,1-1 87 0 0,-1-7-125 0 0,-1 2-2648 0 0,1 4-5265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7:08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104 335 8287 0 0,'0'0'191'0'0,"0"0"26"0"0,0 0 9 0 0,0-2-34 0 0,4-7-10 0 0,-3 4 568 0 0,1-1 0 0 0,-1 1 1 0 0,1-1-1 0 0,-1-5-750 0 0,0 4 759 0 0,-1 5 265 0 0,1-2-200 0 0,-1-1 0 0 0,1 0 0 0 0,-1 0 0 0 0,0 0 0 0 0,-1 0 0 0 0,0-3-824 0 0,0-12 808 0 0,-4-89 2880 0 0,2 95-3279 0 0,0 0 1 0 0,0-1-1 0 0,-2 2 0 0 0,1-1 1 0 0,-2 0-410 0 0,6 13 1 0 0,-11-28 1439 0 0,11 27-997 0 0,-2 4-294 0 0,1-2-148 0 0,1 0 0 0 0,-1 0 0 0 0,0 1-1 0 0,0-1 1 0 0,1 1 0 0 0,-1-1 0 0 0,0 1 0 0 0,1-1-1 0 0,-1 1 1 0 0,0-1 0 0 0,1 1 0 0 0,-1 0 0 0 0,0-1 0 0 0,1 1-1 0 0,-1 0 1 0 0,1-1 0 0 0,0 1 0 0 0,-1 0 0 0 0,1 0-1 0 0,0 0 1 0 0,-1-1 0 0 0,1 1-1 0 0,-1 3-2 0 0,0-2 2 0 0,-1 1 0 0 0,1-1 0 0 0,0 1 0 0 0,0-1 0 0 0,0 1 0 0 0,0 0 0 0 0,1 0 0 0 0,-1 0 0 0 0,1-1 0 0 0,-1 1 0 0 0,1 0 0 0 0,0 0 0 0 0,0 0 0 0 0,1 0 0 0 0,-1 0 0 0 0,1 7 0 0 0,-2-5 0 0 0,4 18 0 0 0,2 11 0 0 0,2 5 0 0 0,-2 0 0 0 0,0 36 0 0 0,-5-55 0 0 0,1 5 0 0 0,-2 1 0 0 0,0 0 0 0 0,-2-1 0 0 0,-1 1 0 0 0,-1-1 0 0 0,-5 13 0 0 0,-4 1 0 0 0,13-36 0 0 0,-6 12 0 0 0,-4-2 0 0 0,6-8 0 0 0,1-7 0 0 0,2-5 0 0 0,1 2-267 0 0,-1 0-1 0 0,1 0 1 0 0,0 0-1 0 0,0 0 1 0 0,0 0-1 0 0,1 0 268 0 0,0 2-273 0 0,0 1 0 0 0,1 0 0 0 0,-1 0-1 0 0,1 0 1 0 0,-1 0 0 0 0,1 0-1 0 0,0 0 1 0 0,0 0 0 0 0,0 0 273 0 0,0 0-139 0 0,5-11-1394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7:09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5 114 11975 0 0,'0'0'267'0'0,"0"0"42"0"0,0 0 17 0 0,0 0-28 0 0,0-1-196 0 0,-4-6-21 0 0,4 6 284 0 0,0-5 356 0 0,-1 6-577 0 0,1-1-1 0 0,0 0 1 0 0,0 1-1 0 0,0-1 1 0 0,0 0-1 0 0,0 1 1 0 0,0-1-1 0 0,1 0 1 0 0,-1 1-1 0 0,0-1 1 0 0,0 0-1 0 0,0 1 1 0 0,1-1-1 0 0,-1 0 1 0 0,0 1-1 0 0,1-1 1 0 0,-1 1-1 0 0,0-1 1 0 0,1 0-1 0 0,-1 1 1 0 0,1-1-1 0 0,-1 1 1 0 0,1-1-1 0 0,-1 1 1 0 0,1 0-1 0 0,-1-1-143 0 0,15-11 1394 0 0,-1 1 0 0 0,2 1 0 0 0,2-1-1394 0 0,15-10 1162 0 0,-32 19-1051 0 0,0 1 1 0 0,0 0-1 0 0,1 0 0 0 0,-1 0 0 0 0,0 0 0 0 0,1 1 0 0 0,-1-1 1 0 0,1 0-1 0 0,-1 1 0 0 0,1-1 0 0 0,-1 1 0 0 0,1-1 1 0 0,0 1-1 0 0,-1 0 0 0 0,1-1 0 0 0,0 1-111 0 0,-2 0 104 0 0,2 1 45 0 0,-2-1-148 0 0,1 0-1 0 0,-1 0 1 0 0,1 0-1 0 0,0 0 1 0 0,-1 0 0 0 0,1 1-1 0 0,-1-1 1 0 0,1 0-1 0 0,0 0 1 0 0,-1 1-1 0 0,1-1 1 0 0,-1 0 0 0 0,1 1-1 0 0,-1-1 1 0 0,1 0-1 0 0,-1 1 1 0 0,0-1-1 0 0,1 1 1 0 0,-1-1 0 0 0,1 1-1 0 0,-1-1 1 0 0,0 1-1 0 0,1-1 1 0 0,-1 1 0 0 0,0-1-1 0 0,0 1 1 0 0,1 0-1 0 0,-1-1 1 0 0,0 1-1 0 0,0 0 0 0 0,0 1-1 0 0,5 23 1 0 0,-4-24 0 0 0,-1 1 0 0 0,0-1 0 0 0,0 0 0 0 0,1 1 0 0 0,-1-1 0 0 0,0 1 0 0 0,-1-1 0 0 0,1 1 0 0 0,0-1 0 0 0,0 0 0 0 0,0 1 0 0 0,-1-1 0 0 0,1 0 0 0 0,-1 1 0 0 0,1-1 0 0 0,-1 0 0 0 0,0 1 0 0 0,0 0 0 0 0,-2 3 0 0 0,2-1 135 0 0,-1 1-1 0 0,1-1 1 0 0,-1 0-1 0 0,0 0 0 0 0,0 0 1 0 0,0 0-1 0 0,-1-1 1 0 0,1 1-1 0 0,-1 0 1 0 0,0-1-1 0 0,0 0 1 0 0,0 0-1 0 0,0 0 1 0 0,-2 1-135 0 0,-5 0 149 0 0,9-4-148 0 0,-1 1 0 0 0,0-1 0 0 0,1 0 0 0 0,-1 1 0 0 0,1-1 0 0 0,-1 0 0 0 0,0 0 0 0 0,1 0 0 0 0,-1 0 0 0 0,0-1 0 0 0,1 1 0 0 0,-1 0 0 0 0,0-1 0 0 0,1 1 0 0 0,-1-1 0 0 0,1 1 1 0 0,-2-2-2 0 0,-1 0-2 0 0,0 1 2 0 0,3 1 0 0 0,-1-1 0 0 0,1 1 0 0 0,0-1 0 0 0,0 0 0 0 0,0 1 0 0 0,0-1 0 0 0,-1 0 0 0 0,1 0 0 0 0,0 0 0 0 0,0 0 0 0 0,0 0 0 0 0,1 0 0 0 0,-2-1 0 0 0,-3-2 0 0 0,3 3 0 0 0,0-1 0 0 0,0-1 0 0 0,0 1 0 0 0,0 0 0 0 0,1 0 0 0 0,-1-1 0 0 0,0 1 0 0 0,1-1 0 0 0,-1-1 0 0 0,-6-13 0 0 0,8 11 0 0 0,0 2 0 0 0,0 0 0 0 0,0-1 0 0 0,0 1 0 0 0,0-1 0 0 0,1 1 0 0 0,-1-2 0 0 0,4-12 0 0 0,-1 14 0 0 0,0 2 0 0 0,5-7 0 0 0,5 7 0 0 0,-12 1 0 0 0,1 1 0 0 0,-1 0 0 0 0,1 0 0 0 0,-1 0 0 0 0,1 0 0 0 0,-1 0 0 0 0,1 0 0 0 0,-1 0 0 0 0,1 1 0 0 0,-1-1 0 0 0,0 0 0 0 0,1 1 0 0 0,-1-1 0 0 0,0 1 0 0 0,1 0 0 0 0,-1-1 0 0 0,0 1 0 0 0,1 0 0 0 0,-1 0 0 0 0,4 2 0 0 0,3 1 0 0 0,0 1 0 0 0,1 1 0 0 0,-2-1 0 0 0,1 1 0 0 0,-1 0 0 0 0,3 3 0 0 0,-9-8 0 0 0,1 0 0 0 0,-1 0 0 0 0,0 0 0 0 0,0 0 0 0 0,0 0 0 0 0,0 0 0 0 0,0 1 0 0 0,0-1 0 0 0,0 0 0 0 0,0 0 0 0 0,-1 1 0 0 0,1-1 0 0 0,0 1 0 0 0,-1-1 0 0 0,1 0 0 0 0,0 2 0 0 0,1 4 0 0 0,-2-6 0 0 0,1-1 0 0 0,0 1 0 0 0,-1 0 0 0 0,1 0 0 0 0,-1 0 0 0 0,1 0 0 0 0,-1 0 0 0 0,0 0 0 0 0,1 0 0 0 0,-1 0 0 0 0,0 0 0 0 0,0 0 0 0 0,1 0 0 0 0,-1 0 0 0 0,0 0 0 0 0,0 0 0 0 0,0 0 0 0 0,0 0 0 0 0,-1 0 0 0 0,1 1 0 0 0,0-1 0 0 0,0 0 0 0 0,-1 0 0 0 0,1 0 0 0 0,-1 2 0 0 0,1-2 0 0 0,-1 0 0 0 0,1 0 0 0 0,0-1 0 0 0,0 1 0 0 0,0 0 0 0 0,-1 0 0 0 0,1-1 0 0 0,0 1 0 0 0,-1 0 0 0 0,1 0 0 0 0,0-1 0 0 0,-1 1 0 0 0,1 0 0 0 0,-1-1 0 0 0,0 1 0 0 0,1-1 0 0 0,-1 1 0 0 0,1 0 0 0 0,-1-1 0 0 0,0 1 0 0 0,1-1 0 0 0,-1 0 0 0 0,0 1 0 0 0,0-1 0 0 0,1 0 0 0 0,-1 1 0 0 0,0-1 0 0 0,0 0 0 0 0,0 0 0 0 0,-1 1 0 0 0,0 0 0 0 0,0 0 0 0 0,0 0 0 0 0,0-1 0 0 0,-1 1 0 0 0,1-1 0 0 0,0 1 0 0 0,0-1 0 0 0,-1 0 0 0 0,1 0 0 0 0,0 0 0 0 0,-1 0 0 0 0,1 0 0 0 0,0-1 0 0 0,-2 1 0 0 0,-13-2 0 0 0,15 2-67 0 0,0 1 0 0 0,0-1 0 0 0,1-1 0 0 0,-1 1 0 0 0,0 0 0 0 0,0 0-1 0 0,1-1 1 0 0,-1 1 0 0 0,0-1 0 0 0,0 1 0 0 0,1-1 0 0 0,-1 0 0 0 0,0 1 0 0 0,1-1 0 0 0,-1 0 0 0 0,1 0-1 0 0,-1-1 68 0 0,1 1-185 0 0,0 1-1 0 0,1-1 1 0 0,-1 1-1 0 0,1-1 1 0 0,-1 1-1 0 0,0 0 1 0 0,0-1-1 0 0,1 1 1 0 0,-1 0-1 0 0,0-1 1 0 0,0 1-1 0 0,1 0 1 0 0,-1 0-1 0 0,0 0 1 0 0,0 0-1 0 0,0-1 0 0 0,0 1 186 0 0,1 0-8529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7:22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72 10135 0 0,'0'0'231'0'0,"0"0"29"0"0,0 0 19 0 0,0 0 37 0 0,0 0 125 0 0,0 0 58 0 0,0 0 11 0 0,0 0 2 0 0,0 0 0 0 0,-4-5 299 0 0,2 2 1962 0 0,2 1-2430 0 0,0 1-238 0 0,-1 1 1 0 0,1-1-1 0 0,0 1 1 0 0,-1-1 0 0 0,1 0-1 0 0,0 1 1 0 0,-1-1-1 0 0,1 1 1 0 0,-1-1-1 0 0,1 1 1 0 0,-1-1-1 0 0,1 1 1 0 0,-1-1-1 0 0,1 1 1 0 0,-1-1 0 0 0,1 1-1 0 0,-1 0 1 0 0,0-1-1 0 0,1 1 1 0 0,-1 0-1 0 0,0-1 1 0 0,1 1-1 0 0,-1 0 1 0 0,0 0 0 0 0,1 0-1 0 0,-1 0 1 0 0,0 0-1 0 0,1 0 1 0 0,-1 0-1 0 0,0 0 1 0 0,1 0-1 0 0,-1 0 1 0 0,0 0 0 0 0,0 0-1 0 0,1 0 1 0 0,-1 0-1 0 0,0 1-105 0 0,-2-1 131 0 0,-11 0 2088 0 0,17-4-1040 0 0,14-5-668 0 0,-8 5-395 0 0,0 0 1 0 0,0 1-1 0 0,0 0 0 0 0,0 1 1 0 0,1 0-1 0 0,-1 1 0 0 0,1-1 1 0 0,2 2-117 0 0,32-2 558 0 0,1 2 1 0 0,15 4-559 0 0,-36-2 0 0 0,6 2 0 0 0,0-2 0 0 0,23-2 0 0 0,-23-1 0 0 0,-11 0 0 0 0,1 0 0 0 0,8-3 0 0 0,-20 3 0 0 0,-1 2-64 0 0,-6-1-273 0 0,-1 0-138 0 0,0 0-33 0 0,0 0-4 0 0,0 0 0 0 0,0 0 0 0 0,0-10-6720 0 0,-1-1-288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7:22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21 11975 0 0,'0'0'267'0'0,"0"0"42"0"0,0 0 17 0 0,0 0-28 0 0,2-10 1642 0 0,-3 10-1447 0 0,-2-9 5285 0 0,1 7-2854 0 0,0 9-1667 0 0,0 39-1257 0 0,1-8 0 0 0,-1-7 1172 0 0,3 27-1172 0 0,0 13 860 0 0,0-1-840 0 0,2 8-24 0 0,-4-64 4 0 0,0-2 0 0 0,0-1 0 0 0,-2-4 0 0 0,0-9 0 0 0,-1-4 0 0 0,-3-13-4203 0 0,7 17 2670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7:31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94 220 8287 0 0,'0'0'191'0'0,"0"0"26"0"0,0 0 9 0 0,0 0 42 0 0,1-2 158 0 0,9-31 3142 0 0,17-22 624 0 0,-27 52-4091 0 0,1 0 0 0 0,0 1 0 0 0,0-1 0 0 0,1 0 0 0 0,-1 0 0 0 0,1 1-1 0 0,-1-1 1 0 0,1 0 0 0 0,0 1 0 0 0,0 0 0 0 0,0-1 0 0 0,2-1-101 0 0,7-9 672 0 0,-8 6-553 0 0,1 1-77 0 0,15-22-38 0 0,-14 21-2 0 0,-3 5 6 0 0,0 0-1 0 0,-1 0 1 0 0,1 0 0 0 0,-1 0 0 0 0,1-1 0 0 0,-1 1 0 0 0,0-1-1 0 0,0 1 1 0 0,1-3-8 0 0,-1 2 62 0 0,0-1 978 0 0,-8 6 73 0 0,-9 4-1352 0 0,14-5 239 0 0,0-1 0 0 0,1 1 0 0 0,-1-1 0 0 0,0 1 0 0 0,1-1 0 0 0,-1 1 0 0 0,1 0 0 0 0,-1 0 0 0 0,1 0 0 0 0,-1 0 0 0 0,1 0 0 0 0,0 0 0 0 0,0 0 0 0 0,-1 0 0 0 0,1 1 0 0 0,0 0 0 0 0,-6 5 0 0 0,3-5 145 0 0,0 1 0 0 0,0 0 0 0 0,0 0-1 0 0,0 1 1 0 0,0-1 0 0 0,1 1 0 0 0,-1 0 0 0 0,1 0 0 0 0,0 0-1 0 0,0 0 1 0 0,1 0 0 0 0,-1 1 0 0 0,1 0-145 0 0,-16 29 128 0 0,1-4-116 0 0,1 2 1 0 0,2 0-1 0 0,-9 28-12 0 0,16-29 0 0 0,1 1 0 0 0,2 0 0 0 0,1 0 0 0 0,1 21 0 0 0,2-53 0 0 0,1 21 0 0 0,0-1 0 0 0,1 0 0 0 0,3 11 0 0 0,-4-28 0 0 0,1 10 0 0 0,1 1 0 0 0,0-1 0 0 0,1 0 0 0 0,1 0 0 0 0,0 0 0 0 0,0 0 0 0 0,7 10 0 0 0,-5-13 0 0 0,-1 0 0 0 0,-6-11 0 0 0,0 1 0 0 0,0 0 0 0 0,0 0 0 0 0,0 0 0 0 0,0 0 0 0 0,0 0 0 0 0,0 0 0 0 0,0 0 0 0 0,0-1 0 0 0,0 1 0 0 0,0 0 0 0 0,0 0 0 0 0,0 0 0 0 0,0 0 0 0 0,0 0 0 0 0,0 0 0 0 0,0 0 0 0 0,0 0 0 0 0,0-1 0 0 0,0 1 0 0 0,1 0 0 0 0,-1 0 0 0 0,0 0 0 0 0,0 0 0 0 0,0 0 0 0 0,0 0 0 0 0,0 0 0 0 0,0 0 0 0 0,0 0 0 0 0,0 0 0 0 0,1 0 0 0 0,-1 0 0 0 0,0 0 0 0 0,0 0 0 0 0,0 0 0 0 0,0 0 0 0 0,0 0 0 0 0,0 0 0 0 0,0 0 0 0 0,0 0 0 0 0,1 0 0 0 0,-1 0 0 0 0,0 0 0 0 0,0 0 0 0 0,0 0 0 0 0,0 0 0 0 0,0 0 0 0 0,0 0 0 0 0,0 0 0 0 0,1 0 0 0 0,-1 0 0 0 0,0 0 0 0 0,0 0 0 0 0,0 0 0 0 0,0 0 0 0 0,0 1 0 0 0,0-1 0 0 0,0-4 0 0 0,0 1 0 0 0,0-1 0 0 0,-1 0 0 0 0,0 1 0 0 0,1-1 0 0 0,-2-1 0 0 0,-2-6 0 0 0,-22-37-4202 0 0,26 46 2668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7:31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8287 0 0,'0'0'382'0'0,"0"0"-8"0"0,1-2-240 0 0,11-19 891 0 0,-1-1 3876 0 0,-11 22-4689 0 0,0-1-1 0 0,0 1 0 0 0,0 0 0 0 0,0-1 0 0 0,1 1 1 0 0,-1 0-1 0 0,0-1 0 0 0,0 1 0 0 0,0 0 1 0 0,0-1-1 0 0,0 1 0 0 0,0 0 0 0 0,1 0 1 0 0,-1-1-1 0 0,0 1 0 0 0,0 0 0 0 0,0 0 0 0 0,1-1 1 0 0,-1 1-1 0 0,0 0 0 0 0,0 0 0 0 0,1 0 1 0 0,-1-1-1 0 0,0 1 0 0 0,0 0 0 0 0,1 0 1 0 0,-1 0-1 0 0,0 0 0 0 0,1 0 0 0 0,-1-1 1 0 0,1 1-212 0 0,3 9 1772 0 0,0 19-1693 0 0,-1 13-61 0 0,-2 9-18 0 0,-1 2-2 0 0,4 19 2 0 0,-2-41 0 0 0,-1-19 190 0 0,0-18-260 0 0,1-6-1675 0 0,-1 11-207 0 0,0-1-80 0 0,4-12-15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7:32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0,'0'0'315'0'0,"0"0"45"0"0,0 0 21 0 0,0 0-49 0 0,0 0-81 0 0,0 0 481 0 0,0 0 237 0 0,0 0 45 0 0,0 0-61 0 0,2 0-288 0 0,59 7 2443 0 0,-59-7-2596 0 0,-2 0 0 0 0,0 0 0 0 0,3 0 0 0 0,15 3-389 0 0,0 0 1 0 0,1-2-1 0 0,-1 0 0 0 0,1-1 0 0 0,2-1-123 0 0,-6 0 0 0 0,0 0 0 0 0,0 1 0 0 0,0 1 0 0 0,0 0 0 0 0,1 1 0 0 0,-3 2 0 0 0,1-1 0 0 0,-2-4 0 0 0,0-4 0 0 0,-3-3 0 0 0,-3 1-201 0 0,-5 5-850 0 0,-1 2-385 0 0,0 0-1273 0 0,0 0-4798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7:33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7 10135 0 0,'0'0'464'0'0,"2"-1"-9"0"0,4-4-87 0 0,-4 4 728 0 0,-2 1 353 0 0,0 0 73 0 0,0 0-57 0 0,0 0-288 0 0,0 0-121 0 0,-2 12 928 0 0,-30 119-414 0 0,18-76-628 0 0,1 0 0 0 0,3 1 0 0 0,2 8-942 0 0,-16 145 0 0 0,22-198 0 0 0,2-1 0 0 0,-1 1 0 0 0,2 0 0 0 0,-1-1 0 0 0,1 1 0 0 0,3 10 0 0 0,1-5 0 0 0,-4-14 0 0 0,7 14 0 0 0,-2-9 0 0 0,-5-7 0 0 0,-1 0 0 0 0,0 0 0 0 0,1 0 0 0 0,-1-1 0 0 0,0 1 0 0 0,0 0 0 0 0,1 0 0 0 0,-1-1 0 0 0,0 1 0 0 0,0 0 0 0 0,1 0 0 0 0,-1-1 0 0 0,0 1 0 0 0,0 0 0 0 0,0-1 0 0 0,0 1 0 0 0,1 0 0 0 0,-1-1 0 0 0,0 1 0 0 0,0 0 0 0 0,0-1 0 0 0,0 1 0 0 0,0-1 0 0 0,0 1 0 0 0,0-1 0 0 0,0-4 0 0 0,0-1 0 0 0,0 0 0 0 0,-1 1 0 0 0,1-1 0 0 0,-1 1 0 0 0,-1-1 0 0 0,0-2 0 0 0,0 1 0 0 0,1 0 0 0 0,-1 0 0 0 0,1 0 0 0 0,0-5 0 0 0,1-1 22 0 0,0-40 991 0 0,2 0 0 0 0,8-49-1013 0 0,8 42 0 0 0,5-30 0 0 0,-15 63 0 0 0,-4 18 0 0 0,0 0 0 0 0,1 1 0 0 0,0-1 0 0 0,0 1 0 0 0,1 0 0 0 0,0 1 0 0 0,0-1 0 0 0,1 1 0 0 0,0 0 0 0 0,5-3 0 0 0,8-4 0 0 0,-17 11 0 0 0,1-1 0 0 0,13-4 0 0 0,-3 5 0 0 0,1 0 0 0 0,1 5 0 0 0,0 2 0 0 0,-13-2 0 0 0,1 0 0 0 0,0 1 0 0 0,0-1 0 0 0,-1 1 0 0 0,1-1 0 0 0,-1 1 0 0 0,0 0 0 0 0,0 0 0 0 0,0 1 0 0 0,0-1 0 0 0,-1 1 0 0 0,3 2 0 0 0,-1 2 0 0 0,0-1 0 0 0,0 1 0 0 0,-1 0 0 0 0,0 0 0 0 0,2 8 0 0 0,-1-2 0 0 0,-2-6 0 0 0,0 0 0 0 0,0 0 0 0 0,-1 0 0 0 0,1 4 0 0 0,-1-1 0 0 0,0-7 0 0 0,0 1 0 0 0,-1-1 0 0 0,0 1 0 0 0,0 0 0 0 0,0-1 0 0 0,-1 4 0 0 0,0 2 0 0 0,0-1 0 0 0,-1 1 0 0 0,0-1 0 0 0,-1 0 0 0 0,-2 4 0 0 0,4-9 0 0 0,0-1 0 0 0,0 0 0 0 0,-1 1 0 0 0,0-1 0 0 0,0 0 0 0 0,0 1 0 0 0,-8 4 0 0 0,4-5 0 0 0,-2 3 0 0 0,-1-1 0 0 0,0 0 0 0 0,0 0 0 0 0,0-1 0 0 0,-1 0 0 0 0,1-1 0 0 0,-7 2 0 0 0,13-4-47 0 0,0 0-1 0 0,-1 0 1 0 0,1 0 0 0 0,0 0-1 0 0,-1-1 1 0 0,1 1 0 0 0,-1-1-1 0 0,1 0 1 0 0,-3 0 47 0 0,-2 0-403 0 0,6 0 236 0 0,0 0 1 0 0,0 0-1 0 0,0-1 0 0 0,1 1 1 0 0,-1 0-1 0 0,0-1 1 0 0,0 1-1 0 0,1-1 0 0 0,-1 1 1 0 0,0-1-1 0 0,1 0 1 0 0,-1 0-1 0 0,0 0 167 0 0,-12-9-6740 0 0,14 10 6739 0 0,-11-10-7711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7:33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 13823 0 0,'0'0'315'0'0,"-1"-7"156"0"0,3 5 8078 0 0,9 4-8245 0 0,-4-1-80 0 0,1 0 1 0 0,0 1-1 0 0,0 0 1 0 0,-1 1-1 0 0,1 0 1 0 0,-1 0-1 0 0,0 0 1 0 0,0 1-1 0 0,6 4-224 0 0,-3-2 85 0 0,-6-4-84 0 0,0 1 0 0 0,0-1-1 0 0,0 1 1 0 0,-1 0 0 0 0,1 0-1 0 0,-1 0 1 0 0,0 1 0 0 0,0-1-1 0 0,2 2 0 0 0,0 2 66 0 0,0 0 121 0 0,0 0 0 0 0,-1 1 0 0 0,0 0 0 0 0,0-1 1 0 0,0 1-1 0 0,-1 1 0 0 0,-1-1 0 0 0,1 0 0 0 0,-1 1-187 0 0,6 18 292 0 0,-3-12-292 0 0,-1 0 0 0 0,-1 1 0 0 0,-1-1 0 0 0,0 1 0 0 0,0 9 0 0 0,-2 25 0 0 0,-2 6 0 0 0,0-19 0 0 0,2-24 0 0 0,-1 0 0 0 0,-1-1 0 0 0,0 1 0 0 0,-1-1 0 0 0,-1 1 0 0 0,1-1 0 0 0,-2 0 0 0 0,0 0 0 0 0,-5 8 0 0 0,7-13 0 0 0,-2 0 0 0 0,1 0 0 0 0,-1 0 0 0 0,0 0 0 0 0,0-1 0 0 0,-1 0 0 0 0,1 0 0 0 0,-1-1 0 0 0,-1 1 0 0 0,1-1 0 0 0,-1 0 0 0 0,0-1 0 0 0,0 0 0 0 0,-5 2 0 0 0,9-5-135 0 0,1-1-1 0 0,-1 1 0 0 0,1-1 1 0 0,-1 0-1 0 0,1 0 1 0 0,-1 0-1 0 0,1 0 1 0 0,-1 0-1 0 0,0-1 0 0 0,1 1 1 0 0,-1-1-1 0 0,1 1 1 0 0,0-1-1 0 0,-1 0 1 0 0,1 0-1 0 0,0 0 0 0 0,-1 0 1 0 0,1-1-1 0 0,0 1 1 0 0,0-1-1 0 0,0 1 1 0 0,0-1-1 0 0,0 0 0 0 0,0 1 1 0 0,1-1-1 0 0,-1 0 1 0 0,0 0-1 0 0,1 0 1 0 0,0-1-1 0 0,-1 1 0 0 0,0-2 136 0 0,-1-13-1533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4:11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303 609 6447 0 0,'0'0'142'0'0,"0"0"22"0"0,0 0 13 0 0,0-14 12 0 0,3 0 216 0 0,2-17 2694 0 0,-5 29-2587 0 0,0 2 0 0 0,-4-23 3968 0 0,4 20-3464 0 0,0 2-900 0 0,-1 0 0 0 0,1-1 0 0 0,-1 1-1 0 0,1-1 1 0 0,-1 1 0 0 0,1 0 0 0 0,-1-1 0 0 0,0 1-1 0 0,0 0 1 0 0,1 0 0 0 0,-1-1 0 0 0,0 1 0 0 0,0 0-1 0 0,0 0 1 0 0,0 0 0 0 0,-1 0 0 0 0,1 0 0 0 0,0 0-116 0 0,-5-4 267 0 0,4 4-136 0 0,0-1 1 0 0,-1 1-1 0 0,1 0 0 0 0,-1-1 0 0 0,1 1 0 0 0,-1 1 0 0 0,0-1 1 0 0,1 0-1 0 0,-1 1 0 0 0,0-1 0 0 0,0 1 0 0 0,0 0-131 0 0,-3-1 237 0 0,-2 0-126 0 0,0 1-1 0 0,0-1 1 0 0,0 2 0 0 0,0-1 0 0 0,0 1 0 0 0,0 1 0 0 0,0-1-1 0 0,0 1 1 0 0,1 1 0 0 0,-1-1 0 0 0,1 1 0 0 0,-1 1 0 0 0,1-1-1 0 0,0 1 1 0 0,0 0 0 0 0,0 1 0 0 0,0 0-111 0 0,-2 3 30 0 0,-1-1 0 0 0,1 2 0 0 0,0-1 0 0 0,1 1 0 0 0,0 1-1 0 0,0-1 1 0 0,1 1 0 0 0,1 0 0 0 0,-1 1 0 0 0,2 0 0 0 0,-1 0-30 0 0,3-3 0 0 0,0 1 0 0 0,0 0 0 0 0,1-1 0 0 0,0 1 0 0 0,1 0 0 0 0,-1 0 0 0 0,2 0 0 0 0,-1 0 0 0 0,1 0 0 0 0,1 4 0 0 0,0-7 0 0 0,-1-1 0 0 0,1 0 0 0 0,1 1 0 0 0,-1-1 0 0 0,1 0 0 0 0,0 0 0 0 0,0 0 0 0 0,0 0 0 0 0,1 0 0 0 0,-1 0 0 0 0,1-1 0 0 0,1 1 0 0 0,-1-1 0 0 0,0 0 0 0 0,1 0 0 0 0,0 0 0 0 0,4 3 0 0 0,-5-5 0 0 0,-1 0 0 0 0,1-1 0 0 0,0 0 0 0 0,0 1 0 0 0,-1-1 0 0 0,1 0 0 0 0,0 0 0 0 0,0 0 0 0 0,0-1 0 0 0,0 1 0 0 0,1-1 0 0 0,-1 0 0 0 0,0 1 0 0 0,0-2 0 0 0,0 1 0 0 0,0 0 0 0 0,0 0 0 0 0,0-1 0 0 0,0 0 0 0 0,0 1 0 0 0,0-1 0 0 0,0-1 0 0 0,0 1 0 0 0,10-5 0 0 0,-1 0 0 0 0,0 0 0 0 0,0-2 0 0 0,7-5 0 0 0,-2 2 0 0 0,-6 3 0 0 0,0-1 0 0 0,-1 1 0 0 0,0-2 0 0 0,0 1 0 0 0,-1-2 0 0 0,0 1 0 0 0,-1-1 0 0 0,5-8 0 0 0,29-42 0 0 0,-3-3 0 0 0,24-52 0 0 0,-47 80 360 0 0,-1 0 0 0 0,-2-2 0 0 0,-1 1 0 0 0,5-36-360 0 0,-12 45 152 0 0,7-29 304 0 0,3-57-456 0 0,-17 94 0 0 0,2 20 0 0 0,0 0 0 0 0,-1 0 0 0 0,1 0 0 0 0,0-1 0 0 0,0 1 0 0 0,0 0 0 0 0,0 0 0 0 0,0-1 0 0 0,0 1 0 0 0,0 0 0 0 0,0 0 0 0 0,0 0 0 0 0,0-1 0 0 0,-1 1 0 0 0,1 0 0 0 0,0 0 0 0 0,0 0 0 0 0,0 0 0 0 0,0-1 0 0 0,0 1 0 0 0,-1 0 0 0 0,1 0 0 0 0,0 0 0 0 0,0 0 0 0 0,0 0 0 0 0,-1 0 0 0 0,1-1 0 0 0,0 1 0 0 0,0 0 0 0 0,-1 0 0 0 0,1 0 0 0 0,0 0 0 0 0,0 0 0 0 0,0 0 0 0 0,-1 0 0 0 0,1 0 0 0 0,0 0 0 0 0,0 0 0 0 0,-1 0 0 0 0,1 0 0 0 0,0 0 0 0 0,0 0 0 0 0,-1 0 0 0 0,1 0 0 0 0,0 1 0 0 0,0-1 0 0 0,0 0 0 0 0,-1 0 0 0 0,1 0 0 0 0,-8 6 0 0 0,7-5 0 0 0,-8 7 0 0 0,0 1 0 0 0,0 0 0 0 0,1 0 0 0 0,0 1 0 0 0,-3 6 0 0 0,-32 55 0 0 0,35-59 0 0 0,-13 28 0 0 0,2 2 0 0 0,1 0 0 0 0,3 1 0 0 0,-5 22 0 0 0,11-26 0 0 0,1 1 0 0 0,3 0 0 0 0,1 0 0 0 0,2 0 0 0 0,1 9 0 0 0,1-44 0 0 0,0-1 0 0 0,1 1 0 0 0,-1-1 0 0 0,1 0 0 0 0,0 1 0 0 0,0-1 0 0 0,1 2 0 0 0,-2-4 0 0 0,1 0 0 0 0,0 0 0 0 0,0-1 0 0 0,0 1 0 0 0,0-1 0 0 0,0 1 0 0 0,0-1 0 0 0,1 1 0 0 0,-1-1 0 0 0,0 0 0 0 0,1 1 0 0 0,-1-1 0 0 0,1 0 0 0 0,0 0 0 0 0,-1 0 0 0 0,1 0 0 0 0,0-1 0 0 0,-1 1 0 0 0,2 0 0 0 0,4 2-228 0 0,0-1-1 0 0,0 0 0 0 0,0-1 1 0 0,0 1-1 0 0,1-1 1 0 0,-1 0-1 0 0,1-1 0 0 0,-1 0 1 0 0,1 0-1 0 0,-1-1 1 0 0,0 0-1 0 0,1 0 1 0 0,-1-1-1 0 0,0 1 0 0 0,0-2 1 0 0,4-1 228 0 0,21-8-5517 0 0,0-1-1565 0 0</inkml:trace>
  <inkml:trace contextRef="#ctx0" brushRef="#br0" timeOffset="1">849 555 13823 0 0,'1'-2'315'0'0,"34"-33"870"0"0,-25 20-1055 0 0,-10 8 1081 0 0,0 4-712 0 0,0 1-363 0 0,0 1 1 0 0,0 0-1 0 0,0-1 0 0 0,-1 1 0 0 0,1 0 0 0 0,0-1 0 0 0,-1 1 0 0 0,1 0 1 0 0,-1-1-1 0 0,1 1 0 0 0,-1 0 0 0 0,0 0 0 0 0,1-1 0 0 0,-1 1 0 0 0,0 0 1 0 0,0 0-1 0 0,0 0 0 0 0,0 0 0 0 0,0 0 0 0 0,0 0 0 0 0,0 0 0 0 0,0 1 1 0 0,0-1-1 0 0,0 0 0 0 0,-1 1 0 0 0,1-1 0 0 0,0 0 0 0 0,-1 1 0 0 0,1 0 1 0 0,0-1-1 0 0,-1 1 0 0 0,1 0 0 0 0,0 0 0 0 0,-1-1-136 0 0,-2 1 194 0 0,0 0 0 0 0,1-1 0 0 0,-1 1 1 0 0,0 1-1 0 0,0-1 0 0 0,0 0 0 0 0,1 1 0 0 0,-1 0 0 0 0,0 0 0 0 0,1 0 0 0 0,-3 1-194 0 0,-6 5 95 0 0,0 0 0 0 0,0 0 0 0 0,1 1-1 0 0,-1 1 1 0 0,2 0 0 0 0,-1 0 0 0 0,2 1 0 0 0,-1 0-1 0 0,1 1 1 0 0,-3 6-95 0 0,1-1 99 0 0,0 0 0 0 0,2 1 0 0 0,0 1 0 0 0,1 0-1 0 0,1 0 1 0 0,0 0 0 0 0,0 5-99 0 0,3-6 0 0 0,0 0 0 0 0,1 0 0 0 0,0 0 0 0 0,1 10 0 0 0,2-21 0 0 0,0 1 0 0 0,0 0 0 0 0,1-1 0 0 0,0 1 0 0 0,0-1 0 0 0,1 1 0 0 0,0-1 0 0 0,0 1 0 0 0,0-1 0 0 0,0 0 0 0 0,1 0 0 0 0,0 0 0 0 0,2 2 0 0 0,-3-6 0 0 0,-1 0 0 0 0,1 0 0 0 0,0 0 0 0 0,0 0 0 0 0,0 0 0 0 0,0 0 0 0 0,0 0 0 0 0,0-1 0 0 0,0 1 0 0 0,1-1 0 0 0,-1 0 0 0 0,0 1 0 0 0,1-1 0 0 0,-1 0 0 0 0,1-1 0 0 0,-1 1 0 0 0,3 0 0 0 0,-1 0 0 0 0,0-1 0 0 0,0 0 0 0 0,1 0 0 0 0,-1 0 0 0 0,0 0 0 0 0,0-1 0 0 0,0 0 0 0 0,1 0 0 0 0,-1 0 0 0 0,3-1 0 0 0,5-4 0 0 0,0 1 0 0 0,0-2 0 0 0,-1 1 0 0 0,0-2 0 0 0,0 0 0 0 0,7-6 0 0 0,1-3 0 0 0,-1 0 0 0 0,-1-1 0 0 0,-1-1 0 0 0,0-2 0 0 0,56-83 0 0 0,-50 71 0 0 0,15-27 0 0 0,-2-2 0 0 0,2-13 0 0 0,-24 47 74 0 0,-2 0 0 0 0,-1 0-1 0 0,-1-1 1 0 0,-1 0 0 0 0,-2-1 0 0 0,-1-2-74 0 0,-4 26 131 0 0,-1-1 0 0 0,0 1 0 0 0,0-1 1 0 0,-1 1-1 0 0,1-1 0 0 0,-1 1 0 0 0,-2-7-131 0 0,2 12 35 0 0,1-1-1 0 0,-1 0 0 0 0,0 1 0 0 0,1-1 1 0 0,-1 1-1 0 0,0-1 0 0 0,0 1 0 0 0,0-1 1 0 0,0 1-1 0 0,0 0 0 0 0,0 0 0 0 0,0-1 1 0 0,-1 1-1 0 0,0-1-34 0 0,1 2 8 0 0,0-1 1 0 0,0 1 0 0 0,0 0-1 0 0,0-1 1 0 0,0 1 0 0 0,0 0-1 0 0,0 0 1 0 0,-1 0-1 0 0,1-1 1 0 0,0 1 0 0 0,0 0-1 0 0,0 1 1 0 0,0-1 0 0 0,0 0-1 0 0,0 0 1 0 0,0 0 0 0 0,-1 1-1 0 0,1-1 1 0 0,0 0 0 0 0,0 1-1 0 0,0-1 1 0 0,0 1-1 0 0,0-1 1 0 0,0 1-9 0 0,-5 3 0 0 0,1 0 0 0 0,-1 0 0 0 0,0 0 0 0 0,1 1 0 0 0,0 0 0 0 0,0 0 0 0 0,1 0 0 0 0,0 1 0 0 0,-1-1 0 0 0,2 1 0 0 0,-1 0 0 0 0,1 0 0 0 0,-2 4 0 0 0,-5 14 0 0 0,1 1 0 0 0,1-1 0 0 0,1 3 0 0 0,-1 0 0 0 0,0 4 0 0 0,0 1 0 0 0,3-1 0 0 0,0 1 0 0 0,1 16 0 0 0,-2 25 0 0 0,2-24 0 0 0,1 7 0 0 0,3-39 0 0 0,0-7 0 0 0,0 1 0 0 0,0 0 0 0 0,1 0 0 0 0,2 8 0 0 0,-2-16 0 0 0,-1-1 0 0 0,1 1 0 0 0,0 0 0 0 0,0 0 0 0 0,1 0 0 0 0,-1-1 0 0 0,1 1 0 0 0,-1-1 0 0 0,1 1 0 0 0,0-1 0 0 0,0 0 0 0 0,0 1 0 0 0,0-1 0 0 0,0 0 0 0 0,0 0 0 0 0,1-1 0 0 0,-1 1 0 0 0,1 0 0 0 0,0 0 0 0 0,1-1 0 0 0,0 0 0 0 0,0 0 0 0 0,0 0 0 0 0,0 0 0 0 0,0 0 0 0 0,0-1 0 0 0,0 0 0 0 0,0 1 0 0 0,0-2 0 0 0,1 1 0 0 0,-1 0 0 0 0,0-1 0 0 0,1 0 0 0 0,4-1 0 0 0,0 0 0 0 0,0-1 0 0 0,-1 0 0 0 0,1 0 0 0 0,3-2 0 0 0,0-2 0 0 0,0-1 0 0 0,0 0 0 0 0,-1 0 0 0 0,-1-1 0 0 0,1-1 0 0 0,-1 1 0 0 0,7-11 0 0 0,10-14 0 0 0,18-32 0 0 0,-16 22 0 0 0,7-11 0 0 0,-30 41 0 0 0,-12 25 0 0 0,-14 35 0 0 0,7-3 0 0 0,1 1 0 0 0,2 3 0 0 0,7-28 0 0 0,0 1 0 0 0,1-1 0 0 0,1 1 0 0 0,1-1 0 0 0,1 1 0 0 0,1 1 0 0 0,-2-17-79 0 0,1-1-1 0 0,0 1 0 0 0,0 0 1 0 0,0 0-1 0 0,0-1 1 0 0,1 1-1 0 0,-1-1 1 0 0,1 1-1 0 0,0-1 0 0 0,0 0 1 0 0,0 0-1 0 0,0 0 1 0 0,0 0-1 0 0,1 0 1 0 0,0 0-1 0 0,0 0 80 0 0,-1-2-79 0 0,0 1 0 0 0,0-1 0 0 0,0 0-1 0 0,0 0 1 0 0,0 0 0 0 0,0 0 0 0 0,1 0 0 0 0,-1-1 0 0 0,0 1 0 0 0,0-1-1 0 0,1 1 1 0 0,-1-1 0 0 0,0 0 0 0 0,1 0 0 0 0,-1 0 0 0 0,1 0-1 0 0,-1 0 1 0 0,0-1 0 0 0,1 1 0 0 0,-1-1 0 0 0,0 0 0 0 0,0 1-1 0 0,1-1 1 0 0,-1 0 0 0 0,2-1 79 0 0,2-2-749 0 0,1 1-1 0 0,-1-1 1 0 0,0 0 0 0 0,4-4 749 0 0,10-10-1535 0 0</inkml:trace>
  <inkml:trace contextRef="#ctx0" brushRef="#br0" timeOffset="2">1460 208 21191 0 0,'-4'-2'426'0'0,"-1"0"-1"0"0,0 0 0 0 0,1 0 0 0 0,0 0 1 0 0,-4-3-426 0 0,7 4 12 0 0,1 0 0 0 0,-1 0 1 0 0,1 0-1 0 0,-1 0 0 0 0,1 0 1 0 0,0 0-1 0 0,-1 0 0 0 0,1 0 0 0 0,0 0 1 0 0,0 0-1 0 0,0 0 0 0 0,-1 0 1 0 0,1 0-1 0 0,0 0 0 0 0,1 0-12 0 0,-1-1 17 0 0,-1 0-17 0 0,1 1 0 0 0,0 0 0 0 0,0 0 0 0 0,0 0 0 0 0,0 0 0 0 0,0-1 0 0 0,0 1 0 0 0,0 0 0 0 0,0 0 0 0 0,1 0 0 0 0,-1 0 0 0 0,0-1 0 0 0,1 1 0 0 0,-1 0 0 0 0,0 0 0 0 0,1 0 0 0 0,0 0 0 0 0,-1 0 0 0 0,3-3 0 0 0,-2 2 8 0 0,0-1 1 0 0,1 1-1 0 0,-1-1 0 0 0,1 1 0 0 0,0 0 0 0 0,-1 0 1 0 0,1-1-1 0 0,0 1 0 0 0,1 1 0 0 0,-1-1 1 0 0,0 0-9 0 0,28-18-920 0 0,-27 18 497 0 0,21-11-3585 0 0,-7 7-2812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6:21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88 178 11975 0 0,'0'0'267'0'0,"0"0"42"0"0,0-3 17 0 0,0-2-178 0 0,-6-30 114 0 0,-5-37 5258 0 0,10 70-5008 0 0,1 2 0 0 0,0 0 0 0 0,0 0 0 0 0,0 0 0 0 0,0 0 0 0 0,0 0 0 0 0,0 0 0 0 0,0 0-68 0 0,-20 58 659 0 0,10 7-545 0 0,3 0 1 0 0,1 46-559 0 0,6-62 0 0 0,4 21 0 0 0,-3-45 0 0 0,0-12 0 0 0,1-1-64 0 0,-2-10-273 0 0,0-2-138 0 0,0 0-33 0 0,0 0 65 0 0,10-26 278 0 0,-3-27 165 0 0,-2-1 0 0 0,-2 0 0 0 0,-2-12 0 0 0,0-1 0 0 0,0 44 0 0 0,0 11 0 0 0,-1 0 0 0 0,1 0 0 0 0,-2-1 0 0 0,0 1 0 0 0,0 0 0 0 0,-1 0 0 0 0,-1 0 0 0 0,-2-5 0 0 0,0 7 0 0 0,-16-2 0 0 0,7 6 0 0 0,9 7 0 0 0,3-1 0 0 0,-2 2 0 0 0,6 0 0 0 0,6 1 0 0 0,0-3 0 0 0,-1 0 0 0 0,0 0 0 0 0,0-1 0 0 0,0 0 0 0 0,0-1 0 0 0,0 1 0 0 0,0-1 0 0 0,0-1 0 0 0,0 1 0 0 0,3-3 0 0 0,2 0 0 0 0,0 1 0 0 0,0 1 0 0 0,0-1 0 0 0,46-6 0 0 0,19 0 0 0 0,-63 10 64 0 0,-12 0 273 0 0,-2 0 138 0 0,2 2 33 0 0,0 3-401 0 0,0-3-76 0 0,-1 0 0 0 0,1 1 1 0 0,-1-1-1 0 0,0 1 0 0 0,0 0 1 0 0,0-1-1 0 0,0 1 0 0 0,0 0 1 0 0,0-1-1 0 0,-1 1 0 0 0,0 0 1 0 0,1 0-1 0 0,-1 0 0 0 0,0-1 1 0 0,0 1-1 0 0,-1 2-31 0 0,-8 31 0 0 0,-6 13 0 0 0,5-19 0 0 0,2 1 0 0 0,-1 7 0 0 0,-1 11 0 0 0,5-27 0 0 0,0 0 0 0 0,0 19 0 0 0,5-34 0 0 0,-1 0 0 0 0,2 0 0 0 0,-1 0 0 0 0,1 0 0 0 0,0 0 0 0 0,0 0 0 0 0,1-1 0 0 0,0 1 0 0 0,0 0 0 0 0,0-1 0 0 0,2 2 0 0 0,32 73 0 0 0,-36-79-71 0 0,1-1 0 0 0,0 1 0 0 0,0-1-1 0 0,-1 1 1 0 0,1 0 0 0 0,0-1 0 0 0,-1 1 0 0 0,0 0-1 0 0,1-1 1 0 0,-1 1 0 0 0,0 0 0 0 0,0 0 0 0 0,0-1-1 0 0,0 1 1 0 0,0 0 0 0 0,-1 1 71 0 0,1-3-33 0 0,0 1 0 0 0,0-1 1 0 0,0 1-1 0 0,0-1 0 0 0,0 0 1 0 0,0 1-1 0 0,0-1 0 0 0,0 1 0 0 0,0-1 1 0 0,0 0-1 0 0,0 1 0 0 0,0-1 0 0 0,0 1 1 0 0,0-1-1 0 0,0 0 0 0 0,0 1 0 0 0,0-1 1 0 0,1 0-1 0 0,-1 1 0 0 0,0-1 0 0 0,0 1 33 0 0,-11 0-165 0 0,7-2 132 0 0,0 1 1 0 0,1-1-1 0 0,-1 1 0 0 0,1-1 0 0 0,-1 0 0 0 0,1-1 1 0 0,-1 1-1 0 0,1-1 0 0 0,0 1 0 0 0,0-1 0 0 0,-1 0 1 0 0,1 0-1 0 0,1 0 0 0 0,-1-1 0 0 0,0 1 0 0 0,0-1 1 0 0,1 1-1 0 0,-1-1 33 0 0,-7-10-727 0 0,0 0 1 0 0,0-1-1 0 0,-3-7 727 0 0,-2-3-718 0 0,3 5 404 0 0,2 0 1 0 0,-7-16 313 0 0,-7-14-1421 0 0,23 47 979 0 0,-2 2 292 0 0,1-1 132 0 0,-2 0 17 0 0,-14 2 4 0 0,9 2 61 0 0,7-2 274 0 0,2-1 136 0 0,0 2-425 0 0,1-1-1 0 0,-1 1 1 0 0,1 0-1 0 0,-1-1 1 0 0,1 1-1 0 0,0 0 1 0 0,0-1 0 0 0,0 1-1 0 0,0-1 1 0 0,0 1-1 0 0,0-1 1 0 0,1 0-1 0 0,-1 0 1 0 0,0 1-1 0 0,1-1 1 0 0,-1 0-1 0 0,0 0 1 0 0,1 0-1 0 0,0 0 1 0 0,-1 0 0 0 0,1-1-1 0 0,-1 1 1 0 0,1 0-1 0 0,0-1 1 0 0,0 1-49 0 0,3 0-14 0 0,1 1 0 0 0,0-1 0 0 0,-1 0 0 0 0,1-1 0 0 0,0 1 0 0 0,-1-1 0 0 0,3 0 14 0 0,111-6 0 0 0,-73 3-338 0 0,-29 1-4668 0 0,-15 2-1042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7:36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32 253 4607 0 0,'0'0'102'0'0,"-1"-5"20"0"0,-3-15 6 0 0,3 15 51 0 0,1 5 213 0 0,0 0 96 0 0,0 0 21 0 0,0 0 3 0 0,0 0 0 0 0,0 0 0 0 0,0 0 0 0 0,1 0-325 0 0,-1 0-1 0 0,1 1 0 0 0,-1-1 0 0 0,1 0 0 0 0,-1 0 0 0 0,1 0 1 0 0,-1 0-1 0 0,1 0 0 0 0,-1 0 0 0 0,1 0 0 0 0,-1 0 1 0 0,1 0-1 0 0,0 0 0 0 0,-1 0 0 0 0,1 0 0 0 0,-1 0 0 0 0,1 0 1 0 0,-1-1-1 0 0,1 1 0 0 0,-1 0 0 0 0,1 0 0 0 0,-1-1 0 0 0,1 1 1 0 0,-1 0-1 0 0,1 0 0 0 0,-1-1 0 0 0,0 1 0 0 0,1-1 1 0 0,-1 1-1 0 0,0 0 0 0 0,1-1 0 0 0,-1 1 0 0 0,0-1-186 0 0,2-7 910 0 0,0-1 0 0 0,-1 1-1 0 0,0-1 1 0 0,0 1 0 0 0,-1-8-910 0 0,2-28 2187 0 0,5-13-2171 0 0,-7 55 118 0 0,0-1-1 0 0,1 0 1 0 0,-1 1-1 0 0,0-1 1 0 0,0 0-1 0 0,-1 1 1 0 0,1-1-1 0 0,-1 0 1 0 0,0-2-134 0 0,-4-15 846 0 0,4 12-846 0 0,-1 6 0 0 0,-1 7 0 0 0,-2 6 0 0 0,2 10 0 0 0,0-1 0 0 0,1 1 0 0 0,1 0 0 0 0,0 0 0 0 0,2 0 0 0 0,2 15 0 0 0,0-1 0 0 0,-3-17 319 0 0,-1-1 0 0 0,-1 1 0 0 0,-1-1 0 0 0,0 1-1 0 0,-2 3-318 0 0,-5 26 454 0 0,9-38-454 0 0,0 1 0 0 0,-1 0 0 0 0,0-7-261 0 0,1-4-500 0 0,-3-13-2132 0 0,3 6 1411 0 0,1 8-6025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7:37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6447 0 0,'0'0'298'0'0,"0"0"-10"0"0,0 0-50 0 0,0 0 493 0 0,0 0 238 0 0,0 0 45 0 0,0 0-61 0 0,0 0-288 0 0,0 0-121 0 0,0 0-28 0 0,0 0-4 0 0,0 0 0 0 0,0 0 0 0 0,0 0 0 0 0,0 0 0 0 0,0 0 0 0 0,0 0 0 0 0,0 0 0 0 0,1-2 0 0 0,6-4 0 0 0,-6 4 0 0 0,-1 2 0 0 0,0 0 0 0 0,0 0 0 0 0,0 0 0 0 0,0 0 0 0 0,0 0-68 0 0,3 1-217 0 0,13 3 1060 0 0,15-6-581 0 0,-1-6-706 0 0,-23 7 0 0 0,-6 1 0 0 0,0-1 0 0 0,0 1 0 0 0,0 0 0 0 0,0 0 0 0 0,0-1 0 0 0,0 1 0 0 0,1 0 0 0 0,-1 0 0 0 0,0 0 0 0 0,0 0 0 0 0,0 0 0 0 0,0 1 0 0 0,0-1 0 0 0,0 0 0 0 0,0 0 0 0 0,0 1 0 0 0,0-1 0 0 0,0 0 0 0 0,0 1 0 0 0,20 7 0 0 0,-20-7 0 0 0,0-1 0 0 0,0 1 0 0 0,1-1 0 0 0,-1 1 0 0 0,0-1 0 0 0,0 1 0 0 0,1-1 0 0 0,-1 0 0 0 0,0 1 0 0 0,0-1 0 0 0,1 0 0 0 0,-1 0 0 0 0,0 0 0 0 0,1 0 0 0 0,-1-1 0 0 0,3 1 0 0 0,42 0-11 0 0,-24-1 465 0 0,-16 2-294 0 0,-1-1 1 0 0,1-1-1 0 0,-1 1 1 0 0,1-1-1 0 0,-1 0 1 0 0,1 0 0 0 0,-1 0-1 0 0,0-1 1 0 0,0 0-1 0 0,4-1-160 0 0,-7 2 0 0 0,0 0 0 0 0,0 0 0 0 0,-1 0 0 0 0,1 0 0 0 0,0 0 0 0 0,0 1 0 0 0,0-1 0 0 0,0 1 0 0 0,0-1 0 0 0,0 1 0 0 0,1 0 0 0 0,8-3 0 0 0,13-9 0 0 0,-23 11 0 0 0,0 1 0 0 0,0 0 0 0 0,0-1 0 0 0,0 1 0 0 0,1 0 0 0 0,-1-1 0 0 0,0 0 0 0 0,0 1 0 0 0,0-1 0 0 0,0 1 0 0 0,0-1 0 0 0,0 0 0 0 0,6-4 0 0 0,2 6 0 0 0,2 0 0 0 0,-2-1 0 0 0,0 2 0 0 0,5-1 0 0 0,0 2 0 0 0,31 1 0 0 0,-23-4 0 0 0,16 1 0 0 0,-23 2 0 0 0,-14-3 0 0 0,0 1 0 0 0,-1-1 0 0 0,1 1 0 0 0,-1-1 0 0 0,1 1 0 0 0,0-1 0 0 0,0 1 0 0 0,-1-1 0 0 0,1 0 0 0 0,0 1 0 0 0,0-1 0 0 0,-1 0 0 0 0,1 0 0 0 0,0 1 0 0 0,0-1 0 0 0,0 0 0 0 0,0 0 0 0 0,8 0 0 0 0,2-1 0 0 0,36 1 0 0 0,-36 1 0 0 0,-1 2 0 0 0,-2-3-61 0 0,-12-3-141 0 0,3 3 64 0 0,-2-1-332 0 0,0 1 0 0 0,0 0-1 0 0,0 1 1 0 0,0-1 0 0 0,0 0 0 0 0,0 1 0 0 0,0 0 0 0 0,0-1 0 0 0,0 1 0 0 0,0 0 0 0 0,1 1 0 0 0,-2-1 470 0 0,-10 5-1615 0 0,-5-2-432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7:39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81 282 6447 0 0,'0'0'142'0'0,"0"0"22"0"0,0 0 13 0 0,0 0 55 0 0,0 0 181 0 0,0 0 78 0 0,0 0 18 0 0,0 2 3 0 0,0 6 0 0 0,0-6 0 0 0,0-2 0 0 0,0 0-69 0 0,0 2-294 0 0,1 4 7 0 0,-1-4 570 0 0,0-2 244 0 0,0 0 44 0 0,0 0-61 0 0,0 0-288 0 0,0 0-588 0 0,0 0 0 0 0,-1 0 1 0 0,1 0-1 0 0,-1 0 0 0 0,1 0 0 0 0,-1 1 0 0 0,1-1 0 0 0,0 0 0 0 0,-1 0 0 0 0,1 0 0 0 0,0 1 0 0 0,-1-1 1 0 0,1 0-1 0 0,0 0 0 0 0,-1 1 0 0 0,1-1 0 0 0,0 0 0 0 0,-1 1 0 0 0,1-1 0 0 0,0 0 0 0 0,0 1 0 0 0,-1-1 1 0 0,1 1-1 0 0,0-1-77 0 0,-1 1 151 0 0,1 0-1 0 0,-1 0 1 0 0,0 0 0 0 0,0 0 0 0 0,1 0 0 0 0,-1 0-1 0 0,0-1 1 0 0,0 1 0 0 0,0 0 0 0 0,0 0 0 0 0,0-1 0 0 0,0 1-1 0 0,0-1 1 0 0,0 1 0 0 0,-1-1 0 0 0,1 1 0 0 0,0-1 0 0 0,0 0-1 0 0,0 0 1 0 0,0 1 0 0 0,-1-1 0 0 0,1 0 0 0 0,0 0-1 0 0,0 0 1 0 0,0 0 0 0 0,-1-1-151 0 0,-6 0 72 0 0,6 0 299 0 0,2 1 117 0 0,0 0 21 0 0,0 0-66 0 0,-1-1-294 0 0,-11-9-131 0 0,1 0-20 0 0,6 3 74 0 0,4 5 8 0 0,0 1 0 0 0,1 0 1 0 0,-1 0-1 0 0,0-1 0 0 0,1 1 0 0 0,-1 0 0 0 0,1-1 0 0 0,0 1 1 0 0,-1-1-1 0 0,1 1 0 0 0,0-1 0 0 0,0 1 0 0 0,0-1-80 0 0,0-4 234 0 0,1-1-1 0 0,0 1 1 0 0,0-1-1 0 0,1-2-233 0 0,1-12 0 0 0,-2 14 0 0 0,0 0 0 0 0,0 1 0 0 0,1-1 0 0 0,0 0 0 0 0,0 1 0 0 0,4-7 0 0 0,1-6 0 0 0,-2 8 0 0 0,0 0 0 0 0,0 0 0 0 0,1 1 0 0 0,0-1 0 0 0,7-7 0 0 0,-9 13 0 0 0,-1 0 0 0 0,1 1 0 0 0,0 0 0 0 0,0-1 0 0 0,1 1 0 0 0,1-1 0 0 0,9-5 0 0 0,0 1 0 0 0,5-2 0 0 0,-9 6 0 0 0,2 2 0 0 0,-1 0 0 0 0,-2 5 0 0 0,-1 6 0 0 0,-5-4 0 0 0,-2-2 0 0 0,0 0 0 0 0,-1 0 0 0 0,1 0 0 0 0,-1 1 0 0 0,1-1 0 0 0,-1 1 0 0 0,0-1 0 0 0,0 1 0 0 0,0 0 0 0 0,0-1 0 0 0,0 2 0 0 0,1 1 0 0 0,1 2 0 0 0,-1 0 0 0 0,0 0 0 0 0,0-1 0 0 0,-1 1 0 0 0,0 0 0 0 0,0 0 0 0 0,0 1 0 0 0,-1-1 0 0 0,0 0 0 0 0,-1 6 0 0 0,-2 14 0 0 0,-6 13 0 0 0,7-28 0 0 0,1-3 0 0 0,4-15 0 0 0,49-85 0 0 0,-39 69 0 0 0,-6 10 0 0 0,1 0 0 0 0,0 0 0 0 0,0 1 0 0 0,9-9 0 0 0,-7 13 0 0 0,-10 7 0 0 0,1 0 0 0 0,0 0 0 0 0,-1-1 0 0 0,1 1 0 0 0,0 0 0 0 0,-1 0 0 0 0,1 0 0 0 0,0 0 0 0 0,-1 0 0 0 0,1 1 0 0 0,0-1 0 0 0,-1 0 0 0 0,1 0 0 0 0,0 0 0 0 0,-1 1 0 0 0,1-1 0 0 0,0 0 0 0 0,0 1 0 0 0,0-1 0 0 0,0 1 0 0 0,0 0 0 0 0,0-1 0 0 0,0 1 0 0 0,-1 0 0 0 0,1 0 0 0 0,0 0 0 0 0,0 0 0 0 0,0 0 0 0 0,-1 0 0 0 0,1 0 0 0 0,0 0 0 0 0,-1 0 0 0 0,1 0 0 0 0,0 1 0 0 0,1 5 0 0 0,-1 0 0 0 0,1 0 0 0 0,-1 0 0 0 0,-1 2 0 0 0,2 22 0 0 0,-3-17 0 0 0,2-1 0 0 0,0 1 0 0 0,1 4 0 0 0,2-5 0 0 0,2 0 0 0 0,-6-12 0 0 0,1 0 0 0 0,-1-1 0 0 0,1 1 0 0 0,-1 0 0 0 0,0-1 0 0 0,1 1 0 0 0,-1 0 0 0 0,1-1 0 0 0,0 1 0 0 0,-1-1 0 0 0,1 1 0 0 0,0-1 0 0 0,-1 1 0 0 0,1-1 0 0 0,0 1-2 0 0,3-2-13 0 0,4-12 104 0 0,-7 11 282 0 0,0-1 117 0 0,17-40 613 0 0,-17 41-1099 0 0,-1-1-1 0 0,1 0 1 0 0,0 0-1 0 0,0 1 1 0 0,0-1-1 0 0,0 1 1 0 0,1-1-1 0 0,-1 1 1 0 0,1-1-1 0 0,-1 1 1 0 0,1 0-1 0 0,1-1-1 0 0,2-4-2 0 0,4-6-363 0 0,1 1-1 0 0,0 0 1 0 0,0 1 0 0 0,1 0-1 0 0,8-5 366 0 0,-16 14-23 0 0,0 0 0 0 0,0 0-1 0 0,1 1 1 0 0,-1-1-1 0 0,0 1 1 0 0,1 0-1 0 0,0 0 24 0 0,15-6-1 0 0,-7 0 1 0 0,1 5 64 0 0,-11 1 273 0 0,10 1 646 0 0,-7 1-540 0 0,14 4-302 0 0,-14-2-114 0 0,-2 0-30 0 0,6 8 3 0 0,-6-8 0 0 0,-2 2 0 0 0,1 16 0 0 0,-4 2 0 0 0,1-12 0 0 0,0 0 0 0 0,0 0 0 0 0,1 4 0 0 0,3 41 0 0 0,-1-45 0 0 0,-1-6 0 0 0,0 0 0 0 0,-1 0 0 0 0,1 0 0 0 0,-1 0 0 0 0,0 5 0 0 0,-2 17 0 0 0,2-13 0 0 0,6-2 0 0 0,4-2 0 0 0,2-5 0 0 0,0-8 0 0 0,-3-5-201 0 0,-8 6-244 0 0,0 0 1 0 0,0 1 0 0 0,0-1 0 0 0,0 0-1 0 0,0 0 1 0 0,0 0 0 0 0,-1 0-1 0 0,1-1 445 0 0,1-3-447 0 0,3-7-1086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7:53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21 8287 0 0,'0'0'191'0'0,"0"0"26"0"0,0 0 9 0 0,0 0 110 0 0,0 0 444 0 0,0 0 196 0 0,0 0 42 0 0,0-1-63 0 0,0-1-776 0 0,-1 1-1 0 0,1 0 1 0 0,-1 0-1 0 0,1 0 1 0 0,-1 0-1 0 0,0 0 1 0 0,1 0-1 0 0,-1 0 1 0 0,0 0-1 0 0,0 1 1 0 0,0-1 0 0 0,0 0-1 0 0,0 0 1 0 0,0 1-1 0 0,0-1 1 0 0,0 0-1 0 0,0 1 1 0 0,0-1-1 0 0,0 1 1 0 0,0-1 0 0 0,0 1-1 0 0,0 0 1 0 0,0-1-1 0 0,-1 1-178 0 0,1 0 512 0 0,-2 0 0 0 0,-28 4 1536 0 0,30-4-1536 0 0,-1 0-68 0 0,0 0-322 0 0,1 0-1 0 0,0 0 1 0 0,-1 0-1 0 0,1 0 1 0 0,-1 0-1 0 0,1 0 1 0 0,0 1 0 0 0,-1-1-1 0 0,1 0 1 0 0,0 1-1 0 0,-1-1 1 0 0,0 1-122 0 0,7 4 1095 0 0,-2-3-1429 0 0,7 3 334 0 0,32 4 0 0 0,-38-8 0 0 0,0 0 0 0 0,-1 0 0 0 0,1 0 0 0 0,0 0 0 0 0,0-1 0 0 0,0 0 0 0 0,1 1 0 0 0,6 1 0 0 0,-4 1 0 0 0,-5-2 0 0 0,0 0 0 0 0,0 0 0 0 0,0 0 0 0 0,0-1 0 0 0,0 1 0 0 0,0-1 0 0 0,1 1 0 0 0,-1-1 0 0 0,0 0 0 0 0,0 0 0 0 0,0 0 0 0 0,1 0 0 0 0,1-1 0 0 0,7 1 0 0 0,35-2 0 0 0,-4-5 931 0 0,-40 7-422 0 0,1-1-66 0 0,10-1-294 0 0,0 0-133 0 0,-2-1-80 0 0,-9 3-273 0 0,-2 0-138 0 0,0 0-33 0 0,0 0-72 0 0,0 0-285 0 0,-3-4-378 0 0,2 0-459 0 0,-1 1-3182 0 0,-5-5-1554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7:53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0,'0'0'231'0'0,"0"0"29"0"0,0 0 19 0 0,0 0 105 0 0,0 0 410 0 0,0 0 184 0 0,2 0 40 0 0,6 0 6 0 0,-7 0 0 0 0,-1 0 0 0 0,0 0 0 0 0,0 0-137 0 0,2 2-583 0 0,2 1-72 0 0,-1 0 1 0 0,0 0-1 0 0,1 0 1 0 0,-1 0-1 0 0,0 1 1 0 0,-1-1-1 0 0,2 3-232 0 0,2 3 382 0 0,-5-8 130 0 0,0-1-436 0 0,0 0-1 0 0,0 0 1 0 0,0 0-1 0 0,0 1 1 0 0,0-1 0 0 0,0 0-1 0 0,0 0 1 0 0,0 1-1 0 0,0-1 1 0 0,0 0-1 0 0,0 1 1 0 0,0-1 0 0 0,0 1-1 0 0,0 0 1 0 0,-1-1-1 0 0,1 1 1 0 0,0 0-76 0 0,2 1 43 0 0,0 0 1 0 0,0 0-1 0 0,0 0 0 0 0,1-1 1 0 0,-1 1-1 0 0,0-1 1 0 0,1 0-1 0 0,2 1-43 0 0,2 1 0 0 0,0-2 0 0 0,0 1 0 0 0,0-1 0 0 0,0 0 0 0 0,1-1 0 0 0,-1 1 0 0 0,0-2 0 0 0,0 1 0 0 0,8-2 0 0 0,17-1 0 0 0,-26 3 0 0 0,1-1 0 0 0,-1 0 0 0 0,1 0 0 0 0,-1 0 0 0 0,0-1 0 0 0,6-2 0 0 0,-12 3 1 0 0,0 1 1 0 0,0-1-1 0 0,0 1 0 0 0,0-1 0 0 0,0 1 0 0 0,0-1 1 0 0,0 1-1 0 0,0 0 0 0 0,0 0 0 0 0,0-1 0 0 0,1 1 1 0 0,-1 0-1 0 0,0 0 0 0 0,0 0 0 0 0,1 0-1 0 0,-1 0-14 0 0,0 0-1 0 0,0 0 0 0 0,0 0 1 0 0,0 0-1 0 0,0 0 0 0 0,0 0 1 0 0,0 0-1 0 0,0-1 1 0 0,0 1-1 0 0,0 0 0 0 0,0-1 1 0 0,0 1-1 0 0,0-1 0 0 0,0 1 1 0 0,1-1 14 0 0,0 0-1051 0 0,-2 1-385 0 0,0 0-78 0 0,0 0-20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7:56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110 148 10135 0 0,'0'0'231'0'0,"0"0"29"0"0,0 0 19 0 0,-1-2-41 0 0,-1 0-183 0 0,-7-19-62 0 0,6 11 935 0 0,1 0 0 0 0,0 0 0 0 0,1-1 0 0 0,0 1 0 0 0,0 0 0 0 0,1-3-928 0 0,0 10 512 0 0,0 3 0 0 0,0 0 0 0 0,0-6-67 0 0,0 5 226 0 0,0 8 3437 0 0,-6 284-4108 0 0,3-208 0 0 0,0-32 0 0 0,4 16 0 0 0,-1-54 0 0 0,0-1 0 0 0,-1 1 0 0 0,-1 7 0 0 0,-4 43 0 0 0,6-57 0 0 0,-2 17 0 0 0,-4 1 931 0 0,6-22-422 0 0,0-2-134 0 0,-1 1-577 0 0,-9 17 30 0 0,9-17 614 0 0,-12-10-277 0 0,9 5-165 0 0,4 4 0 0 0,0 0 0 0 0,-1 0 0 0 0,1 0 0 0 0,0 0 0 0 0,-1-1 0 0 0,1 1 0 0 0,0 0 0 0 0,-1 0 0 0 0,1-1 0 0 0,0 1 0 0 0,0 0 0 0 0,-1-1 0 0 0,1 1 0 0 0,0 0 0 0 0,0-1 0 0 0,-1 1 0 0 0,1 0 0 0 0,0-1 0 0 0,0 1 0 0 0,0-1 0 0 0,0 1 0 0 0,0 0 0 0 0,0-1 0 0 0,-1 1 0 0 0,-3-18 0 0 0,-1 1 0 0 0,0 1 0 0 0,2-1 0 0 0,0 0 0 0 0,1 0 0 0 0,0 0 0 0 0,2 0 0 0 0,0 0 0 0 0,1-2 0 0 0,-1-20 0 0 0,0 18 0 0 0,0-1 0 0 0,2 0 0 0 0,4-35 255 0 0,-3 20 288 0 0,1 0-1 0 0,2 1 1 0 0,10-31-543 0 0,-11 55 9 0 0,-1 0 1 0 0,2 0 0 0 0,0 1 0 0 0,0 0-1 0 0,1 0 1 0 0,1 0 0 0 0,0 1 0 0 0,0 0-1 0 0,1 1 1 0 0,0 0 0 0 0,0 0-1 0 0,1 1 1 0 0,1 0 0 0 0,-1 1 0 0 0,1 0-1 0 0,0 0 1 0 0,6-1-10 0 0,-8 2 0 0 0,-7 4 0 0 0,1 0 0 0 0,0 0 0 0 0,0 0 0 0 0,0 0 0 0 0,0 1 0 0 0,0-1 0 0 0,0 1 0 0 0,3-1 0 0 0,8-3 0 0 0,5 1 0 0 0,-14 5 0 0 0,-1 1 0 0 0,11 2 0 0 0,13 16 0 0 0,-17-10 0 0 0,-6-3 0 0 0,0 1 0 0 0,0-1 0 0 0,-1 0 0 0 0,0 1 0 0 0,-1 0 0 0 0,1 0 0 0 0,1 8 0 0 0,-4-5 0 0 0,0-1 0 0 0,-1 0 0 0 0,0 1 0 0 0,-1-1 0 0 0,0 0 0 0 0,-1 0 0 0 0,0 1 0 0 0,-1 1 0 0 0,-1 5 0 0 0,3-7 0 0 0,-2 0 0 0 0,1 0 0 0 0,-2-1 0 0 0,1 1 0 0 0,-1-1 0 0 0,0 0 0 0 0,-1 0 0 0 0,0 0 0 0 0,-4 3 0 0 0,5-8 0 0 0,0 0 0 0 0,0 0 0 0 0,-1-1 0 0 0,0 0 0 0 0,1 0 0 0 0,-1 0 0 0 0,-1 0 0 0 0,-18 12 0 0 0,21-13 0 0 0,0-1 0 0 0,-1 1 0 0 0,1-1 0 0 0,0 1 0 0 0,0-1 0 0 0,-1 0 0 0 0,1-1 0 0 0,-1 1 0 0 0,1-1 0 0 0,-1 1 0 0 0,1-1 0 0 0,-2 0 0 0 0,-1 0 0 0 0,0 0 0 0 0,0-1 0 0 0,0 1 0 0 0,1-1 0 0 0,-1 0 0 0 0,0-1 0 0 0,-1 0 0 0 0,6 2-24 0 0,0-1-1 0 0,-1 1 0 0 0,1 0 1 0 0,-1-1-1 0 0,1 0 1 0 0,0 1-1 0 0,-1-1 1 0 0,1 0-1 0 0,0 0 1 0 0,0 1-1 0 0,0-1 1 0 0,0 0-1 0 0,0 0 1 0 0,-1 0-1 0 0,2 0 1 0 0,-1-1-1 0 0,0 1 1 0 0,0 0-1 0 0,0 0 1 0 0,0-1-1 0 0,0 0 25 0 0,-1-3-314 0 0,-1-1-295 0 0,-1 0 0 0 0,2-1 0 0 0,-1 1 0 0 0,1-1 1 0 0,0 1-1 0 0,0-1 0 0 0,1 0 0 0 0,0 0 0 0 0,0 0 0 0 0,0 0 0 0 0,1 0 1 0 0,0 0-1 0 0,1 0 0 0 0,0-4 609 0 0,5-5-6823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7:57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21 11975 0 0,'0'0'267'0'0,"0"0"42"0"0,0 0 17 0 0,0 0-28 0 0,2-2-196 0 0,8-7 116 0 0,-8 7 860 0 0,-2 1-667 0 0,-1 1 0 0 0,1-1 0 0 0,0 0 1 0 0,-1 1-1 0 0,1-1 0 0 0,-1 1 0 0 0,1-1 0 0 0,-1 1 1 0 0,1-1-1 0 0,-1 1 0 0 0,0-1 0 0 0,1 1 1 0 0,-1 0-1 0 0,0-1-411 0 0,-2 1 176 0 0,0 1 1 0 0,1-1-1 0 0,-1 1 1 0 0,0 0-1 0 0,0 0 1 0 0,1 0-1 0 0,-1 0 1 0 0,1 0-1 0 0,-1 1 0 0 0,1-1 1 0 0,-1 1-1 0 0,1-1 1 0 0,0 1-1 0 0,0 0 1 0 0,0 0-1 0 0,-1 1-176 0 0,-7 8 744 0 0,1 0 0 0 0,-7 9-744 0 0,10-12 310 0 0,0 2-248 0 0,0-1-1 0 0,0 1 0 0 0,1 1 1 0 0,0-1-1 0 0,1 1 1 0 0,0 1-62 0 0,-8 26 219 0 0,2 6-219 0 0,1-8 28 0 0,-49 207 564 0 0,45-167-168 0 0,2 1 0 0 0,3 17-424 0 0,8-68-251 0 0,1-1-1 0 0,2 0 1 0 0,0 0-1 0 0,3 7 252 0 0,4 27 507 0 0,-9-52-425 0 0,0 1 20 0 0,0 0 1 0 0,1 0-1 0 0,-1 0 1 0 0,2-1-1 0 0,-1 1 1 0 0,1 0-1 0 0,0-1 1 0 0,1 0 0 0 0,0 0-1 0 0,3 5-102 0 0,0-1 8 0 0,-2-3 14 0 0,7 2-185 0 0,-11-9-533 0 0,12-6-1268 0 0,-10 3 1580 0 0,0 0 0 0 0,0-1 0 0 0,0 1 0 0 0,0-1 0 0 0,0 0 0 0 0,-1 1-1 0 0,0-1 1 0 0,1 0 0 0 0,-1-1 0 0 0,0 1 0 0 0,0 0 0 0 0,-1-1 0 0 0,2-2 384 0 0,2-3-510 0 0,8-14-1026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7:57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27 208 8287 0 0,'1'-2'382'0'0,"0"0"-330"0"0,0 0 0 0 0,0-1 0 0 0,-1 1 0 0 0,1-1 0 0 0,-1 1 1 0 0,0-1-1 0 0,0-1-52 0 0,5-20 157 0 0,-4 20 366 0 0,0 0 0 0 0,0-1 0 0 0,0 1 0 0 0,-1-1-1 0 0,1-3-522 0 0,2-17 2274 0 0,0-10 1938 0 0,-2 28-3616 0 0,-1 0-1 0 0,0 0 1 0 0,0 0 0 0 0,-1 0-1 0 0,0 1 1 0 0,0-1-596 0 0,-2-15 3537 0 0,3 23-3528 0 0,0-1 0 0 0,0 1 0 0 0,0 0 0 0 0,0-1 1 0 0,0 1-1 0 0,0 0 0 0 0,0-1 0 0 0,-1 1 0 0 0,1-1 0 0 0,0 1 0 0 0,0 0 1 0 0,-1-1-1 0 0,1 1 0 0 0,0-1 0 0 0,-1 1 0 0 0,1 0-9 0 0,-1 0 2 0 0,-1 1-1 0 0,1 0 1 0 0,0 0-1 0 0,1 0 0 0 0,-1 0 1 0 0,0 0-1 0 0,1 0 1 0 0,-1 1-1 0 0,1-1 1 0 0,-1 0-1 0 0,1 0 1 0 0,0 0-1 0 0,0 2-1 0 0,-2 29 0 0 0,2 0 0 0 0,2 17 0 0 0,1 19 0 0 0,-4-33 18 0 0,-2 0 0 0 0,-1-1 0 0 0,-2 1 0 0 0,-5 16-18 0 0,10-50 371 0 0,0 8 547 0 0,-4-31-231 0 0,4 16-1197 0 0,1 0-1 0 0,0-1 1 0 0,0 1-1 0 0,0 0 1 0 0,1-1-1 0 0,-1 1 1 0 0,1 0-1 0 0,1-1 1 0 0,-1 1-1 0 0,1 0 1 0 0,0 0-1 0 0,0 0 1 0 0,0 0-1 0 0,1 1 1 0 0,0-2 510 0 0,4-5-2047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7:58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13823 0 0,'0'0'630'0'0,"-2"1"-13"0"0,-17 10 504 0 0,18-10-149 0 0,1-1 42 0 0,0 0-61 0 0,0 0-288 0 0,0 0-121 0 0,0 0-28 0 0,2 2-4 0 0,2 0-298 0 0,-1 1 1 0 0,1-1-1 0 0,0 1 0 0 0,0-1 1 0 0,0 0-1 0 0,1-1 0 0 0,-1 1 0 0 0,0-1 1 0 0,2 1-215 0 0,7 0 751 0 0,1-1 0 0 0,-1 0 1 0 0,13 0-752 0 0,-1 4 17 0 0,-13-3-17 0 0,-2 5 0 0 0,0 1 0 0 0,-1 1 0 0 0,-2 0 0 0 0,2 3 0 0 0,1-6 0 0 0,2-8 0 0 0,-8 1 0 0 0,2-4 0 0 0,4-4 0 0 0,-9 8-76 0 0,1 0 0 0 0,0-1 0 0 0,0 0 0 0 0,0 1 0 0 0,-1-1 1 0 0,1 0-1 0 0,-1 0 0 0 0,0 0 0 0 0,1 0 0 0 0,-1 0 0 0 0,0 0 0 0 0,0 0 76 0 0,1-3-762 0 0,-1 3-1153 0 0,0 0-107 0 0,4-10-24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7:58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11975 0 0,'0'0'547'0'0,"0"0"-11"0"0,0 0-203 0 0,0 0 419 0 0,0 0 220 0 0,0 0 42 0 0,0 0-61 0 0,0 0-288 0 0,0 0-121 0 0,0 0-28 0 0,0 0-4 0 0,0 0 0 0 0,0 0 0 0 0,0 0 0 0 0,0 0 0 0 0,0 0 0 0 0,0 0 0 0 0,0 0 0 0 0,0 0-68 0 0,0 3-289 0 0,2 5-3 0 0,-1 1 1 0 0,0-1-1 0 0,-1 1 1 0 0,0 0-1 0 0,0-1 1 0 0,-1 1-1 0 0,0 0 1 0 0,-1-1-1 0 0,-2 8-152 0 0,-2 22 677 0 0,-10 41-661 0 0,6-41-16 0 0,3-10 0 0 0,-6 11 0 0 0,8-13-1252 0 0,10-37-1698 0 0,-2 0 1416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6:21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1 524 11975 0 0,'0'0'267'0'0,"0"0"42"0"0,0 0 17 0 0,2-1-28 0 0,8-5-196 0 0,-9 3-66 0 0,0 0 0 0 0,-1 1 1 0 0,1-1-1 0 0,-1 0 0 0 0,0 1 0 0 0,1-1 1 0 0,-1-1-37 0 0,1-12 679 0 0,12-54 1986 0 0,-12 57-2261 0 0,1-5 501 0 0,-1-1 0 0 0,-1-2-905 0 0,2-30 1262 0 0,2 13-366 0 0,2-19 1819 0 0,13-54-2715 0 0,-8 63 1605 0 0,-11 47-1605 0 0,1 0 0 0 0,-1 0 0 0 0,0-1 0 0 0,0 1 0 0 0,1 0 0 0 0,-1-1 0 0 0,1 1 0 0 0,-1 0 0 0 0,1 0 0 0 0,-1 0 0 0 0,1 0 0 0 0,0-1 0 0 0,-1 1 0 0 0,1 0 0 0 0,0 0 0 0 0,2-2 0 0 0,5-6 0 0 0,-8 9 0 0 0,1 0 0 0 0,0 0 0 0 0,-1 0 0 0 0,1 0 0 0 0,-1 0 0 0 0,1 0 0 0 0,0 0 0 0 0,-1 0 0 0 0,1 0 0 0 0,-1 0 0 0 0,1 0 0 0 0,-1 0 0 0 0,1 1 0 0 0,0-1 0 0 0,-1 0 0 0 0,1 0 0 0 0,-1 1 0 0 0,1-1 0 0 0,9 10 0 0 0,-4-1 0 0 0,0 0 0 0 0,-1 1 0 0 0,-1 0 0 0 0,1 0 0 0 0,-2 0 0 0 0,1 0 0 0 0,-1 1 0 0 0,0 2 0 0 0,6 20 0 0 0,2 10 0 0 0,-8-27 0 0 0,1 0 0 0 0,3 7 0 0 0,-2-12 0 0 0,-3-2 0 0 0,-2-3 0 0 0,6 27 0 0 0,-3-18 0 0 0,0-2-64 0 0,-2-11-273 0 0,-1-2-138 0 0,0 0-33 0 0,0 0-4 0 0,1-1 164 0 0,1-1 1 0 0,-1 0-1 0 0,1 1 0 0 0,-1-1 0 0 0,1 0 1 0 0,-1 0-1 0 0,0 0 0 0 0,0 0 0 0 0,0-1 1 0 0,0 1-1 0 0,0-2 348 0 0,-1 2-1952 0 0,0 2-80 0 0,0 0-15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7:59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0,'0'0'630'0'0,"0"0"-13"0"0,0 0-252 0 0,2 2 391 0 0,0 0-504 0 0,1 0 0 0 0,-1 0 0 0 0,1 0 0 0 0,0 0 0 0 0,0 0 0 0 0,0-1 0 0 0,0 1 0 0 0,0-1 0 0 0,0 0 0 0 0,0 0 0 0 0,0 0 0 0 0,1 0 0 0 0,-1 0 0 0 0,0-1 0 0 0,0 1 0 0 0,2-1-252 0 0,25 0 1865 0 0,64-2 998 0 0,-55 2-2178 0 0,0 0 1 0 0,0 3-1 0 0,24 5-685 0 0,-58-7 90 0 0,0-1 0 0 0,0 1 0 0 0,0-1 0 0 0,0 0 0 0 0,2-1-90 0 0,50-1 158 0 0,-47 3-291 0 0,-10-1 103 0 0,0 0 0 0 0,1 0 1 0 0,-1 0-1 0 0,0 0 0 0 0,0 0 0 0 0,1 0 1 0 0,-1 0-1 0 0,0 0 0 0 0,0 0 0 0 0,1 0 1 0 0,-1 0-1 0 0,0 0 0 0 0,0 0 0 0 0,0 0 1 0 0,1 0-1 0 0,-1 0 0 0 0,0 0 1 0 0,0-1-1 0 0,1 1 0 0 0,-1 0 0 0 0,0 0 1 0 0,0 0-1 0 0,0 0 0 0 0,1-1 0 0 0,-1 1 1 0 0,0 0-1 0 0,0 0 0 0 0,0 0 0 0 0,0-1 1 0 0,0 1-1 0 0,1 0 0 0 0,-1 0 0 0 0,0 0 1 0 0,0-1 29 0 0,4-3-3151 0 0,-4 4-5378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8:00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61 282 15663 0 0,'-3'1'119'0'0,"-12"10"1621"0"0,13-10-1020 0 0,-6 2 846 0 0,5-5 3577 0 0,-4-12-4601 0 0,4 8-277 0 0,0-1 0 0 0,1 1 1 0 0,-1-1-1 0 0,1 1 0 0 0,0-1 0 0 0,1 0 1 0 0,-1 1-1 0 0,1-6-265 0 0,-1-5 335 0 0,1 1-1 0 0,1-1 1 0 0,0-6-335 0 0,1 16 114 0 0,0 0 1 0 0,0 0-1 0 0,0 1 0 0 0,1-1 0 0 0,0 0 0 0 0,0 0 1 0 0,1 1-1 0 0,0-1 0 0 0,1-2-114 0 0,-1 5 1 0 0,1 1 1 0 0,-1-1-1 0 0,1 0 0 0 0,0 1 1 0 0,0 0-1 0 0,0 0 0 0 0,0 0 1 0 0,1 0-1 0 0,-1 1 1 0 0,1-1-1 0 0,0 1 0 0 0,1 0-1 0 0,-2 0 0 0 0,8-2 0 0 0,-9 4 0 0 0,0 1 0 0 0,-1-1 0 0 0,0 1 0 0 0,1-1 0 0 0,-1 1 0 0 0,1 0 0 0 0,-1 0 0 0 0,0 0 0 0 0,3 1 0 0 0,-2 0 0 0 0,-1-2 0 0 0,0 1 0 0 0,1 0 0 0 0,-1 0 0 0 0,0 1 0 0 0,1-1 0 0 0,-1 0 0 0 0,0 1 0 0 0,0 0 0 0 0,0-1 0 0 0,-1 1 0 0 0,1 0 0 0 0,0 0 0 0 0,-1 0 0 0 0,1 0 0 0 0,-1 0 0 0 0,1 0 0 0 0,-1 0 0 0 0,0 1 0 0 0,0-1 0 0 0,0 0 0 0 0,0 2 0 0 0,2 3 0 0 0,0 3 0 0 0,0 0 0 0 0,-1 0 0 0 0,0 0 0 0 0,0 0 0 0 0,-1 1 0 0 0,-1-1 0 0 0,1 1 0 0 0,-2-1 0 0 0,0 0 0 0 0,0 1 0 0 0,-2 7 0 0 0,-1-8 0 0 0,-2-1 0 0 0,6-26 0 0 0,6-14 0 0 0,0 15 0 0 0,0 0 0 0 0,1 1 0 0 0,1 0 0 0 0,0 0 0 0 0,1 0 0 0 0,1 1 0 0 0,0 1 0 0 0,1 0 0 0 0,1-1 0 0 0,28-17 0 0 0,-31 23 0 0 0,-8 8 0 0 0,-1 0 0 0 0,1 0 0 0 0,-1 0 0 0 0,0 0 0 0 0,1 0 0 0 0,-1 0 0 0 0,1 0 0 0 0,-1 0 0 0 0,0 0 0 0 0,1 0 0 0 0,-1 0 0 0 0,0 0 0 0 0,1 0 0 0 0,-1 1 0 0 0,1-1 0 0 0,-1 0 0 0 0,0 0 0 0 0,1 0 0 0 0,-1 1 0 0 0,0-1 0 0 0,0 0 0 0 0,1 0 0 0 0,-1 1 0 0 0,0-1 0 0 0,0 0 0 0 0,1 1 0 0 0,1 2 0 0 0,0 0 0 0 0,0 0 0 0 0,-1 1 0 0 0,1-1 0 0 0,0 1 0 0 0,-1-1 0 0 0,1 4 0 0 0,-2-6 0 0 0,4 16 0 0 0,-2 8 0 0 0,-1-1 0 0 0,-2 10 0 0 0,0 3 0 0 0,0-7 0 0 0,1-29 0 0 0,0 0 0 0 0,0-1 0 0 0,0 1 0 0 0,0-1 0 0 0,0 1 0 0 0,0-1 0 0 0,0 1 0 0 0,0-1 0 0 0,0 1 0 0 0,1 0 0 0 0,-1-1 0 0 0,0 1 0 0 0,0-1 0 0 0,0 1 0 0 0,1-1 0 0 0,-1 1 0 0 0,0-1 0 0 0,1 1 0 0 0,0-1 0 0 0,-1 0 0 0 0,1 0 0 0 0,0 0 0 0 0,0 0 0 0 0,0 0 0 0 0,0-1 0 0 0,-1 1 0 0 0,1 0 0 0 0,0 0 0 0 0,0 0 0 0 0,0-1 0 0 0,-1 1 0 0 0,1 0 0 0 0,0-1 0 0 0,0 1 0 0 0,-1-1 0 0 0,1 1 0 0 0,0-1 0 0 0,-1 1 0 0 0,1-1 0 0 0,-1 1 0 0 0,1-1 0 0 0,0 1 0 0 0,-1-1 0 0 0,1 0 0 0 0,15-18 0 0 0,3-13 0 0 0,2-2 0 0 0,11-13 0 0 0,-25 38 0 0 0,0 0 0 0 0,1 0 0 0 0,1 0 0 0 0,-1 1 0 0 0,1 1 0 0 0,10-7 0 0 0,-4 6 0 0 0,-15 8 0 0 0,1 0 0 0 0,-1 0 0 0 0,1-1 0 0 0,0 1 0 0 0,-1 0 0 0 0,1 0 0 0 0,-1 0 0 0 0,1 0 0 0 0,0 0 0 0 0,-1 0 0 0 0,1 0 0 0 0,0 0 0 0 0,-1 0 0 0 0,1 0 0 0 0,-1 0 0 0 0,1 0 0 0 0,1 2 0 0 0,-1 0 0 0 0,0-1 0 0 0,0 1 0 0 0,0 0 0 0 0,0 0 0 0 0,0 0 0 0 0,0 0 0 0 0,-1 0 0 0 0,1 1 0 0 0,-1-1 0 0 0,1 0 0 0 0,-1 0 0 0 0,0 0 0 0 0,0 2 0 0 0,1 4 0 0 0,6 39 12 0 0,-6-38-21 0 0,-1 0 1 0 0,2 0 0 0 0,-1 0-1 0 0,1 0 1 0 0,1 0-1 0 0,0 0 1 0 0,0 0-1 0 0,0-1 1 0 0,1 1 8 0 0,-2-7-337 0 0,9-1-646 0 0,-9-1 751 0 0,1 0-1 0 0,-1 0 0 0 0,0 0 1 0 0,0 0-1 0 0,1-1 1 0 0,-1 1-1 0 0,0-1 1 0 0,0 0-1 0 0,0 1 1 0 0,0-1-1 0 0,1 0 0 0 0,-1 0 1 0 0,0 0-1 0 0,-1-1 1 0 0,1 1-1 0 0,0 0 1 0 0,0-1-1 0 0,0 1 1 0 0,0-2 232 0 0,3-1-447 0 0,8-7-1088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8:00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0,'0'0'356'0'0,"0"0"50"0"0,0 0 20 0 0,0 0-42 0 0,0 1-250 0 0,19 61 2598 0 0,-9-28-819 0 0,1 0 0 0 0,10 20-1913 0 0,6 6 1715 0 0,19 62-1715 0 0,-36-91 73 0 0,-2 0 1 0 0,-1 1-1 0 0,-2 0 1 0 0,-1 0 0 0 0,-2 4-74 0 0,0 28 459 0 0,-3-1 0 0 0,-3 10-459 0 0,1-43 138 0 0,-1-1-1 0 0,-2 1 0 0 0,-1-1 1 0 0,-1-1-1 0 0,-9 20-137 0 0,8-28 0 0 0,-2-1 0 0 0,0 0 0 0 0,0-1 0 0 0,-5 3 0 0 0,-5 10 0 0 0,11-18 0 0 0,3-7-428 0 0,4-8-920 0 0,2-5-4476 0 0,0-8-2768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8:02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13823 0 0,'0'0'315'0'0,"0"0"45"0"0,0 0 21 0 0,0 0-49 0 0,0 0-81 0 0,0 0 481 0 0,2-2 237 0 0,2 0-650 0 0,1-1 0 0 0,0 0 0 0 0,0 1 0 0 0,0 0 0 0 0,1 0 0 0 0,-1 1-1 0 0,0-1 1 0 0,1 1 0 0 0,-1 0 0 0 0,1 1 0 0 0,-1-1 0 0 0,1 1 0 0 0,0 0 0 0 0,-1 1 0 0 0,1-1-1 0 0,-1 1 1 0 0,1 0 0 0 0,1 1-319 0 0,-1-1 79 0 0,-1 0 1 0 0,1 0-1 0 0,0-1 0 0 0,-1 0 0 0 0,1 0 0 0 0,0 0 1 0 0,0-1-1 0 0,5 0-79 0 0,-4-1-5 0 0,1 2 1 0 0,0-1 0 0 0,0 1-1 0 0,6 0 5 0 0,75 17 0 0 0,-77-14 0 0 0,0-1 0 0 0,0 1 0 0 0,-1 1 0 0 0,11 5 0 0 0,-13-5 0 0 0,0 0 0 0 0,-1-3 0 0 0,-6-2 1 0 0,0 0 0 0 0,-1-1-1 0 0,1 1 1 0 0,0 0 0 0 0,-1 0-1 0 0,1-1 1 0 0,-1 1 0 0 0,1-1-1 0 0,-1 0 1 0 0,0 1 0 0 0,1-1-1 0 0,-1 0 1 0 0,0 0 0 0 0,0 1-1 0 0,0-1 1 0 0,-1 0 0 0 0,2-2-1 0 0,0-1-29 0 0,-1-1 0 0 0,1 1 0 0 0,-1-1 0 0 0,0 1 0 0 0,0-4 29 0 0,-2-31-3888 0 0,-1 29-3275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8:02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15663 0 0,'0'0'356'0'0,"0"0"50"0"0,0 0 20 0 0,0 0-42 0 0,0 0-112 0 0,0 0 463 0 0,0 0 234 0 0,0 0 45 0 0,0 0-61 0 0,0 0-288 0 0,0 0-121 0 0,0 0-28 0 0,1 2-72 0 0,2 4-354 0 0,-1 1 0 0 0,-1-1 0 0 0,1 0-1 0 0,-1 1 1 0 0,0-1 0 0 0,-1 0 0 0 0,1 1 0 0 0,-1 4-90 0 0,-2 15 1064 0 0,-2 16-1064 0 0,-2 14 437 0 0,5-21-437 0 0,0 23 0 0 0,-10 56 0 0 0,8-100 0 0 0,-1-4 0 0 0,-2-11-337 0 0,5 0-1422 0 0,1-3-638 0 0,3-16-130 0 0,7-4-29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8:03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11975 0 0,'0'0'547'0'0,"0"0"-11"0"0,0 0-135 0 0,0 0 705 0 0,-8 1 4659 0 0,8-1-5698 0 0,0 0-1 0 0,-1 0 1 0 0,1 0 0 0 0,0 0 0 0 0,-1 0-1 0 0,1 0 1 0 0,0 0 0 0 0,-1 0 0 0 0,1 0-1 0 0,0 1 1 0 0,-1-1 0 0 0,1 0 0 0 0,0 0-1 0 0,-1 0 1 0 0,1 0 0 0 0,0 1 0 0 0,0-1-1 0 0,-1 0 1 0 0,1 0 0 0 0,0 0-1 0 0,0 1 1 0 0,0-1 0 0 0,-1 0 0 0 0,1 0-1 0 0,0 1 1 0 0,0-1 0 0 0,0 0 0 0 0,0 1-1 0 0,-1-1 1 0 0,1 0 0 0 0,0 1 0 0 0,0-1-67 0 0,-3 17 887 0 0,3 20-721 0 0,0 17 244 0 0,-3 0-1 0 0,-1 1 1 0 0,-3-2 0 0 0,-2 1-1 0 0,-4 1-409 0 0,-20 69 0 0 0,24-96 0 0 0,7-21-201 0 0,2-6-850 0 0,0-1-385 0 0,0 0-1273 0 0,0 0-4798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8:03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13823 0 0,'-8'4'1247'0'0,"2"1"-1023"0"0,0-2 11 0 0,5-3 849 0 0,1 0 366 0 0,0 0 72 0 0,0 0-57 0 0,0 0-288 0 0,21 12 1795 0 0,-13-10-2860 0 0,-1 0-1 0 0,1 0 0 0 0,-1 0 1 0 0,1-1-1 0 0,0 0 0 0 0,0-1 1 0 0,-1 0-1 0 0,8 0-111 0 0,12-3 1126 0 0,25-5-1126 0 0,8-1 399 0 0,-14 7-399 0 0,-1 2 0 0 0,1 2 0 0 0,3 3 0 0 0,69 9 0 0 0,-46-1 72 0 0,-67-12-72 0 0,-2-1 154 0 0,-1 1 0 0 0,1-1 0 0 0,0 0 1 0 0,0 0-1 0 0,-1 0 0 0 0,1 0 0 0 0,0 0 0 0 0,0 0 0 0 0,0-1 0 0 0,1 0-154 0 0,-3 1-450 0 0,13-14-1494 0 0,-14 13 1758 0 0,1 1 1 0 0,0-1 0 0 0,-1 0-1 0 0,0 0 1 0 0,1 1 0 0 0,-1-1-1 0 0,1 0 1 0 0,-1 1 0 0 0,0-1-1 0 0,0 0 1 0 0,1 0 0 0 0,-1 0-1 0 0,0 1 1 0 0,0-1 0 0 0,0 0-1 0 0,0-1 186 0 0,0 1-5989 0 0,0 1-1723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8:04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52 428 10135 0 0,'0'0'464'0'0,"0"0"-9"0"0,0 0-155 0 0,0 0 443 0 0,0 0 227 0 0,0 0 44 0 0,-9-6 2056 0 0,5 3-2897 0 0,1 0-1 0 0,0-1 1 0 0,-1 1-1 0 0,1-1 1 0 0,1 1-1 0 0,-1-1 1 0 0,1 0 0 0 0,-1 0-1 0 0,1 0 1 0 0,0-1-1 0 0,0 1 1 0 0,1 0-1 0 0,0-1-172 0 0,-2-3 610 0 0,2 0 0 0 0,-1 0 0 0 0,1-1 0 0 0,1 1-1 0 0,0-1 1 0 0,0 1 0 0 0,0-2-610 0 0,2-7 857 0 0,1 0 0 0 0,0 0 1 0 0,1 1-1 0 0,1-1 0 0 0,1 1 0 0 0,0 0 0 0 0,2-1-857 0 0,-2 3 0 0 0,2 1 0 0 0,0 0 0 0 0,0 1 0 0 0,1 0 0 0 0,1 0 0 0 0,3-3 0 0 0,-11 13 0 0 0,1 0 0 0 0,-1 0 0 0 0,1 1 0 0 0,-1-1 0 0 0,1 0 0 0 0,0 1 0 0 0,0 0 0 0 0,0-1 0 0 0,0 1 0 0 0,0 0 0 0 0,0 1 0 0 0,11-2 0 0 0,-11 4 0 0 0,-1-1 0 0 0,2 1 0 0 0,0 0 0 0 0,0 0 0 0 0,0 0 0 0 0,0 1 0 0 0,-1-1 0 0 0,1 1 0 0 0,-1 0 0 0 0,1 0 0 0 0,-1 0 0 0 0,0 1 0 0 0,-1-1 0 0 0,1 1 0 0 0,0-1 0 0 0,-1 1 0 0 0,0 0 0 0 0,0 0 0 0 0,1 3 0 0 0,1 2 0 0 0,-1 0 0 0 0,0 0 0 0 0,0 1 0 0 0,-1-1 0 0 0,0 1 0 0 0,-1 0 0 0 0,0 5 0 0 0,1 3 0 0 0,-1-5 0 0 0,-1 0 0 0 0,0 0 0 0 0,-1 0 0 0 0,0 3 0 0 0,20-53 0 0 0,-3 1 0 0 0,1-1 0 0 0,8-10 0 0 0,-19 36 0 0 0,1 1 0 0 0,0 0 0 0 0,0 0 0 0 0,1 0 0 0 0,1 1 0 0 0,3-3 0 0 0,25-15 0 0 0,-27 21 0 0 0,-10 6 0 0 0,1 0 0 0 0,-1 0 0 0 0,1 0 0 0 0,-1 0 0 0 0,0 0 0 0 0,1 0 0 0 0,-1 0 0 0 0,1 0 0 0 0,-1 0 0 0 0,1 0 0 0 0,-1 0 0 0 0,1 0 0 0 0,-1 0 0 0 0,1 0 0 0 0,-1 1 0 0 0,0-1 0 0 0,1 0 0 0 0,-1 0 0 0 0,1 1 0 0 0,1 0 0 0 0,-1 1 0 0 0,1 0 0 0 0,0 0 0 0 0,-1-1 0 0 0,1 1 0 0 0,-1 0 0 0 0,0 0 0 0 0,0 0 0 0 0,0 0 0 0 0,0 1 0 0 0,0-1 0 0 0,0 0 0 0 0,0 0 0 0 0,-1 1 0 0 0,1-1 0 0 0,4 41 0 0 0,-3-19 0 0 0,0-9 0 0 0,-2-8 0 0 0,1 0 0 0 0,0 0 0 0 0,1 0 0 0 0,-1 0 0 0 0,1 0 0 0 0,1 0 0 0 0,-1-1 0 0 0,3 5 0 0 0,-5-11 0 0 0,0 0 0 0 0,0 0 0 0 0,0 0 0 0 0,0 0 0 0 0,1 0 0 0 0,-1 0 0 0 0,0 1 0 0 0,0-1 0 0 0,0 0 0 0 0,0 0 0 0 0,1 0 0 0 0,-1 0 0 0 0,0 0 0 0 0,0 0 0 0 0,0 0 0 0 0,0 0 0 0 0,1 0 0 0 0,-1 0 0 0 0,0 0 0 0 0,0 0 0 0 0,0 0 0 0 0,0 0 0 0 0,1 0 0 0 0,-1 0 0 0 0,0 0 0 0 0,0 0 0 0 0,0 0 0 0 0,1 0 0 0 0,-1 0 0 0 0,0 0 0 0 0,0 0 0 0 0,0 0 0 0 0,0 0 0 0 0,1 0 0 0 0,-1 0 0 0 0,0-1 0 0 0,0 1 0 0 0,0 0 0 0 0,0 0 0 0 0,0 0 0 0 0,1 0 0 0 0,-1 0 0 0 0,0-1 0 0 0,0 1 0 0 0,0 0 0 0 0,0 0 0 0 0,0 0 0 0 0,0 0 0 0 0,0-1 0 0 0,0 1 0 0 0,0 0 0 0 0,0 0 0 0 0,6-11 0 0 0,-5 9 0 0 0,51-85 0 0 0,-46 77 0 0 0,0 0 0 0 0,1 1 0 0 0,0 1 0 0 0,1-1 0 0 0,0 1 0 0 0,4-3 0 0 0,-6 5 0 0 0,1 1 0 0 0,0 0 0 0 0,0 0 0 0 0,7-3 0 0 0,-12 7 0 0 0,1-1 0 0 0,0 1 0 0 0,-1 0 0 0 0,1 0 0 0 0,0 1 0 0 0,0-1 0 0 0,0 1 0 0 0,0-1 0 0 0,0 1 0 0 0,0 0 0 0 0,0 0 0 0 0,-1 0 0 0 0,1 0 0 0 0,0 1 0 0 0,2 0 0 0 0,-1 0 0 0 0,-1 0 0 0 0,1 0 0 0 0,-1 1 0 0 0,0-1 0 0 0,1 1 0 0 0,-1 0 0 0 0,0 0 0 0 0,0 0 0 0 0,0 0 0 0 0,-1 1 0 0 0,1-1 0 0 0,0 1 0 0 0,-1 0 0 0 0,0 0 0 0 0,1 0 0 0 0,-1 0 0 0 0,0 0 0 0 0,-1 0 0 0 0,1 1 0 0 0,3 8 0 0 0,0 0 0 0 0,-1 1 0 0 0,0 0 0 0 0,1 10 0 0 0,5 18 0 0 0,11 23 0 0 0,-19-53 0 0 0,-1-3-133 0 0,-1-6-563 0 0,0-2-258 0 0,1-2-1694 0 0,6-7-6561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8:11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52 11743 0 0,'-1'-1'539'0'0,"-13"-12"181"0"0,4 1-560 0 0,9 8-177 0 0,0-1 1623 0 0,-1-6-1245 0 0,2 5 4078 0 0,1 9-4327 0 0,0-1-1 0 0,0 0 1 0 0,0 0-1 0 0,0 0 0 0 0,1 0 1 0 0,-1 0-1 0 0,1 0 1 0 0,-1 0-1 0 0,1-1 1 0 0,0 1-1 0 0,0 0 1 0 0,0-1-1 0 0,-1 1 0 0 0,1-1 1 0 0,2 1-112 0 0,4 3 18 0 0,-4-3 79 0 0,0 0 0 0 0,0-1 1 0 0,0 0-1 0 0,0 0 0 0 0,0 0 1 0 0,0 0-1 0 0,1 0 0 0 0,2-1-97 0 0,-4 1 60 0 0,2-1 14 0 0,1 0 1 0 0,-1 0-1 0 0,1-1 0 0 0,-1 0 0 0 0,0 0 0 0 0,2 0-74 0 0,-6 1 10 0 0,0 0-1 0 0,0 0 0 0 0,-1 0 0 0 0,1 0 0 0 0,0 0 0 0 0,-1 0 0 0 0,1 0 0 0 0,0 0 0 0 0,-1 0 0 0 0,1 0 1 0 0,0 1-1 0 0,0-1 0 0 0,-1 0 0 0 0,1 0 0 0 0,-1 1 0 0 0,1-1 0 0 0,0 1 0 0 0,0-1-9 0 0,2 2 31 0 0,1 0-4 0 0,0-2-1 0 0,14-2 85 0 0,25 6 106 0 0,-42-4-216 0 0,10 1 49 0 0,15 8-26 0 0,-10-5-15 0 0,-7-1 8 0 0,1 0 0 0 0,-1-1 0 0 0,1 0 0 0 0,-1 0 0 0 0,1-1 0 0 0,0-1 0 0 0,4 0-17 0 0,37-3 139 0 0,-29 4-54 0 0,-19 0-65 0 0,0-1 0 0 0,0 1 0 0 0,0-1 0 0 0,0 0 0 0 0,0 0 0 0 0,0-1 0 0 0,0 1 0 0 0,2-1-20 0 0,2 0 37 0 0,0-1-1 0 0,0 1 0 0 0,0 0 1 0 0,1 1-1 0 0,-1 0 1 0 0,3 0-37 0 0,10-2 75 0 0,-15 1-61 0 0,-1 1 0 0 0,1-1 0 0 0,0 1 0 0 0,-1 0 0 0 0,1 0-1 0 0,0 0 1 0 0,-1 0 0 0 0,2 1-14 0 0,-1-1 12 0 0,0-1-11 0 0,14 8-3 0 0,2 1 2 0 0,1-2 0 0 0,3 1 0 0 0,0 0 0 0 0,-18-6 0 0 0,0 0 0 0 0,0-1 0 0 0,0 1 0 0 0,0-1 0 0 0,0 0 0 0 0,0-1 0 0 0,6-1 0 0 0,26 0 0 0 0,-32 2 8 0 0,-1-1-1 0 0,1 1 0 0 0,0-1 1 0 0,5-2-8 0 0,-6 2 5 0 0,0 0 1 0 0,0 0 0 0 0,0 0 0 0 0,1 1-1 0 0,-1-1 1 0 0,0 2-6 0 0,8-1 0 0 0,-1 0-1 0 0,0-1 1 0 0,0-1 0 0 0,1 0-1 0 0,10-3 1 0 0,-14 2 8 0 0,1 0 1 0 0,0 1-1 0 0,0 1 0 0 0,0 0 0 0 0,0 1 1 0 0,0 0-1 0 0,1 0 0 0 0,7 2-8 0 0,21 11 0 0 0,9 7 0 0 0,-38-16 0 0 0,-8-2 0 0 0,0-1 0 0 0,0 1 0 0 0,0-1 0 0 0,0 0 0 0 0,0 0 0 0 0,0-1 0 0 0,1 1 0 0 0,0 0 0 0 0,5 0 0 0 0,-7 0 0 0 0,1 0 0 0 0,0-1 0 0 0,0 1 0 0 0,0-1 0 0 0,-1 0 0 0 0,1 0 0 0 0,0 0 0 0 0,0 0 0 0 0,2-1 0 0 0,20-3 0 0 0,-20 3 0 0 0,-1 0 0 0 0,1 0 0 0 0,0 1 0 0 0,0-1 0 0 0,0 1 0 0 0,4 1 0 0 0,-6-1 0 0 0,1 0 0 0 0,-1-1 0 0 0,1 1 0 0 0,-1 0 0 0 0,1-1 0 0 0,-1 0 0 0 0,3-1 0 0 0,21-2 0 0 0,-19 3 6 0 0,0 0 0 0 0,0 0 0 0 0,0 0 0 0 0,0-1 0 0 0,1-1-6 0 0,-2 1 6 0 0,0 1 0 0 0,0-1-1 0 0,1 1 1 0 0,-1 0 0 0 0,0 1-1 0 0,2-1-5 0 0,-3 2 0 0 0,-1-1 0 0 0,1 0 0 0 0,-1-1 0 0 0,1 1 0 0 0,-1-1 0 0 0,4-1 0 0 0,0 1 0 0 0,-2 0 0 0 0,-1 0 0 0 0,1 1 0 0 0,0-1 0 0 0,0 2 0 0 0,0-1 0 0 0,0 1 0 0 0,0 0 0 0 0,-1 0 0 0 0,1 1 0 0 0,2 1 0 0 0,68 17 0 0 0,-6-8 0 0 0,0-7 0 0 0,-60-2 0 0 0,46 11 0 0 0,-50-12 0 0 0,-1-1 0 0 0,1 1 0 0 0,-1-2 0 0 0,1 1 0 0 0,0-1 0 0 0,4 0 0 0 0,-4 0 0 0 0,0 0 0 0 0,0 1 0 0 0,0 0 0 0 0,0 0 0 0 0,4 1 0 0 0,-6-1 0 0 0,-1 0 0 0 0,1-1 0 0 0,-1 1 0 0 0,1-1 0 0 0,-1 0 0 0 0,4 0 0 0 0,21 1 0 0 0,-4 2 0 0 0,0 0 0 0 0,8-1 0 0 0,5 0 0 0 0,-22 0 0 0 0,-1 1 0 0 0,1 1 0 0 0,12 4 0 0 0,18 5 0 0 0,-1-4 3 0 0,-8 1 7 0 0,0-3 0 0 0,0-1 0 0 0,0-2 0 0 0,1-1 0 0 0,0-2-10 0 0,-8-3 3 0 0,-1 0 0 0 0,1-2-1 0 0,-1-2 1 0 0,23-6-3 0 0,-28 6 0 0 0,1 2 0 0 0,-1 0 0 0 0,1 2 0 0 0,11 0 0 0 0,-6 1 0 0 0,36-1 0 0 0,-29 2 0 0 0,9-3 0 0 0,-9 0 1 0 0,47-7 51 0 0,-52 8-38 0 0,-25 2-15 0 0,0 0 0 0 0,0-1 1 0 0,0 1-1 0 0,6-3 1 0 0,3-1 0 0 0,0 0 0 0 0,1 1 0 0 0,15-1 0 0 0,-18 2 0 0 0,0 0 0 0 0,-1-1 0 0 0,1 0 0 0 0,1-2 0 0 0,0 1 0 0 0,-1 0 0 0 0,1 1 0 0 0,8 0 0 0 0,-5 1 0 0 0,1-1 0 0 0,-1-1 0 0 0,10-3 0 0 0,-10 3 0 0 0,0 1 0 0 0,0 1 0 0 0,13 0 0 0 0,12-2 0 0 0,-26 3 0 0 0,-1 1 0 0 0,0 1 0 0 0,1 0 0 0 0,-1 1 0 0 0,0 0 0 0 0,9 4 0 0 0,-6-2 0 0 0,-1 0 0 0 0,1-2 0 0 0,0 0 0 0 0,13-1 0 0 0,-8-4 0 0 0,-20 2 0 0 0,0 0 0 0 0,0 1 0 0 0,0 0 0 0 0,0 0 0 0 0,0 0 0 0 0,0 0 0 0 0,0 0 0 0 0,0 1 0 0 0,0 0 0 0 0,1 0 0 0 0,1 0 0 0 0,1 0 0 0 0,-1 0 0 0 0,1 0 0 0 0,-1-1 0 0 0,4 0 0 0 0,19 1 0 0 0,-20-1 0 0 0,0 0 0 0 0,0 0 0 0 0,-1-1 0 0 0,1 0 0 0 0,0 0 0 0 0,-1-1 0 0 0,3 0 0 0 0,-1 1 0 0 0,1 0 0 0 0,8 0 0 0 0,-9 1 0 0 0,0 0 0 0 0,0-1 0 0 0,0 0 0 0 0,1 0 0 0 0,-1-1 0 0 0,2-1 0 0 0,-7 2 0 0 0,0 0 0 0 0,1 1 0 0 0,-1-1 0 0 0,0 1 0 0 0,6 1 0 0 0,20-2 0 0 0,-7-4 0 0 0,-13 2 0 0 0,-1 1 0 0 0,1 1 0 0 0,-1 0 0 0 0,1 0 0 0 0,0 1 0 0 0,6 0 0 0 0,15 5 0 0 0,23 6 0 0 0,26 2 0 0 0,-74-12 0 0 0,0 0 0 0 0,0 0 0 0 0,0-1 0 0 0,0 0 0 0 0,4 0 0 0 0,-4 0 0 0 0,1-1 0 0 0,0 2 0 0 0,-1-1 0 0 0,4 2 0 0 0,-4-1 0 0 0,-1 1 0 0 0,0-1 0 0 0,1 0 0 0 0,-1-1 0 0 0,1 0 0 0 0,-1 0 0 0 0,1 0 0 0 0,5-1 0 0 0,5-2 0 0 0,0 2 0 0 0,8 0 0 0 0,-8 1 0 0 0,-1-1 0 0 0,13-2 0 0 0,-23 1 0 0 0,-1 1 0 0 0,1 1 0 0 0,0-1 0 0 0,0 1 0 0 0,-1 0 0 0 0,1 0 0 0 0,0 0 0 0 0,0 1 0 0 0,-1 0 0 0 0,2 1 0 0 0,-3-2 0 0 0,1 0 0 0 0,-1 0 0 0 0,0 0 0 0 0,0 0 0 0 0,1 0 0 0 0,-1-1 0 0 0,0 0 0 0 0,1 0 0 0 0,2-1 0 0 0,20-3 0 0 0,-1 4 0 0 0,1 1 0 0 0,21 4 0 0 0,-26-3 0 0 0,-2 1 0 0 0,2 0 0 0 0,0-1 0 0 0,19-1 0 0 0,-5-1 0 0 0,-23 1 0 0 0,-1-1 0 0 0,1 0 0 0 0,-1 0 0 0 0,4-2 0 0 0,-10 2 0 0 0,0 0 0 0 0,0 1 0 0 0,0 0 0 0 0,-1 0 0 0 0,1 1 0 0 0,0 0 0 0 0,5 1 0 0 0,23 1 0 0 0,-1-4 0 0 0,0-1 0 0 0,0-2 0 0 0,6-3 0 0 0,-26 6 0 0 0,0-1 0 0 0,11 2 0 0 0,23-3 0 0 0,-31 0 0 0 0,0 0 0 0 0,0 2 0 0 0,0 0 0 0 0,0 0 0 0 0,0 2 0 0 0,16 2 0 0 0,-1 0 0 0 0,0-1 0 0 0,1-1 0 0 0,-1-2 0 0 0,27-3 0 0 0,-34-1 0 0 0,-20 3 0 0 0,0 1 0 0 0,0 1 0 0 0,0-1 0 0 0,0 0 0 0 0,-1 1 0 0 0,1 0 0 0 0,0 0 0 0 0,0 0 0 0 0,0 0 0 0 0,8 2 0 0 0,-1-2 0 0 0,0 0 0 0 0,8-1 0 0 0,-8 1 0 0 0,1 0 0 0 0,0 0 0 0 0,2 1 0 0 0,-8-1 0 0 0,-1 0 0 0 0,1 0 0 0 0,-1 0 0 0 0,1-1 0 0 0,-1 0 0 0 0,0 0 0 0 0,3-1 0 0 0,-2 1 0 0 0,-1-1 0 0 0,1 1 0 0 0,0 0 0 0 0,1 1 0 0 0,-1 0 0 0 0,1 0 0 0 0,45-1 0 0 0,-41 0 0 0 0,1 1 0 0 0,0 0 0 0 0,0 1 0 0 0,5 1 0 0 0,-2-1 0 0 0,-1 0 0 0 0,1 0 0 0 0,0-2 0 0 0,-1 1 0 0 0,5-3 0 0 0,11 1 0 0 0,-8 3 0 0 0,-18 0 0 0 0,0 0 0 0 0,0-1 0 0 0,1 0 0 0 0,-1 0 0 0 0,2 0 0 0 0,-2 0 0 0 0,-1-1 0 0 0,0 2 0 0 0,0-1 0 0 0,0 0 0 0 0,1 1 0 0 0,-1-1 0 0 0,1 1 0 0 0,-1 0 0 0 0,-1 0 0 0 0,1-1 0 0 0,0 1 0 0 0,-1-1 0 0 0,1 0 0 0 0,0 0 0 0 0,-1 0 0 0 0,1 0 0 0 0,-1 0 0 0 0,1 0 0 0 0,0-1 0 0 0,-1 1 0 0 0,2-2 0 0 0,62-14 0 0 0,-53 13 0 0 0,1 2 0 0 0,-4 1 0 0 0,0 0 0 0 0,-1-2 0 0 0,6 0 0 0 0,5-1 0 0 0,-18 3 0 0 0,-1 1 0 0 0,1-1 0 0 0,-1 1 0 0 0,1-1 0 0 0,-1 0 0 0 0,1 0 0 0 0,0 0 0 0 0,-1 0 0 0 0,1 0 0 0 0,0 0 0 0 0,-1 0 0 0 0,1-1 0 0 0,27 2 64 0 0,-3-2-36 0 0,1 2 8 0 0,-25-1-34 0 0,0 0 0 0 0,0-1-1 0 0,0 1 1 0 0,0 0 0 0 0,0-1 0 0 0,0 1 0 0 0,-1-1-1 0 0,1 0 1 0 0,1 0-2 0 0,-2 1 4 0 0,1-1-1 0 0,0 0 0 0 0,1 1 1 0 0,-1-1-1 0 0,0 1 0 0 0,0-1 1 0 0,0 1-1 0 0,0 0 1 0 0,0 0-1 0 0,0 0 0 0 0,1 0-3 0 0,33-3 86 0 0,-29 3-70 0 0,-4 0-12 0 0,0-1-1 0 0,0 1 1 0 0,0-1 0 0 0,-1 0 0 0 0,1 1-1 0 0,0-1 1 0 0,-1-1 0 0 0,1 1-1 0 0,0 0 1 0 0,0-1-4 0 0,1 1 0 0 0,-2 1 0 0 0,-1 0 0 0 0,0 0 0 0 0,0 0 0 0 0,0-1 0 0 0,0 1 0 0 0,0 0 0 0 0,0-1 0 0 0,0 1 0 0 0,0 0 0 0 0,0-1 0 0 0,0 1 0 0 0,0-1 0 0 0,0 0 0 0 0,0 1 0 0 0,0-1 0 0 0,0 0 0 0 0,9-4 0 0 0,1 7 0 0 0,0 1 0 0 0,0-5 0 0 0,-1 7 0 0 0,-2 4 0 0 0,-7 4 0 0 0,-2-10-29 0 0,0 0 1 0 0,0 0-1 0 0,0 0 0 0 0,-1 0 1 0 0,1 0-1 0 0,-1-1 0 0 0,0 1 1 0 0,0 0-1 0 0,0-1 0 0 0,0 1 0 0 0,0-1 1 0 0,-1 0-1 0 0,1 1 29 0 0,-38 28-2309 0 0,34-27 1601 0 0,-9 5-7046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8:50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93 6447 0 0,'0'0'142'0'0,"0"0"22"0"0,0 0 13 0 0,0 0 123 0 0,0 0 468 0 0,-2 6 766 0 0,2-5 5693 0 0,16-50-5680 0 0,-8 34-447 0 0,3-1-1011 0 0,-10 14 282 0 0,9-11 1218 0 0,-9 13-1588 0 0,2-4 16 0 0,-1 15-20 0 0,-1-6 4 0 0,0 7-1 0 0,0 0 0 0 0,-1-1 0 0 0,0 1 0 0 0,-1 0 0 0 0,-1 0 0 0 0,0 0 0 0 0,0 0 0 0 0,-6 20 0 0 0,-11 28 0 0 0,7-30-6 0 0,7-17 156 0 0,0-1-1 0 0,1 1 1 0 0,0 2-150 0 0,-8 31 1624 0 0,-7 16-1624 0 0,1-5-19 0 0,-6 4 19 0 0,16-42 2 0 0,5-14-12 0 0,1 0 1 0 0,-1 0 0 0 0,1 0-1 0 0,1 0 1 0 0,-1 1-1 0 0,1-1 1 0 0,-1 6 9 0 0,-4-20-812 0 0,2 1-311 0 0,1 0 0 0 0,1 0 0 0 0,-1-1 1 0 0,0-6 1122 0 0,0 2-882 0 0,0-2-653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6:22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24 117 13823 0 0,'0'0'315'0'0,"0"0"45"0"0,0 0 21 0 0,0 0-49 0 0,0 0-81 0 0,-2 1 481 0 0,0-1-542 0 0,1 1 1 0 0,-1 0 0 0 0,1 0-1 0 0,0 0 1 0 0,-1 0-1 0 0,1 0 1 0 0,0 1-1 0 0,0-1 1 0 0,0 0-1 0 0,0 1 1 0 0,0-1 0 0 0,0 0-1 0 0,0 1 1 0 0,0-1-1 0 0,1 1 1 0 0,-1 0-1 0 0,1-1 1 0 0,-1 1-1 0 0,1-1 1 0 0,-1 1 0 0 0,1 0-1 0 0,0-1 1 0 0,0 1-1 0 0,0 0 1 0 0,0-1-1 0 0,0 2-190 0 0,0 10 186 0 0,0 0-1 0 0,1-1 1 0 0,1 6-186 0 0,0-8 209 0 0,1 9 575 0 0,1-1 0 0 0,2 5-784 0 0,2 10 37 0 0,2 2-37 0 0,-7-26 0 0 0,2 3 0 0 0,3-1 0 0 0,-8-10 0 0 0,0-1 0 0 0,1 0 0 0 0,-1 1 0 0 0,1-1 0 0 0,-1 1 0 0 0,0-1 0 0 0,1 0 0 0 0,-1 1 0 0 0,1-1 0 0 0,-1 0 0 0 0,1 1 0 0 0,-1-1 0 0 0,1 0 0 0 0,-1 0 0 0 0,1 1 0 0 0,-1-1 0 0 0,1 0 0 0 0,0 0 0 0 0,3-1 0 0 0,6-12 0 0 0,-7 8-2 0 0,-1 0 0 0 0,-1 0-1 0 0,1 0 1 0 0,-1 0 0 0 0,0 0 0 0 0,0 0-1 0 0,0 0 1 0 0,-1-1 0 0 0,0 1-1 0 0,0-1 3 0 0,-1-15 344 0 0,-3-20-344 0 0,1 16 610 0 0,1 9-498 0 0,1 0-1 0 0,0 1 1 0 0,1-1 0 0 0,1 0-1 0 0,1 0 1 0 0,0 1 0 0 0,1-1 0 0 0,0 1-1 0 0,2 0 1 0 0,2-7-112 0 0,-3 10 0 0 0,-4 12 0 0 0,0-1 0 0 0,1 1 0 0 0,-1 0 0 0 0,0-1 0 0 0,0 1 0 0 0,0 0 0 0 0,0-1 0 0 0,0 1 0 0 0,0 0 0 0 0,0 0 0 0 0,1-1 0 0 0,-1 1 0 0 0,0 0 0 0 0,0 0 0 0 0,0-1 0 0 0,1 1 0 0 0,-1 0 0 0 0,0 0 0 0 0,0-1 0 0 0,1 1 0 0 0,-1 0 0 0 0,0 0 0 0 0,1 0 0 0 0,-1 0 0 0 0,12-8 0 0 0,-11 7 32 0 0,0 0-1 0 0,0 0 1 0 0,0 0-1 0 0,0 0 1 0 0,0 0-1 0 0,0 0 1 0 0,0 1-1 0 0,0-1 1 0 0,1 0 0 0 0,-1 1-1 0 0,0-1 1 0 0,0 1-1 0 0,1 0 1 0 0,-1-1-1 0 0,0 1 1 0 0,1 0-1 0 0,-1 0 1 0 0,0 0-1 0 0,2 0-31 0 0,4 0 332 0 0,16-6-84 0 0,-17 4-175 0 0,0 0-1 0 0,0 1 1 0 0,0 0-1 0 0,1 0 0 0 0,-1 0 1 0 0,0 1-1 0 0,1 0 1 0 0,-1 0-1 0 0,0 0 0 0 0,1 1 1 0 0,-1 0-1 0 0,5 2-72 0 0,-3-1 0 0 0,-1 0 0 0 0,0 1 0 0 0,-1 0 0 0 0,1 0 0 0 0,0 1 0 0 0,-1 0 0 0 0,0 0 0 0 0,0 1 0 0 0,4 2 0 0 0,-8-5 0 0 0,0 1 0 0 0,0-1 0 0 0,0 0 0 0 0,0 1 0 0 0,-1 0 0 0 0,1-1 0 0 0,-1 1 0 0 0,1 0 0 0 0,-1 0 0 0 0,0 0 0 0 0,0 0 0 0 0,0 0 0 0 0,0 0 0 0 0,-1 0 0 0 0,1 0 0 0 0,-1 0 0 0 0,0 0 0 0 0,0 0 0 0 0,0 0 0 0 0,0 0 0 0 0,-1 0 0 0 0,1 0 0 0 0,-1 0 0 0 0,0 1 0 0 0,-1 5 0 0 0,-1-1 0 0 0,0 1 0 0 0,0-1 0 0 0,-1 0 0 0 0,-1 0 0 0 0,1 0 0 0 0,-1-1 0 0 0,0 0 0 0 0,-1 0 0 0 0,0 0 0 0 0,0 0 0 0 0,0-1 0 0 0,-1 0 0 0 0,0 0 0 0 0,0-1 0 0 0,-3 2 0 0 0,-23 16 0 0 0,19-13 0 0 0,0-1 0 0 0,-1 0 0 0 0,0-1 0 0 0,-2 1 0 0 0,101-31 0 0 0,-71 18-199 0 0,0 0 0 0 0,0 2-1 0 0,0-1 1 0 0,1 2 0 0 0,-1 0 0 0 0,0 0 0 0 0,1 1 0 0 0,-1 1-1 0 0,0 0 1 0 0,5 2 199 0 0,-8-1 100 0 0,0 0-1 0 0,-1 1 1 0 0,1 1 0 0 0,-1 0-1 0 0,0 0 1 0 0,0 0-1 0 0,-1 1 1 0 0,1 1-1 0 0,-1 0 1 0 0,7 5-100 0 0,-11-7 48 0 0,-1-1-1 0 0,1 1 0 0 0,-1 0 1 0 0,0 0-1 0 0,0 0 1 0 0,0 1-1 0 0,0-1 1 0 0,-1 1-1 0 0,1-1 0 0 0,-1 1 1 0 0,-1 0-1 0 0,1 0 1 0 0,-1 0-1 0 0,1 0 1 0 0,-1 0-1 0 0,-1 0 0 0 0,1 0 1 0 0,-1 1-1 0 0,0-1 1 0 0,0 0-1 0 0,-1 5-47 0 0,-1-1 0 0 0,0 0 0 0 0,-1 0 0 0 0,0 0 0 0 0,0 0 0 0 0,-1 0 0 0 0,0-1 0 0 0,0 0 0 0 0,-1 0 0 0 0,0 0 0 0 0,-2 2 0 0 0,-8 8 0 0 0,0 0 0 0 0,-1 0 0 0 0,-10 6 0 0 0,14-13-344 0 0,0-2 0 0 0,0 1 0 0 0,-1-1 1 0 0,-1-1-1 0 0,-9 4 344 0 0,17-8-191 0 0,0-2 0 0 0,0 1 0 0 0,-1-1 0 0 0,1 0 0 0 0,-1 0 0 0 0,0 0 0 0 0,1-1 0 0 0,-1 0 0 0 0,0-1 0 0 0,0 0 0 0 0,0 0-1 0 0,1 0 1 0 0,-7-2 191 0 0,9 1-306 0 0,0 0-1 0 0,0 0 0 0 0,0-1 1 0 0,0 0-1 0 0,-2-1 307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8:51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1 322 10135 0 0,'0'0'231'0'0,"0"-2"29"0"0,3-5-145 0 0,1 1 0 0 0,-1 0 0 0 0,1 0 0 0 0,0 0 0 0 0,1 1 0 0 0,-1-1 0 0 0,1 1 0 0 0,0 0-115 0 0,11-13 1125 0 0,38-49 2971 0 0,-33 39-2035 0 0,-15 19-1042 0 0,0 1 1 0 0,1 0 0 0 0,5-6-1020 0 0,2 1 909 0 0,-10 9-788 0 0,0-1-1 0 0,1 1 1 0 0,-1 1-1 0 0,1-1 1 0 0,0 0-1 0 0,2 0-120 0 0,54-29 0 0 0,-49 28 0 0 0,0 0 0 0 0,0 1 0 0 0,0 0 0 0 0,7 0 0 0 0,1-1 0 0 0,5 0 0 0 0,-1 1 0 0 0,1 1 0 0 0,20 0 0 0 0,-45 3 0 0 0,8 1 0 0 0,0-1 0 0 0,0 1 0 0 0,-1 0 0 0 0,6 2 0 0 0,7 1 0 0 0,-18-4 0 0 0,-1 0 0 0 0,0 0 0 0 0,0 0 0 0 0,1 0 0 0 0,-1 0 0 0 0,0 1 0 0 0,0-1 0 0 0,1 0 0 0 0,-1 1 0 0 0,0-1 0 0 0,0 1 0 0 0,0-1 0 0 0,0 1 0 0 0,0 0 0 0 0,0 0 0 0 0,0-1 0 0 0,0 1 0 0 0,0 0 0 0 0,0 0 0 0 0,0 0 0 0 0,1 1 0 0 0,0 2 0 0 0,2-1 68 0 0,-1 1 1 0 0,0-1-1 0 0,-1 1 0 0 0,1 0 0 0 0,-1 0 1 0 0,0 1-1 0 0,0-1 0 0 0,0 0 1 0 0,0 1-1 0 0,-1-1 0 0 0,0 1 0 0 0,0 0 1 0 0,0-1-1 0 0,0 1 0 0 0,-1 2-68 0 0,1 3 171 0 0,-1 0-1 0 0,0-1 1 0 0,0 1 0 0 0,-1 0-1 0 0,-1 0 1 0 0,-2 8-171 0 0,1-8 0 0 0,0 1 0 0 0,-2-1 0 0 0,1 0 0 0 0,-1-1 0 0 0,0 1 0 0 0,-1-1 0 0 0,-39 53 0 0 0,32-46 0 0 0,8-9 0 0 0,-1 0 0 0 0,0-1 0 0 0,-1 0 0 0 0,0 0 0 0 0,0 0 0 0 0,0-1 0 0 0,-5 3 0 0 0,-10 6 0 0 0,14-11 0 0 0,3-6 0 0 0,10-3 0 0 0,4 2 0 0 0,1 1 0 0 0,-1 1 0 0 0,38-14 0 0 0,-40 13 0 0 0,-3 2 0 0 0,-1 0 0 0 0,1 0 0 0 0,-1 0 0 0 0,1 0 0 0 0,-1 1 0 0 0,1-1 0 0 0,0 1 0 0 0,3 0 0 0 0,9 1 0 0 0,-13-1 0 0 0,-1 0 0 0 0,1 0 0 0 0,-1 0 0 0 0,1 0 0 0 0,-1 0 0 0 0,1 1 0 0 0,-1-1 0 0 0,1 1 0 0 0,-1 0 0 0 0,1 0 0 0 0,-1 0 0 0 0,0 0 0 0 0,0 0 0 0 0,1 0 0 0 0,-1 0 0 0 0,0 1 0 0 0,5 3 0 0 0,0 0 0 0 0,-1 0 0 0 0,0 1 0 0 0,0 0 0 0 0,0 0 0 0 0,-1 1 0 0 0,0 0 0 0 0,0 0 0 0 0,0 0 0 0 0,-1 0 0 0 0,0 1 0 0 0,-1-1 0 0 0,1 3 0 0 0,2 10 0 0 0,-1 2 0 0 0,-1-1 0 0 0,-1 0 0 0 0,-1 1 0 0 0,-1-1 0 0 0,-1 1 0 0 0,-1 0 0 0 0,0-1 0 0 0,-1-7 0 0 0,0 0 0 0 0,0-1 0 0 0,-2 1 0 0 0,0-1 0 0 0,0 0 0 0 0,-1 0 0 0 0,0 0 0 0 0,-1 0 0 0 0,-1-1 0 0 0,0 0 0 0 0,-1-1 0 0 0,0 0 0 0 0,-1 1 0 0 0,0-3 0 0 0,0 0 0 0 0,0 0 0 0 0,-1-1 0 0 0,0 0 0 0 0,0 0 0 0 0,-1-2 0 0 0,0 1 0 0 0,0-1 0 0 0,0-1 0 0 0,-1 0 0 0 0,-2 1 0 0 0,7-5 0 0 0,0 0 0 0 0,0 0 0 0 0,0-1 0 0 0,0 0 0 0 0,-6 0 0 0 0,1 0 0 0 0,3-2 0 0 0,0 1 0 0 0,1-1 0 0 0,0-1 0 0 0,0 0 0 0 0,0 0 0 0 0,0 0 0 0 0,0-1 0 0 0,0 0 0 0 0,-3-3 0 0 0,2 0 0 0 0,0-1 0 0 0,0 1 0 0 0,1-2 0 0 0,0 1 0 0 0,1-1 0 0 0,0 0 0 0 0,0-1 0 0 0,0 0 0 0 0,6 8 0 0 0,-10-16-3673 0 0,13 17 1721 0 0,10-8-80 0 0,3-3-15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8:53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253 187 6447 0 0,'0'0'298'0'0,"0"0"-10"0"0,-1-1-188 0 0,-3-2-19 0 0,3 2 284 0 0,-7-13 1655 0 0,8 10-1753 0 0,1 0-1 0 0,1 0 1 0 0,-1 0-1 0 0,0 0 1 0 0,1 1-1 0 0,0-1 1 0 0,0 0-1 0 0,1-2-266 0 0,7-12 940 0 0,7-13 671 0 0,-14 27-1292 0 0,0 0 0 0 0,0-1 0 0 0,-1 1 0 0 0,0-1 0 0 0,0 0 0 0 0,0 1 0 0 0,0-1 0 0 0,0 0 0 0 0,-1 0 0 0 0,0 0 0 0 0,0-4-319 0 0,-1 8 512 0 0,0 1 0 0 0,0-1-418 0 0,0 0 0 0 0,-1 0-1 0 0,1 0 1 0 0,0 0 0 0 0,-1 0-1 0 0,1 0 1 0 0,-1 0 0 0 0,1 0-1 0 0,-1 0 1 0 0,0 0 0 0 0,1 0-1 0 0,-1 0 1 0 0,0 1 0 0 0,1-1-1 0 0,-1 0 1 0 0,0 0 0 0 0,0 1-1 0 0,0-1 1 0 0,0 0 0 0 0,0 1-1 0 0,0-1 1 0 0,0 1-94 0 0,-1-1 107 0 0,0 1-1 0 0,1 0 1 0 0,-1-1 0 0 0,0 1-1 0 0,1 0 1 0 0,-1 0-1 0 0,0 0 1 0 0,1 0 0 0 0,-1 1-1 0 0,0-1 1 0 0,1 0-1 0 0,-1 1 1 0 0,-1 0-107 0 0,-2 1 177 0 0,-1 0 1 0 0,0 1-1 0 0,1 0 0 0 0,0 0 1 0 0,0 1-1 0 0,0-1 0 0 0,-3 3-177 0 0,-26 23 16 0 0,7-5-16 0 0,-23 24 0 0 0,36-33 0 0 0,0 2 0 0 0,1 0 0 0 0,1 0 0 0 0,-8 16 0 0 0,15-22 0 0 0,-1 0 0 0 0,2 0 0 0 0,-1 1 0 0 0,1 0 0 0 0,1-1 0 0 0,0 1 0 0 0,1 1 0 0 0,0-1 0 0 0,1 1 0 0 0,1-8 0 0 0,0-1 0 0 0,1 0 0 0 0,-1 1 0 0 0,1-1 0 0 0,0 0 0 0 0,0 0 0 0 0,0 1 0 0 0,1-1 0 0 0,-1 0 0 0 0,1 0 0 0 0,0-1 0 0 0,0 1 0 0 0,1 0 0 0 0,1 2 0 0 0,-2-4 0 0 0,-1 1 0 0 0,1-1 0 0 0,0 0 0 0 0,0 0 0 0 0,0-1 0 0 0,1 1 0 0 0,-1 0 0 0 0,0-1 0 0 0,0 1 0 0 0,1-1 0 0 0,-1 0 0 0 0,1 0 0 0 0,-1 0 0 0 0,1 0 0 0 0,0 0 0 0 0,-1 0 0 0 0,1-1 0 0 0,0 0 0 0 0,0 1 0 0 0,-1-1 0 0 0,1 0 0 0 0,0 0 0 0 0,2-1 0 0 0,6 0 0 0 0,0-1 0 0 0,-1 0 0 0 0,1 0 0 0 0,-1-1 0 0 0,1-1 0 0 0,-1 0 0 0 0,0 0 0 0 0,1-2 0 0 0,-1 0-5 0 0,1-1-1 0 0,-1 0 1 0 0,0-1-1 0 0,-1 0 0 0 0,0-1 1 0 0,0 0-1 0 0,5-7 6 0 0,-10 10 35 0 0,1 0-1 0 0,-2 0 0 0 0,1 0 1 0 0,0 0-1 0 0,-1-1 1 0 0,0 1-1 0 0,-1-1 0 0 0,0 0 1 0 0,0 0-1 0 0,0 0 1 0 0,-1 0-1 0 0,0 0 0 0 0,0-1 1 0 0,-1 0-35 0 0,0 5 122 0 0,0 0 0 0 0,-1 0 1 0 0,1-1-1 0 0,-1 1 0 0 0,0 0 0 0 0,0 0 1 0 0,0 1-1 0 0,0-1 0 0 0,-1 0 0 0 0,1 0 1 0 0,-1 0-1 0 0,0 1 0 0 0,0-2-122 0 0,-4-1 16 0 0,-1 5-16 0 0,4 1 0 0 0,0 0 0 0 0,0 1 0 0 0,0 0 0 0 0,0 0 0 0 0,0 0 0 0 0,1 0 0 0 0,-1 0 0 0 0,1 0 0 0 0,-1 1 0 0 0,1-1 0 0 0,0 1 0 0 0,0-1 0 0 0,0 1 0 0 0,0 0 0 0 0,0 0 0 0 0,1 0 0 0 0,-1 0 0 0 0,1 0 0 0 0,0 0 0 0 0,0 1 0 0 0,0-1 0 0 0,0 0 0 0 0,0 4 0 0 0,0 0 0 0 0,1 0 0 0 0,-1 0 0 0 0,1 0 0 0 0,0 0 0 0 0,0 0 0 0 0,1 0 0 0 0,0 0 0 0 0,1 0 0 0 0,-1 0 0 0 0,1-1 0 0 0,1 3 0 0 0,-1-3 0 0 0,1 0 0 0 0,0 1 0 0 0,0-1 0 0 0,1-1 0 0 0,-1 1 0 0 0,1 0 0 0 0,0-1 0 0 0,1 0 0 0 0,-1 0 0 0 0,1 0 0 0 0,0 0 0 0 0,1-1 0 0 0,-1 0 0 0 0,1 0 0 0 0,2 1 0 0 0,-5-3 0 0 0,1 0 0 0 0,-1-1 0 0 0,1 1 0 0 0,0-1 0 0 0,0 1 0 0 0,0-1 0 0 0,-1 0 0 0 0,1-1 0 0 0,0 1 0 0 0,1-1 0 0 0,5 2 0 0 0,-4 0 0 0 0,-5-1 0 0 0,0-1 0 0 0,0 1 0 0 0,0-1 0 0 0,0 1 0 0 0,0-1 0 0 0,0 0 0 0 0,0 1 0 0 0,0-1 0 0 0,0 0 0 0 0,1 0 0 0 0,-1 0 0 0 0,0 0 0 0 0,0 0 0 0 0,0 0 0 0 0,0 0 0 0 0,0 0 0 0 0,0 0 0 0 0,0 0 0 0 0,1-1 0 0 0,5 0 0 0 0,-4 1 0 0 0,0-1 0 0 0,-1 1 0 0 0,1-1 0 0 0,0 0 0 0 0,-1 0 0 0 0,1 0 0 0 0,-1 0 0 0 0,1 0 0 0 0,-1-1 0 0 0,1 1 0 0 0,-1-1 0 0 0,0 1 0 0 0,0-1 0 0 0,0 0 0 0 0,0 0 0 0 0,0 0 0 0 0,1-1 0 0 0,8-10 256 0 0,-1 0 0 0 0,0-1 0 0 0,-1 0 1 0 0,-1 0-1 0 0,7-15-256 0 0,14-23 602 0 0,-27 48-566 0 0,9-14 28 0 0,-1 0 1 0 0,0-1-65 0 0,-18 76 0 0 0,-1 2-253 0 0,1 11 253 0 0,5-39-148 0 0,2-22-246 0 0,0 1 0 0 0,1-1 1 0 0,0 1-1 0 0,1 5 394 0 0,3-2-19 0 0,0-11 21 0 0,-3-1-1 0 0,0 0-1 0 0,1 0 0 0 0,0 0 0 0 0,-1 0 0 0 0,1 0 0 0 0,0 0 0 0 0,0-1 0 0 0,-1 1 0 0 0,1 0 0 0 0,0-1 0 0 0,0 1 0 0 0,0-1 0 0 0,0 0 0 0 0,-1 0 0 0 0,1 0 0 0 0,0 0 0 0 0,0 0 0 0 0,0 0 0 0 0,0 0 0 0 0,0-1 0 0 0,0 1 0 0 0,0 0 0 0 0,-1-1 0 0 0,1 0 0 0 0,0 1 0 0 0,0-1 0 0 0,-1 0 0 0 0,2-1 0 0 0,5-3 0 0 0,0 0 0 0 0,-1-1 0 0 0,0 0 0 0 0,0-1 0 0 0,2-2 0 0 0,5-5 0 0 0,20-20 0 0 0,-1-1 0 0 0,-2-2 0 0 0,10-18 0 0 0,-18 24 0 0 0,2-8 64 0 0,-24 37 273 0 0,-1 2 138 0 0,0 0 33 0 0,0 0-65 0 0,0 3-419 0 0,-1 1 0 0 0,0-1 0 0 0,0 1 0 0 0,0-1-1 0 0,0 1 1 0 0,0-1 0 0 0,-1 1-24 0 0,-3 9-2 0 0,-9 40 7 0 0,2 1 1 0 0,2 0-1 0 0,1 17-5 0 0,-6 164-80 0 0,14-201-402 0 0,-2 0 0 0 0,-2 0 0 0 0,0-1 0 0 0,-4 6 482 0 0,6-28 0 0 0,0 0 0 0 0,0 0 0 0 0,-2-1 0 0 0,1 1 0 0 0,-1-1 0 0 0,-3 4 0 0 0,-1-4 0 0 0,0-2 0 0 0,-2-2 0 0 0,-2-3 0 0 0,1-3 0 0 0,0-1 0 0 0,0-5 0 0 0,2-1 0 0 0,4-4 0 0 0,5-2 0 0 0,2 8 0 0 0,1 0 0 0 0,-1 0 0 0 0,1-1 0 0 0,0 1 0 0 0,0 0 0 0 0,0 1 0 0 0,1-1 0 0 0,0 0 0 0 0,0 1 0 0 0,0-1 0 0 0,1 0 0 0 0,10-11 0 0 0,1 0 0 0 0,3-2 0 0 0,-14 15 0 0 0,104-112 0 0 0,-8 8 0 0 0,-41 49 0 0 0,-4-2 0 0 0,-2-3 0 0 0,39-61 0 0 0,-84 112 0 0 0,-1 0 0 0 0,-1-1 0 0 0,0 0 0 0 0,0 0 0 0 0,3-13 0 0 0,-7 12 64 0 0,-2 13-39 0 0,0 0-1 0 0,-1 1 1 0 0,1-1 0 0 0,0 0 0 0 0,0 1-1 0 0,0-1 1 0 0,-1 1 0 0 0,1-1-1 0 0,0 0 1 0 0,-1 1 0 0 0,1-1-1 0 0,-1 1 1 0 0,1-1 0 0 0,-1 1-1 0 0,1-1 1 0 0,-1 1 0 0 0,1-1-1 0 0,-1 1 1 0 0,1-1 0 0 0,-1 1-1 0 0,0 0 1 0 0,1-1 0 0 0,-1 1-1 0 0,1 0 1 0 0,-1 0 0 0 0,0 0 0 0 0,1-1-1 0 0,-1 1 1 0 0,0 0 0 0 0,0 0-1 0 0,1 0 1 0 0,-1 0 0 0 0,0 0-1 0 0,1 0 1 0 0,-1 0 0 0 0,0 0-1 0 0,1 0 1 0 0,-1 1 0 0 0,0-1-1 0 0,1 0 1 0 0,-1 0-25 0 0,-2 1 102 0 0,0 0 0 0 0,1-1-1 0 0,-1 1 1 0 0,0 0 0 0 0,1 1 0 0 0,-1-1 0 0 0,0 0-1 0 0,1 1 1 0 0,-1 0-102 0 0,-4 5 0 0 0,0 0 0 0 0,0 0 0 0 0,1 1 0 0 0,0-1 0 0 0,0 1 0 0 0,1 1 0 0 0,0-1 0 0 0,0 1 0 0 0,1 0 0 0 0,0 0 0 0 0,-2 8 0 0 0,4-8 0 0 0,0-1 0 0 0,0 0 0 0 0,0 1 0 0 0,1-1 0 0 0,1 1 0 0 0,-1-1 0 0 0,2 1 0 0 0,-1-1 0 0 0,1 1 0 0 0,0-1 0 0 0,1 1 0 0 0,0-1 0 0 0,2 7 0 0 0,8 19 0 0 0,-4-20 0 0 0,11 2 0 0 0,-14-12 0 0 0,18 9 0 0 0,-10-12 0 0 0,-7-1 0 0 0,-1-1 0 0 0,0 1 0 0 0,0-1 0 0 0,0 0 0 0 0,0-1 0 0 0,0 1 0 0 0,0-1 0 0 0,-1 0 0 0 0,1 0 0 0 0,0-1 0 0 0,-1 1 0 0 0,0-1 0 0 0,1 0 0 0 0,-1 0 0 0 0,0 0 0 0 0,0-1 0 0 0,1-1 0 0 0,10-11 0 0 0,0-1 0 0 0,-2 0 0 0 0,4-6 0 0 0,-5 6 0 0 0,12-17 0 0 0,2-10 0 0 0,16-22 0 0 0,-33 53 0 0 0,8-11 0 0 0,11-21 0 0 0,-24 38 0 0 0,-5 20 0 0 0,2 0 0 0 0,0 0 0 0 0,1 8 0 0 0,-1-16 0 0 0,1 0 0 0 0,0 0 0 0 0,-1 0 0 0 0,2-1 0 0 0,-1 1 0 0 0,0-1 0 0 0,1 1 0 0 0,0-1 0 0 0,0 0 0 0 0,6 8 0 0 0,-1-1 0 0 0,2-1 0 0 0,0 0 0 0 0,0 0 0 0 0,6 5 0 0 0,18 22 0 0 0,-32-36 0 0 0,0 0 0 0 0,-1 0 0 0 0,1 0 0 0 0,-1 1 0 0 0,1-1 0 0 0,-1 1 0 0 0,0-1 0 0 0,1 1 0 0 0,-1-1 0 0 0,0 1 0 0 0,0 0 0 0 0,0-1 0 0 0,0 1 0 0 0,-1 0 0 0 0,1 0 0 0 0,0 0 0 0 0,-1 0 0 0 0,1 1 0 0 0,1 4 0 0 0,-1 5 0 0 0,-2-9 3 0 0,0-1 0 0 0,0 1 0 0 0,0 0 0 0 0,-1-1 0 0 0,1 1 0 0 0,-1-1 0 0 0,0 0-1 0 0,1 0 1 0 0,-1 1 0 0 0,0-1 0 0 0,-1 0 0 0 0,1-1 0 0 0,0 1 0 0 0,0 0 0 0 0,-1-1 0 0 0,1 1 0 0 0,-1-1 0 0 0,0 0 0 0 0,1 1 0 0 0,-1-1 0 0 0,0-1-1 0 0,1 1 1 0 0,-2 0-3 0 0,-4 1-42 0 0,1 0 0 0 0,-1-1 0 0 0,1 0 0 0 0,-1 0 0 0 0,0 0 0 0 0,1-1 0 0 0,-1-1 0 0 0,-3 1 42 0 0,6-2-486 0 0,0 1 1 0 0,0-1-1 0 0,0 0 0 0 0,1 0 1 0 0,-1 0-1 0 0,1 0 1 0 0,-1-1-1 0 0,1 0 1 0 0,0 0-1 0 0,0 0 0 0 0,-2-2 486 0 0,-16-15-2045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8:54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0 408 15663 0 0,'0'0'356'0'0,"0"0"50"0"0,0 0 20 0 0,0 0-42 0 0,1-8-97 0 0,3-20 1710 0 0,2-1 0 0 0,0 1 0 0 0,2 0 0 0 0,6-14-1997 0 0,-6 21 182 0 0,2-1 1 0 0,0 2 0 0 0,10-15-183 0 0,41-57 1541 0 0,-20 37-1525 0 0,-41 56-16 0 0,0-1 0 0 0,0 0 0 0 0,0 0 0 0 0,0 0 0 0 0,0 0 0 0 0,0 0 0 0 0,0 0 0 0 0,0 0 0 0 0,0 0 0 0 0,0 0 0 0 0,0 0 0 0 0,0 0 0 0 0,0 0 0 0 0,0 0 0 0 0,0 0 0 0 0,0 0 0 0 0,0 0 0 0 0,0 0 0 0 0,0 0 0 0 0,0 0 0 0 0,0 1 0 0 0,0-1 0 0 0,0 0 0 0 0,0 0 0 0 0,0 0 0 0 0,0 0 0 0 0,1 0 0 0 0,-1 0 0 0 0,0 0 0 0 0,0 0 0 0 0,0 0 0 0 0,0 0 0 0 0,0 0 0 0 0,0 0 0 0 0,0 0 0 0 0,0 0 0 0 0,0 0 0 0 0,0 0 0 0 0,0 0 0 0 0,0 0 0 0 0,0 0 0 0 0,0 0 0 0 0,0 0 0 0 0,0 0 0 0 0,0 0 0 0 0,0 0 0 0 0,0 0 0 0 0,0 0 0 0 0,1 0 0 0 0,-1 0 0 0 0,0 0 0 0 0,0 0 0 0 0,-3 10 0 0 0,-4 13 0 0 0,0-3-45 0 0,7-16-102 0 0,0 0-62 0 0,0-2-266 0 0,1 1-33 0 0,1 1 485 0 0,1 0-1 0 0,-1 0 1 0 0,1 0 0 0 0,0-1-1 0 0,0 1 1 0 0,0-1-1 0 0,1 0 1 0 0,-1 0 0 0 0,1 0-1 0 0,0-1 1 0 0,0 1-1 0 0,0-1 1 0 0,0 0 0 0 0,0 0-1 0 0,0 0 1 0 0,0 0 0 0 0,1-1-1 0 0,-1 0 1 0 0,1 0-1 0 0,-1 0 1 0 0,1 0 0 0 0,-1-1-1 0 0,1 1 1 0 0,0-1 0 0 0,-1-1-1 0 0,1 1 24 0 0,31 0 0 0 0,16-2 0 0 0,-47 1 0 0 0,-1 0 0 0 0,13 3 0 0 0,-6 3 0 0 0,-10-4 0 0 0,-1 0 0 0 0,1 1 0 0 0,-1-1 0 0 0,0 0 0 0 0,1 1 0 0 0,-1-1 0 0 0,0 0 0 0 0,0 1 0 0 0,0-1 0 0 0,0 0 0 0 0,0 1 0 0 0,0-1 0 0 0,0 0 0 0 0,0 1 0 0 0,0-1 0 0 0,-1 0 0 0 0,1 1 0 0 0,-1-1 0 0 0,1 0 0 0 0,-12 26 0 0 0,-38 66 0 0 0,40-74 0 0 0,10-14 0 0 0,0 0 0 0 0,-1 11 0 0 0,3-3 0 0 0,0-11 0 0 0,-1 0 0 0 0,1 1 0 0 0,-1-1 0 0 0,1 0 0 0 0,0 0 0 0 0,0 0 0 0 0,0 0 0 0 0,0 0 0 0 0,1 0 0 0 0,-1-1 0 0 0,0 1 0 0 0,1-1 0 0 0,-1 1 0 0 0,1-1 0 0 0,-1 0 0 0 0,1 0 0 0 0,0 0 0 0 0,-1 0 0 0 0,1-1 0 0 0,0 1 0 0 0,0-1 0 0 0,-1 1 0 0 0,1-1 0 0 0,0 0 0 0 0,0 0 0 0 0,0 0 0 0 0,0-1 0 0 0,-1 1 0 0 0,3-1 0 0 0,7-2 25 0 0,22-6 1024 0 0,11-6-1049 0 0,-33 11 181 0 0,0-1-1 0 0,-1-1 0 0 0,1 0 1 0 0,-1-1-1 0 0,5-4-180 0 0,-8 6 2 0 0,0-1-1 0 0,-1-1 0 0 0,0 1 1 0 0,0-1-1 0 0,0 0 1 0 0,-1-1-1 0 0,0 1 1 0 0,0-1-1 0 0,-1-1 1 0 0,0 1-1 0 0,3-9-1 0 0,4-12 0 0 0,-7 18 0 0 0,-1-1 0 0 0,1 0 0 0 0,-2 0 0 0 0,0 0 0 0 0,0 0 0 0 0,0-9 0 0 0,-4 10 0 0 0,1 11 0 0 0,0-1 0 0 0,0 1 0 0 0,-1-1 0 0 0,1 1 0 0 0,0 0 0 0 0,0-1 0 0 0,0 1 0 0 0,-1 0 0 0 0,1-1 0 0 0,0 1 0 0 0,-1-1 0 0 0,1 1 0 0 0,0 0 0 0 0,-1 0 0 0 0,1-1 0 0 0,-1 1 0 0 0,1 0 0 0 0,0 0 0 0 0,-1-1 0 0 0,-1 1 0 0 0,1 0 0 0 0,-1 0 0 0 0,0 0 0 0 0,1 0 0 0 0,-1 0 0 0 0,0 0 0 0 0,1 0 0 0 0,-1 0 0 0 0,0 1 0 0 0,1-1 0 0 0,-1 1 0 0 0,1-1 0 0 0,-1 1 0 0 0,1 0 0 0 0,-1-1 0 0 0,1 1 0 0 0,-1 0 0 0 0,1 0 0 0 0,0 0 0 0 0,-1 0 0 0 0,-26 24 0 0 0,26-23 0 0 0,-7 8 0 0 0,1 0 0 0 0,0 1 0 0 0,0 0 0 0 0,1 0 0 0 0,0 1 0 0 0,-3 8 0 0 0,0 4 0 0 0,0 1 0 0 0,-5 23 0 0 0,12-38-27 0 0,1 0-1 0 0,0 0 1 0 0,0 0-1 0 0,1 0 0 0 0,0 0 1 0 0,1 0-1 0 0,0 3 28 0 0,0-10-25 0 0,1 0-1 0 0,-1 0 1 0 0,1 0 0 0 0,0 0-1 0 0,0 0 1 0 0,0 0-1 0 0,0-1 1 0 0,0 1-1 0 0,1 0 1 0 0,-1 0-1 0 0,1-1 1 0 0,0 1-1 0 0,-1-1 1 0 0,1 1-1 0 0,0-1 1 0 0,1 0 0 0 0,-1 0-1 0 0,0 0 1 0 0,1 0-1 0 0,-1 0 1 0 0,1-1-1 0 0,-1 1 1 0 0,1-1-1 0 0,0 1 1 0 0,1 0 25 0 0,0-1-219 0 0,0 0 1 0 0,0-1-1 0 0,0 1 1 0 0,0 0 0 0 0,0-1-1 0 0,0 0 1 0 0,0 0-1 0 0,0 0 1 0 0,0-1 0 0 0,2 0 218 0 0,13 0-939 0 0,-8 0 300 0 0,-1-1 0 0 0,1 1-1 0 0,-1-2 1 0 0,0 1 0 0 0,0-1 0 0 0,0-1-1 0 0,0 0 1 0 0,-1 0 0 0 0,8-5 639 0 0,31-18-2047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8:55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354 138 17503 0 0,'0'0'399'0'0,"0"0"60"0"0,-3 0 21 0 0,-10 2-274 0 0,-1 0 1 0 0,1 1 0 0 0,-1 0 0 0 0,1 1 0 0 0,0 1 0 0 0,0 0 0 0 0,-7 4-207 0 0,-4 4 263 0 0,-13 7 1209 0 0,2 1 0 0 0,-5 5-1472 0 0,29-17 259 0 0,0 0 0 0 0,0 0 0 0 0,1 1 0 0 0,1 0 0 0 0,-1 1-1 0 0,2 0 1 0 0,-1 0 0 0 0,0 4-259 0 0,7-12 0 0 0,0 0 0 0 0,0 1 0 0 0,1-1 0 0 0,0 0 0 0 0,-1 1 0 0 0,1-1 0 0 0,0 1 0 0 0,1-1 0 0 0,-1 1 0 0 0,1-1 0 0 0,-1 1 0 0 0,1 0 0 0 0,0-1 0 0 0,1 1 0 0 0,-1 0 0 0 0,5 7 0 0 0,0-8 0 0 0,0 1 0 0 0,0-1 0 0 0,0 0 0 0 0,1 0 0 0 0,-1 0 0 0 0,1-1 0 0 0,-1 0 0 0 0,1 0 0 0 0,0 0 0 0 0,0-1 0 0 0,3 1 0 0 0,2-3 0 0 0,-1-1 0 0 0,1 0 0 0 0,-1 0 0 0 0,0-1 0 0 0,0-1 0 0 0,0 0 0 0 0,0 0 0 0 0,0 0 0 0 0,3-4 0 0 0,4 0 0 0 0,0 1 0 0 0,5-2 0 0 0,-14 7 0 0 0,0-1 0 0 0,0 0 0 0 0,-1-1 0 0 0,0 0 0 0 0,1 0 0 0 0,-1 0 0 0 0,3-4 0 0 0,-1 1 0 0 0,-5 4 0 0 0,-1 0 0 0 0,1 0 0 0 0,0 1 0 0 0,0-1 0 0 0,0 1 0 0 0,0 0 0 0 0,1 0 0 0 0,-1 1 0 0 0,1-1 0 0 0,-1 1 0 0 0,1 0 0 0 0,0 0 0 0 0,6-1 72 0 0,-9 2 299 0 0,-4 14 626 0 0,-3 10-882 0 0,-1 0 0 0 0,-1-1 0 0 0,-2 0-1 0 0,0 0-114 0 0,-2 4 75 0 0,1 1-1 0 0,-2 15-74 0 0,0 6 0 0 0,-2 14 0 0 0,-5 48 0 0 0,15-68 0 0 0,1-13 0 0 0,-1 0 0 0 0,-1 0 0 0 0,-6 20 0 0 0,9-44 0 0 0,-1-1 0 0 0,1 1 0 0 0,-1-1 0 0 0,-4 5 0 0 0,5-5 0 0 0,-5 4 0 0 0,-6 2 0 0 0,8-10 0 0 0,2-1 0 0 0,-9 1 0 0 0,10-1 0 0 0,0-1 0 0 0,-1 1 0 0 0,1-1 0 0 0,0 1 0 0 0,0-1 0 0 0,0 0 0 0 0,0 0 0 0 0,0 0 0 0 0,0 0 0 0 0,0 0 0 0 0,0 0 0 0 0,1 0 0 0 0,-1-1 0 0 0,0 1 0 0 0,0-2 0 0 0,-1 0 0 0 0,0-1 0 0 0,0 1 0 0 0,0-1 0 0 0,1 0 0 0 0,-1 0 0 0 0,1 0 0 0 0,0 0 0 0 0,1 0 0 0 0,-2-1 0 0 0,2 0 0 0 0,-1-1 0 0 0,1 1 0 0 0,-1 0 0 0 0,1 0 0 0 0,1-1 0 0 0,-1 1 0 0 0,1 0 0 0 0,0-1 0 0 0,0 1 0 0 0,1-1 0 0 0,-1 1 0 0 0,2-5 0 0 0,1 3 0 0 0,-1 1 0 0 0,2-1 0 0 0,-1 0 0 0 0,1 1 0 0 0,0 0 0 0 0,0 0 0 0 0,0 0 0 0 0,1 0 0 0 0,0 1 0 0 0,0 0 0 0 0,1 0 0 0 0,0 0 0 0 0,0 0 0 0 0,0 1 0 0 0,0 0 0 0 0,1 0 0 0 0,12-9 0 0 0,3-3 0 0 0,13-9 0 0 0,-2-1 0 0 0,16-16 0 0 0,13-13 0 0 0,-30 28 0 0 0,9-11 0 0 0,110-107 0 0 0,-137 131 0 0 0,-2-1 0 0 0,0 0 0 0 0,0-1 0 0 0,7-15 0 0 0,-4 8 0 0 0,-15 23 0 0 0,0 0 0 0 0,-1 0 0 0 0,1 0 0 0 0,0 0 0 0 0,0 0 0 0 0,0 0 0 0 0,0 0 0 0 0,0 0 0 0 0,-1 0 0 0 0,1 0 0 0 0,0 0 0 0 0,0 0 0 0 0,0 0 0 0 0,0 0 0 0 0,0 0 0 0 0,-1 0 0 0 0,1 0 0 0 0,0 0 0 0 0,0 0 0 0 0,0 0 0 0 0,0 0 0 0 0,0 0 0 0 0,0-1 0 0 0,-1 1 0 0 0,1 0 0 0 0,0 0 0 0 0,0 0 0 0 0,0 0 0 0 0,0 0 0 0 0,0 0 0 0 0,0 0 0 0 0,0-1 0 0 0,0 1 0 0 0,0 0 0 0 0,0 0 0 0 0,0 0 0 0 0,0 0 0 0 0,0 0 0 0 0,0 0 0 0 0,-1-1 0 0 0,1 1 0 0 0,0 0 0 0 0,0 0 0 0 0,0 0 0 0 0,1 0 0 0 0,-1 0 0 0 0,0-1 0 0 0,0 1 0 0 0,0 0 0 0 0,0 0 0 0 0,0 0 0 0 0,0 0 0 0 0,0 0 0 0 0,0-1 0 0 0,0 1 0 0 0,0 0 0 0 0,0 0 0 0 0,0 0 0 0 0,0 0 0 0 0,0 0 0 0 0,0 0 0 0 0,1 0 0 0 0,-1-1 0 0 0,0 1 0 0 0,0 0 0 0 0,0 0 0 0 0,-2 1 0 0 0,1 0 0 0 0,-1 0 0 0 0,0 1 0 0 0,1-1 0 0 0,-1 0 0 0 0,1 1 0 0 0,-1-1 0 0 0,1 1 0 0 0,-1-1 0 0 0,1 1 0 0 0,-1 2 0 0 0,0-2 0 0 0,1 0 0 0 0,-1 0 0 0 0,1 0 0 0 0,-1 0 0 0 0,1 0 0 0 0,0 1 0 0 0,0-1 0 0 0,0 0 0 0 0,0 1 0 0 0,0-1 0 0 0,1 1 0 0 0,-1-1 0 0 0,1 1 0 0 0,0-1 0 0 0,-1 1 0 0 0,1 0 0 0 0,0-1 0 0 0,1 3 0 0 0,-1 5 0 0 0,0-3 0 0 0,1-1 0 0 0,-1 1 0 0 0,1 0 0 0 0,0 0 0 0 0,1 3 0 0 0,6 10 0 0 0,-4-15 0 0 0,0-1 0 0 0,-2-1 0 0 0,0 1 0 0 0,0-1 0 0 0,1 0 0 0 0,-1 0 0 0 0,1 0 0 0 0,-1-1 0 0 0,1 1 0 0 0,0-1 0 0 0,0 1 0 0 0,0-1 0 0 0,0 0 0 0 0,0 0 0 0 0,1 0 0 0 0,-1-1 0 0 0,1 1 0 0 0,-1-1 0 0 0,1 0 0 0 0,-1 0 0 0 0,1 0 0 0 0,1 0 0 0 0,5 0 0 0 0,-7 0 0 0 0,0 0 0 0 0,0-1 0 0 0,0 0 0 0 0,1 1 0 0 0,-1-1 0 0 0,0 0 0 0 0,0-1 0 0 0,0 1 0 0 0,1-1 0 0 0,-1 1 0 0 0,0-1 0 0 0,0 0 0 0 0,0 0 0 0 0,0 0 0 0 0,2-2 0 0 0,20-5 0 0 0,-21 7 0 0 0,0 0 0 0 0,-1 0 0 0 0,1-1 0 0 0,0 1 0 0 0,-1-1 0 0 0,4-1 0 0 0,29-21 0 0 0,12-12 0 0 0,-34 24 0 0 0,-2 0 0 0 0,1-1 0 0 0,-2 0 0 0 0,1-1 0 0 0,3-8 0 0 0,2-4 0 0 0,-2 0 0 0 0,10-24 0 0 0,-14 25 74 0 0,0-1 0 0 0,-2 0-1 0 0,-1 0 1 0 0,-2-1 0 0 0,0 1 0 0 0,-2-2-74 0 0,-4 27 8 0 0,1 1 39 0 0,-1-1 0 0 0,0 1 0 0 0,0-1 0 0 0,0 1 0 0 0,0-1 0 0 0,0 1 0 0 0,0-1 0 0 0,0 1-1 0 0,0-1 1 0 0,0 0 0 0 0,0 1 0 0 0,0-1 0 0 0,0 1 0 0 0,0-1 0 0 0,0 1 0 0 0,0-1 0 0 0,-1 1 0 0 0,1-1 0 0 0,0 1 0 0 0,0-1 0 0 0,-1 1 0 0 0,1-1 0 0 0,0 1 0 0 0,-1-1 0 0 0,1 1 0 0 0,0 0 0 0 0,-1-1 0 0 0,1 1 0 0 0,0-1 0 0 0,-1 1 0 0 0,1 0 0 0 0,-1 0 0 0 0,1-1 0 0 0,-1 1-47 0 0,-9-2 0 0 0,7 3 0 0 0,1-1 0 0 0,0 1 0 0 0,0 0 0 0 0,0 0 0 0 0,0 0 0 0 0,0 0 0 0 0,0 0 0 0 0,0 1 0 0 0,0-1 0 0 0,0 0 0 0 0,0 1 0 0 0,1 0 0 0 0,-1-1 0 0 0,0 1 0 0 0,1 0 0 0 0,-2 2 0 0 0,-1 2 0 0 0,0 1 0 0 0,0 0 0 0 0,0 1 0 0 0,1 0 0 0 0,-7 14 0 0 0,6-14 0 0 0,0 1 0 0 0,1-1 0 0 0,-1 1 0 0 0,2 0 0 0 0,-1 0 0 0 0,1 4 0 0 0,0 2 0 0 0,1 0 0 0 0,0 0 0 0 0,1 0 0 0 0,1 0 0 0 0,0 0 0 0 0,1-1 0 0 0,2 8 0 0 0,-2-15 0 0 0,0-1 0 0 0,0 1 0 0 0,0-1 0 0 0,1 1 0 0 0,0-1 0 0 0,1 0 0 0 0,-1 0 0 0 0,1 0 0 0 0,0-1 0 0 0,0 1 0 0 0,1-1 0 0 0,0 0 0 0 0,0 0 0 0 0,0-1 0 0 0,0 1 0 0 0,1-1 0 0 0,1 0 0 0 0,6 4 0 0 0,1-2 0 0 0,-1 0 0 0 0,2-1 0 0 0,-1 0 0 0 0,1-1 0 0 0,2 0 0 0 0,11 3 0 0 0,-20-5-457 0 0,1 0 0 0 0,-1-1 0 0 0,0 0 0 0 0,1 0 0 0 0,-1-1 0 0 0,7-1 457 0 0,-11 1-250 0 0,0 0-1 0 0,0-1 1 0 0,0 1-1 0 0,0-1 1 0 0,0 0-1 0 0,0-1 1 0 0,0 1-1 0 0,-1 0 1 0 0,1-1-1 0 0,0 0 0 0 0,-1 0 1 0 0,0 0-1 0 0,1-1 1 0 0,1 0 250 0 0,-4 1-1535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8:57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104 171 10135 0 0,'0'0'231'0'0,"0"0"29"0"0,0 0 19 0 0,-1-1-41 0 0,1 0-235 0 0,0 0 0 0 0,0 0 0 0 0,0 0 0 0 0,0 1 0 0 0,0-1 0 0 0,0 0 0 0 0,1 0 0 0 0,-1 0 0 0 0,0 0-1 0 0,0 1 1 0 0,0-1 0 0 0,1 0 0 0 0,-1 0 0 0 0,1 0 0 0 0,-1 1 0 0 0,0-1 0 0 0,1 0 0 0 0,-1 1 0 0 0,1-1 0 0 0,0 0 0 0 0,-1 1-1 0 0,1-1-2 0 0,0-1 62 0 0,26-52 4796 0 0,-25 50-4535 0 0,-1 1-1 0 0,0 0 1 0 0,0-1-1 0 0,-1 1 1 0 0,1-1-1 0 0,-1 1 1 0 0,1-1-323 0 0,4-22 1446 0 0,4 3 90 0 0,-9 22-1024 0 0,1 1-481 0 0,-1-1 1 0 0,0 1-1 0 0,0 0 0 0 0,0 0 0 0 0,1 0 1 0 0,-1 0-1 0 0,0 0 0 0 0,0-1 0 0 0,0 1 1 0 0,0 0-1 0 0,1 0 0 0 0,-1 0 0 0 0,0 0 1 0 0,0-1-1 0 0,0 1 0 0 0,0 0 0 0 0,0 0 1 0 0,0-1-1 0 0,0 1 0 0 0,0 0 0 0 0,1 0 1 0 0,-1-1-1 0 0,0 1 0 0 0,0 0 0 0 0,0 0 0 0 0,0 0 1 0 0,0-1-1 0 0,0 1 0 0 0,0 0 0 0 0,0 0 1 0 0,-1-1-1 0 0,1 1 0 0 0,0 0 0 0 0,0 0 1 0 0,0-1-1 0 0,0 1 0 0 0,0 0 0 0 0,0 0 1 0 0,0 0-1 0 0,0-1 0 0 0,-1 1 0 0 0,1 0 1 0 0,0 0-1 0 0,0 0 0 0 0,0 0 0 0 0,0-1 1 0 0,-1 1-1 0 0,1 0 0 0 0,0 0 0 0 0,0 0-31 0 0,0-1 88 0 0,-1 1 0 0 0,1 0 0 0 0,0-1 0 0 0,0 1 0 0 0,0-1 0 0 0,0 1 0 0 0,-1 0 0 0 0,1-1 0 0 0,0 1-1 0 0,-1 0 1 0 0,1-1 0 0 0,0 1 0 0 0,0 0 0 0 0,-1 0 0 0 0,1-1 0 0 0,-1 1 0 0 0,1 0 0 0 0,0 0 0 0 0,-1-1 0 0 0,1 1-1 0 0,0 0 1 0 0,-1 0 0 0 0,1 0 0 0 0,-1 0-88 0 0,-22 63 8 0 0,3 1 0 0 0,-8 45-8 0 0,8-17 0 0 0,-5-2 0 0 0,-8 12 0 0 0,31-93 72 0 0,1-7 299 0 0,1-2 117 0 0,0 0 21 0 0,0 0-66 0 0,0 0-358 0 0,4-14-1616 0 0,-2 1-1 0 0,1-1 1 0 0,-2 0 0 0 0,0-4 1531 0 0,-1 0-7851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8:57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2 287 13823 0 0,'0'0'315'0'0,"-1"-2"45"0"0,1 0-269 0 0,0 0-1 0 0,0 0 1 0 0,0 0 0 0 0,0 0-1 0 0,0 0 1 0 0,0 0 0 0 0,0 0-1 0 0,1 1 1 0 0,-1-1 0 0 0,1 0-1 0 0,-1 0 1 0 0,1 0-91 0 0,13-28 1169 0 0,-5 9-133 0 0,4-9 811 0 0,1 1 0 0 0,4-3-1847 0 0,-6 8 914 0 0,-5 13-386 0 0,0-1 0 0 0,0 1 0 0 0,1 0 0 0 0,1 0 0 0 0,0 1 0 0 0,2-1-528 0 0,-8 9 0 0 0,0 0 0 0 0,0 0 0 0 0,0 0 0 0 0,0 1 0 0 0,1-1 0 0 0,-1 1 0 0 0,1 0 0 0 0,-1 0 0 0 0,1 0 0 0 0,-1 1 0 0 0,1-1 0 0 0,-1 1 0 0 0,1 0 0 0 0,-1 0 0 0 0,4 0 0 0 0,7 1 0 0 0,-1 1 0 0 0,0 0 0 0 0,10 3 0 0 0,2 1 0 0 0,0 2 0 0 0,-1 0 0 0 0,0 2 0 0 0,-1 0 0 0 0,0 2 0 0 0,0 0 0 0 0,15 13 0 0 0,-29-18 0 0 0,-1 0 0 0 0,0 0 0 0 0,-1 1 0 0 0,1 0 0 0 0,-1 1 0 0 0,3 4 0 0 0,-7-8 0 0 0,0 1 0 0 0,0-1 0 0 0,0 0 0 0 0,-1 1 0 0 0,0-1 0 0 0,0 1 0 0 0,0 0 0 0 0,0 0 0 0 0,-1 0 0 0 0,0 0 0 0 0,-1 0 0 0 0,1 2 0 0 0,-2-4 49 0 0,1 0 0 0 0,-1 0-1 0 0,0 0 1 0 0,0 0 0 0 0,0 0 0 0 0,-1 0-1 0 0,1-1 1 0 0,-1 1 0 0 0,0 0 0 0 0,0-1-1 0 0,0 0 1 0 0,-1 1 0 0 0,1-1 0 0 0,-1 0 0 0 0,0 0-1 0 0,0 0 1 0 0,0 0 0 0 0,0-1 0 0 0,0 1-1 0 0,0-1 1 0 0,-1 0-49 0 0,-9 6 256 0 0,0 0 0 0 0,-1-1 0 0 0,0 0 0 0 0,-13 4-256 0 0,-23 7-58 0 0,-38 15-760 0 0,-30 5 818 0 0,108-36-508 0 0,8-1-72 0 0,2-1-285 0 0,0 0-126 0 0,0 0-893 0 0,3-3-3634 0 0,9-8-1564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8:58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15663 0 0,'-1'2'719'0'0,"-2"-1"-242"0"0,-2 6-12 0 0,-1 4-430 0 0,-4 5 344 0 0,6-12-110 0 0,1 1 1 0 0,1-1-1 0 0,-1 1 0 0 0,-1 5-269 0 0,-13 34 1568 0 0,3 0 0 0 0,2 1 0 0 0,-5 36-1568 0 0,12-52 0 0 0,-1 0 0 0 0,2 1 0 0 0,1 12 0 0 0,2-29 0 0 0,0 14 0 0 0,1-1 0 0 0,3 13 0 0 0,-3-2 264 0 0,-1-31-149 0 0,1 0 1 0 0,0 0-1 0 0,0 0 0 0 0,0 0 0 0 0,1 0 0 0 0,0 0 1 0 0,0 0-1 0 0,0 0 0 0 0,1-1 0 0 0,0 1 1 0 0,0 0-1 0 0,3 4-115 0 0,-4-8-475 0 0,-1-2-33 0 0,0 0-72 0 0,0 0-285 0 0,12-7-1919 0 0,-2-4-2261 0 0,-4-6-1393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8:59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11 297 10135 0 0,'0'0'231'0'0,"0"0"29"0"0,0 0 19 0 0,0 0 37 0 0,0 0 125 0 0,0 0 58 0 0,0 0 11 0 0,0 0 70 0 0,0 0 286 0 0,0 0 124 0 0,0 0 30 0 0,0 0-65 0 0,0 0-290 0 0,0 0-121 0 0,0-3-28 0 0,0-13 957 0 0,1-1 0 0 0,1 1 0 0 0,0-1-1473 0 0,4-26 2156 0 0,-1-17-2156 0 0,-2 19 1116 0 0,5-18-1116 0 0,-5 44 509 0 0,-3 12-66 0 0,-1 5-294 0 0,-11 17-133 0 0,7-8-16 0 0,1 0 0 0 0,0 0 0 0 0,0 0 0 0 0,1 1 0 0 0,1-1 0 0 0,0 1 0 0 0,0 0 0 0 0,1 0 0 0 0,1 11 0 0 0,0 1 0 0 0,2 0 0 0 0,1 0 0 0 0,1 0 0 0 0,0 0 0 0 0,2-1 0 0 0,1 1 0 0 0,1-1 0 0 0,1-1 0 0 0,1 0 0 0 0,12 20 0 0 0,-16-32 0 0 0,2-1 0 0 0,-7-7 0 0 0,1-1 0 0 0,-1 0 0 0 0,0 1 0 0 0,0-1 0 0 0,0 0 0 0 0,1 0 0 0 0,-1 0 0 0 0,1 0 0 0 0,-1 0 0 0 0,0 0 0 0 0,1 0 0 0 0,0-1 0 0 0,-1 1 0 0 0,1-1 0 0 0,1 1 0 0 0,-2-1 0 0 0,1-1 0 0 0,0 0 0 0 0,-1 1 0 0 0,1-1 0 0 0,-1 0 0 0 0,1 0 0 0 0,-1 0 0 0 0,0 0 0 0 0,1 0 0 0 0,-1-1 0 0 0,0 1 0 0 0,0 0 0 0 0,0-1 0 0 0,0 1 0 0 0,3-3 0 0 0,0 0 0 0 0,-1 1 0 0 0,0-1 0 0 0,0 0 0 0 0,-1-1 0 0 0,1 1 0 0 0,-1 0 0 0 0,0-1 0 0 0,0 1 0 0 0,1-5 0 0 0,9-45 0 0 0,-4 15 0 0 0,76-243 931 0 0,-83 275-638 0 0,6-11 467 0 0,-6 23-1266 0 0,0-5 432 0 0,-1 0 0 0 0,0 1 0 0 0,1-1 0 0 0,-1 1 0 0 0,0-1 0 0 0,0 1 0 0 0,1-1 0 0 0,-1 1 0 0 0,0-1 0 0 0,0 1 0 0 0,0-1 0 0 0,0 1 0 0 0,1-1 0 0 0,-1 1 0 0 0,0-1 0 0 0,0 1 0 0 0,0 0 0 0 0,0-1 0 0 0,0 1 74 0 0,-2 19-88 0 0,2-18-283 0 0,0-2-117 0 0,0 0-21 0 0,1 3-139 0 0,11 16-4764 0 0,-10-17-2096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8:59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15663 0 0,'0'0'356'0'0,"0"0"50"0"0,0 0 20 0 0,0 0-42 0 0,0 0-180 0 0,0 0 176 0 0,0 0 107 0 0,0 0 22 0 0,0 0 71 0 0,0 0 286 0 0,0 0 124 0 0,0 0 30 0 0,0 3-133 0 0,1-1-856 0 0,0 0-1 0 0,-1 0 1 0 0,1 0 0 0 0,-1 1-1 0 0,1-1 1 0 0,-1 0 0 0 0,0 1 0 0 0,0-1-1 0 0,0 0 1 0 0,-1 1 0 0 0,1 1-31 0 0,-1 6 74 0 0,1-5 222 0 0,-1 1 0 0 0,1-1 0 0 0,-1 0 1 0 0,0 1-1 0 0,0-1 0 0 0,-1 3-296 0 0,-4 15 204 0 0,-10 65-222 0 0,-3 14 1492 0 0,2 31-866 0 0,16-119-608 0 0,2-12 0 0 0,4 10 0 0 0,-4-9-80 0 0,1 11-669 0 0,10-19-1215 0 0,-7 3 1592 0 0,-1-1 0 0 0,1 0 0 0 0,-1 0 0 0 0,0 0 0 0 0,0-1 1 0 0,-1 0-1 0 0,1 1 0 0 0,-1-1 0 0 0,0 0 0 0 0,1-1 372 0 0,9-16-6194 0 0,-3 6-244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9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13823 0 0,'0'0'315'0'0,"0"0"45"0"0,0 0 21 0 0,0 0-49 0 0,0 0-149 0 0,0 0 194 0 0,2 1 110 0 0,-1 0-367 0 0,1 0 0 0 0,-1 0-1 0 0,0 0 1 0 0,0 0 0 0 0,0 0 0 0 0,0 0 0 0 0,0 0-1 0 0,0 0 1 0 0,0 1 0 0 0,0-1 0 0 0,0 0 0 0 0,0 1 0 0 0,-1-1-1 0 0,1 0 1 0 0,-1 1 0 0 0,1-1 0 0 0,-1 1 0 0 0,1 1-120 0 0,5 34 1520 0 0,-2-15-592 0 0,-1-4-485 0 0,-1 0 0 0 0,-1 1-1 0 0,0-1 1 0 0,-1 1-1 0 0,-1-1 1 0 0,-2 6-443 0 0,3-10 372 0 0,0 0 0 0 0,2 11-372 0 0,-1 0 696 0 0,6 55-88 0 0,-6-76-622 0 0,1 17 100 0 0,-2-20 285 0 0,-6-15 1069 0 0,4-4-1357 0 0,0-1 0 0 0,2-14-83 0 0,0 25-1 0 0,0-12 1 0 0,1-1 0 0 0,1 0 0 0 0,0 1 0 0 0,2 0 0 0 0,5-19 0 0 0,16-38 0 0 0,-5 34 0 0 0,-3 6 0 0 0,-16 34 0 0 0,1 0 0 0 0,-1-1 0 0 0,1 1 0 0 0,0 0 0 0 0,0 1 0 0 0,0-1 0 0 0,0 0 0 0 0,1 1 0 0 0,-1-1 0 0 0,1 1 0 0 0,-1-1 0 0 0,1 1 0 0 0,0 0 0 0 0,0 0 0 0 0,0 1 0 0 0,0-1 0 0 0,0 1 0 0 0,0-1 0 0 0,1 1 0 0 0,-1 0 0 0 0,0 0 0 0 0,1 0 0 0 0,-1 1 0 0 0,1-1 0 0 0,-1 1 0 0 0,1 0 0 0 0,-1 0 0 0 0,1 0 0 0 0,1 0 0 0 0,6 1 0 0 0,0 1 0 0 0,0 0 0 0 0,-1 0 0 0 0,1 1 0 0 0,0 0 0 0 0,-1 1 0 0 0,0 0 0 0 0,9 6 0 0 0,-11-6 0 0 0,-1 0 0 0 0,0 1 0 0 0,0 0 0 0 0,0 0 0 0 0,0 1 0 0 0,-1 0 0 0 0,0 0 0 0 0,0 1 0 0 0,0 1 0 0 0,-3-5 0 0 0,-1 1 0 0 0,0-1 0 0 0,0 1 0 0 0,0-1 0 0 0,0 1 0 0 0,0 0 0 0 0,-1 0 0 0 0,0 0 0 0 0,1 0 0 0 0,-2 0 0 0 0,1 1 0 0 0,0-1 0 0 0,-1 0 0 0 0,0 0 0 0 0,0 0 0 0 0,0 1 0 0 0,0-1 0 0 0,-1 0 0 0 0,0 3 0 0 0,0-5 0 0 0,0 1 0 0 0,-1 0 0 0 0,1-1 0 0 0,0 1 0 0 0,-1-1 0 0 0,0 1 0 0 0,0-1 0 0 0,0 0 0 0 0,0 1 0 0 0,0-1 0 0 0,0 0 0 0 0,0 0 0 0 0,-1-1 0 0 0,1 1 0 0 0,-1 0 0 0 0,1-1 0 0 0,-1 1 0 0 0,-4 1 0 0 0,0 0 0 0 0,1 0 0 0 0,-1 0 0 0 0,0-1 0 0 0,0 0 0 0 0,-3 0 0 0 0,-16 2 0 0 0,-1 0 0 0 0,-6-2 0 0 0,22-1 0 0 0,1-1 0 0 0,-1-1 0 0 0,1 0 0 0 0,-1 0 0 0 0,1-1 0 0 0,0 0 0 0 0,-2-2 0 0 0,25 13 0 0 0,0-1 0 0 0,0 2 0 0 0,0 1 0 0 0,-7-6 0 0 0,11 10 0 0 0,-1 1 0 0 0,-1 0 0 0 0,0 1 0 0 0,-2 0 0 0 0,2 4 0 0 0,29 36 0 0 0,-26-39 0 0 0,-18-18-4 0 0,0 0-1 0 0,0 0 0 0 0,0 1 1 0 0,0-1-1 0 0,0 0 1 0 0,0 0-1 0 0,0 0 1 0 0,0 0-1 0 0,1 0 1 0 0,-1 0-1 0 0,0 0 1 0 0,0 1-1 0 0,0-1 0 0 0,0 0 1 0 0,0 0-1 0 0,0 0 1 0 0,1 0-1 0 0,-1 0 1 0 0,0 0-1 0 0,0 0 1 0 0,0 0-1 0 0,0 0 1 0 0,0 0-1 0 0,0 0 0 0 0,1 0 1 0 0,-1 0-1 0 0,0 0 1 0 0,0 0-1 0 0,0 0 1 0 0,0 0-1 0 0,0 0 1 0 0,1 0-1 0 0,-1 0 0 0 0,0 0 1 0 0,0 0-1 0 0,0 0 1 0 0,0 0 4 0 0,2-6-396 0 0,-2-12-424 0 0,-2 2-59 0 0,-2-28-3107 0 0,6 31 2451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6:28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174 120 2759 0 0,'0'0'126'0'0,"0"0"68"0"0,0 0 208 0 0,0 0 87 0 0,0 0 20 0 0,-1-2 3 0 0,1-1-326 0 0,0 1-47 0 0,0 0 0 0 0,-1 1-1 0 0,1-1 1 0 0,0 0 0 0 0,-1 1 0 0 0,1-1-1 0 0,-1 1 1 0 0,0-1 0 0 0,1 1-1 0 0,-1-1 1 0 0,0 1 0 0 0,0-1 0 0 0,0 1-1 0 0,-1-1-138 0 0,-2-5 16 0 0,-2 2-80 0 0,5 5-273 0 0,-4-6 3448 0 0,0-1 883 0 0,3 4-4498 0 0,0 1 586 0 0,1 1 22 0 0,0 0 1 0 0,1 0-1 0 0,-1 0 0 0 0,0 0 1 0 0,0 0-1 0 0,1 0 0 0 0,-1-1 1 0 0,1 1-1 0 0,-1 0 0 0 0,1 0 1 0 0,-1 0-1 0 0,1-1 0 0 0,0 1 1 0 0,0 0-1 0 0,0 0 0 0 0,0-1 1 0 0,0 1-1 0 0,0 0 0 0 0,0-1-104 0 0,-1-6 371 0 0,1 7 117 0 0,0 1 21 0 0,0-2-66 0 0,-3-6-294 0 0,2 0-61 0 0,1 7 283 0 0,0 1 117 0 0,0 0 21 0 0,0 0-66 0 0,-1-2-294 0 0,-2-3-61 0 0,2 4 283 0 0,1 1 117 0 0,0 0 21 0 0,0 0-66 0 0,0 2-426 0 0,0 0 1 0 0,0 0-1 0 0,-1 0 1 0 0,1 0-1 0 0,0 0 1 0 0,-1 0-1 0 0,0 0 0 0 0,1 0 1 0 0,-2 1-18 0 0,0 3 8 0 0,1 4-8 0 0,-1 1 0 0 0,1-1 0 0 0,1 1 0 0 0,-1 0 0 0 0,2 0 0 0 0,-1 4 0 0 0,0-1 0 0 0,-2 8 0 0 0,-23 208 0 0 0,7-98 0 0 0,17-119 0 0 0,1 0 0 0 0,-2-1 0 0 0,-5 2 0 0 0,2-11 0 0 0,3-2 0 0 0,-5 4-64 0 0,7-4 28 0 0,-1-1 0 0 0,1 0 0 0 0,-1 0-1 0 0,1 1 1 0 0,0-1 0 0 0,-1 0 0 0 0,1 0 0 0 0,-1 0-1 0 0,1 0 1 0 0,-1 0 0 0 0,1 1 0 0 0,-1-1 0 0 0,1 0-1 0 0,0 0 1 0 0,-1 0 0 0 0,1 0 0 0 0,-1 0 0 0 0,1-1 0 0 0,-1 1-1 0 0,1 0 1 0 0,-1 0 0 0 0,1 0 36 0 0,-4-1-1116 0 0,2 1 1093 0 0,0 0 1 0 0,0 0-1 0 0,1-1 0 0 0,-1 1 0 0 0,0-1 0 0 0,1 1 1 0 0,-1-1-1 0 0,0 0 0 0 0,1 1 0 0 0,-1-2 23 0 0,1 2-211 0 0,1-1 0 0 0,-1 1-1 0 0,1-1 1 0 0,-1 1 0 0 0,1-1-1 0 0,0 0 1 0 0,-1 1 0 0 0,1-1 0 0 0,0 0-1 0 0,-1 1 1 0 0,1-1 0 0 0,0 0-1 0 0,0 0 1 0 0,0 1 0 0 0,0-1 0 0 0,0 0-1 0 0,0 0 212 0 0,-2-12-5796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9:01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0,'0'0'464'0'0,"0"0"-9"0"0,0 0-223 0 0,0 0 156 0 0,0 0 100 0 0,0 0 21 0 0,0 0 71 0 0,0 0 286 0 0,0 0 124 0 0,0 0 30 0 0,0 0-65 0 0,0 0-290 0 0,0 0-121 0 0,0 0-28 0 0,0 0-4 0 0,0 0 0 0 0,0 0 0 0 0,0 0 0 0 0,0 0-68 0 0,0 0-217 0 0,0 0 161 0 0,0 0 100 0 0,0 0 21 0 0,0 0-66 0 0,0 0-222 0 0,0 0 166 0 0,0 0 101 0 0,0 0 21 0 0,0 0-66 0 0,2 1-294 0 0,8 1-133 0 0,8 0 736 0 0,7 8 528 0 0,-18-7-1264 0 0,0-1-16 0 0,-4-1 0 0 0,0 0 0 0 0,-1 0 0 0 0,1 0 0 0 0,-1 1 0 0 0,1-1 0 0 0,-1 1 0 0 0,1-1 0 0 0,0 2 0 0 0,0-1 0 0 0,1 0 0 0 0,-1 0 0 0 0,0 1 0 0 0,0-1 0 0 0,1 1 0 0 0,-2 0 0 0 0,1-1 0 0 0,0 1 0 0 0,-1 1 0 0 0,1-1 0 0 0,-1 0 0 0 0,0 1 0 0 0,0-1 0 0 0,1 2 0 0 0,2 6 0 0 0,17 31 0 0 0,-1 2 0 0 0,3 15 0 0 0,-17-39 0 0 0,-1 0 0 0 0,-1 0 0 0 0,-1 0 0 0 0,0 0 0 0 0,-2 1 0 0 0,1 19 0 0 0,-4-11 0 0 0,-1 1 0 0 0,-1-1 0 0 0,-1 0 0 0 0,-2 0 0 0 0,-4 13 0 0 0,-6 34 0 0 0,11-52 0 0 0,0 1 0 0 0,-1-1 0 0 0,-5 10 0 0 0,5-17 62 0 0,1 1 1 0 0,1 0-1 0 0,0 2-62 0 0,1-3 11 0 0,-1 0 1 0 0,-1 0-1 0 0,-2 4-11 0 0,2-10-144 0 0,4-7 423 0 0,-1 0 1 0 0,0-1-1 0 0,1 1 0 0 0,0 0 0 0 0,0 0 1 0 0,0 0-1 0 0,1 1-279 0 0,-1 4 16 0 0,1 0-16 0 0,1 1 0 0 0,-1-3-64 0 0,0-6-273 0 0,0-1-138 0 0,0 0-33 0 0,0 0 65 0 0,0 0 222 0 0,0-12-699 0 0,0 3-1359 0 0,1 1-3188 0 0,2-1-2691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9:02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 8287 0 0,'0'0'191'0'0,"0"0"26"0"0,0 0 9 0 0,0 0 42 0 0,0 0 158 0 0,0 0 72 0 0,0 0 12 0 0,0 0 2 0 0,0 0 0 0 0,0 0 0 0 0,0 0 0 0 0,0 0 0 0 0,0 0 0 0 0,0 0 0 0 0,0 0 0 0 0,0 0 0 0 0,0 0 0 0 0,0 0 0 0 0,0 0 0 0 0,0 0-69 0 0,0 0-222 0 0,0 0 166 0 0,0 0 101 0 0,0 0 21 0 0,0 0-66 0 0,-2 0-294 0 0,-4-1-133 0 0,-2 0-16 0 0,1 1-64 0 0,6 0-273 0 0,1 0-138 0 0,0 0-761 0 0,0 0-3062 0 0,0 0-1316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9:1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 11975 0 0,'0'0'267'0'0,"0"0"42"0"0,0 0 17 0 0,-1-1-28 0 0,-3-4-126 0 0,3 3 204 0 0,1 2-203 0 0,0 0 0 0 0,-1 0-1 0 0,1 0 1 0 0,0-1 0 0 0,0 1-1 0 0,0 0 1 0 0,-1 0 0 0 0,1 0 0 0 0,0 0-1 0 0,0-1 1 0 0,-1 1 0 0 0,1 0-1 0 0,0 0 1 0 0,0 0 0 0 0,-1 0-1 0 0,1 0 1 0 0,0 0 0 0 0,0 0-1 0 0,-1 0 1 0 0,1 0 0 0 0,0 0 0 0 0,0 0-1 0 0,-1 0 1 0 0,1 0 0 0 0,0 0-1 0 0,-1 0 1 0 0,1 0 0 0 0,0 0-1 0 0,0 0 1 0 0,-1 0 0 0 0,1 0-1 0 0,0 0 1 0 0,0 0 0 0 0,-1 0 0 0 0,1 1-1 0 0,0-1 1 0 0,0 0 0 0 0,-1 0-1 0 0,1 0 1 0 0,0 0 0 0 0,0 1-1 0 0,0-1 1 0 0,-1 0-173 0 0,0 1-798 0 0,0 0 1310 0 0,1-1 0 0 0,0 0 0 0 0,0 0 0 0 0,0 2 0 0 0,0-1-445 0 0,0-1-44 0 0,0 1 0 0 0,0-1-1 0 0,0 1 1 0 0,0-1 0 0 0,0 1 0 0 0,0-1 0 0 0,0 1 0 0 0,0-1-1 0 0,0 1 1 0 0,0-1 0 0 0,0 1 0 0 0,0-1 0 0 0,1 1 0 0 0,-1-1-1 0 0,0 1 1 0 0,0-1 0 0 0,0 1 0 0 0,1-1 0 0 0,-1 0 0 0 0,0 1-1 0 0,1-1 1 0 0,-1 1 0 0 0,1-1-23 0 0,1 3 82 0 0,1 0 0 0 0,0-1 0 0 0,0 0 0 0 0,0 0 0 0 0,0 0 0 0 0,1 0 0 0 0,-1 0 0 0 0,1-1 0 0 0,-1 1 0 0 0,1-1 0 0 0,-1 0 0 0 0,1 0 0 0 0,0 0 0 0 0,0-1-82 0 0,8 2 308 0 0,9 2-222 0 0,0-2-1 0 0,1 0 1 0 0,0-2 0 0 0,-1 0-1 0 0,1-2 1 0 0,17-3-86 0 0,-1 1 94 0 0,18 2-94 0 0,-55 2 0 0 0,11 1 16 0 0,20 5-96 0 0,-37 3-732 0 0,2-6 660 0 0,-1 0 0 0 0,1 0-1 0 0,0-1 1 0 0,-1 1 0 0 0,0-1-1 0 0,1 0 1 0 0,-1 0 0 0 0,0 0 0 0 0,0-1-1 0 0,0 1 1 0 0,0-1 0 0 0,0 0 0 0 0,-1 0-1 0 0,1-1 153 0 0,1 1-1090 0 0,0-1 0 0 0,0 0 0 0 0,0 0 0 0 0,0 0 0 0 0,0 0 0 0 0,1 0 0 0 0,-1-1 0 0 0,-2 0 1090 0 0,-4-1-5992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9:11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13823 0 0,'0'0'315'0'0,"0"0"45"0"0,2 0 21 0 0,10-3 18 0 0,-2 1-276 0 0,0 0 0 0 0,-1-1 1 0 0,0-1-1 0 0,9-3-123 0 0,-17 6 487 0 0,24 0 1046 0 0,-23 1-1021 0 0,-2 0 0 0 0,3 0 0 0 0,28 11 732 0 0,-1 0-261 0 0,1-2-1 0 0,0-1 1 0 0,1-1-983 0 0,-4-1 0 0 0,-20-4 0 0 0,0 0 0 0 0,0-1 0 0 0,0 0 0 0 0,1 0 0 0 0,-1-1 0 0 0,0 0 0 0 0,3-1 0 0 0,16-2 0 0 0,12-2 0 0 0,6-2 0 0 0,-19 2-269 0 0,-23 5-1135 0 0,-3 0-511 0 0,0 0-107 0 0,0 0-24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9:13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10135 0 0,'0'0'231'0'0,"0"0"29"0"0,2-1 19 0 0,1-1-175 0 0,4-2 33 0 0,7-15-92 0 0,-3 0 1785 0 0,-1-1-1 0 0,0 0 1 0 0,-1 0 0 0 0,-1-1-1 0 0,3-15-1829 0 0,4-14 1204 0 0,-12 41-484 0 0,-2 8-682 0 0,-1 1 0 0 0,0-1 0 0 0,0 1 0 0 0,1-1 1 0 0,-1 1-1 0 0,0-1 0 0 0,0 1 0 0 0,0-1 0 0 0,0 1 0 0 0,0-1 0 0 0,0 0 1 0 0,0 1-1 0 0,0-1 0 0 0,0 1 0 0 0,0-1 0 0 0,0 1 0 0 0,0-1-38 0 0,0-1 443 0 0,0 2-222 0 0,0 0 166 0 0,0 0 101 0 0,0 0 21 0 0,0 0-66 0 0,0 3-294 0 0,1 20-139 0 0,-1 0 0 0 0,-2 7-10 0 0,1-4-4 0 0,1 24 4 0 0,0-28 0 0 0,-1 1 0 0 0,-1 0 0 0 0,-3 13 0 0 0,2-16 0 0 0,-3 12 0 0 0,-1 1 0 0 0,-2-1 0 0 0,-1-1 0 0 0,-12 27 0 0 0,8-20 0 0 0,9-26 0 0 0,4-5 0 0 0,3-16-64 0 0,3-10-967 0 0,-2 0 0 0 0,1-7 1031 0 0,-3 5-2766 0 0,0-1 1 0 0,-2 0 2765 0 0,1-2-2047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9:14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39 203 13823 0 0,'-13'-7'630'0'0,"10"6"-13"0"0,2 1-607 0 0,1 0 0 0 0,0 0 0 0 0,-1 0 0 0 0,1 0 0 0 0,0 0 0 0 0,-1 0 0 0 0,1 0 0 0 0,-1 0 0 0 0,1 0 0 0 0,0 0 0 0 0,-1 0 1 0 0,1 0-1 0 0,-1 0 0 0 0,1-1 0 0 0,0 1 0 0 0,-1 0 0 0 0,1 0 0 0 0,0 0 0 0 0,-1-1 0 0 0,1 1 0 0 0,0 0 0 0 0,0 0 0 0 0,-1-1 0 0 0,1 1-10 0 0,-12-7 82 0 0,11 6 294 0 0,1 1 113 0 0,0 0 20 0 0,0 0 3 0 0,0-4-256 0 0,0 0 0 0 0,1 1 0 0 0,0-1 0 0 0,0 0 0 0 0,0 1 0 0 0,1-1 0 0 0,-1 0 0 0 0,1 1 0 0 0,-1 0 0 0 0,1-1 0 0 0,0 1 0 0 0,1 0 0 0 0,-1 0 0 0 0,1 0 0 0 0,-1 0 0 0 0,1 1 0 0 0,0-1 0 0 0,2-1-256 0 0,-4 3 97 0 0,0 0-1 0 0,0 1 1 0 0,0-1-1 0 0,1 1 1 0 0,-1-1-1 0 0,0 0 1 0 0,0 1-1 0 0,1 0 0 0 0,-1-1 1 0 0,1 1-1 0 0,-1 0 1 0 0,1 0-97 0 0,8-2 309 0 0,2-5-90 0 0,1 0 0 0 0,-1 0 0 0 0,0-1 1 0 0,-1-1-1 0 0,5-4-219 0 0,-7 7 139 0 0,0 0 1 0 0,0 0 0 0 0,1 1-1 0 0,0 0 1 0 0,0 1 0 0 0,0 0-1 0 0,1 0 1 0 0,5 0-140 0 0,-14 4 0 0 0,15-5 288 0 0,0 1 0 0 0,1 1 0 0 0,-1 1 0 0 0,1 0 0 0 0,12 2-288 0 0,-13 0 202 0 0,-12 0-161 0 0,0 0-1 0 0,0 0 1 0 0,0 0 0 0 0,0 1-1 0 0,0 0 1 0 0,0 0-1 0 0,0 0 1 0 0,0 1 0 0 0,0 0-1 0 0,4 2-40 0 0,-3-1 0 0 0,3 1 0 0 0,-1 0 0 0 0,1 1 0 0 0,-1 0 0 0 0,0 0 0 0 0,0 1 0 0 0,0 0 0 0 0,-1 1 0 0 0,0 0 0 0 0,0 0 0 0 0,3 5 0 0 0,-1 3 0 0 0,0 0 0 0 0,-1 1 0 0 0,0 0 0 0 0,-1 0 0 0 0,-1 1 0 0 0,-5-13 0 0 0,0 0 0 0 0,-1 0 0 0 0,1-1 0 0 0,-1 1 0 0 0,0 0 0 0 0,0 0 0 0 0,0 0 0 0 0,0 0 0 0 0,-1-1 0 0 0,1 1 0 0 0,-1 0 0 0 0,0 0 0 0 0,0 0 0 0 0,-1 1 0 0 0,0 0 0 0 0,0 1 0 0 0,0-1 0 0 0,-1 0 0 0 0,0 0 0 0 0,0-1 0 0 0,0 1 0 0 0,-2 2 0 0 0,-6 5 0 0 0,1-1 0 0 0,1 0 0 0 0,-2 0 0 0 0,1-1 0 0 0,-2-1 0 0 0,-3 3 0 0 0,0-2-397 0 0,-1-1 0 0 0,1-1 0 0 0,-2 0 0 0 0,-15 5 397 0 0,24-10-154 0 0,1-1 1 0 0,0 0-1 0 0,-1-1 0 0 0,1 1 1 0 0,-1-1-1 0 0,1-1 0 0 0,-1 0 1 0 0,1 0-1 0 0,-1 0 0 0 0,1-1 1 0 0,-1 0-1 0 0,-5-1 154 0 0,12 1-184 0 0,0 1-1 0 0,0 0 1 0 0,0-1-1 0 0,0 1 1 0 0,0-1-1 0 0,0 1 1 0 0,0-1-1 0 0,1 1 1 0 0,-1-1-1 0 0,0 0 1 0 0,0 0-1 0 0,0 1 1 0 0,0-1-1 0 0,1 0 1 0 0,-1 0-1 0 0,0 0 1 0 0,1 0-1 0 0,-1 0 1 0 0,1 1-1 0 0,-1-1 0 0 0,1 0 1 0 0,0 0-1 0 0,-1-1 1 0 0,1 1-1 0 0,0 0 1 0 0,0 0-1 0 0,-1 0 1 0 0,1 0-1 0 0,0 0 1 0 0,0 0-1 0 0,0 0 1 0 0,0 0-1 0 0,0 0 1 0 0,1-1 184 0 0,1-15-2047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9:14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27 10135 0 0,'0'0'464'0'0,"2"0"-9"0"0,2 0-348 0 0,4-2-58 0 0,10-11 112 0 0,-9 8 565 0 0,-7 5 244 0 0,-2 0 44 0 0,0 0-61 0 0,0 0-288 0 0,0 0-121 0 0,0 0-28 0 0,1-2 66 0 0,5-2 3174 0 0,-7 6-1904 0 0,-14 14-1146 0 0,5-5 78 0 0,-10 12-544 0 0,-6 8 204 0 0,2 0 0 0 0,-5 10-444 0 0,7-7 44 0 0,7-11 155 0 0,1 0 1 0 0,0 2-200 0 0,-20 42 439 0 0,13-29-50 0 0,2 1 0 0 0,2 0-1 0 0,-4 21-388 0 0,18-50 0 0 0,0 0 0 0 0,2 0 0 0 0,-1 0 0 0 0,1 1 0 0 0,1-1 0 0 0,-1 1 0 0 0,2-1 0 0 0,0 1 0 0 0,0-1 0 0 0,1 0 0 0 0,0 1 0 0 0,1-1 0 0 0,0 0 0 0 0,0-1 0 0 0,0-1 0 0 0,1 0 0 0 0,0 0 0 0 0,0 0 0 0 0,1 0 0 0 0,0-1 0 0 0,1 0 0 0 0,0 0 0 0 0,0 0 0 0 0,0-1 0 0 0,0 1 0 0 0,1-2 0 0 0,0 1 0 0 0,1-1 0 0 0,1 1 0 0 0,12 9 0 0 0,-17-12 0 0 0,0 0 0 0 0,0 0 0 0 0,0 0 0 0 0,0-1 0 0 0,0 0 0 0 0,1 0 0 0 0,-1 0 0 0 0,1 0 0 0 0,-1-1 0 0 0,22 9 0 0 0,-14-9 0 0 0,-8-3 12 0 0,0 0-15 0 0,24-3-70 0 0,-26 5-264 0 0,-5-2-138 0 0,-16-13-626 0 0,11 9-1262 0 0,-1-1 0 0 0,1 0 0 0 0,-4-4 2363 0 0,2-2-2558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9:28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114 294 13823 0 0,'-91'11'2435'0'0,"71"-8"-902"0"0,18-3-1021 0 0,2 0 0 0 0,0 0 0 0 0,0 0 0 0 0,0 0 0 0 0,0 0 0 0 0,0 0 0 0 0,0 0 0 0 0,0 0 0 0 0,0 0 0 0 0,0 0-69 0 0,0 0-222 0 0,0 0 166 0 0,0 0 101 0 0,0 0 21 0 0,0 0-66 0 0,2 0-294 0 0,9-2-145 0 0,1 1 0 0 0,-1 0 0 0 0,1 1 0 0 0,5 1-4 0 0,7 0 692 0 0,-1-1 0 0 0,17-2-692 0 0,13 0 664 0 0,-14 2-664 0 0,207-6 0 0 0,98-19 0 0 0,-239 13 0 0 0,13-1 0 0 0,-63 7 0 0 0,0-2 0 0 0,36-12 0 0 0,-78 17 0 0 0,60-9 0 0 0,-41 7 0 0 0,-1-1 0 0 0,8-3 0 0 0,93-21 1511 0 0,-89 21-1139 0 0,-14 4-214 0 0,22-1-158 0 0,-22 4 7 0 0,24-6-7 0 0,-31 3 0 0 0,0 1 0 0 0,0 1 0 0 0,0 2 0 0 0,0 0 0 0 0,0 1 0 0 0,15 2 0 0 0,17-1 0 0 0,-50-1 0 0 0,0 1 0 0 0,0-1 0 0 0,-1 1 0 0 0,1-1 0 0 0,0 0 0 0 0,0-1 0 0 0,0 1 0 0 0,0-1 0 0 0,0 0 0 0 0,0 0 0 0 0,11-2 0 0 0,8 1 0 0 0,75-6 0 0 0,-47 2 0 0 0,-35 3 0 0 0,-1 1 0 0 0,1 1 0 0 0,0 0 0 0 0,0 1 0 0 0,1 0 0 0 0,35 5 0 0 0,-39-3 0 0 0,-1 1 0 0 0,-3-3 0 0 0,11-3 0 0 0,39-1 0 0 0,-19 5 0 0 0,-14 0 0 0 0,-13 1 0 0 0,1 0 0 0 0,1-1 0 0 0,-1 0 0 0 0,1-1 0 0 0,-1-1 0 0 0,1 0 0 0 0,-1-1 0 0 0,4-1 0 0 0,2 1 0 0 0,-1-1 0 0 0,-5-1 0 0 0,-1 0 0 0 0,1 2 0 0 0,-6-2-22 0 0,-7 0-48 0 0,-5 0-239 0 0,2 1 200 0 0,-2-3-509 0 0,-1 0-1 0 0,0 1 0 0 0,0-1 1 0 0,-1 1-1 0 0,0 0 1 0 0,0 0-1 0 0,-2-1 619 0 0,-5-1-1024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9:35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23 253 10135 0 0,'0'0'231'0'0,"0"0"29"0"0,0 0 19 0 0,8-11 339 0 0,-6 7 4102 0 0,-1-2-3600 0 0,0 1 0 0 0,0-1 0 0 0,-1 1 0 0 0,0-1 0 0 0,0-5-1120 0 0,0 7 274 0 0,0 0 1 0 0,0 0-1 0 0,1 1 0 0 0,-1-1 1 0 0,2-4-275 0 0,-1 4 204 0 0,0 0 0 0 0,0 0 0 0 0,-1 0 0 0 0,0 0 0 0 0,0 0 0 0 0,0-3-204 0 0,-11-85 3159 0 0,11 88-3157 0 0,-1 1 0 0 0,1-1 1 0 0,-1 1-1 0 0,0 0 1 0 0,0-1-1 0 0,0 1 0 0 0,-1 0 1 0 0,1 0-1 0 0,-1-1-2 0 0,-4-10-4 0 0,2 24 4 0 0,0 8 0 0 0,0 22 0 0 0,2 0 0 0 0,2-1 0 0 0,1 1 0 0 0,5 19 0 0 0,-3-32 0 0 0,2 0 0 0 0,2-1 0 0 0,0 1 0 0 0,1-2 0 0 0,2 1 0 0 0,0-1 0 0 0,3 0 0 0 0,-9-18 0 0 0,0-1 0 0 0,1 1 0 0 0,0-1 0 0 0,0-1 0 0 0,0 1 0 0 0,1-1 0 0 0,0 0 0 0 0,3 3 0 0 0,-7-7 0 0 0,1 3 0 0 0,11-3 0 0 0,-10-1 0 0 0,-1 0 0 0 0,0 0 0 0 0,1-1 0 0 0,-1 0 0 0 0,0 1 0 0 0,0-1 0 0 0,1 0 0 0 0,-1-1 0 0 0,0 1 0 0 0,0 0 0 0 0,0-1 0 0 0,0 0 0 0 0,-1 0 0 0 0,1 0 0 0 0,0 0 0 0 0,-1 0 0 0 0,1 0 0 0 0,-1-1 0 0 0,0 1 0 0 0,0-1 0 0 0,0 1 0 0 0,0-1 0 0 0,0 0 0 0 0,0-1 0 0 0,4-9 0 0 0,0 0 0 0 0,0-1 0 0 0,-2 1 0 0 0,1-1 0 0 0,-1-3 0 0 0,3-10 0 0 0,4-16 410 0 0,-2 0-1 0 0,-2 0 1 0 0,-2-1-1 0 0,-1 0 1 0 0,-3-39-410 0 0,-2 67 0 0 0,0 14 0 0 0,1 2 0 0 0,0 0 0 0 0,0 0 0 0 0,0 0 1 0 0,0 0-1 0 0,0 0 0 0 0,0 0 0 0 0,0 0 0 0 0,0 0 0 0 0,0 0 0 0 0,0 0 0 0 0,-1 0 0 0 0,1 0 1 0 0,0 0-1 0 0,0 0 0 0 0,0 0 0 0 0,0 0 0 0 0,0 0 0 0 0,0 1 0 0 0,0-1 0 0 0,0 0 0 0 0,0 0 1 0 0,0 0-1 0 0,0 0 0 0 0,0 0 0 0 0,0 0 0 0 0,-1-1 0 0 0,1 1 0 0 0,0 0 0 0 0,0 0 0 0 0,0 0 1 0 0,0 0-1 0 0,0 0 0 0 0,0 0 0 0 0,0 0 0 0 0,0 0 0 0 0,0 0 0 0 0,0 0 0 0 0,0 0 0 0 0,0 0 1 0 0,0 0-1 0 0,0 0 0 0 0,0 0 0 0 0,0 0 0 0 0,0 0 0 0 0,-1 0 0 0 0,1 0 0 0 0,0 0 0 0 0,0 0 1 0 0,0 0-1 0 0,0 0 0 0 0,0-1 0 0 0,0 1 0 0 0,0 0 0 0 0,0 0 0 0 0,0 0 0 0 0,0 0 1 0 0,0 0-1 0 0,0 0 0 0 0,0 0 0 0 0,0 0 0 0 0,0 0 0 0 0,0 0 0 0 0,0 0 0 0 0,0 0 0 0 0,0 0 1 0 0,0-1-1 0 0,0 1 0 0 0,0 0 0 0 0,-4 9 8 0 0,-5 23-77 0 0,8-30 58 0 0,1 0-326 0 0,0-2-138 0 0,0 0-33 0 0,0 0-4 0 0,0 0 0 0 0,0 0 0 0 0,0 0 0 0 0,0 0-272 0 0,0 0-1144 0 0,2 1-506 0 0,10 2-102 0 0,-9-2-22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9:37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92 414 8287 0 0,'0'0'382'0'0,"0"0"-8"0"0,0 1-240 0 0,-2 6 19 0 0,1-6 93 0 0,1 1-1 0 0,-1-1 1 0 0,1 0 0 0 0,-1 1-1 0 0,0-1 1 0 0,1 1 0 0 0,-1-1 0 0 0,0 0-1 0 0,0 0 1 0 0,0 1 0 0 0,0-1-246 0 0,-1 0 953 0 0,-9 13 1796 0 0,9-12-2447 0 0,1-1-1 0 0,-1 0 1 0 0,1 0 0 0 0,-1 0-1 0 0,1 0 1 0 0,-1 0-1 0 0,0 0 1 0 0,1 0 0 0 0,-1-1-1 0 0,0 1 1 0 0,0-1-1 0 0,1 1 1 0 0,-1-1 0 0 0,0 0-1 0 0,0 1-301 0 0,-1-1 519 0 0,-1 0 0 0 0,1 0 0 0 0,0-1 0 0 0,-1 1-1 0 0,1-1 1 0 0,0 0 0 0 0,-2 0-519 0 0,3 0 544 0 0,2-1-28 0 0,-2-37 100 0 0,-6-43 824 0 0,8 58-1190 0 0,-1 12-160 0 0,1 0-1 0 0,1 0 1 0 0,0 0-1 0 0,2-8-89 0 0,2-7 0 0 0,2-1 0 0 0,2 1 0 0 0,-5 16 0 0 0,0 0 0 0 0,1 0 0 0 0,1 1 0 0 0,0-1 0 0 0,0 1 0 0 0,2-1 0 0 0,-3 4 0 0 0,0 1 0 0 0,0 1 0 0 0,1-1 0 0 0,-1 1 0 0 0,1 0 0 0 0,6-4 0 0 0,5-7 0 0 0,-15 14 0 0 0,1-1 0 0 0,-1 1 0 0 0,1 0 0 0 0,-1-1 0 0 0,1 1 0 0 0,3-1 0 0 0,11-5 0 0 0,-12 7 0 0 0,-1 1 0 0 0,9-3 0 0 0,0 3 0 0 0,-2 4 0 0 0,-1 4 0 0 0,-7-4 0 0 0,0 0 0 0 0,0 0 0 0 0,0 0 0 0 0,-1 1 0 0 0,0-1 0 0 0,1 1 0 0 0,-1 0 0 0 0,-1-1 0 0 0,1 1 0 0 0,-1 0 0 0 0,0 0 0 0 0,0 0 0 0 0,0 3 0 0 0,0 10 0 0 0,0-1 0 0 0,-2 1 0 0 0,0 4 0 0 0,-1 4 0 0 0,0 21 0 0 0,-3 0 0 0 0,-1 0 0 0 0,-11 32 0 0 0,8-41 0 0 0,9-38-4 0 0,0 0 0 0 0,0-1 0 0 0,0 1 0 0 0,0 0 0 0 0,0 0 0 0 0,1 0 0 0 0,-1 0 0 0 0,0 0 0 0 0,0 0 0 0 0,0 0 0 0 0,0 0 0 0 0,1 0 0 0 0,-1-1 0 0 0,0 1 0 0 0,0 0 0 0 0,0 0 0 0 0,1 0 0 0 0,-1 0 0 0 0,0 0 0 0 0,0 0 0 0 0,0 0 0 0 0,1 0 0 0 0,-1 0 0 0 0,0 0 0 0 0,0 1 0 0 0,0-1 0 0 0,0 0 0 0 0,1 0 0 0 0,-1 0 0 0 0,0 0 0 0 0,0 0 0 0 0,0 0 0 0 0,0 0 0 0 0,1 0 0 0 0,-1 0 0 0 0,0 1 0 0 0,0-1 0 0 0,0 0 0 0 0,0 0 0 0 0,0 0 0 0 0,0 0 0 0 0,1 0 0 0 0,-1 1 0 0 0,0-1 0 0 0,0 0 0 0 0,0 0 0 0 0,0 0 0 0 0,0 0 0 0 0,0 1 0 0 0,0-1 0 0 0,0 0 0 0 0,0 0 0 0 0,0 0 0 0 0,0 1 0 0 0,0-1 0 0 0,0 0 0 0 0,0 0 0 0 0,0 0 0 0 0,0 1 0 0 0,0-1 0 0 0,0 0 0 0 0,0 0 0 0 0,0 0 0 0 0,0 0 4 0 0,12-10-842 0 0,-12 10 688 0 0,18-18-2836 0 0,-2-4-3580 0 0,-2-4-698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6:28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12 265 13823 0 0,'0'0'315'0'0,"-1"-3"45"0"0,-1 0-197 0 0,0 0-103 0 0,1 1 0 0 0,0 0 1 0 0,1 0-1 0 0,-1 0 0 0 0,0-1 0 0 0,0 1 0 0 0,1 0 1 0 0,0-1-1 0 0,-1 1 0 0 0,1-1 0 0 0,0-1-60 0 0,0 0 175 0 0,0 0 0 0 0,0 0 0 0 0,0 0 0 0 0,1 0 0 0 0,-1 0 0 0 0,1 1 0 0 0,0-1 0 0 0,0 0-1 0 0,1 0 1 0 0,-1 0 0 0 0,1 1 0 0 0,-1-1 0 0 0,1 1 0 0 0,1-1 0 0 0,-1 1 0 0 0,0 0 0 0 0,2-2-175 0 0,7-8 1003 0 0,1 1 0 0 0,0 1 0 0 0,9-7-1003 0 0,-17 15-7 0 0,12-10 229 0 0,0 1 0 0 0,1 1 0 0 0,1 0 0 0 0,0 2 0 0 0,0 0 0 0 0,1 0 0 0 0,0 2 0 0 0,0 1 0 0 0,0 0 0 0 0,13-1-222 0 0,-24 5 0 0 0,1 1 0 0 0,-1 1 0 0 0,0-1 0 0 0,1 1 0 0 0,-7 0 0 0 0,-1 0 0 0 0,1 0 0 0 0,0 0 0 0 0,0 0 0 0 0,-1 0 0 0 0,1 1 0 0 0,0-1 0 0 0,0 0 0 0 0,-1 1 0 0 0,1-1 0 0 0,0 1 0 0 0,-1 0 0 0 0,1-1 0 0 0,2 3 0 0 0,10 4 0 0 0,-7-2 0 0 0,-1 0 0 0 0,0 1 0 0 0,0-1 0 0 0,0 1 0 0 0,-1 1 0 0 0,0-1 0 0 0,0 1 0 0 0,-1 0 0 0 0,0 0 0 0 0,0 0 0 0 0,-1 1 0 0 0,1-1 0 0 0,-1 3 0 0 0,13 21 0 0 0,-13-25 0 0 0,1 0 0 0 0,-1 1 0 0 0,-1-1 0 0 0,1 0 0 0 0,-1 1 0 0 0,0 0 0 0 0,0-1 0 0 0,0 5 0 0 0,-1-6 0 0 0,0 0 0 0 0,0 0 0 0 0,1 0 0 0 0,-1 0 0 0 0,1 0 0 0 0,1 1 0 0 0,6 15 0 0 0,-8-19 0 0 0,0 0 0 0 0,-1 1 0 0 0,1-1 0 0 0,0 1 0 0 0,0-1 0 0 0,-1 1 0 0 0,0-1 0 0 0,1 1 0 0 0,-1-1 0 0 0,0 1 0 0 0,0-1 0 0 0,-1 2 0 0 0,1 4 0 0 0,-1-5 0 0 0,1 0 0 0 0,-1 0 0 0 0,1 0 0 0 0,-1 0 0 0 0,0 0 0 0 0,0 0 0 0 0,0 0 0 0 0,-1 0 0 0 0,1 0 0 0 0,-1-1 0 0 0,1 1 0 0 0,-1 0 0 0 0,0-1 0 0 0,0 1 0 0 0,0-1 0 0 0,0 0 0 0 0,0 0 0 0 0,-1 0 0 0 0,0 0 0 0 0,-9 7 0 0 0,0 0 0 0 0,-1-1 0 0 0,-8 4 0 0 0,-2 0 0 0 0,0 1 102 0 0,-20 8-102 0 0,-9 4-1354 0 0,29-14-822 0 0,13-8-1521 0 0,7-1 1142 0 0,2-2-3437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9:37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29 15663 0 0,'0'0'356'0'0,"0"-1"-330"0"0,-1 1 0 0 0,1 0 0 0 0,0 0 0 0 0,0 0 0 0 0,-1 0 0 0 0,1 0 0 0 0,0 0 0 0 0,0 0 0 0 0,0 1 0 0 0,-1-1 0 0 0,1 0 0 0 0,0 0 0 0 0,0 0 0 0 0,-1 0 0 0 0,1 0 0 0 0,0 0 0 0 0,0 0 0 0 0,-1 0 0 0 0,1 1 0 0 0,0-1 0 0 0,0 0 0 0 0,0 0 0 0 0,0 0 0 0 0,-1 0 0 0 0,1 1 0 0 0,0-1 0 0 0,0 0 0 0 0,0 0 0 0 0,0 0 0 0 0,0 1 0 0 0,-1-1 0 0 0,1 0-26 0 0,-4 7 88 0 0,-1 0-1 0 0,1 0 1 0 0,1 0-1 0 0,-1 0 1 0 0,1 1-1 0 0,-1 5-87 0 0,-7 14 146 0 0,7-17 212 0 0,0-3 137 0 0,0 2 1 0 0,0-1-1 0 0,1 0 0 0 0,1 1 1 0 0,-1 0-1 0 0,1-1 1 0 0,1 1-1 0 0,-1 3-495 0 0,1 7 552 0 0,0-13-394 0 0,1 0 0 0 0,-1 0 0 0 0,1 0 0 0 0,1 0 0 0 0,-1 0 1 0 0,1 0-1 0 0,1 3-158 0 0,6 34 74 0 0,-7-34 187 0 0,0-1 0 0 0,1 0-1 0 0,0 1 1 0 0,0-1 0 0 0,1 0 0 0 0,0 0 0 0 0,2 4-261 0 0,0-2 176 0 0,-4-7-169 0 0,0-1 0 0 0,0 0 0 0 0,0 0-1 0 0,0 0 1 0 0,1 0 0 0 0,-1 0 0 0 0,1 0-1 0 0,-1 0 1 0 0,1-1-7 0 0,-1 1 371 0 0,-1-2 117 0 0,0 0 21 0 0,0 0-66 0 0,1-2-294 0 0,8-12-130 0 0,-9 9-20 0 0,0 2-1 0 0,0 1 2 0 0,0 0 0 0 0,1 0 0 0 0,-1 0 0 0 0,0 0 0 0 0,-1 0 0 0 0,1 0 0 0 0,0 0 0 0 0,0 0 0 0 0,-1 0 0 0 0,0 0 0 0 0,1 0 0 0 0,-2-3 0 0 0,-6-51 287 0 0,-1-13 357 0 0,8 53-473 0 0,1 1 0 0 0,0-1 0 0 0,2 0 0 0 0,0-1-171 0 0,-1 8 54 0 0,1 1 1 0 0,0-1-1 0 0,1 1 0 0 0,-1 0 0 0 0,2 0 0 0 0,-1 0 0 0 0,1 0 0 0 0,2-2-54 0 0,3 0 0 0 0,11-10 0 0 0,-18 16 0 0 0,1 1 0 0 0,0 0 0 0 0,0 0 0 0 0,0 0 0 0 0,1 0 0 0 0,-1 0 0 0 0,1 1 0 0 0,-1-1 0 0 0,1 1 0 0 0,0 0 0 0 0,1 0 0 0 0,4-2 0 0 0,1 1 0 0 0,-1 0 0 0 0,1 0 0 0 0,-1 1 0 0 0,1 0 0 0 0,0 1 0 0 0,4 0 0 0 0,-9 0 0 0 0,-3 1 0 0 0,-1-1 0 0 0,1 1 0 0 0,0 0 0 0 0,-1 0 0 0 0,1-1 0 0 0,0 1 0 0 0,0 1 0 0 0,-1-1 0 0 0,1 0 0 0 0,0 0 0 0 0,-1 1 0 0 0,3 0 0 0 0,0-2 0 0 0,0 2 0 0 0,15 8 0 0 0,-16-8 0 0 0,0 1 0 0 0,-1 0 0 0 0,1 0 0 0 0,0 0 0 0 0,-1 0 0 0 0,0 0 0 0 0,1 0 0 0 0,-1 1 0 0 0,0-1 0 0 0,0 1 0 0 0,0 0 0 0 0,-1-1 0 0 0,1 1 0 0 0,0 0 0 0 0,-1 0 0 0 0,0 0 0 0 0,0 0 0 0 0,0 0 0 0 0,0 0 0 0 0,0 1 0 0 0,-1-1 0 0 0,0 0 0 0 0,1 0 0 0 0,-1 3 0 0 0,0-1 0 0 0,0 0 0 0 0,-1 0 0 0 0,1 0 0 0 0,-1 0 0 0 0,0 0 0 0 0,0 0 0 0 0,-1 0 0 0 0,1 0 0 0 0,-1-1 0 0 0,0 1 0 0 0,-1 0 0 0 0,1-1 0 0 0,-3 3 0 0 0,-4 5 0 0 0,0-1 0 0 0,-1 0 0 0 0,0-1 0 0 0,-1 0 0 0 0,-1 1 0 0 0,-62 43 0 0 0,52-38 0 0 0,6-6 0 0 0,-1-1 0 0 0,-14 7 0 0 0,3-3 0 0 0,19-8 0 0 0,5-3 0 0 0,0 1 0 0 0,0-1 0 0 0,-1-1 0 0 0,1 1 0 0 0,-1-1 0 0 0,1 0 0 0 0,-1 0 0 0 0,0 0 0 0 0,1 0 0 0 0,-1-1 0 0 0,-4 0 0 0 0,5-1 0 0 0,9-3 0 0 0,11-3 0 0 0,-3 3 0 0 0,-1 2 0 0 0,0-1 0 0 0,10 0 0 0 0,-11 2 0 0 0,6 1 0 0 0,-8 3 0 0 0,0 1 0 0 0,0-1 0 0 0,6 5 0 0 0,-1-1 0 0 0,-9-5 0 0 0,-1 0 0 0 0,1 1 0 0 0,-1 0 0 0 0,0 0 0 0 0,0 0 0 0 0,0 0 0 0 0,0 1 0 0 0,0-1 0 0 0,-1 1 0 0 0,0 0 0 0 0,0 0 0 0 0,0 1 0 0 0,0-1 0 0 0,1 4 0 0 0,5 11 0 0 0,-2 0 0 0 0,0 1 0 0 0,2 10 0 0 0,-5-16 0 0 0,-3-4 0 0 0,-1-6 0 0 0,1-1 0 0 0,-1 1 0 0 0,1-1 0 0 0,0 0 0 0 0,0 0 0 0 0,0 1 0 0 0,0-1 0 0 0,2 3 0 0 0,3 9 0 0 0,-6-15 0 0 0,0 1 0 0 0,1-1 0 0 0,-1 1 0 0 0,0 0 0 0 0,1-1 0 0 0,-1 1 0 0 0,0-1 0 0 0,1 1 0 0 0,-1-1 0 0 0,1 1 0 0 0,-1-1 0 0 0,1 1 0 0 0,-1-1 0 0 0,1 1 0 0 0,-1-1 0 0 0,1 1 0 0 0,8-4-64 0 0,-9 2-14 0 0,1 0 0 0 0,0 0 0 0 0,0-1 0 0 0,0 1 1 0 0,-1 0-1 0 0,1 0 0 0 0,-1-1 0 0 0,1 1 0 0 0,-1-1 0 0 0,0 1 0 0 0,1 0 0 0 0,-1-1 0 0 0,0 1 0 0 0,0-1 0 0 0,0 0 78 0 0,0 1-151 0 0,1-29-1621 0 0,-2 24 1153 0 0,1 0 0 0 0,0 0 1 0 0,1 0-1 0 0,-1 0 1 0 0,2-2 618 0 0,4-17-1535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9:38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 15663 0 0,'0'0'719'0'0,"0"0"-20"0"0,2 0-449 0 0,6-2-147 0 0,-5 1 278 0 0,-2 1 110 0 0,3 0-54 0 0,0 1 0 0 0,0-1 0 0 0,0 1 0 0 0,0-1-1 0 0,0 1 1 0 0,0 0 0 0 0,0 1 0 0 0,0-1 0 0 0,-1 1 0 0 0,1-1 0 0 0,0 1 0 0 0,-1 0 0 0 0,0 0 0 0 0,2 2-437 0 0,0 0 175 0 0,0 1 0 0 0,0 0 1 0 0,-1-1-1 0 0,0 2 0 0 0,0-1 1 0 0,0 0-1 0 0,-1 1 0 0 0,2 3-175 0 0,3 8 237 0 0,-1 1-1 0 0,0 0 0 0 0,-2 0 1 0 0,0 0-1 0 0,2 17-236 0 0,-3 3 272 0 0,0-1 0 0 0,-2 10-272 0 0,0 5 64 0 0,-2-33-64 0 0,-1 0 0 0 0,-1 0 0 0 0,-2 11 0 0 0,1-8 0 0 0,2-14 0 0 0,-1 0 0 0 0,0-1 0 0 0,-1 1 0 0 0,0-1 0 0 0,0 0 0 0 0,0 1 0 0 0,-1-1 0 0 0,0-1 0 0 0,0 1 0 0 0,-1-1 0 0 0,0 1 0 0 0,0-1 0 0 0,-1-1 0 0 0,1 1 0 0 0,-1-1 0 0 0,0 0 0 0 0,-1 0 0 0 0,-4 3 0 0 0,8-7-185 0 0,0 1 0 0 0,0 0 0 0 0,0-1 1 0 0,0 0-1 0 0,0 1 0 0 0,0-1 0 0 0,-1-1 0 0 0,1 1 0 0 0,0 0 0 0 0,0-1 1 0 0,-1 0-1 0 0,1 1 0 0 0,-1-1 185 0 0,1-1-369 0 0,1 1 1 0 0,-1 0 0 0 0,0-1-1 0 0,1 1 1 0 0,-1-1-1 0 0,1 0 1 0 0,-1 0-1 0 0,1 0 1 0 0,0 0 0 0 0,-1 0-1 0 0,1 0 1 0 0,0-1-1 0 0,0 1 1 0 0,0-1-1 0 0,0 0 1 0 0,0 1 0 0 0,-1-2 368 0 0,-5-7-8158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9:39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15663 0 0,'0'0'356'0'0,"0"0"50"0"0,0 0 20 0 0,0 0-42 0 0,2 0-250 0 0,4-4 19 0 0,-4 4 567 0 0,-1-2 249 0 0,4-3 45 0 0,-3 4-61 0 0,-2 1-288 0 0,0 0-121 0 0,0 0-28 0 0,2 0-72 0 0,1 2-421 0 0,0-1 1 0 0,0 1-1 0 0,1-1 0 0 0,-1 1 0 0 0,-1 0 0 0 0,1 0 1 0 0,0 0-1 0 0,0 1 0 0 0,-1-1 0 0 0,1 0 0 0 0,-1 1 1 0 0,0 0-1 0 0,0 0 0 0 0,0 0 0 0 0,1 1-23 0 0,2 6 266 0 0,-1 0 0 0 0,0 1 0 0 0,0-1 0 0 0,0 6-266 0 0,-1-8 200 0 0,7 27-53 0 0,2 1-32 0 0,-2 0 1 0 0,-2 1-1 0 0,-1 0 0 0 0,-1 15-115 0 0,-5-41 0 0 0,0-1 0 0 0,0 0 0 0 0,-1 0 0 0 0,0 0 0 0 0,-1 0 0 0 0,0 0 0 0 0,-1 0 0 0 0,0 0 0 0 0,0 0 0 0 0,-1-1 0 0 0,-2 4 0 0 0,0-2 0 0 0,-3-1 0 0 0,-1-4 0 0 0,-2-5 0 0 0,8-2 0 0 0,-1-1 0 0 0,1 1 0 0 0,0 0 0 0 0,0-1 0 0 0,0 0 0 0 0,0 0 0 0 0,0 0 0 0 0,1 0 0 0 0,-1 0 0 0 0,0 0 0 0 0,1-1 0 0 0,0 1 0 0 0,-1-2 0 0 0,-1-1 0 0 0,0 0 0 0 0,1-1 0 0 0,0 1 0 0 0,0-1 0 0 0,0 0 0 0 0,1 0 0 0 0,0 0 0 0 0,-3-11 0 0 0,1 1 0 0 0,1-1 0 0 0,1 0 0 0 0,0 0 0 0 0,1 0 0 0 0,-3-44 230 0 0,-2-56 879 0 0,6 94-931 0 0,1 0-1 0 0,1 0 0 0 0,1 0 0 0 0,1 0-177 0 0,-2 15 67 0 0,0 1 0 0 0,1-1 0 0 0,0 1 0 0 0,0 0 0 0 0,1 0 0 0 0,-1 0 0 0 0,2 1 0 0 0,-1-1-1 0 0,1 1 1 0 0,0 0 0 0 0,0 0 0 0 0,0 0 0 0 0,1 1 0 0 0,0 0 0 0 0,1 0-67 0 0,1-1 94 0 0,0 0-1 0 0,1 1 0 0 0,0 0 1 0 0,0 1-1 0 0,0 0 1 0 0,0 0-1 0 0,0 1 1 0 0,1 0-1 0 0,0 1 1 0 0,0 0-1 0 0,7 0-93 0 0,-9 1-151 0 0,0 1 1 0 0,0 0-1 0 0,0 1 0 0 0,0 0 0 0 0,0 0 0 0 0,0 1 1 0 0,0 0-1 0 0,0 1 0 0 0,-1-1 0 0 0,1 1 1 0 0,-1 1-1 0 0,0-1 0 0 0,4 4 151 0 0,3 3-16 0 0,-11-6 84 0 0,1 0-1 0 0,0 0 1 0 0,-1 1 0 0 0,0-1-1 0 0,0 1 1 0 0,0 0 0 0 0,-1-1-1 0 0,1 1 1 0 0,-1 0 0 0 0,0 1-1 0 0,-1-1 1 0 0,1 0 0 0 0,-1 0-1 0 0,0 1 1 0 0,0-1 0 0 0,-1 1-1 0 0,0-1 1 0 0,0 1 0 0 0,0-1-1 0 0,-1 1 1 0 0,1-1-1 0 0,-1 0 1 0 0,0 1 0 0 0,-1-1-1 0 0,1 0 1 0 0,-1 0 0 0 0,-1 1-68 0 0,0-1 17 0 0,-1 1-1 0 0,0-2 1 0 0,-1 1 0 0 0,1 0 0 0 0,-1-1-1 0 0,0 0 1 0 0,0 0 0 0 0,0 0 0 0 0,-1-1 0 0 0,0 1-17 0 0,-11 7-3 0 0,6-4 3 0 0,-1 0 0 0 0,1-1 0 0 0,-2 0 0 0 0,-12 6 0 0 0,12-6-175 0 0,-1 0 0 0 0,0-1-1 0 0,-1 0 1 0 0,1-1 0 0 0,-10 0 175 0 0,21-3-185 0 0,-1-1 0 0 0,0 0 1 0 0,1 0-1 0 0,-1 0 0 0 0,1 0 0 0 0,-1-1 0 0 0,0 0 1 0 0,1 1-1 0 0,-1-1 0 0 0,1-1 0 0 0,-1 1 0 0 0,-2-2 185 0 0,1 1-1121 0 0,0-1-1 0 0,0 0 1 0 0,0 0-1 0 0,-3-3 1122 0 0,-2-5-8188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9:39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 17503 0 0,'0'0'399'0'0,"-10"7"961"0"0,-4 4-1086 0 0,-2 0 1 0 0,-10 5-275 0 0,11-8 519 0 0,1 1 0 0 0,0 0 0 0 0,1 1 0 0 0,-2 3-519 0 0,1 0 283 0 0,1 1 0 0 0,1 1 0 0 0,0 0 0 0 0,1 0 1 0 0,0 1-1 0 0,1 0 0 0 0,1 1 0 0 0,1 1 0 0 0,0-1 0 0 0,2 1 0 0 0,0 0 0 0 0,1 0 0 0 0,-2 11-283 0 0,2-8 0 0 0,1-1 0 0 0,1 1 0 0 0,1 0 0 0 0,1 0 0 0 0,1 0 0 0 0,1 0 0 0 0,0 0 0 0 0,2 5 0 0 0,-2-22 0 0 0,1 0 0 0 0,-1-1 0 0 0,0 1 0 0 0,1 0 0 0 0,0-1 0 0 0,0 1 0 0 0,0-1 0 0 0,0 1 0 0 0,3 1 0 0 0,-2-1 0 0 0,6 7-201 0 0,-7-10 15 0 0,-1 0 0 0 0,1 0 1 0 0,0 0-1 0 0,0 0 1 0 0,-1-1-1 0 0,1 1 0 0 0,0 0 1 0 0,0-1-1 0 0,0 1 0 0 0,0-1 1 0 0,0 0-1 0 0,0 0 0 0 0,0 0 1 0 0,0 0-1 0 0,0 0 0 0 0,2 0 186 0 0,-1-1-1011 0 0,-1 1 0 0 0,1-1 0 0 0,0 0-1 0 0,0 0 1 0 0,0 0 0 0 0,-1 0 0 0 0,2-1 1011 0 0,11-7-6638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9:40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4 17503 0 0,'-2'3'399'0'0,"-10"10"219"0"0,8-9-491 0 0,0 1 0 0 0,1-1-1 0 0,-1 1 1 0 0,1-1 0 0 0,0 1 0 0 0,0 0-1 0 0,-1 2-126 0 0,-3 12 380 0 0,0 1 0 0 0,1 1 0 0 0,1-1 0 0 0,-1 13-380 0 0,0 8 2535 0 0,1 39-2535 0 0,5-67 3 0 0,1-1 0 0 0,0 0 1 0 0,1 0-1 0 0,1 0 0 0 0,0 0 1 0 0,0 0-1 0 0,1-1 0 0 0,1 1 1 0 0,0-1-1 0 0,4 7-3 0 0,-2-7 0 0 0,-2-2 75 0 0,-4-7 307 0 0,-1-2 114 0 0,-1-6-312 0 0,0 1 0 0 0,-1 0-1 0 0,1-1 1 0 0,-1 1-1 0 0,0 0 1 0 0,-1-1-184 0 0,-5-14 89 0 0,4 8-7 0 0,-1-1 188 0 0,0 0 1 0 0,1-1 0 0 0,1 1-1 0 0,0-1 1 0 0,1 1-1 0 0,1-1 1 0 0,0-5-271 0 0,1-4 134 0 0,0 14 41 0 0,0 0 0 0 0,0 1 0 0 0,1-1 0 0 0,0 0-1 0 0,1 0 1 0 0,-1 1 0 0 0,2-1 0 0 0,-1 1 0 0 0,1-1 0 0 0,4-5-175 0 0,-1 3 7 0 0,1 0 1 0 0,1 1-1 0 0,0 0 1 0 0,0 1-1 0 0,1 0 1 0 0,0 0-1 0 0,1 1 1 0 0,-1 0-1 0 0,2 0 1 0 0,-1 1-1 0 0,1 1 1 0 0,0 0-1 0 0,1 0 1 0 0,-1 1-1 0 0,1 0 1 0 0,0 1-1 0 0,0 1 1 0 0,0 0 0 0 0,1 0-1 0 0,-1 2 1 0 0,1-1-1 0 0,9 1-7 0 0,-13 2 0 0 0,0-1 0 0 0,0 2 0 0 0,0-1 0 0 0,0 1 0 0 0,9 3 0 0 0,-2 2 14 0 0,-13-2-28 0 0,-1-3-50 0 0,-1 0 61 0 0,1 0 1 0 0,-1 0-1 0 0,0 0 0 0 0,0 0 0 0 0,0 0 1 0 0,0 0-1 0 0,0 0 0 0 0,0 0 0 0 0,0 0 1 0 0,-1 1-1 0 0,1-1 0 0 0,-1 0 0 0 0,1 0 1 0 0,-1 1-1 0 0,0-1 0 0 0,0 1 3 0 0,-1 1 3 0 0,1 0 0 0 0,-1 0 0 0 0,0-1 0 0 0,0 1 1 0 0,0 0-1 0 0,0-1 0 0 0,-1 1 0 0 0,1-1 0 0 0,-2 2-3 0 0,-3 6 16 0 0,-1-2 0 0 0,0 1 0 0 0,-1-1 0 0 0,0 0 0 0 0,-8 6-16 0 0,3-4 0 0 0,0-1 0 0 0,-1-1 0 0 0,-1 0 0 0 0,1-1 0 0 0,-1-1 0 0 0,-1 0 0 0 0,3-1 0 0 0,-2 0 0 0 0,0 0 0 0 0,0-1 0 0 0,-1-1 0 0 0,1 0 0 0 0,-1-1 0 0 0,-4-1 0 0 0,7-1 0 0 0,2-4 0 0 0,11 3 0 0 0,-1 0 0 0 0,1 0 0 0 0,0 0 0 0 0,0-1 0 0 0,-1 1 0 0 0,1 0 0 0 0,0 0 0 0 0,0 0 0 0 0,-1-1 0 0 0,1 1 0 0 0,0 0 0 0 0,0 0 0 0 0,0-1 0 0 0,-1 1 0 0 0,1 0 0 0 0,0 0 0 0 0,0-1 0 0 0,0 1 0 0 0,0 0 0 0 0,0-1 0 0 0,0 1 0 0 0,0 0 0 0 0,0 0 0 0 0,-1-1 0 0 0,1 1 0 0 0,0 0 0 0 0,0-1 0 0 0,1 0 0 0 0,0 0 0 0 0,-1 1 0 0 0,1-1 0 0 0,-1 0 0 0 0,1 0 0 0 0,0 0 0 0 0,0 1 0 0 0,-1-1 0 0 0,1 0 0 0 0,0 1 0 0 0,0-1 0 0 0,0 0 0 0 0,0 1 0 0 0,0-1 0 0 0,0 1 0 0 0,0 0 0 0 0,0-1 0 0 0,0 1 0 0 0,0 0 0 0 0,0 0 0 0 0,0-1 0 0 0,0 1 0 0 0,2-1 0 0 0,1 1 0 0 0,-1-1 0 0 0,0 1 0 0 0,1 0 0 0 0,-1 0 0 0 0,0 0 0 0 0,1 0 0 0 0,2 1-4 0 0,-1 1 0 0 0,1-1 0 0 0,-1 1 0 0 0,0 0 1 0 0,0 1-1 0 0,0-1 0 0 0,0 1 0 0 0,0 0 0 0 0,0 0 0 0 0,-1 0 0 0 0,1 1 0 0 0,-1 0 0 0 0,0 0 0 0 0,0 0 0 0 0,0 0 1 0 0,-1 1-1 0 0,0-1 4 0 0,9 13-56 0 0,-2 1 1 0 0,0-1 0 0 0,-1 2 0 0 0,0 2 55 0 0,4 9-114 0 0,11 26-1352 0 0,-15-32 1341 0 0,-4-12 125 0 0,0-2-140 0 0,-4-8-585 0 0,-1-2-246 0 0,0 0-42 0 0,0 0-146 0 0,3-17-2558 0 0,-2-9 1681 0 0,-1 2-11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9:4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17503 0 0,'0'0'399'0'0,"0"0"60"0"0,1 2 21 0 0,4 10-217 0 0,1-1 0 0 0,1 1 0 0 0,0-1 1 0 0,0-1-1 0 0,3 3-263 0 0,1 2 865 0 0,0 0 0 0 0,4 10-865 0 0,2 8 1024 0 0,-1 1 0 0 0,-2 1 0 0 0,-1 0 0 0 0,5 25-1024 0 0,-18-59 3 0 0,7 28 941 0 0,1 18-944 0 0,-7-37 98 0 0,0-1 0 0 0,0 0 0 0 0,-1 1-1 0 0,-1-1 1 0 0,0 0 0 0 0,0 0 0 0 0,-1 3-98 0 0,-3 24 0 0 0,5-28 0 0 0,-1 0 0 0 0,0 0 0 0 0,-1-1 0 0 0,0 1 0 0 0,-1 2 0 0 0,2-6 0 0 0,-1 0 0 0 0,0 0 0 0 0,0-1 0 0 0,0 1 0 0 0,0-1 0 0 0,-1 1 0 0 0,0-1 0 0 0,1 0 0 0 0,-1 0 0 0 0,0 0 0 0 0,-1 0 0 0 0,1 0 0 0 0,-1-1 0 0 0,-9 5 276 0 0,7-9-725 0 0,5 1-603 0 0,-11-3-5323 0 0,0-1-2217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9:41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19351 0 0,'0'0'1491'0'0,"0"0"-964"0"0,0 0-289 0 0,0 0 493 0 0,3 0 238 0 0,10 1-254 0 0,0-1 0 0 0,0 0 0 0 0,0-1 1 0 0,0-1-1 0 0,0 0 0 0 0,7-3-715 0 0,28-5 17 0 0,2 0-17 0 0,45-5 0 0 0,-65 11-1206 0 0,13-4 1206 0 0,-28 4-577 0 0,-31 7-1935 0 0,-4-1-6017 0 0</inkml:trace>
  <inkml:trace contextRef="#ctx0" brushRef="#br0" timeOffset="1">13 249 15663 0 0,'1'2'356'0'0,"0"2"-285"0"0,0-1-1 0 0,1 0 1 0 0,-1 0-1 0 0,1 0 1 0 0,0 0-1 0 0,0 0 1 0 0,0 0-1 0 0,0-1 0 0 0,1 1 1 0 0,-1 0-1 0 0,1-1 1 0 0,-1 0-1 0 0,1 0 1 0 0,0 0-1 0 0,2 2-70 0 0,1-1 188 0 0,0-1 0 0 0,0 1 0 0 0,0-1 0 0 0,0 0 0 0 0,0 0 0 0 0,0-1 0 0 0,0 0 1 0 0,5 0-189 0 0,4 0 543 0 0,0-1 1 0 0,0 0 0 0 0,0-1 0 0 0,0-1 0 0 0,0-1-1 0 0,-1 0 1 0 0,7-2-544 0 0,-3 0 388 0 0,-7 2-397 0 0,0 0-1 0 0,0 0 1 0 0,-1-1-1 0 0,1-1 1 0 0,-1 0-1 0 0,0 0 1 0 0,0-1-1 0 0,-1 0 1 0 0,4-3 9 0 0,-11 8-197 0 0,-1-1 1 0 0,1 1 0 0 0,-1-1-1 0 0,0 1 1 0 0,0-1-1 0 0,0 0 1 0 0,0 1 0 0 0,0-1-1 0 0,0 0 1 0 0,0-1 196 0 0,3-8-1023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9:57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113 200 15663 0 0,'-1'-2'63'0'0,"1"0"0"0"0,-1 0 0 0 0,1 0 0 0 0,-1 0 0 0 0,1-1 0 0 0,0 1 0 0 0,-1 0 0 0 0,1 0 0 0 0,0 0 0 0 0,1-1 0 0 0,-1 1 0 0 0,0 0 0 0 0,1 0 0 0 0,-1 0 0 0 0,1-2-63 0 0,0-1 97 0 0,0 0 0 0 0,0 0 0 0 0,0-1 0 0 0,-1 1 0 0 0,0 0 0 0 0,0 0-1 0 0,0 0 1 0 0,-1-5-97 0 0,0 1 637 0 0,0 1 0 0 0,0-1 1 0 0,1 1-1 0 0,0-1 0 0 0,1 0 0 0 0,0 1 0 0 0,1-5-637 0 0,3-23 3029 0 0,-5 32-2012 0 0,-1 5-139 0 0,-2 19-30 0 0,-2 23-848 0 0,-1 11 0 0 0,-1-7 0 0 0,5-31 0 0 0,0 0 0 0 0,-1-1 0 0 0,-1 1 0 0 0,-1 0 0 0 0,-46 127 0 0 0,24-62 0 0 0,24-68 0 0 0,1-5 0 0 0,9-15 0 0 0,-1-4-407 0 0,0 0 0 0 0,0-1 0 0 0,-1 1-1 0 0,-1-1 1 0 0,0 0 0 0 0,2-10 407 0 0,-2 2-1667 0 0,0-1 0 0 0,-1 0 0 0 0,-1-14 1667 0 0,-2 13-7508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9:58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1 178 15663 0 0,'0'0'356'0'0,"0"0"50"0"0,0 0 20 0 0,0 0-42 0 0,0-1-112 0 0,1-3 5 0 0,-1 1 0 0 0,1 0 0 0 0,0-1-1 0 0,0 1 1 0 0,0 0 0 0 0,1 0 0 0 0,-1 0-1 0 0,1 0 1 0 0,-1 0 0 0 0,1 0 0 0 0,0 0 0 0 0,0 1-1 0 0,0-1 1 0 0,1 1 0 0 0,1-2-277 0 0,0 0 252 0 0,1 1 0 0 0,0 0 0 0 0,0 0 0 0 0,0 0 0 0 0,0 0 0 0 0,1 1 0 0 0,-1 0 0 0 0,1 0 0 0 0,0 1-252 0 0,3-3 184 0 0,-1 1 1 0 0,0-1-1 0 0,0 0 1 0 0,0 0-1 0 0,6-6-184 0 0,-7 5 120 0 0,1 0-1 0 0,0 1 1 0 0,0 0 0 0 0,0 0-1 0 0,0 1 1 0 0,4-1-120 0 0,114-22 1883 0 0,-51 12-1725 0 0,-63 12-156 0 0,-1 1-1 0 0,1 1 0 0 0,0 0 1 0 0,-1 1-1 0 0,8 1-1 0 0,-16-2 0 0 0,1 2 0 0 0,0-1 0 0 0,-1 0 0 0 0,1 1 0 0 0,-1-1 0 0 0,0 1 0 0 0,0 0 0 0 0,1 0 0 0 0,-1 1 0 0 0,1 0 0 0 0,0 0 0 0 0,0 0 0 0 0,0 0 0 0 0,1 0 0 0 0,-1-1 0 0 0,4 1 0 0 0,-5-1 0 0 0,1 0 0 0 0,-1 0 0 0 0,1 0 0 0 0,-1 1 0 0 0,0-1 0 0 0,0 1 0 0 0,0-1 0 0 0,0 1 0 0 0,-1 0 0 0 0,3 2 0 0 0,23 37 0 0 0,-21-31 0 0 0,-2-3 0 0 0,-1 0 0 0 0,0-1 0 0 0,0 1 0 0 0,-1 1 0 0 0,0-1 0 0 0,-1 0 0 0 0,2 9 0 0 0,-4-16 0 0 0,0 15 0 0 0,-2-9 0 0 0,-1 0 0 0 0,0-1 0 0 0,-1 1 0 0 0,0-1 0 0 0,0 0 0 0 0,0 0 0 0 0,-1 0 0 0 0,0 0 0 0 0,1 0 0 0 0,-10 10 4 0 0,0-1 0 0 0,-1 0 0 0 0,-1-1 0 0 0,0 0 0 0 0,-1-1 0 0 0,-1-1 0 0 0,-13 7-4 0 0,-13 4 14 0 0,0-2 0 0 0,-36 11-14 0 0,70-28-306 0 0,0 0 0 0 0,-1-1 0 0 0,1-1 0 0 0,-1 0 0 0 0,0 0 0 0 0,-10-1 306 0 0,19-1-1013 0 0,0-1-146 0 0,1 0 999 0 0,0 0 1 0 0,1 1-1 0 0,-1-1 0 0 0,0 0 0 0 0,1 0 0 0 0,-1 1 0 0 0,0-1 1 0 0,1 0-1 0 0,-1 0 0 0 0,1 0 0 0 0,0 0 0 0 0,-1 0 1 0 0,1 0-1 0 0,0 0 0 0 0,-1 0 0 0 0,1 0 0 0 0,0 0 1 0 0,0 0-1 0 0,0 0 0 0 0,0 0 0 0 0,0 0 0 0 0,0 0 0 0 0,0 0 1 0 0,0 0-1 0 0,0 0 0 0 0,1 0 0 0 0,-1 0 0 0 0,0 0 1 0 0,1 0-1 0 0,-1 0 0 0 0,0 0 0 0 0,1 0 0 0 0,-1 1 1 0 0,1-1-1 0 0,0 0 0 0 0,-1 0 160 0 0,12-16-2047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59:58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13 11975 0 0,'2'0'267'0'0,"3"-1"-99"0"0,-3 1-85 0 0,1 0 1 0 0,-1-1 0 0 0,0 1 0 0 0,0-1 0 0 0,1 0-1 0 0,-1 0 1 0 0,0 0 0 0 0,0 0 0 0 0,0 0 0 0 0,0 0-1 0 0,0 0 1 0 0,0-1-84 0 0,0 1 731 0 0,-2 1 238 0 0,0 0 45 0 0,0 0 8 0 0,0 0 2 0 0,0 0 0 0 0,0 0 0 0 0,0 3-69 0 0,-1 24 254 0 0,0-25-693 0 0,0 1-4 0 0,-24 52 1533 0 0,17-38-1861 0 0,0 0-1 0 0,1 1 0 0 0,-1 4-183 0 0,-5 20 585 0 0,5-17-75 0 0,1-1 0 0 0,0 6-510 0 0,-9 48 0 0 0,-6 34 0 0 0,19-93 0 0 0,2 1 0 0 0,0 0 0 0 0,1 0 0 0 0,2 12 0 0 0,-1-12 0 0 0,0-11 0 0 0,-1 0 0 0 0,1-1 0 0 0,0 1 0 0 0,1-1 0 0 0,0 0 0 0 0,1 1 0 0 0,-1-1 0 0 0,1 0 0 0 0,1 0 0 0 0,2 4 0 0 0,4 12 0 0 0,-9-21 0 0 0,0 0 0 0 0,0 0 0 0 0,0-1 0 0 0,1 1 0 0 0,-1 0 0 0 0,1 0 0 0 0,-1-1 0 0 0,2 3 0 0 0,8 1 0 0 0,2-3 63 0 0,-1-1 1 0 0,1 0-1 0 0,0-1 0 0 0,-1-1 0 0 0,1 0 1 0 0,0 0-1 0 0,11-3-63 0 0,-17 2 178 0 0,1 0 0 0 0,-1-1 1 0 0,0 0-1 0 0,0-1 1 0 0,0 1-1 0 0,0-1 0 0 0,0-1 1 0 0,-1 1-1 0 0,4-3-178 0 0,-2-1-64 0 0,-6 5-273 0 0,-2 2-138 0 0,0 0-33 0 0,-12 0-1360 0 0,-15 8-1129 0 0,15-7 1462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6:29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11975 0 0,'-2'1'267'0'0,"-8"7"861"0"0,-11 13 7533 0 0,9-5-8301 0 0,4-4-184 0 0,1 0 0 0 0,0 1 0 0 0,1 0 0 0 0,1 0 1 0 0,0 0-1 0 0,1 1 0 0 0,-1 2-176 0 0,-5 29-196 0 0,-1 26 196 0 0,2-16 91 0 0,9-54-91 0 0,-7 38 0 0 0,1 1 0 0 0,2 0 0 0 0,2 0 0 0 0,1 2 0 0 0,3-25 0 0 0,1 0 0 0 0,0 0 0 0 0,2 0 0 0 0,-1-1 0 0 0,2 1 0 0 0,0-1 0 0 0,1 0 0 0 0,1-1 0 0 0,4 5 0 0 0,-10-15-9 0 0,1-1 1 0 0,0 0-1 0 0,0-1 1 0 0,1 1-1 0 0,-1-1 0 0 0,1 1 1 0 0,0-1-1 0 0,3 2 9 0 0,3 3-332 0 0,-9-7-143 0 0,2-2-33 0 0,-1 1 267 0 0,0 0 0 0 0,0-1-1 0 0,0 1 1 0 0,0-1 0 0 0,0 0-1 0 0,0 1 1 0 0,0-1 0 0 0,0 0 0 0 0,0 0-1 0 0,0-1 1 0 0,0 1 0 0 0,0 0 0 0 0,-1 0-1 0 0,1-1 1 0 0,-1 1 0 0 0,1-1-1 0 0,-1 0 1 0 0,1 1 0 0 0,-1-1 0 0 0,0 0-1 0 0,0 0 1 0 0,0 0 0 0 0,0 0-1 0 0,0 0 1 0 0,0 0 0 0 0,0-1 241 0 0,4-21-2047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00:04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8287 0 0,'0'0'191'0'0,"0"0"26"0"0,4-2 9 0 0,12-7 110 0 0,-15 9 73 0 0,0-1 1 0 0,0 0 0 0 0,0-1-1 0 0,0 1 1 0 0,-1 0 0 0 0,1 0-1 0 0,0 0 1 0 0,-1 0 0 0 0,1-1-1 0 0,-1 1 1 0 0,1 0 0 0 0,-1 0-1 0 0,0-1 1 0 0,1 1 0 0 0,-1 0-1 0 0,0-2-409 0 0,0 2-588 0 0,3-17 2346 0 0,2-11 4763 0 0,-1 23-6504 0 0,-3 7-17 0 0,-1-1 0 0 0,0 0 0 0 0,1 0 0 0 0,-1 0 0 0 0,1 1 0 0 0,-1-1 0 0 0,0 0 0 0 0,1 0 0 0 0,-1 1 0 0 0,0-1 0 0 0,1 0 0 0 0,-1 1 0 0 0,0-1 0 0 0,1 0 0 0 0,-1 1 0 0 0,0-1 0 0 0,0 1 0 0 0,0-1 0 0 0,1 0 0 0 0,-1 1 0 0 0,0-1 0 0 0,0 1 0 0 0,4 9 328 0 0,-1 1-1 0 0,0-1 1 0 0,-1 1-1 0 0,0 0 1 0 0,0 7-328 0 0,3 15 394 0 0,2 45-378 0 0,14 40-16 0 0,-20-114 0 0 0,0 1 0 0 0,-1 0 0 0 0,0 0 0 0 0,0 0 0 0 0,-1 0 0 0 0,1-4 0 0 0,0 1 0 0 0,-1-1 0 0 0,1 0 0 0 0,0 0 0 0 0,0 1 0 0 0,0-1 0 0 0,0 0 0 0 0,0 0 0 0 0,0 1 0 0 0,0-1 0 0 0,0 0 0 0 0,1 1 0 0 0,-1-1 0 0 0,1 1 0 0 0,5 16 0 0 0,-6-18 0 0 0,0 0 0 0 0,0 0 0 0 0,0 0 0 0 0,0 0 0 0 0,0 0 0 0 0,0 0 0 0 0,0 0 0 0 0,0 0 0 0 0,0 0 0 0 0,0 0 0 0 0,0 0 0 0 0,0 0 0 0 0,0 1 0 0 0,0-1 0 0 0,0 0 0 0 0,0 0 0 0 0,0 0 0 0 0,1 0 0 0 0,-1 0 0 0 0,0 0 0 0 0,0 0 0 0 0,0 0 0 0 0,0 0 0 0 0,0 1 0 0 0,0-1 0 0 0,-1 0 0 0 0,1 0 0 0 0,0 0 0 0 0,0 0 0 0 0,0 0 0 0 0,0 0 0 0 0,0 0 0 0 0,0 0 0 0 0,0 0 0 0 0,0 0 0 0 0,0 1 0 0 0,0-1 0 0 0,0 0 0 0 0,0 0 0 0 0,0 0 0 0 0,0 0 0 0 0,0 0 0 0 0,0 0 0 0 0,0 0 0 0 0,0 0 0 0 0,-1 0 0 0 0,1 0 0 0 0,0 0 0 0 0,0 0 0 0 0,0 0 0 0 0,0 0 0 0 0,0 0 0 0 0,0 0 0 0 0,0 0 0 0 0,0 0 0 0 0,0 0 0 0 0,-1 0 0 0 0,1 0 0 0 0,0 0 0 0 0,0 0 0 0 0,-6-5 0 0 0,-8-12 0 0 0,13 15 0 0 0,1 1 0 0 0,-1 0 0 0 0,1 0 0 0 0,-1 0 0 0 0,1 0 0 0 0,-1 0 0 0 0,0 0 0 0 0,0 0 0 0 0,1 1 0 0 0,-1-1 0 0 0,0 0 0 0 0,0 0 0 0 0,0 1 0 0 0,0-1 0 0 0,0 0 0 0 0,0 1 0 0 0,0-1 0 0 0,-1 1 0 0 0,1-1 0 0 0,0 0 0 0 0,0 1 0 0 0,0-1 0 0 0,0 0 0 0 0,0 1 0 0 0,0-1 0 0 0,0 0 0 0 0,0 0 0 0 0,0 0 0 0 0,1 0 0 0 0,-1 0 0 0 0,0 0 0 0 0,0 0 0 0 0,0-1 0 0 0,-2-2 103 0 0,1 0-1 0 0,-1-1 0 0 0,0 1 1 0 0,1-1-1 0 0,0 1 1 0 0,0-1-1 0 0,1 0 0 0 0,-1 0 1 0 0,1 0-1 0 0,0 0 1 0 0,0 0-1 0 0,1 0 0 0 0,-1 0 1 0 0,1 0-1 0 0,0 0 0 0 0,0 0 1 0 0,1 0-1 0 0,0-1 1 0 0,0 1-1 0 0,1-4-102 0 0,12-35 0 0 0,-2 7 0 0 0,6-13 0 0 0,-13 38 0 0 0,1 0 0 0 0,0 0 0 0 0,1 1 0 0 0,0 0 0 0 0,9-10 0 0 0,39-35 0 0 0,-45 43 0 0 0,1-2 0 0 0,-4 13 0 0 0,-4 2 0 0 0,30-13 0 0 0,-19 9 0 0 0,18 3 0 0 0,-11 4 0 0 0,-16 0 0 0 0,-2-1 0 0 0,4 2 0 0 0,7 5 0 0 0,5 20 0 0 0,-16-23 0 0 0,0-1 0 0 0,0 1 0 0 0,-1 0 0 0 0,1 0 0 0 0,-2 1 0 0 0,1-1 0 0 0,-1 0 0 0 0,1 1 0 0 0,-2-1 0 0 0,1 0 0 0 0,-1 1 0 0 0,0-1 0 0 0,0 1 0 0 0,-1-1 0 0 0,0 1 0 0 0,0-1 0 0 0,0 0 0 0 0,-1 1 0 0 0,0-1 0 0 0,0 0 0 0 0,-1 0 0 0 0,0 0 0 0 0,0-1 0 0 0,0 1 0 0 0,-1-1 0 0 0,1 1 0 0 0,-1-1 0 0 0,-1 0 0 0 0,1 0 0 0 0,-1-1 0 0 0,-4 4 0 0 0,-2 0 0 0 0,0 0 0 0 0,0 0 0 0 0,-1-2 0 0 0,0 1 0 0 0,0-1 0 0 0,-1-1 0 0 0,1-1 0 0 0,-1 1 0 0 0,-1-2 0 0 0,1 0 0 0 0,0 0 0 0 0,-1-2 0 0 0,0 1 0 0 0,6-2 0 0 0,1 1 0 0 0,-1-1 0 0 0,0-1 0 0 0,1 1 0 0 0,-1-1 0 0 0,1 0 0 0 0,-1-1 0 0 0,1 0 0 0 0,-1 0 0 0 0,1-1 0 0 0,0 0 0 0 0,-5-2 0 0 0,-3-5 0 0 0,13 6 0 0 0,2 2 0 0 0,-5-8 0 0 0,3-1 0 0 0,2 10 0 0 0,0 1 0 0 0,0-1 0 0 0,0 1 0 0 0,0-1 0 0 0,0 0 0 0 0,1 1 0 0 0,-1-1 0 0 0,0 1 0 0 0,0-1 0 0 0,1 1 0 0 0,-1-1 0 0 0,0 1 0 0 0,1-1 0 0 0,-1 1 0 0 0,0-1 0 0 0,1 1 0 0 0,-1-1 0 0 0,10-1 0 0 0,1 4 0 0 0,-4 2 0 0 0,1 0 0 0 0,-1 1 0 0 0,0 0 0 0 0,0 0 0 0 0,-1 1 0 0 0,0 0 0 0 0,0 0 0 0 0,0 1 0 0 0,13 15 0 0 0,11 18 0 0 0,-19-24 0 0 0,-1 1 0 0 0,-1-1 0 0 0,0 1 0 0 0,-1 1 0 0 0,2 10 0 0 0,-4-14 0 0 0,-3-3-133 0 0,-2-9-563 0 0,-3-5-258 0 0,-7-9-1558 0 0,-1-2-6017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00:05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 11975 0 0,'0'0'267'0'0,"0"0"42"0"0,1-1 17 0 0,2 0-213 0 0,0 0-3 0 0,9-8 77 0 0,-11 8 46 0 0,0 0-1 0 0,1 0 1 0 0,-1 0-1 0 0,0 1 0 0 0,1-1 1 0 0,-1 0-1 0 0,0 1 1 0 0,1-1-1 0 0,-1 1 1 0 0,1 0-1 0 0,-1-1 0 0 0,1 1 1 0 0,-1 0-1 0 0,1 0 1 0 0,-1 0-1 0 0,1 0 1 0 0,-1 0-1 0 0,1 1 0 0 0,-1-1 1 0 0,1 0-1 0 0,-1 0 1 0 0,0 1-1 0 0,1-1 0 0 0,-1 1 1 0 0,1 0-1 0 0,-1-1 1 0 0,0 1-1 0 0,1 0-232 0 0,0 0 544 0 0,-2-1-28 0 0,0 0-4 0 0,0 0 0 0 0,6 13 956 0 0,-4 1-1296 0 0,-2-1 139 0 0,0 0 1 0 0,-1 0-1 0 0,0 1 0 0 0,-1-1 0 0 0,-1 6-311 0 0,-3 21 492 0 0,-18 111-335 0 0,8-53 129 0 0,7-42 185 0 0,3-23 96 0 0,1 1 0 0 0,0 31-567 0 0,4-40 0 0 0,1-21 0 0 0,3 16 0 0 0,-1-14 0 0 0,0-8 0 0 0,1-6 0 0 0,-3 8 0 0 0,13-46-1821 0 0,22-55-8098 0 0,-26 76 4187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00:05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8287 0 0,'0'0'382'0'0,"0"0"-8"0"0,1-2-240 0 0,1-1-25 0 0,0 0 0 0 0,0 0 0 0 0,0 0 0 0 0,0 0 1 0 0,-1-1-1 0 0,1 1 0 0 0,-1-1 0 0 0,1-3-109 0 0,1 5 1451 0 0,-2 1-1384 0 0,-1 1 1 0 0,1 0-1 0 0,-1 0 1 0 0,0 0-1 0 0,1 0 1 0 0,-1 0-1 0 0,0-1 1 0 0,1 1-1 0 0,-1 0 1 0 0,1 0-1 0 0,-1-1 1 0 0,0 1-1 0 0,1 0 1 0 0,-1-1-1 0 0,0 1 1 0 0,0 0-1 0 0,1-1 1 0 0,-1 1-1 0 0,0 0 1 0 0,0-1-1 0 0,0 1 1 0 0,1 0-68 0 0,7-22 1209 0 0,-8 20-693 0 0,0 2 66 0 0,0 0 288 0 0,0-2 122 0 0,-1-3-958 0 0,-2 4 1019 0 0,-1 6 4296 0 0,1 1-5195 0 0,2-1 0 0 0,-1 1 0 0 0,0 0-1 0 0,1 0 1 0 0,0 0 0 0 0,1 0 0 0 0,-1 0 0 0 0,1 0-1 0 0,0 0 1 0 0,1 0 0 0 0,0 5-154 0 0,0 12 284 0 0,-2 37-284 0 0,-1-39 0 0 0,1 0 0 0 0,1 0 0 0 0,1 1 0 0 0,2-1 0 0 0,-1 0 0 0 0,6 15 0 0 0,-6-29 0 0 0,2 7 0 0 0,0 0 0 0 0,1 0 0 0 0,1-1 0 0 0,5 9 0 0 0,-9-18 0 0 0,0 0 0 0 0,1-1 0 0 0,-1 1 0 0 0,1-1 0 0 0,0 0 0 0 0,0 1 0 0 0,1-2 0 0 0,-1 1 0 0 0,0 0 0 0 0,1-1 0 0 0,0 1 0 0 0,-1-1 0 0 0,1 0 0 0 0,0 0 0 0 0,0-1 0 0 0,0 1 0 0 0,4 0 0 0 0,-6-2 23 0 0,0 1 0 0 0,0-1-1 0 0,0 0 1 0 0,0-1 0 0 0,0 1 0 0 0,0 0-1 0 0,0 0 1 0 0,0-1 0 0 0,0 1 0 0 0,0-1 0 0 0,0 0-1 0 0,0 0 1 0 0,0 1 0 0 0,0-1 0 0 0,-1 0-1 0 0,1-1 1 0 0,0 1 0 0 0,-1 0 0 0 0,1 0-1 0 0,-1-1 1 0 0,1 1 0 0 0,-1-1 0 0 0,0 1 0 0 0,0-1-1 0 0,1 1 1 0 0,-1-2-23 0 0,5-6 212 0 0,0-1 0 0 0,-1 1 0 0 0,0-1 0 0 0,1-3-212 0 0,4-12 91 0 0,-2-1-1 0 0,0 1 0 0 0,-2-1 1 0 0,2-18-91 0 0,8-107 216 0 0,-10 77-186 0 0,-4 55 994 0 0,-3 17-320 0 0,-3 12-384 0 0,0 3-320 0 0,2-7 0 0 0,1 1 0 0 0,-1 0 0 0 0,1 0 0 0 0,0 0 0 0 0,1 0 0 0 0,-1 0 0 0 0,2 7 0 0 0,-1 1 0 0 0,4 0 0 0 0,8 8-64 0 0,-11-21-273 0 0,-1-2-138 0 0,0 0-33 0 0,0 0-72 0 0,3 0-677 0 0,9-1-1317 0 0,-3-6-3415 0 0,1-1-1723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00:06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13823 0 0,'0'0'630'0'0,"0"0"-13"0"0,2 0-320 0 0,1 1-51 0 0,-1-1 0 0 0,1 1 0 0 0,-1-1 0 0 0,1 1 0 0 0,-1 0 0 0 0,0 0 0 0 0,1 0 0 0 0,-1 1 0 0 0,0-1-1 0 0,0 0 1 0 0,1 1 0 0 0,-1-1 0 0 0,0 1 0 0 0,-1 0 0 0 0,2 0-246 0 0,2 5 671 0 0,1 0 1 0 0,-1 0-1 0 0,0 0 0 0 0,-1 1-671 0 0,-1-3 102 0 0,38 51 1982 0 0,-27-30-1736 0 0,-2 1 0 0 0,0 1 1 0 0,-2 0-1 0 0,-1 0 0 0 0,-1 1 0 0 0,-2 0 0 0 0,0 0 0 0 0,-2 0 1 0 0,-2 1-1 0 0,0-1 0 0 0,-2 1 0 0 0,-1 0 0 0 0,-2-1 0 0 0,-1 1 1 0 0,-1-1-1 0 0,-5 15-348 0 0,2-21 41 0 0,-1-1 0 0 0,0 0 1 0 0,-2-1-1 0 0,-6 9-41 0 0,6-14 0 0 0,0-1 0 0 0,-2 0 0 0 0,1 0 0 0 0,-2-2 0 0 0,-11 11 0 0 0,-7 6 0 0 0,31-29-5 0 0,-1 0 0 0 0,0 0 0 0 0,1 0 0 0 0,-1 0 0 0 0,0 0 1 0 0,0 0-1 0 0,0 0 0 0 0,0 0 0 0 0,0-1 0 0 0,0 1 0 0 0,0-1 0 0 0,0 1 0 0 0,-1-1 5 0 0,2 0-337 0 0,1 0-138 0 0,0 0-33 0 0,0 0-4 0 0,0-2 398 0 0,1 0 0 0 0,0 1 1 0 0,0-1-1 0 0,0 0 0 0 0,0 0 0 0 0,0 0 0 0 0,0 1 0 0 0,0-1 1 0 0,1 0-1 0 0,-1 1 0 0 0,0 0 0 0 0,2-2 114 0 0,0 0-170 0 0,27-28-1923 0 0,30-33-3496 0 0,-30 28 3031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00:06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40 17503 0 0,'0'0'803'0'0,"0"0"-18"0"0,0 3-501 0 0,0-3 81 0 0,-2 6 4171 0 0,6-13-1197 0 0,-2 3-3886 0 0,1 1 0 0 0,0 0 0 0 0,0 0 0 0 0,1 0 0 0 0,-1 0 0 0 0,1 1 0 0 0,-1-1 0 0 0,3 0 547 0 0,3-3-1235 0 0,5-2-810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00:07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51 13823 0 0,'0'0'315'0'0,"0"-2"45"0"0,1-15 353 0 0,0 16-462 0 0,-1 1 481 0 0,6-10 2914 0 0,-3 8 2024 0 0,2 6-5562 0 0,-3-3 274 0 0,2 11 625 0 0,-3-7-944 0 0,0 0 1 0 0,0 1-1 0 0,-1-1 0 0 0,0 1 0 0 0,0-1 0 0 0,0 1 1 0 0,-1-1-1 0 0,0 1 0 0 0,0-1 0 0 0,-1 4-63 0 0,-2 15 419 0 0,-20 112 1186 0 0,5 35-1605 0 0,18-161 0 0 0,1-1 0 0 0,0 1 0 0 0,0-1 0 0 0,1 1 0 0 0,0-1 0 0 0,1 1 0 0 0,-1-1 0 0 0,2 0 0 0 0,0 1 0 0 0,0-1 0 0 0,2 2 0 0 0,0-2 0 0 0,2-5 0 0 0,-6-4-3 0 0,0 0 0 0 0,0-1 0 0 0,0 1 1 0 0,0 0-1 0 0,-1 0 0 0 0,1-1 0 0 0,0 1 0 0 0,0-1 0 0 0,0 1 0 0 0,-1 0 1 0 0,1-1-1 0 0,0 0 0 0 0,0 1 0 0 0,-1-1 0 0 0,1 1 0 0 0,-1-1 0 0 0,1 0 0 0 0,0 1 1 0 0,-1-1-1 0 0,1 0 0 0 0,-1 0 0 0 0,0 1 0 0 0,1-1 0 0 0,-1 0 0 0 0,0 0 1 0 0,1 0-1 0 0,-1 0 0 0 0,0 0 0 0 0,0 1 0 0 0,0-1 0 0 0,0 0 0 0 0,1-1 3 0 0,-1-2-62 0 0,1-1 1 0 0,-1 0-1 0 0,0 0 0 0 0,0 0 0 0 0,-1-1 62 0 0,-17-101-2702 0 0,7 42 343 0 0,-3 1-1 0 0,-9-22 2360 0 0,22 83-58 0 0,-3-12-257 0 0,-1-1 1 0 0,-1 1-1 0 0,0 0 0 0 0,-1 1 0 0 0,-5-10 315 0 0,7 18 246 0 0,1-1-1 0 0,-1 1 1 0 0,0 0 0 0 0,-1 0-1 0 0,0 0 1 0 0,0 1 0 0 0,0 0-1 0 0,0 0 1 0 0,-1 0 0 0 0,0 1-1 0 0,-6-3-245 0 0,7 3 305 0 0,3 3-106 0 0,0-1-1 0 0,1 1 1 0 0,-1 0 0 0 0,0 0 0 0 0,0 0-1 0 0,0 0 1 0 0,0 0 0 0 0,0 1-1 0 0,0-1 1 0 0,0 1 0 0 0,0 0-199 0 0,3 0 8 0 0,0 0 1 0 0,0 0 0 0 0,0 0-1 0 0,0 0 1 0 0,-1 0 0 0 0,1 0 0 0 0,0 0-1 0 0,0 0 1 0 0,0 0 0 0 0,0 0-1 0 0,0 0 1 0 0,0 0 0 0 0,0 0-1 0 0,0 0 1 0 0,0 0 0 0 0,-1 1-1 0 0,1-1 1 0 0,0 0 0 0 0,0 0-1 0 0,0 0 1 0 0,0 0 0 0 0,0 0-1 0 0,0 0 1 0 0,0 0 0 0 0,0 0-1 0 0,0 1 1 0 0,0-1 0 0 0,0 0-1 0 0,0 0 1 0 0,0 0 0 0 0,0 0-1 0 0,0 0 1 0 0,0 0 0 0 0,0 1-1 0 0,0-1 1 0 0,0 0 0 0 0,0 0 0 0 0,0 0-1 0 0,0 0 1 0 0,0 0 0 0 0,0 0-1 0 0,0 0 1 0 0,0 1 0 0 0,0-1-1 0 0,0 0 1 0 0,0 0 0 0 0,1 0-1 0 0,-1 0 1 0 0,0 0 0 0 0,0 0-1 0 0,0 0 1 0 0,0 0 0 0 0,0 0-1 0 0,0 0 1 0 0,0 1 0 0 0,0-1-1 0 0,0 0 1 0 0,1 0 0 0 0,-1 0-1 0 0,0 0 1 0 0,0 0 0 0 0,0 0-1 0 0,0 0 1 0 0,0 0 0 0 0,0 0-9 0 0,1 1 80 0 0,0-1 0 0 0,-1 1 0 0 0,1-1 0 0 0,0 1 0 0 0,0-1 0 0 0,-1 1 1 0 0,1-1-1 0 0,0 1 0 0 0,0-1 0 0 0,0 0 0 0 0,0 0 0 0 0,0 1 0 0 0,0-1-80 0 0,34 3 203 0 0,0-2-1 0 0,0-1 1 0 0,34-5-203 0 0,-51 4 254 0 0,0 1 0 0 0,0 0 0 0 0,0 2 0 0 0,0 0 0 0 0,-1 1 0 0 0,1 0 0 0 0,0 2 0 0 0,3 1-254 0 0,-18-5 1 0 0,0 0 0 0 0,1 0 0 0 0,-1 1 0 0 0,0-1 0 0 0,0 1 0 0 0,0 0 0 0 0,0 0 0 0 0,-1 0 0 0 0,1 0 0 0 0,0 0 0 0 0,-1 1 0 0 0,0-1 0 0 0,1 1 0 0 0,-1-1 0 0 0,0 1 0 0 0,0 0 0 0 0,-1 0 0 0 0,1 0 0 0 0,-1 0 0 0 0,2 3-1 0 0,-2-1 0 0 0,1 0-1 0 0,-1 0 1 0 0,0-1 0 0 0,-1 1 0 0 0,1 0-1 0 0,-1 0 1 0 0,0 0 0 0 0,0 0-1 0 0,0 0 1 0 0,-1 0 0 0 0,0-1 0 0 0,0 1-1 0 0,0 0 1 0 0,-1 1 0 0 0,-1 2 0 0 0,0-1 0 0 0,-1 1 0 0 0,0-1 0 0 0,0 0 0 0 0,0 0 0 0 0,-1-1 0 0 0,0 1 0 0 0,-1-1 0 0 0,1 0 0 0 0,-1-1 0 0 0,-1 1 0 0 0,-6 8-57 0 0,-1-2-1 0 0,0 0 1 0 0,-1 0 0 0 0,0-1-1 0 0,-1-1 1 0 0,0-1 0 0 0,-14 7 57 0 0,27-15-118 0 0,0-1 0 0 0,0 1 0 0 0,0 0 0 0 0,0-1 0 0 0,1 1 0 0 0,-1-1 0 0 0,0 0 0 0 0,0 0 1 0 0,-2 0 117 0 0,-6-1-1367 0 0,10-12-644 0 0,2 10 1668 0 0,0 0-1 0 0,-1 0 1 0 0,1 0-1 0 0,1 0 1 0 0,-1 0-1 0 0,0 0 1 0 0,1 1-1 0 0,-1-1 1 0 0,1 0-1 0 0,0 1 1 0 0,0-1-1 0 0,2-1 344 0 0,28-26-3674 0 0,-24 24 3149 0 0,22-20-2034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00:07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 15663 0 0,'0'0'719'0'0,"0"0"-20"0"0,-1 2-449 0 0,-5 12 602 0 0,-1 1 0 0 0,0-1 0 0 0,-1 0 0 0 0,-1-1 0 0 0,0 0 0 0 0,0 0 0 0 0,-10 9-852 0 0,-12 15 2051 0 0,2 1 0 0 0,-13 24-2051 0 0,29-40 230 0 0,0 0 0 0 0,2 1-1 0 0,1 0 1 0 0,1 1 0 0 0,-5 17-230 0 0,10-23 85 0 0,1-1 1 0 0,0 1-1 0 0,1 0 1 0 0,1-1 0 0 0,1 1-1 0 0,0 0 1 0 0,1 0-1 0 0,2 3-85 0 0,-2-10 36 0 0,2 1 1 0 0,-1-1-1 0 0,2 0 0 0 0,-1 1 0 0 0,1-2 0 0 0,1 1 0 0 0,0 0 0 0 0,1-1 0 0 0,0 0 0 0 0,0 0 0 0 0,1-1 0 0 0,8 10-36 0 0,-10-15-125 0 0,0 0 0 0 0,0 1 0 0 0,1-2-1 0 0,-1 1 1 0 0,1 0 0 0 0,0-1 0 0 0,0 0 125 0 0,-5-3-74 0 0,1 1 0 0 0,-1-1 0 0 0,0 0 0 0 0,0 0 0 0 0,0 0 0 0 0,0 0 1 0 0,0 0-1 0 0,0 0 0 0 0,0 0 0 0 0,0 0 0 0 0,0 0 0 0 0,0 0 0 0 0,0-1 0 0 0,0 1 0 0 0,1 0 0 0 0,-1-1 0 0 0,0 1 0 0 0,0-1 74 0 0,17-11-571 0 0,-16 11 429 0 0,7-7-612 0 0,-1 0 0 0 0,0-1 0 0 0,0 0 0 0 0,-1 0 1 0 0,0 0-1 0 0,-1-1 0 0 0,0 0 0 0 0,0 0 0 0 0,3-10 754 0 0,8-13-2047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00:08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13823 0 0,'0'0'315'0'0,"0"0"45"0"0,0 0 21 0 0,0 0-49 0 0,0 0-81 0 0,0 0 481 0 0,0 0 237 0 0,0 0 45 0 0,0 0 8 0 0,0 0 2 0 0,0 0 0 0 0,0 0 0 0 0,1-2-69 0 0,-1 2-941 0 0,0 0 1 0 0,0 0 0 0 0,0 0-1 0 0,0 0 1 0 0,0 0 0 0 0,0-1 0 0 0,0 1-1 0 0,0 0 1 0 0,0 0 0 0 0,1 0-1 0 0,-1 0 1 0 0,0 0 0 0 0,0 0-1 0 0,0 0 1 0 0,0 0 0 0 0,0 0-1 0 0,0 0 1 0 0,0 0 0 0 0,0 0-1 0 0,1 0 1 0 0,-1 0 0 0 0,0 0-1 0 0,0 0 1 0 0,0 0 0 0 0,0 0-1 0 0,0 0 1 0 0,0 0 0 0 0,0 0-1 0 0,0 0 1 0 0,0 0 0 0 0,1 0-1 0 0,-1 0 1 0 0,0 1 0 0 0,0-1-1 0 0,0 0 1 0 0,0 0 0 0 0,0 0-1 0 0,0 0 1 0 0,0 0 0 0 0,0 0-1 0 0,0 0 1 0 0,0 0 0 0 0,0 0-1 0 0,0 0 1 0 0,0 0 0 0 0,0 1-1 0 0,1-1 1 0 0,-1 0 0 0 0,0 0-1 0 0,0 0 1 0 0,0 0 0 0 0,0 0-1 0 0,0 0 1 0 0,0 0 0 0 0,0 0-1 0 0,0 1 1 0 0,0-1 0 0 0,0 0-1 0 0,0 0 1 0 0,0 0 0 0 0,0 0-1 0 0,0 0 1 0 0,-1 0 0 0 0,1 0-1 0 0,0 0 1 0 0,0 0 0 0 0,0 1-15 0 0,4 15 1797 0 0,4 28 1549 0 0,-7-34-3035 0 0,7 37-311 0 0,11 38 0 0 0,-14-71 0 0 0,0 1 0 0 0,0 0 0 0 0,1-1 0 0 0,1 0 0 0 0,1-1 0 0 0,0 1 0 0 0,6 6 0 0 0,-12-17 0 0 0,21 24 0 0 0,-21-25 0 0 0,0 1 0 0 0,0-1 0 0 0,0-1 0 0 0,1 1 0 0 0,-1 0 0 0 0,0 0 0 0 0,1-1 0 0 0,0 0 0 0 0,-1 1 0 0 0,2-1 0 0 0,4-1 0 0 0,-5-1 0 0 0,0-1 0 0 0,0 1 0 0 0,-1-1 0 0 0,1 0 0 0 0,-1 0 0 0 0,1 0 0 0 0,-1 0 0 0 0,0 0 0 0 0,0 0 0 0 0,0-1 0 0 0,0 1 0 0 0,0-1 0 0 0,0 0 0 0 0,-1 1 0 0 0,1-1 0 0 0,-1 0 0 0 0,0 0 0 0 0,0 0 0 0 0,0 0 0 0 0,0 0 0 0 0,2-10 0 0 0,0-1 0 0 0,-1 0 0 0 0,0 1 0 0 0,-1-3 0 0 0,1-14 0 0 0,5-26 0 0 0,0-2 0 0 0,11-41 0 0 0,-7 44 2048 0 0,-14 68-2352 0 0,0 1-1 0 0,1 0 1 0 0,1 0-1 0 0,0 0 1 0 0,1-1-1 0 0,1 3 305 0 0,1-6-149 0 0,1-1 133 0 0,1-1-192 0 0,-4-6-871 0 0,0-2-370 0 0,0 0-982 0 0,1-2-3832 0 0,5-4-1643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00:08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0,'0'0'356'0'0,"0"0"50"0"0,1 0 20 0 0,4 0-194 0 0,-1-1-1 0 0,1 1 0 0 0,-1 0 0 0 0,0 1 1 0 0,1-1-1 0 0,-1 1 0 0 0,0 0 1 0 0,1 0-1 0 0,-1 0 0 0 0,0 0 1 0 0,0 1-1 0 0,0 0 0 0 0,0 0 1 0 0,0 0-1 0 0,0 0 0 0 0,-1 1 0 0 0,1-1 1 0 0,-1 1-1 0 0,2 1-231 0 0,3 4 873 0 0,0 1 0 0 0,0 0 0 0 0,0 0-1 0 0,-1 1 1 0 0,-1 0 0 0 0,5 7-873 0 0,-8-10 128 0 0,0-1-1 0 0,0 1 0 0 0,-1 0 1 0 0,1-1-1 0 0,-1 1 1 0 0,-1 0-1 0 0,1 2-127 0 0,0 1 68 0 0,14 64 487 0 0,-4 2 0 0 0,-2-1 0 0 0,-4 2 0 0 0,-3 18-555 0 0,-4-65 256 0 0,0-1 0 0 0,-2 1 0 0 0,-2-1 0 0 0,0 0 0 0 0,-2 0 0 0 0,-1-1 0 0 0,-2 0 0 0 0,-2 5-256 0 0,12-33 0 0 0,0 0 0 0 0,0 0 0 0 0,0 0 0 0 0,0 1 0 0 0,0-1 0 0 0,0 0 0 0 0,-1 0 0 0 0,1 0 0 0 0,0 1 0 0 0,0-1 0 0 0,0 0 0 0 0,0 0 0 0 0,0 0 0 0 0,0 0 0 0 0,0 1 0 0 0,-1-1 0 0 0,1 0 0 0 0,0 0 0 0 0,0 0 0 0 0,0 0 0 0 0,0 0 0 0 0,-1 0 0 0 0,1 0 0 0 0,0 1 0 0 0,0-1 0 0 0,0 0 0 0 0,0 0 0 0 0,-1 0 0 0 0,1 0 0 0 0,0 0 0 0 0,0 0 0 0 0,0 0 0 0 0,-1 0 0 0 0,1 0 0 0 0,0 0 0 0 0,0 0 0 0 0,0 0 0 0 0,-1 0 0 0 0,1 0 0 0 0,0 0 0 0 0,0 0 0 0 0,0 0 0 0 0,-1 0 0 0 0,1 0 0 0 0,0-1 0 0 0,0 1 0 0 0,0 0 0 0 0,-1 0 0 0 0,1 0 0 0 0,0 0 0 0 0,0 0 0 0 0,0 0 0 0 0,0-1 0 0 0,0 1 0 0 0,-1 0 0 0 0,1 0 0 0 0,0 0 0 0 0,0 0 0 0 0,0-1 0 0 0,0 1 0 0 0,0 0 0 0 0,0 0 0 0 0,0 0 0 0 0,-5-11 0 0 0,4 11 0 0 0,0-5-478 0 0,0-1-1 0 0,1 1 1 0 0,-1 0-1 0 0,1-1 1 0 0,0 1 0 0 0,0-1-1 0 0,0 1 1 0 0,1-1 0 0 0,0 1-1 0 0,0 0 1 0 0,2-4 478 0 0,-2 4-349 0 0,3-16-1696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00:11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1 180 13823 0 0,'0'0'315'0'0,"1"-1"45"0"0,0-1-254 0 0,0 0-40 0 0,-1 1-1 0 0,1-1 1 0 0,0 1-1 0 0,0 0 1 0 0,1 0-1 0 0,-1-1 1 0 0,0 1-1 0 0,0 0 1 0 0,0 0-1 0 0,1 0 1 0 0,-1 1-1 0 0,1-1 1 0 0,0-1-66 0 0,3-1-50 0 0,-1 0 227 0 0,1-2 1196 0 0,2-7 5262 0 0,-6 11-6264 0 0,-1 1 117 0 0,0 0 21 0 0,11-8 83 0 0,-2 2-576 0 0,4 2-16 0 0,14-2 0 0 0,3 7 0 0 0,0-2 588 0 0,-8 0 142 0 0,1 1 0 0 0,0 1-730 0 0,-10 1 0 0 0,12 3 0 0 0,-9-4 0 0 0,1-1 0 0 0,5-1 0 0 0,23-4 0 0 0,8-1 0 0 0,-13 3 0 0 0,-25 1 0 0 0,0 1 0 0 0,0 0 0 0 0,0 2 0 0 0,1-1 0 0 0,-1 2 0 0 0,4 1 0 0 0,5 0 0 0 0,17 3 0 0 0,37 10 0 0 0,-32-8 0 0 0,-20-4 0 0 0,-1-2 0 0 0,4 0 0 0 0,49 3 0 0 0,-14-2 0 0 0,-58-2 0 0 0,-1-1 0 0 0,1 0 0 0 0,0 0 0 0 0,3-1 0 0 0,21 0 0 0 0,76 7 0 0 0,-94-6 0 0 0,-1 1 0 0 0,1-2 0 0 0,6 0 0 0 0,-8 0 0 0 0,1 0 0 0 0,-1 1 0 0 0,1 0 0 0 0,1 1 0 0 0,10 1 489 0 0,0-1-1 0 0,1-1 1 0 0,6-2-489 0 0,24 0 582 0 0,-42 1-582 0 0,1 0 0 0 0,-1 0 0 0 0,1-2 0 0 0,0 1 0 0 0,-1 1 0 0 0,1 0 0 0 0,0 0 0 0 0,40-1 0 0 0,20-5 0 0 0,-21 2 0 0 0,23 1 0 0 0,-15 6 0 0 0,-21-1 0 0 0,0-1 0 0 0,3-3 0 0 0,-31 3 0 0 0,0 0 0 0 0,0 0 0 0 0,9 2 0 0 0,-9-1 0 0 0,0 0 0 0 0,1-1 0 0 0,5 0 0 0 0,25 1 0 0 0,-6 1 0 0 0,80-4 0 0 0,-29-2 0 0 0,-39 2 0 0 0,41-6 0 0 0,-45 3 0 0 0,1 2 0 0 0,21 2 0 0 0,0 0 0 0 0,-13 2 0 0 0,11-1 0 0 0,25 2 0 0 0,-4-5-15 0 0,-36 2 14 0 0,28-5 1 0 0,-28 1 19 0 0,44 3-19 0 0,-30 1-3 0 0,-23 0 3 0 0,-7 0 0 0 0,0 0 0 0 0,0-2 0 0 0,4-3 0 0 0,-7 2 0 0 0,0 1 0 0 0,29 1 0 0 0,-23 1 0 0 0,29-4 0 0 0,-42 3 0 0 0,0 1 0 0 0,17 1 0 0 0,-8 1 0 0 0,50 3 0 0 0,-43-1 0 0 0,19-2 0 0 0,136 2 0 0 0,-164-4 0 0 0,-18 1 0 0 0,1 0 0 0 0,-1 1 0 0 0,4 0 0 0 0,-1 1 0 0 0,0-1 0 0 0,0-1 0 0 0,7-1 0 0 0,20 1 0 0 0,-25 0 0 0 0,0-1 0 0 0,14-3 0 0 0,-18 2 0 0 0,83-14 0 0 0,38-14 0 0 0,-73 16 0 0 0,-49 12 0 0 0,0 1 0 0 0,0 0 0 0 0,1 0 0 0 0,15-1 0 0 0,-25 2 0 0 0,1-1 0 0 0,-1 1 0 0 0,1 0 0 0 0,-1 0 0 0 0,0 0 0 0 0,1 0 0 0 0,-1 0 0 0 0,1 0 0 0 0,-1 1 0 0 0,1-1 0 0 0,-1 1 0 0 0,1 0 0 0 0,0 0 0 0 0,-1 0 0 0 0,1-1 0 0 0,0 1 0 0 0,-1-1 0 0 0,1 1 0 0 0,0-1 0 0 0,0 0 0 0 0,-1 0 0 0 0,1-1 0 0 0,0 1 0 0 0,-1 0 0 0 0,2-1 0 0 0,34-4 0 0 0,-34 4 0 0 0,16 1 0 0 0,-8 1 0 0 0,1 1 0 0 0,0 1 0 0 0,-1 0 0 0 0,0-2 0 0 0,0-3 0 0 0,-12 2-193 0 0,-6 0-1313 0 0,0 0 0 0 0,1 0 0 0 0,-1 0 1 0 0,1-1-1 0 0,-1 0 0 0 0,-4-1 1506 0 0,-8-6-8788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6:29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11975 0 0,'0'0'547'0'0,"0"0"-11"0"0,0 0-203 0 0,0 0 419 0 0,-7 8 2187 0 0,3-3-2588 0 0,0 0 1 0 0,0 0 0 0 0,1 0-1 0 0,-1 1 1 0 0,1 0-1 0 0,1 0 1 0 0,-1 0-1 0 0,1 0 1 0 0,0 0-1 0 0,0 0 1 0 0,1 0-1 0 0,-1 6-351 0 0,-1 15 66 0 0,0 1-1 0 0,2 11-65 0 0,0-19 40 0 0,0 60-40 0 0,4 2 0 0 0,4-53 675 0 0,-5-22 21 0 0,-5-14-19 0 0,-1-7-677 0 0,1 0 0 0 0,0 0 0 0 0,1 0 0 0 0,0 0 0 0 0,1 0 0 0 0,0-1 0 0 0,2-5 0 0 0,1-18 0 0 0,3 0 0 0 0,2-7 0 0 0,-6 35 0 0 0,5-21 0 0 0,1 0 0 0 0,4-10 0 0 0,-11 40 0 0 0,0 1 0 0 0,0-1 0 0 0,1 1 0 0 0,-1-1 0 0 0,0 1 0 0 0,0-1 0 0 0,1 1 0 0 0,-1-1 0 0 0,0 1 0 0 0,1-1 0 0 0,-1 1 0 0 0,1-1 0 0 0,-1 1 0 0 0,1-1 0 0 0,-1 1 0 0 0,1 0 0 0 0,-1-1 0 0 0,1 1 0 0 0,-1 0 0 0 0,1-1 0 0 0,-1 1 0 0 0,1 0 0 0 0,-1 0 0 0 0,1 0 0 0 0,0-1 0 0 0,-1 1 0 0 0,1 0 0 0 0,-1 0 0 0 0,1 0 0 0 0,0 0 0 0 0,-1 0 0 0 0,1 0 0 0 0,-1 0 0 0 0,1 0 0 0 0,0 1 0 0 0,-1-1 0 0 0,1 0 0 0 0,0 0 0 0 0,1 0 0 0 0,142 7 0 0 0,-140-7 0 0 0,5-1 0 0 0,-2-1 0 0 0,4 1 0 0 0,-2 3 0 0 0,-7 0-2 0 0,0 0-1 0 0,0 0 1 0 0,0 0 0 0 0,0 0-1 0 0,-1 0 1 0 0,1 0 0 0 0,-1 0-1 0 0,0 1 1 0 0,1-1 0 0 0,-1 1-1 0 0,0-1 1 0 0,0 1 0 0 0,0 0 2 0 0,1 5 157 0 0,0 0 1 0 0,0 1 0 0 0,0 6-158 0 0,1 66 1650 0 0,-2-44-2096 0 0,1 7 446 0 0,1-17-665 0 0,6 47 1124 0 0,-8-67-529 0 0,0 0-1 0 0,-1 1 0 0 0,0-1 1 0 0,0 0-1 0 0,-1 1 0 0 0,0-1 1 0 0,0 0-1 0 0,0 1 0 0 0,-1-1 1 0 0,-1 0-1 0 0,1 0 71 0 0,1-5-443 0 0,-18 1 278 0 0,15-1 165 0 0,0-1 0 0 0,0 0 0 0 0,0 0 0 0 0,-1-1 0 0 0,1 1 0 0 0,0-1 0 0 0,0 0 0 0 0,-1 0 0 0 0,1-1 0 0 0,0 1 0 0 0,0-1 0 0 0,-1 0 0 0 0,1 0 0 0 0,-3-1 0 0 0,0 0 0 0 0,0-1 1 0 0,1 0-1 0 0,-1-1 0 0 0,1 1 1 0 0,-1-1-1 0 0,1-1 0 0 0,1 1 1 0 0,-1-1-1 0 0,-2-2 0 0 0,-5-7-897 0 0,-1-1 1 0 0,-7-13 896 0 0,21 27-24 0 0,-1 0 225 0 0,1 1-139 0 0,1-1 1 0 0,-1 1-1 0 0,1-1 0 0 0,-1 1 1 0 0,0 0-1 0 0,1-1 1 0 0,-1 1-1 0 0,1 0 1 0 0,-1-1-1 0 0,1 1 0 0 0,-1 0 1 0 0,1-1-1 0 0,-1 1 1 0 0,1 0-1 0 0,-1 0 0 0 0,1 0 1 0 0,0 0-1 0 0,-1-1 1 0 0,1 1-1 0 0,-1 0 1 0 0,1 0-1 0 0,0 0 0 0 0,-1 0 1 0 0,1 0-1 0 0,-1 0 1 0 0,1 1-1 0 0,0-1-62 0 0,28 1-220 0 0,-14 0 312 0 0,9-2-92 0 0,-1-1 0 0 0,24-6 0 0 0,-4 1 0 0 0,-26 4-160 0 0,0 0 0 0 0,-1-2 0 0 0,0 0-1 0 0,0-1 1 0 0,8-4 160 0 0,-8 2-2405 0 0,0 0 1 0 0,14-11 2404 0 0,-12 7-2046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00:12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11975 0 0,'0'0'267'0'0,"0"0"42"0"0,0 0 17 0 0,0 0-28 0 0,0 0-126 0 0,0 0 204 0 0,0 0 111 0 0,0 0 22 0 0,0 0 71 0 0,0 0 286 0 0,0 0 124 0 0,0 0 30 0 0,0 0-133 0 0,2 1-583 0 0,9 3-196 0 0,-8-2 275 0 0,-3-2 113 0 0,0 0 14 0 0,0 0 2 0 0,0 0 0 0 0,0 0 0 0 0,0 0 0 0 0,0 0-69 0 0,0 0-222 0 0,0 0 166 0 0,0 0 101 0 0,1 0-432 0 0,0 0 0 0 0,0 1-1 0 0,1-1 1 0 0,-1 1 0 0 0,0 0 0 0 0,0-1 0 0 0,0 1 0 0 0,0 0 0 0 0,0 0-1 0 0,0 0 1 0 0,0 0 0 0 0,0 0 0 0 0,0 0 0 0 0,0 0 0 0 0,-1 0 0 0 0,1 0 0 0 0,0 0-1 0 0,-1 0 1 0 0,1 1 0 0 0,0 0-56 0 0,0 0 0 0 0,1 1 0 0 0,-1-1 0 0 0,0 1 0 0 0,0 0 0 0 0,0 0 0 0 0,0-1 0 0 0,0 1 0 0 0,0 0 0 0 0,-1 0 0 0 0,0 0 0 0 0,1 0 0 0 0,-1 0 0 0 0,0 0 0 0 0,0 0 0 0 0,-1 0 0 0 0,1 0 0 0 0,-1 13 0 0 0,1-9 0 0 0,1 0 0 0 0,-1 0 0 0 0,-1 1 0 0 0,1-1 0 0 0,-1 0 0 0 0,-1 0 0 0 0,0 4 0 0 0,-1 3 310 0 0,1 0-1 0 0,-1 11-309 0 0,-4 26 821 0 0,4-37-762 0 0,-57 217 490 0 0,51-195-549 0 0,6-28 0 0 0,-3-3 0 0 0,-2-4 0 0 0,7-1-24 0 0,0 0-1 0 0,0 0 0 0 0,0 0 1 0 0,-1 0-1 0 0,1 0 1 0 0,0 0-1 0 0,0-1 1 0 0,0 1-1 0 0,0 0 1 0 0,0-1-1 0 0,0 1 1 0 0,0-1-1 0 0,0 1 1 0 0,0-1-1 0 0,0 1 0 0 0,0-1 1 0 0,1 0-1 0 0,-1 1 1 0 0,0-1-1 0 0,0 0 1 0 0,0 0-1 0 0,1 0 1 0 0,-1 0-1 0 0,0 0 25 0 0,-3-5-287 0 0,2 4 171 0 0,0 0 0 0 0,0 0 0 0 0,0 0 0 0 0,1 0 0 0 0,-1-1 0 0 0,1 1-1 0 0,-1 0 1 0 0,0-3 116 0 0,-8-32-917 0 0,7 27 360 0 0,1-1-758 0 0,0 0 0 0 0,1 0 0 0 0,0-1 0 0 0,0 1 0 0 0,2 0 0 0 0,-1-1-1 0 0,1 1 1 0 0,2-7 1315 0 0,2-6-2048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00:13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34 203 13823 0 0,'0'0'315'0'0,"-1"-9"870"0"0,-14-5-314 0 0,14 13 98 0 0,1 1 45 0 0,-2-1-61 0 0,1 0-787 0 0,0 0-1 0 0,0 0 1 0 0,0 0 0 0 0,0 1 0 0 0,0-1-1 0 0,0-1 1 0 0,0 1 0 0 0,0 0-1 0 0,0 0 1 0 0,1 0 0 0 0,-1 0 0 0 0,0 0-1 0 0,1-1 1 0 0,-1 1 0 0 0,1 0 0 0 0,-1-1-1 0 0,1 1 1 0 0,0 0 0 0 0,0-1 0 0 0,-1 1-1 0 0,1-1 1 0 0,0 1 0 0 0,0 0-1 0 0,1-1-165 0 0,0-3 337 0 0,0 1-1 0 0,1 0 1 0 0,-1 0 0 0 0,1 0-1 0 0,0 0 1 0 0,1 1-1 0 0,1-3-336 0 0,-1 1 222 0 0,0 1 0 0 0,1 0 0 0 0,-1 1 1 0 0,1-1-1 0 0,0 1 0 0 0,0-1 0 0 0,2 0-222 0 0,15-13 597 0 0,-17 14-597 0 0,0-1 0 0 0,0 1 0 0 0,1 0 0 0 0,-1 1 0 0 0,1-1 0 0 0,0 1 0 0 0,3-1 0 0 0,-2 0 0 0 0,-1 1 0 0 0,1-1 0 0 0,-1 0 0 0 0,0 0 0 0 0,2-2 0 0 0,-3 2 0 0 0,-1 1 0 0 0,1 0 0 0 0,-1 1 0 0 0,1-1 0 0 0,0 1 0 0 0,0-1 0 0 0,0 1 0 0 0,0 0 0 0 0,0 1 0 0 0,0-1 0 0 0,13-3 0 0 0,1 1 0 0 0,-13 5 0 0 0,-2-1 0 0 0,23 10 0 0 0,-18-7 82 0 0,-3-2 88 0 0,1 1 0 0 0,-1-1-1 0 0,0 1 1 0 0,0 0 0 0 0,0 0 0 0 0,-1 1-1 0 0,1-1 1 0 0,1 3-170 0 0,7 9 122 0 0,-2 0-1 0 0,0 1 1 0 0,-1 0-1 0 0,0 1 1 0 0,6 16-122 0 0,8 9 0 0 0,-19-30 0 0 0,-2 1 0 0 0,-4-11 0 0 0,1 0 0 0 0,-1-1 0 0 0,1 1 0 0 0,-1 0 0 0 0,0-1 0 0 0,0 1 0 0 0,1 0 0 0 0,-1-1 0 0 0,0 1 0 0 0,0-1 0 0 0,-1 1 0 0 0,1-1 0 0 0,0 0 0 0 0,0 1 0 0 0,-1-1 0 0 0,1 0 0 0 0,-1 0 0 0 0,1 0 0 0 0,-33 20 0 0 0,26-17 0 0 0,-16 8-268 0 0,0 0 1 0 0,0-2-1 0 0,-1 0 1 0 0,0-2-1 0 0,-1-1 1 0 0,0 0-1 0 0,0-2 1 0 0,-1-2-1 0 0,-3 0 268 0 0,6-5-1024 0 0,22 1 308 0 0,1-1-857 0 0,1 2 1447 0 0,0-1-195 0 0,-1-1-1 0 0,1 1 1 0 0,0-1-1 0 0,-1 1 1 0 0,1-1-1 0 0,0 0 1 0 0,0 1-1 0 0,0-1 0 0 0,0 1 1 0 0,0-1-1 0 0,1 1 1 0 0,-1-1 321 0 0,7-11-2047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00:14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 13823 0 0,'0'0'315'0'0,"0"0"45"0"0,0 0 21 0 0,0 0-49 0 0,0 0-12 0 0,0 0 770 0 0,0 0 354 0 0,2 2 76 0 0,2 9-123 0 0,-4-11-1348 0 0,0 1 1 0 0,0 0-1 0 0,0-1 0 0 0,0 1 1 0 0,0-1-1 0 0,0 1 1 0 0,0-1-1 0 0,0 1 0 0 0,0-1 1 0 0,0 1-1 0 0,0-1 1 0 0,-1 1-1 0 0,1-1 0 0 0,0 1 1 0 0,0-1-1 0 0,0 1 0 0 0,-1-1 1 0 0,1 1-1 0 0,0-1 1 0 0,-1 0-1 0 0,1 1 0 0 0,0-1 1 0 0,-1 1-1 0 0,1-1 1 0 0,-1 0-50 0 0,0 1 161 0 0,-26 35 2301 0 0,17-24-2196 0 0,0 0 1 0 0,2 1-1 0 0,-3 4-266 0 0,-61 101 658 0 0,40-69-218 0 0,3 1-1 0 0,2 1 0 0 0,-3 11-439 0 0,25-48 0 0 0,0 0 0 0 0,1 1 0 0 0,1 0 0 0 0,0 0 0 0 0,0 8 0 0 0,2-14 0 0 0,0 0 0 0 0,1 0 0 0 0,0 0 0 0 0,1 0 0 0 0,0 0 0 0 0,1 0 0 0 0,0 0 0 0 0,0 0 0 0 0,3 7 0 0 0,-4-13 9 0 0,1 0 1 0 0,-1-1-1 0 0,1 1 0 0 0,-1-1 0 0 0,1 0 1 0 0,0 1-1 0 0,0-1 0 0 0,0 0 1 0 0,0 0-1 0 0,0 0 0 0 0,0 0 0 0 0,1 0 1 0 0,-1-1-1 0 0,0 1 0 0 0,1-1 0 0 0,0 1 1 0 0,-1-1-1 0 0,1 0 0 0 0,0 0 1 0 0,0 0-1 0 0,-1-1 0 0 0,4 1-9 0 0,-1 0-68 0 0,0-1 0 0 0,-1 1 0 0 0,1-1 0 0 0,0-1 0 0 0,-1 1 0 0 0,1-1 0 0 0,-1 0 0 0 0,1 0 0 0 0,-1 0 0 0 0,1 0 0 0 0,-1-1 0 0 0,1 0 0 0 0,-1 0 0 0 0,0 0 0 0 0,0 0 68 0 0,15-10-5001 0 0,-1-1 0 0 0,14-13 5001 0 0,-2-3-6062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00:14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13823 0 0,'0'0'315'0'0,"0"0"45"0"0,0 0 21 0 0,0 0-49 0 0,0 3-220 0 0,-3 59 4904 0 0,3-60-4774 0 0,0 1-1 0 0,1-1 1 0 0,-1 0-1 0 0,1 1 1 0 0,-1-1-1 0 0,1 0 1 0 0,1 2-242 0 0,0 5 361 0 0,5 30 768 0 0,-5-28-617 0 0,0-1 0 0 0,-1 1-1 0 0,0-1 1 0 0,-1 11-512 0 0,-1 6 0 0 0,-5 67 0 0 0,2-58 361 0 0,2-8 475 0 0,-2 0-1 0 0,-4 13-835 0 0,6-31 16 0 0,1-16 4 0 0,-2-2 86 0 0,1-1-1 0 0,0 0 1 0 0,1 0 0 0 0,-1-9-106 0 0,3-7 689 0 0,-1 12-389 0 0,0 1 0 0 0,1 0 0 0 0,2-8-300 0 0,2-7 4 0 0,2 1 0 0 0,0 0 0 0 0,1 0 0 0 0,2 1 0 0 0,6-11-4 0 0,-12 29 0 0 0,0 0 0 0 0,0-1-1 0 0,1 2 1 0 0,-1-1 0 0 0,2 0 0 0 0,-1 1 0 0 0,1 0-1 0 0,0 1 1 0 0,0-1 0 0 0,1 1 0 0 0,-1 0 0 0 0,1 0-1 0 0,0 1 1 0 0,1 0 0 0 0,-1 1 0 0 0,1-1-1 0 0,-1 1 1 0 0,1 1 0 0 0,7-2 0 0 0,0 2 0 0 0,19 8 0 0 0,-13 0 0 0 0,-17-3 0 0 0,0 1 0 0 0,13 6 0 0 0,-14-7 0 0 0,0 1 0 0 0,6 6 0 0 0,-2 3 0 0 0,-5-10 0 0 0,-1 0 0 0 0,-1 1 0 0 0,1-1 0 0 0,0 1 0 0 0,-1-1 0 0 0,0 1 0 0 0,0 1 0 0 0,-1 9 0 0 0,-1-11 0 0 0,1 1 0 0 0,-1-1 0 0 0,1 1 0 0 0,-1-1 0 0 0,0 0 0 0 0,0 0 0 0 0,0 0 0 0 0,-1 0 0 0 0,1 0 0 0 0,-1 0 0 0 0,0 0 0 0 0,1-1 0 0 0,-1 0 0 0 0,-2 2 0 0 0,-4 1 0 0 0,1 0 0 0 0,-1 0 0 0 0,0-1 0 0 0,0 0 0 0 0,-1-1 0 0 0,-2 0 0 0 0,0 0 0 0 0,0-1 0 0 0,0-1 0 0 0,-1 0 0 0 0,1-1 0 0 0,0 0 0 0 0,0-1 0 0 0,0-1 0 0 0,-1 0 0 0 0,1 0 0 0 0,5-2 0 0 0,16 6 0 0 0,-5 0 0 0 0,-1 1 0 0 0,1 0 0 0 0,-1 0 0 0 0,0 0 0 0 0,0 0 0 0 0,0 0 0 0 0,0 1 0 0 0,0 0 0 0 0,-1-1 0 0 0,0 1 0 0 0,0 0 0 0 0,0 0 0 0 0,0 0 0 0 0,5 13 0 0 0,0 0 0 0 0,1 11 0 0 0,-4-14 0 0 0,0 10 0 0 0,-3-17 0 0 0,0 0 0 0 0,0 0 0 0 0,0-1 0 0 0,1 1 0 0 0,0 0 0 0 0,2 4 0 0 0,-3-7 0 0 0,1-1 0 0 0,-1 1 0 0 0,1 0 0 0 0,-1-1 0 0 0,1 1 0 0 0,0-1 0 0 0,0 1 0 0 0,1-1 0 0 0,2 4 0 0 0,4 2 0 0 0,2-7 0 0 0,-8-2-110 0 0,-1-1 0 0 0,0 1-1 0 0,1-1 1 0 0,-1 0 0 0 0,0 1-1 0 0,0-1 1 0 0,0 0 0 0 0,0-1 0 0 0,0 1-1 0 0,0 0 1 0 0,0 0 0 0 0,0-1 0 0 0,0 1-1 0 0,-1-1 1 0 0,1 0 0 0 0,0 0 0 0 0,-1 1-1 0 0,1-2 111 0 0,3-3-685 0 0,0-1 0 0 0,-1 0 0 0 0,0 0 0 0 0,2-5 685 0 0,1-4-2855 0 0,1-2-5333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00:15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0,'0'0'630'0'0,"0"3"-13"0"0,1 3-93 0 0,0 1-1 0 0,0 0 1 0 0,0-1 0 0 0,1 1 0 0 0,0-1 0 0 0,0 1-1 0 0,2 2-523 0 0,-1-5 722 0 0,0 1 0 0 0,0-1 1 0 0,1 1-1 0 0,-1-1 0 0 0,1 0 0 0 0,2 1-722 0 0,-4-3 157 0 0,-1 0 508 0 0,1-1-121 0 0,21 10 129 0 0,1 0 0 0 0,4-1-673 0 0,-4-1 1262 0 0,-1 1 0 0 0,16 10-1262 0 0,-32-16 136 0 0,0 0 0 0 0,0 1-1 0 0,-1 0 1 0 0,1 1 0 0 0,-1-1 0 0 0,0 1 0 0 0,-1 0-1 0 0,1 1 1 0 0,-1-1 0 0 0,1 4-136 0 0,1 2 85 0 0,-1 0 1 0 0,0 0-1 0 0,-1 1 0 0 0,-1 0 1 0 0,0 0-1 0 0,0 0 0 0 0,-2 0 1 0 0,1 0-1 0 0,-2 1 0 0 0,0 0 1 0 0,0-1-1 0 0,-2 12-85 0 0,-1 4 205 0 0,-2-1 0 0 0,-1 0-1 0 0,-1 0 1 0 0,-1 0 0 0 0,-7 15-205 0 0,3-14 0 0 0,-1 1 0 0 0,-2 1 0 0 0,11-24 0 0 0,-3 3 0 0 0,-15 7 0 0 0,21-17-4 0 0,0 1 1 0 0,0-1-1 0 0,0 0 0 0 0,-1 0 1 0 0,1 1-1 0 0,0-1 1 0 0,0 0-1 0 0,-1 0 0 0 0,1 1 1 0 0,0-1-1 0 0,-1 0 0 0 0,1 0 1 0 0,0 0-1 0 0,0 0 0 0 0,-1 0 1 0 0,1 1-1 0 0,0-1 1 0 0,-1 0-1 0 0,1 0 0 0 0,0 0 1 0 0,-1 0-1 0 0,1 0 0 0 0,0 0 1 0 0,-1 0-1 0 0,1 0 1 0 0,0 0-1 0 0,-1 0 0 0 0,1 0 1 0 0,0 0-1 0 0,-1 0 0 0 0,1-1 1 0 0,0 1-1 0 0,-1 0 0 0 0,1 0 1 0 0,0 0-1 0 0,-1 0 1 0 0,1 0-1 0 0,0-1 0 0 0,0 1 1 0 0,-1 0-1 0 0,1 0 0 0 0,0-1 1 0 0,0 1-1 0 0,-1 0 0 0 0,1 0 1 0 0,0-1-1 0 0,0 1 1 0 0,0 0-1 0 0,0-1 0 0 0,-1 1 1 0 0,1 0-1 0 0,0 0 0 0 0,0-1 4 0 0,-1-12-636 0 0,2 5-299 0 0,0 1 0 0 0,0-1 1 0 0,1 1-1 0 0,1-2 935 0 0,7-20-9896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00:29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88 11975 0 0,'0'0'267'0'0,"0"0"42"0"0,0 0 17 0 0,0 0-28 0 0,0 0-291 0 0,0 0 1 0 0,0 0-1 0 0,0 1 0 0 0,0-1 0 0 0,0 0 0 0 0,0 0 0 0 0,0 0 1 0 0,0 0-1 0 0,0 1 0 0 0,0-1 0 0 0,0 0 0 0 0,0 0 0 0 0,0 0 1 0 0,0 0-1 0 0,0 1 0 0 0,0-1 0 0 0,0 0 0 0 0,0 0 0 0 0,0 0 1 0 0,-1 0-1 0 0,1 1 0 0 0,0-1 0 0 0,0 0 0 0 0,0 0 0 0 0,0 0 1 0 0,0 0-1 0 0,-1 0 0 0 0,1 0 0 0 0,0 0 0 0 0,0 1 0 0 0,0-1 0 0 0,0 0 1 0 0,-1 0-1 0 0,1 0 0 0 0,0 0-7 0 0,-1 0 405 0 0,-1 0 1 0 0,0 0-1 0 0,1 0 1 0 0,-1 0-1 0 0,1-1 1 0 0,-1 1-1 0 0,1 0 0 0 0,-1-1 1 0 0,1 1-1 0 0,-1-1 1 0 0,1 0-1 0 0,-2 0-405 0 0,3 1 516 0 0,0 0-4 0 0,-1-1 0 0 0,-9-6 510 0 0,9 7-986 0 0,1-1 0 0 0,0 1 0 0 0,0 0 0 0 0,0 0 0 0 0,0 0 0 0 0,0 0 0 0 0,0 0 0 0 0,0-1 0 0 0,0 1 0 0 0,0 0 0 0 0,0 0 0 0 0,0 0 0 0 0,0 0 0 0 0,0 0 0 0 0,0 0 0 0 0,0-1 1 0 0,0 1-1 0 0,1 0 0 0 0,-1 0 0 0 0,0 0 0 0 0,0 0 0 0 0,0 0 0 0 0,0 0 0 0 0,0-1 0 0 0,0 1 0 0 0,0 0 0 0 0,0 0 0 0 0,0 0 0 0 0,0 0 0 0 0,1 0 0 0 0,-1 0 0 0 0,0 0 0 0 0,0 0 0 0 0,0 0 0 0 0,0-1 0 0 0,0 1 1 0 0,0 0-1 0 0,0 0 0 0 0,1 0 0 0 0,-1 0 0 0 0,0 0 0 0 0,0 0-36 0 0,25-4 1669 0 0,-17 3-2186 0 0,9-2 517 0 0,-1 0 0 0 0,1-1 0 0 0,15-7 0 0 0,-18 6 0 0 0,1 0 0 0 0,0 1 0 0 0,0 1 0 0 0,13-2 0 0 0,-14 4 0 0 0,-1-1 0 0 0,0 0 0 0 0,0-1 0 0 0,0 0 0 0 0,7-4 0 0 0,-6 3 0 0 0,-10 2 0 0 0,18 0 0 0 0,-9 1 72 0 0,-10 1 299 0 0,-3 0 117 0 0,0 0 21 0 0,0 0-134 0 0,0 0-577 0 0,0 1 128 0 0,-1 0 0 0 0,1 0 0 0 0,0 0 0 0 0,-1-1 0 0 0,1 1 0 0 0,0 0 0 0 0,-1 0 0 0 0,1-1 0 0 0,-1 1 0 0 0,1 0 0 0 0,-1-1 0 0 0,0 1 0 0 0,1 0 0 0 0,-1-1 0 0 0,0 1 0 0 0,1-1 0 0 0,-1 1 0 0 0,0-1 0 0 0,1 1 0 0 0,-1-1 0 0 0,0 1 0 0 0,0-1 0 0 0,0 0 0 0 0,1 0 0 0 0,-1 1-1 0 0,0-1 1 0 0,0 0 0 0 0,0 0 74 0 0,-13 2-3432 0 0,4-2-3432 0 0,9 0 1316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00:30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11975 0 0,'0'0'267'0'0,"0"0"42"0"0,0 0 17 0 0,0 0-28 0 0,-2 0-196 0 0,-5 1-21 0 0,5-1 284 0 0,2 0 122 0 0,0 0 22 0 0,0 0 71 0 0,0 0 286 0 0,0 0 124 0 0,2 1 30 0 0,20 4-18 0 0,-9-2-543 0 0,0 1 0 0 0,0 1 0 0 0,-1-1-1 0 0,1 2 1 0 0,2 1-459 0 0,-9-3 0 0 0,-2-2 0 0 0,0 0 0 0 0,1-1 0 0 0,-1 1 0 0 0,0-1 0 0 0,1 0 0 0 0,-1 0 0 0 0,1 0 0 0 0,39 6 0 0 0,-34-5 0 0 0,-8-1 0 0 0,1-1 0 0 0,0 1 0 0 0,0-1 0 0 0,0 0 0 0 0,0 0 0 0 0,0 0 0 0 0,0 0 0 0 0,-1-1 0 0 0,1 1 0 0 0,0-1 0 0 0,0 1 0 0 0,0-1 0 0 0,-1 0 0 0 0,1 0 0 0 0,2-2 0 0 0,9 0 0 0 0,-10 2 0 0 0,0 0 0 0 0,0 0 0 0 0,0 0 0 0 0,0 0 0 0 0,0-1 0 0 0,0 0 0 0 0,-1 0 0 0 0,1 0 0 0 0,0 0 0 0 0,5-6 86 0 0,7-11-1124 0 0,-9 13-3916 0 0,-6 4-1732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00:31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75 11975 0 0,'0'0'267'0'0,"0"0"42"0"0,0 0 17 0 0,0-2-28 0 0,0-2-228 0 0,0 2-60 0 0,0 0 1 0 0,0 0-1 0 0,0-1 0 0 0,0 1 0 0 0,-1 0 1 0 0,1 0-1 0 0,0 0 0 0 0,-1 0 0 0 0,0 0 1 0 0,0 0-1 0 0,0-1-10 0 0,1 2 365 0 0,-6-24 2679 0 0,5 12-1161 0 0,4 10-486 0 0,3 11 27 0 0,-4-2-1424 0 0,0-1 0 0 0,0 1 0 0 0,0 0 0 0 0,-1 0 0 0 0,1 0 0 0 0,-2 0 0 0 0,1 1 0 0 0,0 3 0 0 0,-4 53 0 0 0,1-37 0 0 0,-13 339 1883 0 0,3-260-1720 0 0,3-41-161 0 0,8-51-2 0 0,-5 8 0 0 0,4-17 0 0 0,1-2 0 0 0,1 0 0 0 0,-1 0 0 0 0,0 0 0 0 0,0 0 0 0 0,0 0 0 0 0,0 0 0 0 0,0 0 0 0 0,-1 0 0 0 0,0 0 0 0 0,-10 13 0 0 0,3-1 0 0 0,-10 10 0 0 0,11-17 0 0 0,-1-6 0 0 0,0-5 0 0 0,6 2 35 0 0,1-1 1 0 0,-1 1-1 0 0,1-1 0 0 0,0 1 1 0 0,0-1-1 0 0,0 0 0 0 0,1 0 0 0 0,-1 0 1 0 0,1 0-1 0 0,-1 0 0 0 0,1 0 1 0 0,0 0-1 0 0,0-2-35 0 0,-2-5 475 0 0,2 1-1 0 0,-1-1 1 0 0,0-8-475 0 0,3-50 165 0 0,-3 37-165 0 0,2-26 0 0 0,0-7 0 0 0,0 46 3 0 0,1-1 0 0 0,1 1 0 0 0,1-1-1 0 0,2-4-2 0 0,-1 1 61 0 0,13-54 1915 0 0,17-46-1976 0 0,-29 108 0 0 0,0 1 0 0 0,1 0 0 0 0,1 0 0 0 0,0 1 0 0 0,5-6 0 0 0,-10 14 0 0 0,10-8 0 0 0,1 1 0 0 0,-12 10 0 0 0,1-1 0 0 0,-1 1 0 0 0,1 0 0 0 0,0-1 0 0 0,-1 1 0 0 0,1 0 0 0 0,0 0 0 0 0,0 0 0 0 0,0 0 0 0 0,0 0 0 0 0,0 1 0 0 0,0-1 0 0 0,7-3 0 0 0,9-6 0 0 0,-14 10 0 0 0,-2-1 0 0 0,0 1 0 0 0,-1-1 0 0 0,1 1 0 0 0,0 0 0 0 0,0-1 0 0 0,0 1 0 0 0,1 0 0 0 0,-1 0 0 0 0,0 0 0 0 0,0 1 0 0 0,0-1 0 0 0,0 0 0 0 0,0 1 0 0 0,-1-1 0 0 0,3 2 0 0 0,3 0 0 0 0,12 2 0 0 0,-4 1 0 0 0,7 7 0 0 0,-7-4 0 0 0,-1 0 0 0 0,0 1 0 0 0,4 3 0 0 0,-8-4 0 0 0,0-3 0 0 0,-6-2 0 0 0,0-1 0 0 0,0 1 0 0 0,0 0 0 0 0,0 0 0 0 0,-1 0 0 0 0,0 0 0 0 0,1 1 0 0 0,0 2 0 0 0,0-2 0 0 0,-1 0 0 0 0,1 1 0 0 0,-2-1 0 0 0,1 1 0 0 0,2 4 0 0 0,1 7 0 0 0,-5-11 0 0 0,0-1 0 0 0,-1 1 0 0 0,0 0 0 0 0,0-1 0 0 0,0 4 0 0 0,-2 12 0 0 0,-1-15 0 0 0,0-2 0 0 0,-5 9 0 0 0,0-1 0 0 0,-1 0 0 0 0,0-1 0 0 0,-4 4 0 0 0,-2 1 0 0 0,2 0 0 0 0,-1-2 0 0 0,-1 0 0 0 0,-1 0 0 0 0,1-1 0 0 0,-2-1 0 0 0,0-1 0 0 0,0 0 0 0 0,-2-1 0 0 0,0-1 0 0 0,15-7 0 0 0,0-2 0 0 0,-7 1 0 0 0,10 0-19 0 0,0 0 1 0 0,-1 0-1 0 0,1-1 0 0 0,0 1 0 0 0,0 0 1 0 0,0-1-1 0 0,0 1 0 0 0,0 0 0 0 0,0-1 1 0 0,0 1-1 0 0,0-1 0 0 0,0 0 0 0 0,0 1 0 0 0,0-1 1 0 0,0 0-1 0 0,1 0 0 0 0,-1 1 0 0 0,0-1 1 0 0,0 0-1 0 0,1 0 0 0 0,-1 0 0 0 0,1 0 1 0 0,-1 0-1 0 0,1 0 0 0 0,-1 0 0 0 0,1 0 1 0 0,-1 0-1 0 0,1 0 0 0 0,0 0 0 0 0,0-1 1 0 0,-1 1-1 0 0,1 0 0 0 0,0 0 0 0 0,0 0 1 0 0,0 0-1 0 0,0 0 0 0 0,1 0 0 0 0,-1-1 1 0 0,0 1-1 0 0,0 0 19 0 0,2-5-575 0 0,0 0 0 0 0,0 0 1 0 0,1 0-1 0 0,-1 0 0 0 0,1 0 1 0 0,2-1 574 0 0,-4 6-97 0 0,12-21-8432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00:32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52 222 6447 0 0,'0'0'142'0'0,"-2"0"22"0"0,-2 1-62 0 0,1 0-44 0 0,0 0 0 0 0,0 0 1 0 0,0-1-1 0 0,-1 1 0 0 0,1-1 0 0 0,0 0 0 0 0,-4-1-58 0 0,6 1 736 0 0,1 0 237 0 0,-2-1 41 0 0,-5-2-2381 0 0,6 3 1663 0 0,1 0-1 0 0,0 0 1 0 0,-1 0 0 0 0,1 0 0 0 0,0 0-1 0 0,0 0 1 0 0,-1-1 0 0 0,1 1 0 0 0,0 0-1 0 0,0 0 1 0 0,-1 0 0 0 0,1 0-1 0 0,0 0 1 0 0,0 0 0 0 0,0 0 0 0 0,-1-1-1 0 0,1 1 1 0 0,0 0 0 0 0,0 0-1 0 0,0 0 1 0 0,-1 0 0 0 0,1-1 0 0 0,0 1-1 0 0,0 0 1 0 0,0 0 0 0 0,0-1-1 0 0,0 1 1 0 0,0 0 0 0 0,-1 0 0 0 0,1-1-1 0 0,0 1 1 0 0,0 0-296 0 0,9-4 5114 0 0,6 1-4790 0 0,-4 0-314 0 0,-9 2 23 0 0,0 0 1 0 0,0 0-1 0 0,0 0 0 0 0,0 1 1 0 0,0-1-1 0 0,0 1 0 0 0,0-1 0 0 0,0 1 1 0 0,0 0-1 0 0,0 0 0 0 0,1 0 1 0 0,-1 0-1 0 0,2 1-33 0 0,7 1 267 0 0,-1-1 1 0 0,1 0-1 0 0,0-1 1 0 0,0 0 0 0 0,0 0-1 0 0,8-2-267 0 0,-15 1 0 0 0,1 0 0 0 0,-1 0 0 0 0,0-1 0 0 0,0 1 0 0 0,4-3 0 0 0,18-5 0 0 0,-23 9 0 0 0,1-1 0 0 0,1 0 0 0 0,-1 0 0 0 0,0 1 0 0 0,1-1 0 0 0,-1 1 0 0 0,0 0 0 0 0,1 1 0 0 0,-1-1 0 0 0,2 1 0 0 0,4 0 0 0 0,12-2 0 0 0,-5 2 0 0 0,-15 0 0 0 0,1-1 0 0 0,0 0 0 0 0,0 1 0 0 0,0-1 0 0 0,0-1 0 0 0,0 1 0 0 0,0 0 0 0 0,-1-1 0 0 0,1 0 0 0 0,0 1 0 0 0,0-1 0 0 0,0 0 0 0 0,2-2 0 0 0,1 1 0 0 0,-1 1 0 0 0,1-1 0 0 0,0 1 0 0 0,-1 0 0 0 0,1 0 0 0 0,0 0 0 0 0,2 1 0 0 0,47 3 0 0 0,-41-1 0 0 0,0-1 0 0 0,0-1 0 0 0,0 0 0 0 0,0-1 0 0 0,114-22 0 0 0,-91 19 0 0 0,-24 3 0 0 0,-1 0 0 0 0,0-1 0 0 0,1 0 0 0 0,27-6 0 0 0,16-4 0 0 0,-33 9 0 0 0,-20 3 0 0 0,0 0 0 0 0,1 0 0 0 0,-1 0 0 0 0,0-1 0 0 0,0 1 0 0 0,3-2 0 0 0,-3 1 140 0 0,1 1 0 0 0,-1-1-1 0 0,1 1 1 0 0,0 0 0 0 0,-1 0 0 0 0,1 0 0 0 0,0 0-1 0 0,-1 1 1 0 0,1-1 0 0 0,-1 1 0 0 0,3 1-140 0 0,7 0 345 0 0,-9-2-329 0 0,-1 0 0 0 0,0 0 1 0 0,0 0-1 0 0,0-1 0 0 0,0 0 1 0 0,0 1-1 0 0,0-1 0 0 0,0 0 0 0 0,1-1-16 0 0,4-1-45 0 0,1 0-32 0 0,1 0-1 0 0,-1 0 1 0 0,1 1-1 0 0,-1 1 0 0 0,1 0 1 0 0,0 0-1 0 0,6 1 78 0 0,5 1 268 0 0,31 1 71 0 0,8-10-740 0 0,3 5-1174 0 0,-51 3 1569 0 0,0 1 0 0 0,0-2-1 0 0,4 0 7 0 0,0 0 3 0 0,53-4 61 0 0,35-9-64 0 0,-80 13 963 0 0,7 2-14 0 0,6 2-933 0 0,-26-2-16 0 0,2 3 0 0 0,-4-1 0 0 0,3-1 0 0 0,8-4 0 0 0,-12 3 0 0 0,0-2 0 0 0,1 1 0 0 0,-1-1 0 0 0,0 0 0 0 0,2-1 0 0 0,13-6 0 0 0,18-9 0 0 0,-18 8 0 0 0,-10 3 0 0 0,0 2 0 0 0,-6 1 0 0 0,-14 6 0 0 0,-1-2-133 0 0,7-2-13 0 0,0 0 1 0 0,0 1 0 0 0,-1-1-1 0 0,1 0 1 0 0,0 1-1 0 0,0-1 1 0 0,0 0 0 0 0,0 0-1 0 0,0 0 1 0 0,1 0-1 0 0,-1 0 1 0 0,0 0 0 0 0,0 0-1 0 0,1 0 1 0 0,-1-1 145 0 0,-2-1-479 0 0,-8-10-544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00:36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129 134 11975 0 0,'0'0'267'0'0,"0"0"42"0"0,0 0 17 0 0,0-1-28 0 0,-3-3-215 0 0,-9-18-54 0 0,6 11-166 0 0,1 0 1701 0 0,1 1 0 0 0,-1-1 0 0 0,1 1 0 0 0,-1-8-1564 0 0,4-8 2481 0 0,0 24-1969 0 0,1 2 0 0 0,0 0-69 0 0,0-1-294 0 0,-3-4-61 0 0,3 3 283 0 0,0 2 117 0 0,0 0 21 0 0,0 0-66 0 0,-6 13-278 0 0,2 0-165 0 0,1 1 0 0 0,0 0 0 0 0,1 0 0 0 0,0 10 0 0 0,0-6 0 0 0,-2 35 0 0 0,1-21 0 0 0,-3 21 0 0 0,-21 127 0 0 0,21-151 0 0 0,3-19 0 0 0,0 1 0 0 0,1-1 0 0 0,1 1 0 0 0,0 0 0 0 0,0-1 0 0 0,1 1 0 0 0,1 10 0 0 0,1-4 0 0 0,-1-1 0 0 0,-1 12 0 0 0,0-22 0 0 0,0 7 0 0 0,-2 0 0 0 0,3-164 2048 0 0,2-46-2048 0 0,-1 152 0 0 0,-1 33 0 0 0,0 0 0 0 0,-1 1 0 0 0,0-1 0 0 0,-1 0 0 0 0,-1 2 0 0 0,1 8 0 0 0,1 0 0 0 0,-1-1 0 0 0,1 1 0 0 0,0 0 0 0 0,0-1 0 0 0,0 1 0 0 0,0 0 0 0 0,0-1 0 0 0,0 1 0 0 0,1 0 0 0 0,-1-1 0 0 0,1 1 0 0 0,0 0 0 0 0,0 0 0 0 0,0 0 0 0 0,0-1 0 0 0,0 1 0 0 0,1-2 0 0 0,4-7 0 0 0,6-8 0 0 0,-9 12 0 0 0,1-1 0 0 0,14-7 0 0 0,-1 4 0 0 0,2 1 0 0 0,-1 0 0 0 0,17-5 0 0 0,-23 10 0 0 0,1 1 0 0 0,11-1 0 0 0,-20 5 0 0 0,13 0 0 0 0,-12 2 0 0 0,-3 0 0 0 0,13 6 0 0 0,-12-3 0 0 0,-1-2 0 0 0,5 6 0 0 0,-4-5 0 0 0,1 0 0 0 0,-1 1 0 0 0,0-1 0 0 0,0 1 0 0 0,-1 0 0 0 0,1-1 0 0 0,-1 1 0 0 0,0 0 0 0 0,-1 1 0 0 0,1-1 0 0 0,-1 0 0 0 0,1 2 0 0 0,1 8 0 0 0,0-1 0 0 0,-1 1 0 0 0,0 0 0 0 0,-1-1 0 0 0,-1 1 0 0 0,0 0 0 0 0,-1 0 0 0 0,-1 0 0 0 0,-6 16 0 0 0,5-23 0 0 0,2-5 0 0 0,1-1 0 0 0,-1 0 0 0 0,0 1 0 0 0,0-1 0 0 0,0 0 0 0 0,0 0 0 0 0,0 0 0 0 0,0 0 0 0 0,-1 0 0 0 0,1 0 0 0 0,-1 0 0 0 0,-3 4 0 0 0,3-1 0 0 0,-1 0 0 0 0,0 0 0 0 0,0-1 0 0 0,0 0 0 0 0,-1 1 0 0 0,0-1 0 0 0,0-1 0 0 0,0 1 0 0 0,0 0 0 0 0,-1 0 0 0 0,3-3 0 0 0,0 0 0 0 0,1 0 0 0 0,-1 0 0 0 0,0 0 0 0 0,0 0 0 0 0,0 0 0 0 0,0 0 0 0 0,0 0 0 0 0,0-1 0 0 0,0 1 0 0 0,0-1 0 0 0,0 1 0 0 0,0-1 0 0 0,0 0 0 0 0,0 0 0 0 0,0 0 0 0 0,0 0 0 0 0,0 0 0 0 0,-2-1 0 0 0,-5 0 0 0 0,5 2 0 0 0,-15-4 0 0 0,-5-5 0 0 0,9 0 0 0 0,12 5 0 0 0,1 0 0 0 0,1 2-139 0 0,0 0-1 0 0,0-1 1 0 0,0 1-1 0 0,0 0 1 0 0,0-1 0 0 0,0 1-1 0 0,0-1 1 0 0,0 0-1 0 0,1 1 1 0 0,-1-1 0 0 0,1 1-1 0 0,-1-1 1 0 0,1 0-1 0 0,0 0 1 0 0,-1 1 0 0 0,1-1-1 0 0,0 0 1 0 0,0 0-1 0 0,0 1 1 0 0,0-1 0 0 0,1 0-1 0 0,-1 1 1 0 0,0-1-1 0 0,1 0 1 0 0,-1 1 0 0 0,1-1-1 0 0,0 0 140 0 0,0-2-412 0 0,1 0 0 0 0,0 1 0 0 0,1-1 0 0 0,-1 1 0 0 0,0-1 0 0 0,1 1 0 0 0,0 0 0 0 0,0 0 0 0 0,0 0 0 0 0,0 1 0 0 0,1-1 412 0 0,8-7-1536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6:30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24 426 13823 0 0,'0'0'315'0'0,"0"0"45"0"0,0 0 21 0 0,0 0-49 0 0,0 0-81 0 0,0 0 481 0 0,0 0 237 0 0,-3-8 998 0 0,-2-9-1507 0 0,0 0-1 0 0,2 0 1 0 0,0-1 0 0 0,0 0 0 0 0,2 1 0 0 0,0-1-1 0 0,1 0 1 0 0,1 0 0 0 0,1 0 0 0 0,0 1 0 0 0,1-1 0 0 0,1 1-1 0 0,1 0 1 0 0,6-15-460 0 0,-8 24 146 0 0,1 1 1 0 0,-1-1-1 0 0,2 1 0 0 0,-1-1 1 0 0,1 1-1 0 0,0 1 0 0 0,6-7-146 0 0,3 0 512 0 0,0 0 0 0 0,15-10-512 0 0,-24 19 0 0 0,0 1 0 0 0,1-1 0 0 0,0 2 0 0 0,0-1 0 0 0,0 1 0 0 0,0 0 0 0 0,0 0 0 0 0,0 0 0 0 0,1 1 0 0 0,-1 0 0 0 0,1 0 0 0 0,-1 1 0 0 0,3 0 0 0 0,-7 0 0 0 0,-1 0 0 0 0,0 0 0 0 0,0 0 0 0 0,0 0 0 0 0,0 0 0 0 0,0 0 0 0 0,0 1 0 0 0,0-1 0 0 0,1 0 0 0 0,-1 1 0 0 0,0-1 0 0 0,0 1 0 0 0,0-1 0 0 0,0 1 0 0 0,0-1 0 0 0,0 1 0 0 0,-1 0 0 0 0,1 0 0 0 0,0-1 0 0 0,0 1 0 0 0,0 0 0 0 0,-1 0 0 0 0,1 0 0 0 0,0 0 0 0 0,1 2 0 0 0,1 1 0 0 0,-1 0 0 0 0,0 0 0 0 0,0 0 0 0 0,0 0 0 0 0,0 0 0 0 0,0 0 0 0 0,-1 0 0 0 0,0 0 0 0 0,0 1 0 0 0,0-1 0 0 0,-1 0 0 0 0,1 1 0 0 0,-1-1 0 0 0,0 1 0 0 0,0-1 0 0 0,-1 1 0 0 0,0 14 0 0 0,-1 0 0 0 0,-2-1 0 0 0,0 2 0 0 0,-30 116-64 0 0,33-135-273 0 0,1-1-138 0 0,0 0-33 0 0,0 0-72 0 0,0 0-285 0 0,0 0-126 0 0,0 0-29 0 0,0 0-140 0 0,0 0-572 0 0,1-1 1450 0 0,-1 1-1 0 0,1-1 1 0 0,-1 0-1 0 0,1 0 1 0 0,0 0-1 0 0,-1 0 1 0 0,1 1-1 0 0,0-1 1 0 0,-1 0-1 0 0,1 0 1 0 0,0 1-1 0 0,0-1 283 0 0,2-2-631 0 0,11-11-1416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00:37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6447 0 0,'0'0'142'0'0,"0"0"22"0"0,0 0 13 0 0,0 0 123 0 0,0 0 468 0 0,0 0 205 0 0,0 0 41 0 0,0 0-61 0 0,0 0-288 0 0,0 0-121 0 0,0 0-28 0 0,0 0-4 0 0,0 0 0 0 0,0 0 0 0 0,0 0 0 0 0,0 0 0 0 0,0 0 0 0 0,0 0 0 0 0,0 0 0 0 0,0 0-68 0 0,0 0-217 0 0,0 0 161 0 0,0 0 100 0 0,0 0 21 0 0,0 0-66 0 0,0 0-222 0 0,0 0 166 0 0,0 0 101 0 0,0 0 21 0 0,0 0-66 0 0,0 0-222 0 0,0 0 166 0 0,0 0 101 0 0,0 0 21 0 0,0 0-66 0 0,2 0-294 0 0,16 1-168 0 0,0 0-1 0 0,0-1 1 0 0,0-1-1 0 0,0 0 1 0 0,0-1-1 0 0,3-2 20 0 0,-1 0 787 0 0,1 2-1 0 0,18-1-786 0 0,2 0 608 0 0,-14 3-608 0 0,-22-1 0 0 0,16 4 0 0 0,-9 0 0 0 0,-2 1-201 0 0,-9-3-850 0 0,-1-1-385 0 0,-5-11-3148 0 0,-10-5 1512 0 0,13 14 1536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00:38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6447 0 0,'0'0'298'0'0,"0"0"-10"0"0,0 0-50 0 0,0 0 493 0 0,0 0 238 0 0,0 0 45 0 0,0 0-61 0 0,0 0-288 0 0,1-2-121 0 0,2-2-334 0 0,4-7 2847 0 0,-5 9 4883 0 0,-2 4-7791 0 0,-2 9-133 0 0,2-9-16 0 0,0 1 0 0 0,0-1 0 0 0,0 0 0 0 0,0 1 0 0 0,1-1 0 0 0,-1 1 0 0 0,1-1 0 0 0,-1 0 0 0 0,2 2 0 0 0,0 2 0 0 0,5 101 0 0 0,-7-48 0 0 0,0-56 0 0 0,0 17 0 0 0,-3 0 0 0 0,-2 23 0 0 0,5-29 0 0 0,2-1 0 0 0,7 6-269 0 0,-8-17-1135 0 0,0-14-2533 0 0,2 1 1891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00:39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53 8287 0 0,'0'0'191'0'0,"0"-1"26"0"0,1-5-35 0 0,1-20 236 0 0,4 9 2670 0 0,-5 15 653 0 0,-1 1 3489 0 0,-6 19-7095 0 0,1-5-127 0 0,1 0-1 0 0,0 0 1 0 0,1 0-1 0 0,-1 14-7 0 0,-2 130 0 0 0,6-152 0 0 0,0 1 0 0 0,1-1 0 0 0,0 0 0 0 0,0 0 0 0 0,0 0 0 0 0,0 0 0 0 0,1 0 0 0 0,0 0 0 0 0,0 0 0 0 0,0 0 0 0 0,1 0 0 0 0,2 3 0 0 0,0 1-133 0 0,-4-7-563 0 0,-1-2-257 0 0,0 0-831 0 0,0 0-3260 0 0,0 0-1394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00:39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13823 0 0,'0'0'315'0'0,"0"0"45"0"0,0 0 21 0 0,0 0-49 0 0,0 0-81 0 0,2 1 481 0 0,6 3 237 0 0,-5-3 45 0 0,-3-1-61 0 0,1 1-288 0 0,6 3-133 0 0,-1 0 0 0 0,1-1 0 0 0,0 0 0 0 0,0 0 0 0 0,0-1 0 0 0,1 0 0 0 0,5 1-532 0 0,-4-2 165 0 0,0-1 1 0 0,0 0-1 0 0,0-1 0 0 0,0 0 0 0 0,0 0 0 0 0,0-1 1 0 0,1 0-166 0 0,21-4 726 0 0,105-21-562 0 0,-37 6-163 0 0,-80 17-1 0 0,-12 2 0 0 0,-1 1 0 0 0,1 0 0 0 0,0 0 0 0 0,0 0 0 0 0,1 1 0 0 0,-1 0 0 0 0,0 0 0 0 0,5 2 0 0 0,4 2 0 0 0,-13 1 0 0 0,-3-4 0 0 0,1 9-201 0 0,-1-8-850 0 0,0-2-385 0 0,0 0-806 0 0,-1 2-3078 0 0,-6 4-1318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00:40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117 200 11975 0 0,'0'0'267'0'0,"-1"2"42"0"0,-14 26 258 0 0,12-23-66 0 0,0-1 1 0 0,0 1 0 0 0,0 0 0 0 0,-1-1 0 0 0,1 0 0 0 0,-5 3-502 0 0,-10 1 2678 0 0,16-7-2096 0 0,2-1 288 0 0,0 0 122 0 0,0 0 28 0 0,0 0-133 0 0,-15 1-93 0 0,13-3-719 0 0,-1 1 0 0 0,1 0 1 0 0,-1-1-1 0 0,1 0 0 0 0,0 1 0 0 0,-1-1 0 0 0,1 0 0 0 0,0 0 0 0 0,0-1 0 0 0,1 1 0 0 0,-1 0 0 0 0,0-1 0 0 0,1 1 0 0 0,-1 0 0 0 0,1-1 0 0 0,0 0 0 0 0,0 1 0 0 0,0-1 0 0 0,0 0 0 0 0,0 0 0 0 0,1 1 0 0 0,-1-1 0 0 0,1 0 0 0 0,0 0 0 0 0,0 0 0 0 0,0-1-75 0 0,0-3 171 0 0,0 0 0 0 0,1 0 0 0 0,0 0 1 0 0,0 1-1 0 0,1-1 0 0 0,0 0 0 0 0,0 1 1 0 0,1-1-1 0 0,-1 1 0 0 0,5-6-171 0 0,7-15 0 0 0,-12 21 0 0 0,1 0 0 0 0,-1 1 0 0 0,2-1 0 0 0,-1 1 0 0 0,0 0 0 0 0,1 0 0 0 0,0 0 0 0 0,0 0 0 0 0,1 1 0 0 0,2-3 0 0 0,-4 4 0 0 0,12-11 0 0 0,-4 9 0 0 0,3 5 0 0 0,-11 0 0 0 0,0 2 0 0 0,0-1 0 0 0,0 0 0 0 0,0 0 0 0 0,0 1 0 0 0,0 0 0 0 0,-1-1 0 0 0,4 3 0 0 0,5 7 0 0 0,-8-4 0 0 0,0 0 0 0 0,-1 0 0 0 0,0 1 0 0 0,0-1 0 0 0,0 1 0 0 0,-1 0 0 0 0,0-1 0 0 0,-1 1 0 0 0,0 4 0 0 0,2 6 0 0 0,-2 4 0 0 0,0-15 0 0 0,0 1 0 0 0,1 0 0 0 0,0 0 0 0 0,0-1 0 0 0,1 1 0 0 0,0 1 0 0 0,-2-9 0 0 0,0 1 0 0 0,0-1 0 0 0,0 1 0 0 0,0-1 0 0 0,1 1 0 0 0,-1 0 0 0 0,0-1 0 0 0,0 1 0 0 0,0-1 0 0 0,1 1 0 0 0,-1-1 0 0 0,0 1 0 0 0,1-1 0 0 0,-1 0 0 0 0,1 1 0 0 0,-1-1 0 0 0,0 1 0 0 0,1-1 0 0 0,-1 0 0 0 0,1 1 0 0 0,-1-1 0 0 0,1 0 0 0 0,-1 0 0 0 0,1 0 0 0 0,-1-1 0 0 0,1 1 0 0 0,-1 0 0 0 0,1 0 0 0 0,-1 0 0 0 0,1 0 0 0 0,-1 0 0 0 0,1-1 0 0 0,-1 1 0 0 0,0 0 0 0 0,1 0 0 0 0,-1-1 0 0 0,1 1 0 0 0,-1 0 0 0 0,0 0 0 0 0,1-1 0 0 0,-1 1 0 0 0,0 0 0 0 0,1-1 0 0 0,2-3 0 0 0,-1-1 0 0 0,0 1 0 0 0,1-1 0 0 0,-1 0 0 0 0,-1 1 0 0 0,1-1 0 0 0,-1 0 0 0 0,0 0 0 0 0,0 0 0 0 0,0 0 0 0 0,2-10 0 0 0,6-17 0 0 0,6-17 0 0 0,-12 44 0 0 0,0-1 0 0 0,0 1 0 0 0,0 0 0 0 0,0 0 0 0 0,4-4 0 0 0,9-13 0 0 0,-9 13 0 0 0,3 5 0 0 0,-8 4 0 0 0,0 0 0 0 0,-1 0 0 0 0,1 1 0 0 0,-1-1 0 0 0,1 1 0 0 0,-1 0 0 0 0,1-1 0 0 0,-1 1 0 0 0,0 0 0 0 0,1 0 0 0 0,-1 0 0 0 0,0 0 0 0 0,1 0 0 0 0,-1 0 0 0 0,0 0 0 0 0,0 0 0 0 0,0 0 0 0 0,0 1 0 0 0,0-1 0 0 0,0 0 0 0 0,-1 1 0 0 0,1-1 0 0 0,0 1 0 0 0,-1-1 0 0 0,1 1 0 0 0,0 0 0 0 0,2 7 0 0 0,0 1 0 0 0,-1-1 0 0 0,2 9 0 0 0,-3-13 0 0 0,3 20 0 0 0,-1-7 0 0 0,1 0 0 0 0,0 0 0 0 0,5 9 0 0 0,-9-27 0 0 0,0 1 0 0 0,0-1 0 0 0,0 1 0 0 0,0-1 0 0 0,1 1 0 0 0,-1-1 0 0 0,0 1 0 0 0,0-1 0 0 0,1 1 0 0 0,-1-1 0 0 0,0 0 0 0 0,0 1 0 0 0,1-1 0 0 0,-1 0 0 0 0,0 1 0 0 0,1-1 0 0 0,-1 0 0 0 0,1 1 0 0 0,-1-1 0 0 0,0 0 0 0 0,2 0 0 0 0,-1 0 0 0 0,0 0 0 0 0,0-1 0 0 0,0 1 0 0 0,0 0 0 0 0,0-1 0 0 0,0 1 0 0 0,0-1 0 0 0,0 1 0 0 0,0-1 0 0 0,0 0 0 0 0,0 1 0 0 0,0-1 0 0 0,0 0 0 0 0,0 1 0 0 0,0-1 0 0 0,-1 0 0 0 0,1 0 0 0 0,0 0 0 0 0,-1 0 0 0 0,1 0 0 0 0,-1 0 0 0 0,1 0 0 0 0,-1 0 0 0 0,1 0 0 0 0,2-4 0 0 0,-1-1 0 0 0,1 1 0 0 0,-1-1 0 0 0,1-3 0 0 0,7-23 0 0 0,1 0 0 0 0,2 0 0 0 0,7-10 0 0 0,-12 29 0 0 0,-7 12 0 0 0,-1 1 0 0 0,0 0 0 0 0,1 0 0 0 0,-1 0 0 0 0,0 0 0 0 0,1 0 0 0 0,-1-1 0 0 0,0 1 0 0 0,1 0 0 0 0,-1 0 0 0 0,1 0 0 0 0,-1 0 0 0 0,0 0 0 0 0,1 0 0 0 0,-1 0 0 0 0,0 0 0 0 0,1 0 0 0 0,-1 1 0 0 0,0-1 0 0 0,1 0 0 0 0,-1 0 0 0 0,0 0 0 0 0,1 0 0 0 0,-1 0 0 0 0,1 1 0 0 0,0 0 0 0 0,1 0 0 0 0,0 0 0 0 0,-1 1 0 0 0,1-1 0 0 0,-1 1 0 0 0,1 0 0 0 0,-1-1 0 0 0,0 1 0 0 0,1 0 0 0 0,-1 0 0 0 0,0-1 0 0 0,0 1 0 0 0,-1 0 0 0 0,1 0 0 0 0,0 0 0 0 0,-1 0 0 0 0,1 2 0 0 0,7 40 0 0 0,-5-26 0 0 0,0 4 0 0 0,-2-10 0 0 0,1-1 0 0 0,1 0 0 0 0,0 1 0 0 0,0-1 0 0 0,1-1 0 0 0,2 5 0 0 0,-2-6-201 0 0,-3-7-850 0 0,1-3-385 0 0,8-2-1409 0 0,0-3-5342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00:40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45 11975 0 0,'0'0'267'0'0,"1"-3"42"0"0,0-6-432 0 0,-5-15 5442 0 0,3 22-4775 0 0,1 2-28 0 0,-1-2-4 0 0,0-2-579 0 0,-2 4 738 0 0,-2 8 2925 0 0,-6 19-3596 0 0,6-14 63 0 0,-5 16 930 0 0,0 0-1 0 0,-5 27-992 0 0,11-36 0 0 0,2-9 0 0 0,-1 1 0 0 0,1 0 0 0 0,1 0 0 0 0,0 0 0 0 0,1 0 0 0 0,1 10 0 0 0,2 77 0 0 0,0-78 0 0 0,-2-4 0 0 0,1-1 0 0 0,1 0 0 0 0,1 0 0 0 0,0 0 0 0 0,1 0 0 0 0,2 2 0 0 0,-2-3 0 0 0,-5-12 0 0 0,1 0 0 0 0,0 0 0 0 0,0 0 0 0 0,1 0 0 0 0,-1 0 0 0 0,0 0 0 0 0,1-1 0 0 0,0 1 0 0 0,0-1 0 0 0,-1 1 0 0 0,2-1 0 0 0,-1 0 0 0 0,0 1 0 0 0,0-1 0 0 0,1 0 0 0 0,0 0 0 0 0,-2 0 0 0 0,3 2 0 0 0,13-1 0 0 0,-14-2 25 0 0,1-1 0 0 0,0 0 0 0 0,-1 0 0 0 0,1 0 0 0 0,0-1 0 0 0,-1 1 0 0 0,1-1 0 0 0,-1 0 0 0 0,1 0 0 0 0,-1 0 1 0 0,1 0-1 0 0,-1-1 0 0 0,0 1 0 0 0,1-1 0 0 0,-1 0 0 0 0,0 0 0 0 0,0-1-25 0 0,2 0-213 0 0,-1-1 0 0 0,0 0 0 0 0,0 0 0 0 0,0-1 1 0 0,-1 1-1 0 0,1-1 0 0 0,-1 0 0 0 0,0 0 0 0 0,0 0 0 0 0,1-3 213 0 0,1-6-8513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00:41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0,'0'0'315'0'0,"0"0"45"0"0,0 0 21 0 0,0 0-49 0 0,1 2-220 0 0,1 8-29 0 0,-1-8 282 0 0,-1 1 122 0 0,8 27 3043 0 0,15 68 1121 0 0,-19-78-4313 0 0,-1 0 0 0 0,-1 0 0 0 0,-1 11-338 0 0,1 12 114 0 0,0-31-114 0 0,0-7 0 0 0,-1-1 0 0 0,0 0 0 0 0,-1 0 0 0 0,1 1 0 0 0,-1-1 0 0 0,0 3 0 0 0,1-3-36 0 0,-1 13-329 0 0,3-36-1622 0 0,1 1 1 0 0,5-12 1986 0 0,3-17-3283 0 0,-4 14 1236 0 0</inkml:trace>
  <inkml:trace contextRef="#ctx0" brushRef="#br0" timeOffset="1">215 110 15663 0 0,'0'0'356'0'0,"0"0"50"0"0,3 1 20 0 0,4 4-80 0 0,0-1 0 0 0,0-1 0 0 0,1 1 0 0 0,0-1 0 0 0,-1-1 0 0 0,1 0 0 0 0,0 0 0 0 0,1 0 0 0 0,-1-1 0 0 0,0 0 0 0 0,0 0 0 0 0,1-1 0 0 0,-1 0 0 0 0,0-1 0 0 0,0 0 0 0 0,5-1-346 0 0,5-2 377 0 0,0-1 1 0 0,0-1-1 0 0,8-4-377 0 0,-17 7-133 0 0,-7 2-563 0 0,-2 1-257 0 0,0 0-1286 0 0,0 0-4924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00:42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11975 0 0,'0'0'267'0'0,"0"0"42"0"0,0 0 17 0 0,0 0-28 0 0,2 2-196 0 0,5 6-29 0 0,-5-6 220 0 0,0 0-1 0 0,0 0 0 0 0,0 1 1 0 0,0-1-1 0 0,0 1 1 0 0,0-1-1 0 0,-1 1 0 0 0,1 0 1 0 0,-1 0-1 0 0,0-1 0 0 0,0 1 1 0 0,0 0-1 0 0,0 1-292 0 0,3 20 1935 0 0,0 0 0 0 0,-2 0 0 0 0,-1 16-1935 0 0,1 2 546 0 0,-1 68-132 0 0,-2-22 1072 0 0,8 59-1321 0 0,-8-120-165 0 0,2-18 0 0 0,-1-9 0 0 0,1 0 0 0 0,-1 0 0 0 0,1-1 0 0 0,-1 1 0 0 0,0 0 0 0 0,1 0 0 0 0,-1 0 0 0 0,0-1 0 0 0,1 1 0 0 0,-1 0 0 0 0,0-1 0 0 0,1 1 0 0 0,-1 0 0 0 0,0-1 0 0 0,0 1 0 0 0,1 0 0 0 0,-1-1 0 0 0,0 1 0 0 0,0 0 0 0 0,0-1 0 0 0,0 1 0 0 0,1-1 0 0 0,0-2 52 0 0,0 1-1 0 0,-1-1 0 0 0,1 0 1 0 0,-1 0-1 0 0,1 0 1 0 0,-1 0-1 0 0,0 0 1 0 0,0 0-1 0 0,0 0 1 0 0,0 0-1 0 0,-1 1 0 0 0,1-1 1 0 0,-1 0-1 0 0,0-1-51 0 0,-3-7 557 0 0,0-1 0 0 0,-5-9-557 0 0,0 0 214 0 0,7 16-214 0 0,-6-15 0 0 0,2 0 0 0 0,-1-4 0 0 0,5 19 0 0 0,1-1 0 0 0,0 0 0 0 0,0 0 0 0 0,1 1 0 0 0,0-1 0 0 0,0 0 0 0 0,0 0 0 0 0,1 0 0 0 0,0 0 0 0 0,0-1 0 0 0,17-82 0 0 0,-7 55 0 0 0,2 0 0 0 0,1 0 0 0 0,1 2 0 0 0,13-17 0 0 0,-6 7 0 0 0,-12 23 0 0 0,-6 17 0 0 0,-1 0 0 0 0,7-6 0 0 0,7 4 0 0 0,0 5 0 0 0,-14 0 0 0 0,0 1 0 0 0,1 0 0 0 0,-1 0 0 0 0,0 0 0 0 0,0 0 0 0 0,0 1 0 0 0,-1-1 0 0 0,1 1 0 0 0,0 0 0 0 0,-1-1 0 0 0,0 1 0 0 0,0 0 0 0 0,0 0 0 0 0,0 1 0 0 0,0-1 0 0 0,0 0 0 0 0,-1 1 0 0 0,0-1 0 0 0,1 1 0 0 0,-1-1 0 0 0,0 2 0 0 0,2 6 0 0 0,-1 0 0 0 0,0 1 0 0 0,-1-1 0 0 0,0 0 0 0 0,0 1 0 0 0,-1 4 0 0 0,-10 64 0 0 0,9-75 0 0 0,1 0 0 0 0,-1-1 0 0 0,0 1 0 0 0,-1 0 0 0 0,1-1 0 0 0,-1 0 0 0 0,0 1 0 0 0,0-1 0 0 0,-1 0 0 0 0,1 0 0 0 0,-1 0 0 0 0,0 0 0 0 0,0 0 0 0 0,0-1 0 0 0,0 1 0 0 0,-1-1 0 0 0,-2 2 0 0 0,-1 0 0 0 0,1 0 0 0 0,-1-1 0 0 0,0 0 0 0 0,0 0 0 0 0,-1-1 0 0 0,1 0 0 0 0,-1 0 0 0 0,-1-1 0 0 0,2 0-790 0 0,-1-1-1 0 0,0 0 1 0 0,1-1-1 0 0,-1 0 1 0 0,0 0-1 0 0,1 0 1 0 0,-8-2 790 0 0,-1-2-8187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00:42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17503 0 0,'0'0'399'0'0,"0"0"60"0"0,3 0 21 0 0,7 0-158 0 0,0 0 0 0 0,0 1 0 0 0,0 0 1 0 0,0 1-1 0 0,0 0 0 0 0,-1 0 0 0 0,1 1 1 0 0,0 0-1 0 0,-1 1 0 0 0,0 0 1 0 0,0 1-1 0 0,0 0 0 0 0,-1 0 0 0 0,0 1 1 0 0,0 0-1 0 0,0 0 0 0 0,3 4-322 0 0,15 13 776 0 0,8 8-328 0 0,-23-18-344 0 0,-1 1-1 0 0,-1 0 1 0 0,-1 0 0 0 0,0 0-1 0 0,0 1 1 0 0,-2 0-1 0 0,0 1 1 0 0,0 0-1 0 0,-2 0 1 0 0,1 3-104 0 0,1 12 259 0 0,-1 0 0 0 0,-2 1 0 0 0,-1-1 0 0 0,-2 30-259 0 0,0-46-155 0 0,-2 0 0 0 0,1-1 0 0 0,-2 1 0 0 0,0-1 0 0 0,-1 3 155 0 0,3-13-76 0 0,-1 1 0 0 0,1-1-1 0 0,-1 1 1 0 0,0-1 0 0 0,0 0-1 0 0,0 0 1 0 0,-1 0-1 0 0,0 0 1 0 0,1-1 0 0 0,-1 1-1 0 0,-1-1 1 0 0,1 1 0 0 0,0-1-1 0 0,-1 0 1 0 0,0 0 0 0 0,1-1-1 0 0,-1 1 1 0 0,-2 0 76 0 0,-5 1-1211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4:18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125 338 4543 0 0,'0'0'208'0'0,"-1"-1"-9"0"0,-18-13 434 0 0,0 0-1 0 0,-1 0 0 0 0,-13-5-632 0 0,24 10 136 0 0,-10-11 712 0 0,18 19-629 0 0,1 1-58 0 0,0 0-29 0 0,0 0-4 0 0,0 0 0 0 0,0 0-1 0 0,0 0-6 0 0,0 0-1 0 0,0 0 0 0 0,0 0 0 0 0,0 0 0 0 0,0 0 0 0 0,-2-7-19 0 0,1 3 4094 0 0,1 3-4115 0 0,0 1 0 0 0,0-1 0 0 0,0 1 0 0 0,0-1 0 0 0,0 1 0 0 0,0-1-1 0 0,0 1 1 0 0,0-1 0 0 0,0 1 0 0 0,1-1 0 0 0,-1 1 0 0 0,0-1 0 0 0,0 1-1 0 0,0-1 1 0 0,1 1 0 0 0,-1-1 0 0 0,0 1 0 0 0,1 0 0 0 0,-1-1 0 0 0,0 1 0 0 0,1-1-1 0 0,-1 1 1 0 0,1 0 0 0 0,-1-1 0 0 0,0 1 0 0 0,1 0 0 0 0,-1 0 0 0 0,1-1 0 0 0,-1 1-1 0 0,1 0 1 0 0,-1 0 0 0 0,1 0-80 0 0,-1 0-6 0 0,2-1 167 0 0,11-7 330 0 0,13-15 611 0 0,-25 22-1032 0 0,-1 1 15 0 0,2-1-26 0 0,5-4-33 0 0,-5 4 49 0 0,10-1 88 0 0,14-6 295 0 0,-24 7-378 0 0,0 1-2 0 0,12-5 20 0 0,-11 1-78 0 0,-3 4-17 0 0,0 0 1 0 0,0 0 0 0 0,0-1 0 0 0,1 1-1 0 0,-1 0 1 0 0,0 0 0 0 0,0-1 0 0 0,0 1 0 0 0,0 0-1 0 0,1 0 1 0 0,-1-1 0 0 0,0 1 0 0 0,0 0 0 0 0,1 0-1 0 0,-1 0 1 0 0,0 0 0 0 0,0-1 0 0 0,1 1 0 0 0,-1 0-1 0 0,0 0 1 0 0,1 0 0 0 0,-1 0 0 0 0,0 0 0 0 0,0 0-1 0 0,1 0 1 0 0,-1 0 0 0 0,0 0 0 0 0,1 0 0 0 0,-1 0-4 0 0,14-4 207 0 0,-9 2-99 0 0,-1 1-1 0 0,0 0 1 0 0,0 0-1 0 0,0 0 1 0 0,1 1-1 0 0,-1-1 1 0 0,3 1-108 0 0,4-7 313 0 0,12 5-76 0 0,-21 2-117 0 0,-2 0-8 0 0,13-2 96 0 0,-2-1-144 0 0,2 2 0 0 0,-11 1-55 0 0,1 0 0 0 0,0-1-1 0 0,0 1 1 0 0,-1 0 0 0 0,1-1-1 0 0,0 1 1 0 0,-1-1 0 0 0,2 0-9 0 0,-2 0-1 0 0,1 0 0 0 0,-1 1 1 0 0,0-1-1 0 0,1 1 1 0 0,-1 0-1 0 0,1-1 0 0 0,-1 1 1 0 0,0 1-1 0 0,3-1 1 0 0,9 1 0 0 0,41 9 0 0 0,-45-10 0 0 0,-7 0 0 0 0,1 0 0 0 0,-1 0 0 0 0,1 0 0 0 0,-1 0 0 0 0,1 1 0 0 0,-1-1 0 0 0,0 1 0 0 0,2 1 0 0 0,36 10 0 0 0,-13-2 0 0 0,-24-8 0 0 0,19 3 0 0 0,-9-3 0 0 0,0-1 0 0 0,-9-1 12 0 0,-1 1-1 0 0,1-2 1 0 0,-1 1 0 0 0,1 0-1 0 0,-1-1 1 0 0,1 0 0 0 0,-1 0-1 0 0,0 0 1 0 0,4-2-12 0 0,14-4 83 0 0,-19 7-73 0 0,19-6 56 0 0,-5-1-8 0 0,-12 6-52 0 0,14 3 5 0 0,-3-2 8 0 0,-13 1-1 0 0,-2 0-17 0 0,0 0 0 0 0,0 0 0 0 0,0 0 0 0 0,-1-1 0 0 0,1 1 1 0 0,0 0-1 0 0,0-1 0 0 0,0 1 0 0 0,0-1 0 0 0,1 1 0 0 0,-1-1 0 0 0,0 0 0 0 0,0 1 0 0 0,0-1 0 0 0,1 0-1 0 0,2 0 0 0 0,0 0 0 0 0,13 8 0 0 0,20 11 0 0 0,-35-18-4 0 0,0 1 0 0 0,0-1 0 0 0,0 0 0 0 0,0 1 0 0 0,0-1 0 0 0,0 0 0 0 0,0 0 0 0 0,0 0 0 0 0,1-1-1 0 0,-1 1 1 0 0,0 0 0 0 0,1-1 4 0 0,6 2-15 0 0,-3 1 15 0 0,-5-2 0 0 0,1 0 0 0 0,0-1 0 0 0,0 1 0 0 0,-1-1 0 0 0,1 1 0 0 0,0-1 0 0 0,0 0 0 0 0,0 1 0 0 0,0-1 0 0 0,0 0 0 0 0,-1 0 0 0 0,1-1 0 0 0,0 1 0 0 0,0 0 0 0 0,1-1 0 0 0,3 1 23 0 0,0-1-1 0 0,0 0 0 0 0,0 0 1 0 0,1-1-1 0 0,-1 0 0 0 0,2-1-22 0 0,29-8 80 0 0,-22 6-22 0 0,0 2 0 0 0,0-1 0 0 0,1 2 0 0 0,-1 0 0 0 0,13 1-58 0 0,0-2 0 0 0,-7 1 27 0 0,-1 1 0 0 0,12 1-27 0 0,-14 0 63 0 0,43 0-132 0 0,-18-1 136 0 0,-20 0-53 0 0,-11 1 4 0 0,0-1-1 0 0,0 0 0 0 0,5-1-17 0 0,14-4 566 0 0,26-1-566 0 0,0 1 181 0 0,-30 6-128 0 0,-9-2-40 0 0,-11 1-13 0 0,0 1-1 0 0,0-1 1 0 0,0 1 0 0 0,0 1-1 0 0,0-1 1 0 0,0 1 0 0 0,-1 0 0 0 0,1 0 0 0 0,-1 0 0 0 0,0 1 0 0 0,0-1 0 0 0,0 2 0 0 0,0-1 0 0 0,4 2 0 0 0,-7-2 0 0 0,1 0 0 0 0,-1-1 0 0 0,0 0 0 0 0,1 0 0 0 0,-1 0 0 0 0,0 0 0 0 0,1-1 0 0 0,0 1 0 0 0,21 0 0 0 0,-1-1 0 0 0,14-2 0 0 0,-4 0 0 0 0,1-1 189 0 0,26-5-189 0 0,-23 2 176 0 0,11 1-176 0 0,-9-1 66 0 0,-16 2-57 0 0,32-2 55 0 0,9 3-64 0 0,-56 1 14 0 0,1 1 0 0 0,-1 0 0 0 0,1 0 0 0 0,0 1 0 0 0,5 1-14 0 0,5 0 31 0 0,18-2-37 0 0,-1-2-1 0 0,33-6 7 0 0,-10 6 296 0 0,-19 1 84 0 0,-25-2-331 0 0,0 2 1 0 0,1 0-1 0 0,3 1-49 0 0,-17 1 0 0 0,13 1 0 0 0,-12 2 0 0 0,29 5 0 0 0,-19-5 0 0 0,-7-1 0 0 0,0-1 0 0 0,1 1 0 0 0,-1-2 0 0 0,1 1 0 0 0,-1-1 0 0 0,1 0 0 0 0,0-1 0 0 0,14-1 13 0 0,0 2 0 0 0,21 1-13 0 0,-2 0 115 0 0,-38-1-103 0 0,0-1 0 0 0,0 1 0 0 0,1 0 0 0 0,-1-1 0 0 0,0 0 0 0 0,0 0 0 0 0,0 0 0 0 0,2-1-12 0 0,1 0 32 0 0,-1 0-1 0 0,1 1 1 0 0,0-1 0 0 0,1 1-1 0 0,-1 0 1 0 0,0 0 0 0 0,0 1-32 0 0,8 0 24 0 0,-2 1 18 0 0,21-1-33 0 0,-17-1-8 0 0,0 2-1 0 0,1 0 1 0 0,-1 1-1 0 0,14 3 0 0 0,-4-2 0 0 0,0 0 0 0 0,6-2 0 0 0,3 0 0 0 0,-28-1-1 0 0,0-1 0 0 0,0 0 0 0 0,0 0 0 0 0,0 0 1 0 0,0-1-1 0 0,0 0 1 0 0,29-6 77 0 0,-10 8-13 0 0,-11-3-60 0 0,-12 1-11 0 0,0 0 17 0 0,15 4 47 0 0,18 9-4 0 0,-31-9-48 0 0,10 0 1 0 0,5-4 5 0 0,7 2 42 0 0,93-9-53 0 0,-47 3 88 0 0,-10 1 125 0 0,-59 4-207 0 0,1 1 0 0 0,-1-1 0 0 0,1 1 0 0 0,-1 1 0 0 0,4-1-6 0 0,37 13 45 0 0,-18-4-45 0 0,-9-5 0 0 0,-1-1 0 0 0,1-1 0 0 0,0 0 0 0 0,1-1 0 0 0,9-2 0 0 0,22 2 0 0 0,-24 3 0 0 0,-21-2 0 0 0,1-1 0 0 0,-1-1 0 0 0,1 1 0 0 0,-1-1 0 0 0,2 0 0 0 0,21 1 0 0 0,12-2 11 0 0,-1-2 51 0 0,0 1-1 0 0,9 2-61 0 0,-23 0 5 0 0,18 5 50 0 0,-6 0-57 0 0,-9-2 2 0 0,-20-1 0 0 0,1-1 0 0 0,-1-1 0 0 0,6 0 0 0 0,0 0 0 0 0,1 0 0 0 0,-1 1 0 0 0,1 0 0 0 0,3 2 0 0 0,-3-2 26 0 0,1 0 1 0 0,-1-1-1 0 0,0-1 0 0 0,0 0 0 0 0,0-1 0 0 0,8-2-26 0 0,37-4 59 0 0,24-1 4 0 0,-27 3 103 0 0,30 1-166 0 0,16 2 139 0 0,188 8-75 0 0,-241-3-64 0 0,-1-3 0 0 0,0-1 0 0 0,13-5 0 0 0,49-5 64 0 0,-67 10-64 0 0,-4 0 0 0 0,11-1 24 0 0,-32 3-4 0 0,0-2 0 0 0,15-2-20 0 0,-4-1 28 0 0,1 2 0 0 0,25 1-28 0 0,-22 1 8 0 0,53 4 56 0 0,-51-4 11 0 0,13-3-75 0 0,-37 4 21 0 0,0 0 0 0 0,1 0 1 0 0,0 1-22 0 0,-1 0 18 0 0,0 0-1 0 0,1-1 1 0 0,5-1-18 0 0,-1-2 21 0 0,1 2 1 0 0,0 0-1 0 0,-1 2 0 0 0,1 0 1 0 0,-1 0-1 0 0,3 2-21 0 0,-13-2 4 0 0,-1-1 0 0 0,1 1 0 0 0,-1-1 0 0 0,1-1 0 0 0,-1 1 0 0 0,1-1-1 0 0,-1 0 1 0 0,0-1 0 0 0,1 0 0 0 0,0 0-4 0 0,3-1 12 0 0,-1 1 0 0 0,1 0 0 0 0,8 0-12 0 0,1 1 38 0 0,10-1 333 0 0,-1 0 1 0 0,19-5-372 0 0,-45 6 96 0 0,10-4 104 0 0,16-17 571 0 0,-27 21-743 0 0,-1 1-87 0 0,0 0-9 0 0,0 0-168 0 0,-1 2-723 0 0,-5 12-317 0 0,-4 2-61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6:31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99 13823 0 0,'-1'2'315'0'0,"-7"14"247"0"0,1 0-1 0 0,0 0 1 0 0,2 2-562 0 0,-17 37 3307 0 0,3-17-1811 0 0,11-26-1175 0 0,2 1 1 0 0,0 0-1 0 0,0 0 1 0 0,1 1-1 0 0,1-1 1 0 0,0 1-1 0 0,1 0 1 0 0,0 1-1 0 0,1 2-321 0 0,1-14 0 0 0,2 13 0 0 0,1 1 0 0 0,2-72 931 0 0,-4 52-859 0 0,5-77 986 0 0,6-20-1058 0 0,-7 75 153 0 0,0 0 0 0 0,2 1 0 0 0,2-1 0 0 0,0 2 0 0 0,1-1 0 0 0,3-3-153 0 0,-11 24 276 0 0,-1 2-241 0 0,0 0 0 0 0,1 0 0 0 0,-1 0 0 0 0,0 0 0 0 0,1 1 0 0 0,-1-1 0 0 0,1 0 0 0 0,-1 0 0 0 0,1 1 0 0 0,0-1 0 0 0,-1 0 0 0 0,1 0 0 0 0,0 1 1 0 0,-1-1-1 0 0,1 1 0 0 0,0-1 0 0 0,0 1 0 0 0,0-1 0 0 0,-1 1 0 0 0,1-1 0 0 0,0 1 0 0 0,0 0 0 0 0,0-1 0 0 0,0 1-35 0 0,13-4 0 0 0,-9 7 0 0 0,-3-2 0 0 0,8 3 0 0 0,-1 0 0 0 0,0 0 0 0 0,0 1 0 0 0,0 0 0 0 0,0 0 0 0 0,-1 1 0 0 0,2 2 0 0 0,-3-2 0 0 0,0 0 0 0 0,-1 0 0 0 0,0 1 0 0 0,0 0 0 0 0,-1 0 0 0 0,0 1 0 0 0,0-1 0 0 0,-1 1 0 0 0,0 0 0 0 0,0 0 0 0 0,0 1 0 0 0,0 3 0 0 0,-2-7 0 0 0,-1 0 0 0 0,0 0 0 0 0,0 0 0 0 0,0 1 0 0 0,0-1 0 0 0,-1 0 0 0 0,0 1 0 0 0,0-1 0 0 0,0 0 0 0 0,-1 1 0 0 0,0-1 0 0 0,0 0 0 0 0,0 0 0 0 0,0 1 0 0 0,-1-1 0 0 0,0 0 0 0 0,0 0 0 0 0,-1-1 0 0 0,1 1 0 0 0,-1 0 0 0 0,-1 1 0 0 0,-2 0 0 0 0,1 0 0 0 0,-1 0 0 0 0,0-1 0 0 0,0 0 0 0 0,-1 0 0 0 0,0 0 0 0 0,0-1 0 0 0,0 0 0 0 0,-4 1 0 0 0,-6 2 0 0 0,0 0 0 0 0,-1-1 0 0 0,-10 2 0 0 0,22-7 0 0 0,-1 0 0 0 0,1-1 0 0 0,0 1 0 0 0,-5-1 0 0 0,11 0 0 0 0,0 0 0 0 0,0 0 0 0 0,0-1 0 0 0,0 1 0 0 0,1 0 0 0 0,-1 0 0 0 0,0 0 0 0 0,0 0 0 0 0,0 0 0 0 0,0 0 0 0 0,0 0 0 0 0,0 0 0 0 0,0-1 0 0 0,0 1 0 0 0,0 0 0 0 0,0 0 0 0 0,0 0 0 0 0,0 0 0 0 0,0 0 0 0 0,1 0 0 0 0,-1-1 0 0 0,0 1 0 0 0,0 0 0 0 0,0 0 0 0 0,0 0 0 0 0,0 0 0 0 0,0 0 0 0 0,0-1 0 0 0,-1 1 0 0 0,1 0 0 0 0,0 0 0 0 0,0 0 0 0 0,0 0 0 0 0,0 0 0 0 0,0 0 0 0 0,0-1 0 0 0,0 1 0 0 0,0 0 0 0 0,0 0 0 0 0,0 0 0 0 0,0 0 0 0 0,0 0 0 0 0,0 0 0 0 0,-1 0 0 0 0,1 0 0 0 0,0-1 0 0 0,0 1 0 0 0,0 0 0 0 0,0 0 0 0 0,0 0 0 0 0,0 0 0 0 0,0 0 0 0 0,-1 0 0 0 0,1 0 0 0 0,0 0 0 0 0,0 0 0 0 0,0 0 0 0 0,0 0 0 0 0,0 0 0 0 0,0 0 0 0 0,-1 0 0 0 0,1 0 0 0 0,9-7 0 0 0,-9 7 0 0 0,6-3 0 0 0,-1 0 0 0 0,1 1 0 0 0,0-1 0 0 0,0 1 0 0 0,0 1 0 0 0,0-1 0 0 0,0 1 0 0 0,1 0 0 0 0,3 0 0 0 0,6 0 0 0 0,0 1 0 0 0,0 0 0 0 0,4 1 0 0 0,-14 0 0 0 0,0 0 0 0 0,0 0 0 0 0,0 1 0 0 0,0 0 0 0 0,0 0 0 0 0,-1 0 0 0 0,1 1 0 0 0,-1-1 0 0 0,0 1 0 0 0,1 0 0 0 0,-1 1 0 0 0,-1 0 0 0 0,1-1 0 0 0,0 2 0 0 0,-1-1 0 0 0,2 2 0 0 0,-3-2 0 0 0,0 0 0 0 0,0 0 0 0 0,0 0 0 0 0,-1 1 0 0 0,1-1 0 0 0,-1 1 0 0 0,0 0 0 0 0,0-1 0 0 0,-1 1 0 0 0,1 0 0 0 0,-1 0 0 0 0,0 0 0 0 0,-1 0 0 0 0,1 0 0 0 0,-1 0 0 0 0,0 0 0 0 0,0 1 0 0 0,0-1 0 0 0,-1 2 0 0 0,0-3-85 0 0,0 1 1 0 0,0-1-1 0 0,0 0 0 0 0,0 0 1 0 0,-1 0-1 0 0,1 0 1 0 0,-1 0-1 0 0,0 0 0 0 0,0 0 1 0 0,-1-1-1 0 0,1 1 0 0 0,-1-1 1 0 0,0 1-1 0 0,0-1 0 0 0,0 0 1 0 0,0 0-1 0 0,0 0 0 0 0,-1-1 1 0 0,1 1-1 0 0,-1-1 1 0 0,0 0-1 0 0,1 0 0 0 0,-1 0 1 0 0,0 0-1 0 0,-1-1 0 0 0,1 1 1 0 0,0-1-1 0 0,0 0 0 0 0,0-1 1 0 0,-1 1-1 0 0,1-1 0 0 0,0 0 1 0 0,-1 0 84 0 0,0 0-859 0 0,-1-1 0 0 0,0 0 0 0 0,1-1-1 0 0,-1 1 1 0 0,1-1 0 0 0,0 0 0 0 0,-1-1 0 0 0,0 0 859 0 0,6 3-39 0 0,-9-5-2008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4:44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1158 95 4831 0 0,'0'0'223'0'0,"0"0"0"0"0,0 0-101 0 0,0-2 30 0 0,0-3 677 0 0,0 0 0 0 0,0 0 0 0 0,0 1 0 0 0,0-1-1 0 0,-1-1-828 0 0,0 4 798 0 0,-5-11 611 0 0,4 8-1084 0 0,-1 1 0 0 0,0 0 0 0 0,1 0 0 0 0,-1 0 0 0 0,-1 0 1 0 0,1 0-1 0 0,0 0 0 0 0,-1 1 0 0 0,0 0 0 0 0,0-1 0 0 0,-1 1-325 0 0,3 2 273 0 0,2 1-14 0 0,-22 11 453 0 0,18-10-709 0 0,0 1 0 0 0,-1-1-1 0 0,2 1 1 0 0,-1 0 0 0 0,0 1 0 0 0,0-1 0 0 0,1 1 0 0 0,-1 0 0 0 0,1 0-1 0 0,0 0 1 0 0,0 0 0 0 0,-3 3-3 0 0,-21 22-5 0 0,18-20 5 0 0,1 0 0 0 0,-5 0 18 0 0,9-8 32 0 0,2 0-10 0 0,0 0 55 0 0,-1 0-1 0 0,1 0 1 0 0,-1-1 0 0 0,0 1-1 0 0,1 0 1 0 0,-1-1 0 0 0,1 1-1 0 0,-1-1 1 0 0,1 0-1 0 0,0 0 1 0 0,-1 0 0 0 0,1 0-1 0 0,0 0 1 0 0,-1-1 0 0 0,0 0-95 0 0,-15-8 824 0 0,14 7-661 0 0,-11-5 114 0 0,9 7-265 0 0,0 0 0 0 0,-1 0-1 0 0,1 0 1 0 0,0 1 0 0 0,-5 0-12 0 0,9 0 5 0 0,-9-1-5 0 0,-7 0 16 0 0,16 1 1 0 0,0 0 0 0 0,0 0 0 0 0,0 0 0 0 0,1-1 1 0 0,-1 1-1 0 0,0 0 0 0 0,0-1 0 0 0,1 1 0 0 0,-1-1 0 0 0,0 0-17 0 0,-2 0-3 0 0,3 0 119 0 0,-34-8 311 0 0,18 7-326 0 0,13-1-90 0 0,1 0 4 0 0,1 1-15 0 0,-1 1 1 0 0,1 0 0 0 0,-1-1-1 0 0,1 1 1 0 0,-1 0 0 0 0,0 1-1 0 0,0-1 1 0 0,1 0 0 0 0,-1 1-1 0 0,0-1 1 0 0,0 1 0 0 0,0 0-1 0 0,1 0 1 0 0,-1 0 0 0 0,0 0-1 0 0,-2 1 0 0 0,-22 2 2 0 0,22-3 13 0 0,-1 0 0 0 0,1 1-1 0 0,0 0 1 0 0,-1 0 0 0 0,1 0 0 0 0,-4 2-15 0 0,-58 29 229 0 0,58-27-229 0 0,7-4 0 0 0,0 1 0 0 0,-1-1 0 0 0,1 0 0 0 0,-1 0 0 0 0,0 0 0 0 0,1 0 0 0 0,-1 0 0 0 0,0 0 0 0 0,1-1 0 0 0,-1 1 0 0 0,-2-1 0 0 0,4 0 0 0 0,0 0 0 0 0,1 0 0 0 0,-1 0 0 0 0,0-1 0 0 0,0 1 0 0 0,0 0 0 0 0,0 0 0 0 0,0 0 0 0 0,0 1 0 0 0,0-1 0 0 0,0 0 0 0 0,1 0 0 0 0,-1 0 0 0 0,0 1 0 0 0,0-1 0 0 0,0 0 0 0 0,0 1 0 0 0,1-1 0 0 0,-1 1 0 0 0,0-1 0 0 0,0 1 0 0 0,1-1 0 0 0,-1 1 0 0 0,0 0 0 0 0,1-1 0 0 0,-1 1 0 0 0,1-1 0 0 0,0 0 0 0 0,-1 1 0 0 0,1-1 0 0 0,0 0 0 0 0,0 1 0 0 0,-1-1 0 0 0,1 0 0 0 0,-1 0 0 0 0,1 0 0 0 0,0 1 0 0 0,-1-1 0 0 0,1 0 0 0 0,-1 0 0 0 0,1 0 0 0 0,0 0 0 0 0,-1 0 0 0 0,1 1 0 0 0,-1-1 0 0 0,1 0 0 0 0,0 0 0 0 0,-1 0 0 0 0,-4-2 0 0 0,4 2 0 0 0,0-1 0 0 0,0 1 0 0 0,0-1 0 0 0,0 1 0 0 0,0 0 0 0 0,0-1 0 0 0,0 1 0 0 0,0 0 0 0 0,-1 0 0 0 0,1 0 0 0 0,0 0 0 0 0,0 0 0 0 0,0 0 0 0 0,0 0 0 0 0,0 0 0 0 0,-1 0 0 0 0,-48-1 576 0 0,48 0-473 0 0,2 1-6 0 0,-2 0-1 0 0,0-2-61 0 0,-1 0-22 0 0,-11 1 218 0 0,12 2-163 0 0,-22 0 36 0 0,21-1-35 0 0,2 1-5 0 0,-9 1 0 0 0,-2 0 0 0 0,6-2-58 0 0,3 0 2 0 0,0 0-1 0 0,0 0 0 0 0,0 0 0 0 0,0 1 0 0 0,0-1 0 0 0,0 1 1 0 0,-2 1-8 0 0,-18 5 7 0 0,16-6 2 0 0,-27 7 46 0 0,31-7-13 0 0,0-1 0 0 0,0 1-1 0 0,0-1 1 0 0,0 0 0 0 0,-1 0 0 0 0,1 0 0 0 0,0 0-1 0 0,0 0 1 0 0,0-1 0 0 0,0 0 0 0 0,-2 0-42 0 0,-22-2 572 0 0,15 2-435 0 0,8 1-100 0 0,-1 0 1 0 0,1 0-1 0 0,-1 0 0 0 0,1 0 0 0 0,-1 1 0 0 0,1 0 1 0 0,0 0-1 0 0,-1 0 0 0 0,-3 2-37 0 0,5-3 53 0 0,-6 3-42 0 0,-33 15-11 0 0,21-7-36 0 0,2 1 8 0 0,6-5 26 0 0,10-8 4 0 0,2 1 9 0 0,-1 0 45 0 0,2 0 21 0 0,0 0 3 0 0,0 0 0 0 0,0 0 3 0 0,0 0 10 0 0,0 0 3 0 0,0 0 0 0 0,0 0-4 0 0,0 0-39 0 0,0 0-99 0 0,0 0-70 0 0,1 2-112 0 0,2 6-669 0 0,4 1-5374 0 0,-5-8-1156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4:22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82 122 5871 0 0,'0'0'267'0'0,"-2"0"0"0"0,-19-2-161 0 0,12 1-85 0 0,7 1 78 0 0,-1 0 1 0 0,1 0-1 0 0,-1 0 0 0 0,1-1 1 0 0,-1 1-1 0 0,1-1 0 0 0,0 0 1 0 0,-1 1-1 0 0,1-1 0 0 0,0 0 1 0 0,0-1-1 0 0,-1 1 0 0 0,0-1-99 0 0,2 1 452 0 0,1 1-82 0 0,-1-2-33 0 0,-11-13 615 0 0,10 14-663 0 0,2 1-1 0 0,0-2-8 0 0,1-2-156 0 0,-1 0-1 0 0,1 1 1 0 0,0-1-1 0 0,0 0 0 0 0,0 1 1 0 0,0-1-1 0 0,1 1 1 0 0,-1 0-1 0 0,1-1 0 0 0,0 1-123 0 0,9-21 806 0 0,-11 22-422 0 0,0 2 0 0 0,0 0-359 0 0,0-1 1 0 0,0 0-1 0 0,0 1 0 0 0,0-1 0 0 0,1 0 0 0 0,-1 1 0 0 0,0-1 0 0 0,0 0 0 0 0,0 1 0 0 0,1-1 0 0 0,-1 1 1 0 0,0-1-1 0 0,1 0 0 0 0,-1 1 0 0 0,0-1 0 0 0,1 1 0 0 0,-1-1 0 0 0,1 1-25 0 0,0-1 248 0 0,-1 1-1 0 0,0-1 1 0 0,1 1-1 0 0,-1-1 0 0 0,1 1 1 0 0,-1-1-1 0 0,0 1 1 0 0,0-1-1 0 0,1 0 1 0 0,-1 1-1 0 0,0-1 1 0 0,0 1-1 0 0,0-1 1 0 0,1 0-1 0 0,-1 1 0 0 0,0-1 1 0 0,0 0-248 0 0,1 3 31 0 0,1 0-1 0 0,0-1 1 0 0,-1 1 0 0 0,1 0 0 0 0,0-1-1 0 0,0 1 1 0 0,2 0-31 0 0,16 15 262 0 0,-20-17-264 0 0,3 4 147 0 0,1 1-1 0 0,-1-1 1 0 0,1 0-1 0 0,3 3-144 0 0,-5-6 192 0 0,-1 1 8 0 0,1 0 0 0 0,0 1 1 0 0,0-1-1 0 0,0 0 0 0 0,1 0 0 0 0,1 2-200 0 0,-2-2-19 0 0,2 3 106 0 0,0 0 0 0 0,0 0 0 0 0,0 1 0 0 0,-1 0 0 0 0,0 0 0 0 0,2 5-87 0 0,-4-9 79 0 0,2 11 117 0 0,-2-4-119 0 0,-1 44 295 0 0,3 5 248 0 0,3 33-188 0 0,-6-38-302 0 0,-1-37-88 0 0,1 0 0 0 0,1 0 0 0 0,0 0-42 0 0,0-8 7 0 0,-1 0-1 0 0,0 0 1 0 0,0 0-1 0 0,-1 2-6 0 0,-1 18 27 0 0,0-16-16 0 0,0-9-9 0 0,0 1 0 0 0,1 0-1 0 0,0-1 1 0 0,0 1 0 0 0,0 0 0 0 0,-1 2-2 0 0,0 10 33 0 0,0 0 1 0 0,0 14-34 0 0,1-15 34 0 0,0 0 1 0 0,-1 0-1 0 0,-3 10-34 0 0,3-21 10 0 0,0 1-10 0 0,1 17 81 0 0,2 15 1 0 0,1-24-51 0 0,-2 0 0 0 0,0 0 0 0 0,0 0-1 0 0,-2 7-30 0 0,-5 41 99 0 0,5-32-52 0 0,-1 0-1 0 0,-3 8-46 0 0,4-26 5 0 0,-11 66 4 0 0,12-66-10 0 0,1 0 1 0 0,0 0-1 0 0,0 1 1 0 0,1-1-1 0 0,2 9 1 0 0,2 7 37 0 0,2 0 1 0 0,7 20-38 0 0,-6-22 241 0 0,-1-1 1 0 0,0 10-242 0 0,-6-32 26 0 0,12 76 179 0 0,-12-72-176 0 0,0-1 0 0 0,-1 1 0 0 0,1 0 0 0 0,-1-1 0 0 0,0 1 0 0 0,0 2-29 0 0,0 44 21 0 0,0-3-21 0 0,-1-31 0 0 0,1 0 0 0 0,1 0 0 0 0,2 4 0 0 0,-2-17 0 0 0,0 16 0 0 0,0-7 0 0 0,0 0 0 0 0,2 0 0 0 0,0-1 0 0 0,2 6 0 0 0,8 51 0 0 0,-10-59-3 0 0,8 44 81 0 0,-11-53-75 0 0,0-1 0 0 0,0 1 0 0 0,0-1 0 0 0,0 1-1 0 0,0-1 1 0 0,0 1 0 0 0,1-1 0 0 0,-1 1 0 0 0,0-1 0 0 0,1 0 0 0 0,-1 1 0 0 0,1-1 0 0 0,0 0 0 0 0,-1 1 0 0 0,2-1-3 0 0,0 4 9 0 0,1 7-2 0 0,-1-1 0 0 0,-1 0 1 0 0,0 1-1 0 0,-1-1 0 0 0,0 1 0 0 0,-1 6-7 0 0,1 38 21 0 0,2 11-21 0 0,-2-35 0 0 0,3 12 0 0 0,6 63 0 0 0,-9-105 1 0 0,1 2 15 0 0,-1 1 1 0 0,1-1-1 0 0,0 1 1 0 0,0-1-1 0 0,0 1 1 0 0,1 1-17 0 0,2 11 17 0 0,12 26-6 0 0,-10-27-14 0 0,0 1-1 0 0,-1 0 1 0 0,-1 0-1 0 0,-1 1 1 0 0,-1-1 0 0 0,0 1-1 0 0,-1 4 4 0 0,-4 95-53 0 0,3-95 46 0 0,1 1 1 0 0,1 1 6 0 0,1 16 2 0 0,-2-28-2 0 0,-1-4 0 0 0,1 1 0 0 0,0-1 0 0 0,0 1 0 0 0,3 6 0 0 0,-2-7 0 0 0,-1 0 2 0 0,1 0 0 0 0,-2 0 0 0 0,1 0 1 0 0,-1 0-1 0 0,0 6-2 0 0,-3 33 53 0 0,3-23-53 0 0,0-16 0 0 0,0-1 0 0 0,0 1 0 0 0,-1-1 0 0 0,0 1 0 0 0,0-1 0 0 0,-1 0 0 0 0,0 1 0 0 0,-2 3 0 0 0,3-6 0 0 0,-1 0 0 0 0,1 0 0 0 0,0 1 0 0 0,1-1 0 0 0,-1 0 0 0 0,1 3 0 0 0,-3 18 0 0 0,1-16 0 0 0,0-1 0 0 0,1 0 0 0 0,1 1 0 0 0,0 0 0 0 0,-4 45 0 0 0,3-37 0 0 0,1 0 0 0 0,1 4 0 0 0,0 25 0 0 0,3 43 0 0 0,-1-35 0 0 0,-2-37 0 0 0,0-1 0 0 0,-1 6 0 0 0,-2 35 0 0 0,3-39 0 0 0,1 0 0 0 0,3 11 0 0 0,1 13 0 0 0,-4-31 0 0 0,0 0 0 0 0,1 0 0 0 0,2 5 0 0 0,-1-4 0 0 0,0 0 0 0 0,1 13 0 0 0,-1-9 0 0 0,-2-11 0 0 0,0 0 0 0 0,-1 0 0 0 0,0 0 0 0 0,0 0 0 0 0,0 1 0 0 0,-2 56 11 0 0,3-42 36 0 0,-1 30 12 0 0,-1-37-24 0 0,1-1-1 0 0,1 1 1 0 0,0-1 0 0 0,2 7-35 0 0,-1-5-27 0 0,-1 0 1 0 0,0 0-1 0 0,-1 6 27 0 0,0-10-6 0 0,-1 0 0 0 0,2 0 1 0 0,0 2 5 0 0,1 9 1 0 0,0 21-1 0 0,-4 4 0 0 0,2-30 0 0 0,-1 24 0 0 0,-1-31 0 0 0,-1 25 0 0 0,2 18 64 0 0,-1 23 0 0 0,1-71-64 0 0,-1 15 0 0 0,-2-5 9 0 0,2-8-12 0 0,-1 0 0 0 0,2 0 1 0 0,-1 0-1 0 0,1 0 0 0 0,0 0 0 0 0,0 0 0 0 0,2 7 3 0 0,-1-10 8 0 0,0 17-5 0 0,-2-11-3 0 0,0-6 0 0 0,1 0 0 0 0,-1 0 0 0 0,1 0 0 0 0,0 0 0 0 0,0-1 0 0 0,0 1 0 0 0,1 2 0 0 0,0 32 0 0 0,7 24 0 0 0,-8-43 0 0 0,1 11 0 0 0,2-15 0 0 0,-4-12 0 0 0,-1 0 0 0 0,3 13 0 0 0,1-7 0 0 0,0-1 0 0 0,-2 28 0 0 0,0 2 0 0 0,-1-29 0 0 0,-1-3 0 0 0,1 1 0 0 0,0-1 0 0 0,1 0 0 0 0,-1 1 0 0 0,1 4 0 0 0,0-3 5 0 0,-7 39 54 0 0,3-19-59 0 0,3-15 0 0 0,1-8 0 0 0,0 0 0 0 0,0-1 0 0 0,-1 1 0 0 0,0-1 0 0 0,0 1 0 0 0,0-1 0 0 0,0 1 0 0 0,-17 61 64 0 0,-14 55-64 0 0,26-96 4 0 0,-1 2 31 0 0,-1 19-35 0 0,7-36 4 0 0,0 0 0 0 0,1 0 1 0 0,0 0-1 0 0,0-1 0 0 0,1 1 0 0 0,2 6-4 0 0,7 46 53 0 0,-10-57-39 0 0,1 0-1 0 0,-1 0 0 0 0,1 0 1 0 0,-1 0-1 0 0,-1 1-13 0 0,1-1 14 0 0,0-1 0 0 0,0 1-1 0 0,0-1 1 0 0,1 0 0 0 0,-1 1 0 0 0,2 3-14 0 0,1 9 49 0 0,1 16 19 0 0,-2-24-68 0 0,-1 1 0 0 0,1 0 0 0 0,-2 0 0 0 0,1 0 0 0 0,-1 0 0 0 0,-1 0 0 0 0,0 2 0 0 0,-4 15 53 0 0,3-9-16 0 0,3-13-23 0 0,0-1-1 0 0,8 87 250 0 0,-9-81-230 0 0,3 23 10 0 0,-1-24-43 0 0,-1-1 0 0 0,1 1 0 0 0,-1-1 0 0 0,-1 0 0 0 0,1 6 0 0 0,0 44 0 0 0,5-18 0 0 0,2 30 197 0 0,-3-34-58 0 0,-3-32-117 0 0,0 17 20 0 0,-3 16 22 0 0,-2-10 11 0 0,2-15-22 0 0,-1 1 14 0 0,-1-3 13 0 0,-1-1 13 0 0,0-1 3 0 0,4-6-61 0 0,-1 0 1 0 0,1 0-1 0 0,-1 0 1 0 0,1 0-1 0 0,-1 0 0 0 0,1 0 1 0 0,0 0-1 0 0,0 1-35 0 0,0 0-4 0 0,-1-1 78 0 0,1 0 16 0 0,-3 8-32 0 0,-1 0-36 0 0,3-6 20 0 0,-3 3-47 0 0,4-5-75 0 0,-3 2 120 0 0,3-4-75 0 0,0 0-1 0 0,0 0 0 0 0,0 0 0 0 0,-1 0 1 0 0,1 0-1 0 0,0 0 0 0 0,0 0 1 0 0,0 1-1 0 0,0-1 0 0 0,0 0 0 0 0,0 0 1 0 0,0 0-1 0 0,0 0 0 0 0,0 0 0 0 0,0 0 1 0 0,0 0-1 0 0,0 0 0 0 0,0 0 0 0 0,0 0 1 0 0,0 0-1 0 0,0 0 0 0 0,0 0 1 0 0,0 0-1 0 0,-1 0 0 0 0,1 0 0 0 0,0 0 1 0 0,0 0-1 0 0,0 0 0 0 0,0 0 0 0 0,0 0 1 0 0,0 0-1 0 0,0 0 0 0 0,0 0 1 0 0,0 0-1 0 0,0 0 0 0 0,0 0 0 0 0,0 0 1 0 0,-1 0-1 0 0,1 0 0 0 0,0 0 0 0 0,0 0 1 0 0,0 0-1 0 0,0 0 0 0 0,0 0 1 0 0,0 0-1 0 0,0 0 0 0 0,0 0 0 0 0,0 0 1 0 0,0 0-1 0 0,0 0 0 0 0,0 0 0 0 0,0 0 1 0 0,-1 0-1 0 0,1 0 0 0 0,0 0 1 0 0,0 0-1 0 0,0 0 0 0 0,0 0 0 0 0,0-1 1 0 0,0 1-1 0 0,0 0 0 0 0,0 0 0 0 0,0 0 1 0 0,0 0-1 0 0,0 0 0 0 0,0 0 0 0 0,0 0 1 0 0,0 0 35 0 0,0-16-1164 0 0,4-12-11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4:24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6479 0 0,'0'0'298'0'0,"0"0"-10"0"0,0 0-122 0 0,0 0 189 0 0,0 0 101 0 0,1-2 21 0 0,-1 1-402 0 0,1-6 323 0 0,0 0 0 0 0,1 0 1 0 0,0 0-1 0 0,0 0 0 0 0,0 1 0 0 0,2-4-398 0 0,-3 8 395 0 0,-1 2-23 0 0,3-13 349 0 0,-2 10-367 0 0,-1 3-28 0 0,0 0-7 0 0,0 0-6 0 0,0 0-2 0 0,0 0-6 0 0,0 0-1 0 0,0 0 0 0 0,0 0-8 0 0,0 0-34 0 0,0 0-20 0 0,0 0-2 0 0,0 0-13 0 0,0 0-58 0 0,0 0-29 0 0,0 0-4 0 0,0 0 20 0 0,0 0 86 0 0,0 0 40 0 0,0 0 6 0 0,0 0 3 0 0,0 0 12 0 0,0 0 7 0 0,0 0 2 0 0,0 0-4 0 0,0 0-17 0 0,1 2-10 0 0,2 1-151 0 0,0 0 1 0 0,0 0-1 0 0,-1 1 0 0 0,0-1 0 0 0,1 1 0 0 0,-1 0 0 0 0,0-1 1 0 0,-1 1-1 0 0,1 0 0 0 0,-1 0 0 0 0,0 0 0 0 0,1 4-130 0 0,4 11 62 0 0,1 16 64 0 0,-1-3 8 0 0,-3-18-37 0 0,0 0-1 0 0,-1 0 0 0 0,0 4-96 0 0,3 21 347 0 0,0-5 101 0 0,-1 0 0 0 0,-1 0 0 0 0,-3 34-448 0 0,-8-11 217 0 0,5-41-126 0 0,1 0-1 0 0,0 0 0 0 0,1 3-90 0 0,-3 47 253 0 0,5-49-120 0 0,1 8-39 0 0,-2-23-14 0 0,0 1-13 0 0,1 0-55 0 0,1 22 165 0 0,-2-17-149 0 0,0-6 31 0 0,1 0-5 0 0,1 7-54 0 0,-2-7-58 0 0,0-2-33 0 0,0 0-10 0 0,0 0-22 0 0,4 10-99 0 0,-2-8 180 0 0,-1 0-114 0 0,-1-2-83 0 0,0 0-31 0 0,1 0 203 0 0,0 0 1 0 0,0 0-1 0 0,0 0 1 0 0,0-1-1 0 0,0 1 1 0 0,1 0-1 0 0,-1-1 0 0 0,0 1 1 0 0,0-1-1 0 0,0 0 1 0 0,0 1-1 0 0,0-1 1 0 0,-1 0-1 0 0,1 1 1 0 0,0-1-1 0 0,0 0 1 0 0,0 0-1 0 0,0 0 0 0 0,-1 0 1 0 0,1 0-1 0 0,0 0 67 0 0,0-2-496 0 0,1 0 0 0 0,0 0-1 0 0,-1 0 1 0 0,0 0-1 0 0,0 0 1 0 0,1-3 496 0 0,2-11-7111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4:25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75 319 1839 0 0,'0'0'434'0'0,"0"0"1147"0"0,0 0 503 0 0,0 0 100 0 0,0 0-253 0 0,-1-1-1151 0 0,-5-2-577 0 0,3 2-170 0 0,1 0 1 0 0,-1 0 0 0 0,1 0 0 0 0,0-1 0 0 0,-1 1 0 0 0,1-1 0 0 0,0 1 0 0 0,0-1 0 0 0,0 0 0 0 0,0 0 0 0 0,0 0 0 0 0,1 0 0 0 0,-2-2-34 0 0,-3-4 160 0 0,4 7 86 0 0,1 0 30 0 0,-2-3 245 0 0,0 0 0 0 0,0 0 1 0 0,0 0-1 0 0,0 0 0 0 0,1-1 0 0 0,-2-3-521 0 0,3 7 217 0 0,0-1 159 0 0,-3-18 763 0 0,4 17-976 0 0,0 1 0 0 0,0 0 0 0 0,0 0 1 0 0,1 0-1 0 0,-1 0 0 0 0,0 0 0 0 0,1 0 0 0 0,0 0 0 0 0,0-1-163 0 0,-1 2-32 0 0,7-13 430 0 0,0 1-1 0 0,0-1 1 0 0,2 1 0 0 0,8-11-398 0 0,-16 23 114 0 0,2-1-2 0 0,75-46 482 0 0,-58 36-418 0 0,-14 8-115 0 0,1 0-1 0 0,-1 1 0 0 0,1-1 1 0 0,0 1-1 0 0,1 0-60 0 0,26-10 198 0 0,-24 9-147 0 0,1-1 1 0 0,0 2-1 0 0,9-3-51 0 0,6-1 54 0 0,10 5 34 0 0,-30 2-72 0 0,8 1 48 0 0,-2 3-9 0 0,-10-4-51 0 0,0 0-1 0 0,0 1 1 0 0,0-1-1 0 0,0 1 0 0 0,-1 0 1 0 0,1 0-1 0 0,0 0 0 0 0,0 0 1 0 0,-1 0-1 0 0,1 0 0 0 0,0 0 1 0 0,-1 0-1 0 0,1 1 0 0 0,-1-1 1 0 0,0 1-1 0 0,1-1 0 0 0,-1 1 1 0 0,0-1-1 0 0,0 1 0 0 0,1 1-3 0 0,2 5 8 0 0,8 7-8 0 0,-5-4 0 0 0,5 14 0 0 0,-7-15 14 0 0,4 7 125 0 0,-1 1 0 0 0,0 1 1 0 0,-2-1-1 0 0,2 8-139 0 0,-5-14 83 0 0,-2-9-71 0 0,0-1-1 0 0,0 0 1 0 0,-1 0-1 0 0,0 1 1 0 0,1-1 0 0 0,-1 0-1 0 0,0 1 1 0 0,0-1 0 0 0,0 0-1 0 0,0 1 1 0 0,-1 0-12 0 0,1-2 6 0 0,-1 9 18 0 0,-1-5 11 0 0,0 0 0 0 0,0 0 0 0 0,0 0 1 0 0,0 0-1 0 0,-1-1 0 0 0,0 1 0 0 0,0-1 0 0 0,0 1 0 0 0,-4 3-35 0 0,-2-1 68 0 0,1 1 0 0 0,-1-1-1 0 0,0 0 1 0 0,-1-1 0 0 0,0 0-1 0 0,-8 3-67 0 0,5-2 62 0 0,-10 5-29 0 0,-1-1 0 0 0,-5 1-33 0 0,1-2-5 0 0,-13 9 5 0 0,0-3-167 0 0,34-13 94 0 0,-1-1 1 0 0,0 2 0 0 0,0-1-1 0 0,1 1 1 0 0,-3 1 72 0 0,8-3-115 0 0,2-2-10 0 0,0 0-3 0 0,0 0 0 0 0,-1 0-32 0 0,-6 0 10 0 0,6 0-2585 0 0,12-8 1108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4:25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250 119 1375 0 0,'0'-1'107'0'0,"-5"-39"5844"0"0,1 10-676 0 0,-3 12-4841 0 0,-2 9-352 0 0,-5-5-15 0 0,14 13 33 0 0,0 1 179 0 0,0 0 69 0 0,0 0 17 0 0,-9-3 428 0 0,9 3-763 0 0,0-1 0 0 0,-1 1 0 0 0,1 0 0 0 0,-1 0 0 0 0,1-1 0 0 0,-1 1 0 0 0,1 0 0 0 0,-1 0 1 0 0,1 0-1 0 0,-1 0 0 0 0,1-1 0 0 0,-1 1 0 0 0,1 0 0 0 0,-1 0 0 0 0,1 0 0 0 0,-1 0 0 0 0,1 0 0 0 0,-1 0 0 0 0,1 0 0 0 0,-1 1 0 0 0,1-1 0 0 0,-1 0 1 0 0,1 0-1 0 0,-1 0 0 0 0,1 0 0 0 0,-1 1 0 0 0,1-1 0 0 0,-1 0-30 0 0,-16 12 885 0 0,0 1 0 0 0,-10 11-885 0 0,20-18 340 0 0,1 0 0 0 0,0 0 0 0 0,0 1 0 0 0,1 0 0 0 0,0 0-1 0 0,0 1 1 0 0,-3 6-340 0 0,-7 7 1160 0 0,8-1-843 0 0,0 1 0 0 0,2 0 0 0 0,0-1 0 0 0,1 5-317 0 0,-5 20 412 0 0,6-24-208 0 0,0 0 0 0 0,1 3-204 0 0,-4 30 280 0 0,2-21 6 0 0,1 0-1 0 0,2 21-285 0 0,-2 28 253 0 0,2-40-24 0 0,1 0 1 0 0,2 0-1 0 0,6 28-229 0 0,-3-25 109 0 0,-4-19-41 0 0,-2-18-70 0 0,4 27 67 0 0,-1-7-2233 0 0,1-29 810 0 0,10-8-1214 0 0,3-3-4626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4:27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31 164 4143 0 0,'0'0'319'0'0,"-5"-7"-161"0"0,3 4 3865 0 0,1-1-3305 0 0,0 2-230 0 0,1 0 0 0 0,-1 0 0 0 0,0 0 0 0 0,1 0 0 0 0,-1 0 0 0 0,0 0 0 0 0,-1 0 0 0 0,1 0 0 0 0,0 1 0 0 0,0-1 0 0 0,-2-1-488 0 0,2 1 81 0 0,1 2-5 0 0,0 0-11 0 0,0 0 15 0 0,0 0 66 0 0,0 0 22 0 0,0 8 102 0 0,1 0 0 0 0,0 1 0 0 0,1-1 0 0 0,0 0 0 0 0,2 5-270 0 0,5 27 988 0 0,13 77 1640 0 0,-16-80-2060 0 0,-3-12-209 0 0,2 0 0 0 0,1 1-359 0 0,-3-10 131 0 0,-1 1 0 0 0,-1-1 0 0 0,-1 0 0 0 0,0 1 0 0 0,-1-1 0 0 0,-1 8-131 0 0,1-21 72 0 0,1-3 0 0 0,0 1-14 0 0,0 1 0 0 0,0 0-1 0 0,-1-1 1 0 0,1 1 0 0 0,-1-1-1 0 0,1 1 1 0 0,-1-1 0 0 0,0 1 0 0 0,0-1-1 0 0,1 1 1 0 0,-1-1 0 0 0,0 0-1 0 0,0 1 1 0 0,-1-1-58 0 0,1 1 127 0 0,1-2 26 0 0,-15-15 503 0 0,12 11-596 0 0,1 0 0 0 0,1 0 1 0 0,-1-1-1 0 0,0 1 0 0 0,1-1 0 0 0,0 1 0 0 0,0-1 0 0 0,0 1 1 0 0,1-5-61 0 0,-6-19 98 0 0,1 6-16 0 0,1 0 1 0 0,2-1-1 0 0,-1-19-82 0 0,1 22-15 0 0,1-3-14 0 0,0 5 4 0 0,-1 0-1 0 0,-1-7 26 0 0,2 20-3 0 0,0 0 0 0 0,1 1 0 0 0,0-1 0 0 0,0 0 0 0 0,0 1 0 0 0,1-1 0 0 0,-1 0 0 0 0,1 1 0 0 0,1-3 3 0 0,15-40-43 0 0,-8 22 33 0 0,-5 16 10 0 0,1 1 0 0 0,0-1 0 0 0,0 1 0 0 0,0 0 0 0 0,1 1 0 0 0,0 0 0 0 0,1-1 0 0 0,0 2 0 0 0,7-7 0 0 0,38-27-152 0 0,-9 9 64 0 0,-34 24 88 0 0,3 3-11 0 0,1-1-31 0 0,3 4 31 0 0,-10 1 5 0 0,5 2 19 0 0,15 11-103 0 0,-19-9 68 0 0,-4-3 18 0 0,0 0 1 0 0,-1 1 0 0 0,1 0-1 0 0,-1 0 1 0 0,1-1-1 0 0,-1 1 1 0 0,0 1-1 0 0,1-1 1 0 0,-1 0-1 0 0,0 1 1 0 0,-1-1-1 0 0,1 1 4 0 0,2 2-6 0 0,0 0-1 0 0,0 1 0 0 0,-1-1 1 0 0,0 1-1 0 0,0 0 0 0 0,0 0 1 0 0,-1 0-1 0 0,1 3 7 0 0,-2-6 9 0 0,1 1-1 0 0,-1-1 1 0 0,-1 0 0 0 0,1 1 0 0 0,0-1-1 0 0,-1 1 1 0 0,0-1 0 0 0,1 1-1 0 0,-1 0 1 0 0,-1-1 0 0 0,1 1-1 0 0,-1-1 1 0 0,1 1 0 0 0,-1-1-9 0 0,-1 9 46 0 0,1-5-9 0 0,0 0 0 0 0,-1 1 0 0 0,0-1 0 0 0,0 0-1 0 0,0 0 1 0 0,-1 0 0 0 0,0 0 0 0 0,0 0 0 0 0,-1-1 0 0 0,0 0-1 0 0,0 1 1 0 0,0-1 0 0 0,-1-1 0 0 0,0 1 0 0 0,0-1 0 0 0,0 1 0 0 0,-1-1-1 0 0,0-1 1 0 0,0 1 0 0 0,0-1 0 0 0,0 0 0 0 0,-5 1-37 0 0,-15 7 19 0 0,-1-1 0 0 0,-28 7-19 0 0,51-17-51 0 0,0 0 0 0 0,0-1-1 0 0,0 1 1 0 0,0-1-1 0 0,0 0 1 0 0,0 0 0 0 0,0-1-1 0 0,0 1 1 0 0,0-1-1 0 0,0 0 1 0 0,0 0 0 0 0,0 0-1 0 0,0 0 1 0 0,1-1-1 0 0,-1 0 1 0 0,0 1 0 0 0,1-1-1 0 0,-4-3 52 0 0,-2 1-59 0 0,26 27 42 0 0,55 71 417 0 0,-57-71-208 0 0,-14-21-96 0 0,1 0 0 0 0,2 4-60 0 0,0 1-1 0 0,0-1 1 0 0,0 0 0 0 0,-1 1-1 0 0,0 0 1 0 0,0 0-1 0 0,-1 0 1 0 0,0 0 0 0 0,0 0-1 0 0,0 0 1 0 0,-1 1-1 0 0,0-1 1 0 0,-1 0 0 0 0,0 1-1 0 0,0-1 1 0 0,0 0-1 0 0,-1 1 1 0 0,0-1 0 0 0,0 0-1 0 0,-1 1-35 0 0,-6 21 10 0 0,5-11-189 0 0,3-16 36 0 0,-1 8-117 0 0,0-7-3374 0 0,1-3 2192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4:27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6447 0 0,'0'0'499'0'0,"1"-2"-328"0"0,0 0 160 0 0,0 1 0 0 0,0-1 0 0 0,0 0 1 0 0,0 0-1 0 0,0 1 0 0 0,0-1 0 0 0,0 0 1 0 0,1 1-1 0 0,-1-1 0 0 0,1 1 0 0 0,-1 0 0 0 0,1-1 1 0 0,-1 1-1 0 0,1 0 0 0 0,0 0 0 0 0,0 0 1 0 0,0 0-1 0 0,-1 1 0 0 0,1-1 0 0 0,1 0-331 0 0,4-1 906 0 0,-4 0-674 0 0,0 1 0 0 0,0 0 0 0 0,0 0-1 0 0,0 0 1 0 0,1 0 0 0 0,-1 1 0 0 0,0 0-1 0 0,1-1 1 0 0,0 1-232 0 0,-2 1 137 0 0,1-1 1 0 0,-1 1-1 0 0,0 0 0 0 0,0 0 1 0 0,1 0-1 0 0,-1 0 0 0 0,0 0 1 0 0,0 0-1 0 0,0 0 0 0 0,0 1 0 0 0,0-1 1 0 0,0 1-1 0 0,-1 0 0 0 0,1-1 1 0 0,0 1-138 0 0,9 10 342 0 0,1-1 0 0 0,-2 1 1 0 0,1 1-1 0 0,-2 0 1 0 0,0 1-1 0 0,0-1 0 0 0,-2 2 1 0 0,1-1-1 0 0,-2 1 1 0 0,0 0-1 0 0,0 2-342 0 0,5 22 487 0 0,-1 1 0 0 0,-1 0 0 0 0,-3 0 0 0 0,-1 1 0 0 0,-2 22-487 0 0,-3-41 210 0 0,-1 0 1 0 0,-1 0 0 0 0,-1 0-1 0 0,0 0 1 0 0,-4 5-211 0 0,5-14 100 0 0,-2-1-1 0 0,0 0 1 0 0,0 0-1 0 0,-1 0 1 0 0,0-1-1 0 0,-1 1 1 0 0,-1-1 0 0 0,0 0-1 0 0,-4 4-99 0 0,-12 16 85 0 0,17-22-56 0 0,-1-1 0 0 0,0 1-1 0 0,0-1 1 0 0,-7 5-29 0 0,6-5 14 0 0,-17 12 47 0 0,21-18-19 0 0,3-2-38 0 0,-1 0 0 0 0,1 1 0 0 0,0-1-1 0 0,0 1 1 0 0,-1 0 0 0 0,1-1-1 0 0,0 1 1 0 0,0 0 0 0 0,0 0-1 0 0,0 0 1 0 0,-1 0 0 0 0,1-1-1 0 0,1 2 1 0 0,-1-1 0 0 0,0 0 0 0 0,0 0-1 0 0,0 1-3 0 0,-1 1-9 0 0,1-1-95 0 0,1-2-11 0 0,0 0 3 0 0,0 0-115 0 0,0 0-482 0 0,3-12-2644 0 0,0-2-4942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5:08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32 157 9095 0 0,'0'0'415'0'0,"0"0"-7"0"0,-2 0-263 0 0,-5 2-53 0 0,5-1 300 0 0,2-1 127 0 0,0 0 22 0 0,-2-1-55 0 0,0 1-378 0 0,-13-6 462 0 0,13 5-452 0 0,2 1 136 0 0,0 0 34 0 0,0-2-136 0 0,0 0-1 0 0,0 1 0 0 0,0-1 0 0 0,1 0 1 0 0,-1 0-1 0 0,0 1 0 0 0,1-1 0 0 0,-1 0 1 0 0,1 1-1 0 0,-1-1 0 0 0,1 0-151 0 0,14-26 816 0 0,-15 26-549 0 0,2 1-208 0 0,-1 0-1 0 0,1-1 1 0 0,-1 1 0 0 0,1 0-1 0 0,-1 0 1 0 0,0-1 0 0 0,0 1-1 0 0,0-1 1 0 0,0 0 0 0 0,1 0-59 0 0,1-2 122 0 0,2-3 50 0 0,0 1-1 0 0,-1-1 1 0 0,1 0 0 0 0,-2 0-1 0 0,1-1 1 0 0,-1 1 0 0 0,1-2-172 0 0,-4 7 168 0 0,3-10 169 0 0,-3 3 987 0 0,-3 18-827 0 0,2-6-427 0 0,0-1 4 0 0,-3 7-47 0 0,0 0 26 0 0,3-7 11 0 0,0 0-10 0 0,-1 3 84 0 0,0 0 0 0 0,0 0 0 0 0,0 0 0 0 0,0 6-138 0 0,-2 3 362 0 0,3-12-191 0 0,1 1 10 0 0,-7 22 284 0 0,-8 42 306 0 0,14-63-760 0 0,0 1 0 0 0,0 0 0 0 0,1-1 0 0 0,0 1-1 0 0,-1 0 1 0 0,2 3-11 0 0,-1 1 11 0 0,0-4-11 0 0,0 0 0 0 0,0 0 0 0 0,0-1 0 0 0,0 1 0 0 0,1 0 0 0 0,0 0 0 0 0,0 0 0 0 0,0-1 0 0 0,2 4 0 0 0,0 0 0 0 0,-1 0 0 0 0,1 1 0 0 0,-2 0 0 0 0,1-1 0 0 0,-1 5 0 0 0,8 25 0 0 0,9 45 0 0 0,-11-37 64 0 0,-5-37-52 0 0,-2-8-8 0 0,0-1 0 0 0,1 1 0 0 0,-1-1 0 0 0,0 1 0 0 0,0 0 0 0 0,0-1 0 0 0,0 1 0 0 0,0 0 0 0 0,1-1 0 0 0,-1 1 0 0 0,-1 0 0 0 0,1-1 0 0 0,0 1 0 0 0,0 0 0 0 0,0-1 0 0 0,0 1 0 0 0,0 0-4 0 0,-1 7 15 0 0,12 21 37 0 0,-9-25 2 0 0,5 1 18 0 0,-6-4-56 0 0,1 0 0 0 0,-1 0-1 0 0,1-1 1 0 0,0 1 0 0 0,-1 0-1 0 0,1-1 1 0 0,0 1 0 0 0,-1-1-1 0 0,1 0 1 0 0,0 0-1 0 0,1 1-15 0 0,1-1 19 0 0,-2 1 58 0 0,11-6 19 0 0,7-6-41 0 0,-17 8-43 0 0,12-7-12 0 0,-13 7 0 0 0,9-7 0 0 0,2 2 0 0 0,7-5 0 0 0,-15 5 0 0 0,0 1 0 0 0,-2 4 0 0 0,1 0 0 0 0,-1 0 0 0 0,0 0-1 0 0,0-1 1 0 0,0 1 0 0 0,-1-1 0 0 0,1 1 0 0 0,0-2 0 0 0,4-8 12 0 0,33-52 265 0 0,-36 58-243 0 0,0-1-1 0 0,0 1 0 0 0,-1-1 1 0 0,3-7-34 0 0,-3 6 22 0 0,0 0 1 0 0,1 1 0 0 0,0 0-1 0 0,1-1-22 0 0,-3 7 1 0 0,-2 1 2 0 0,1 0-1 0 0,-1 0 0 0 0,1 0 1 0 0,-1 0-1 0 0,0 0 0 0 0,1 0 1 0 0,-1 0-1 0 0,0 0 0 0 0,0 0 0 0 0,0 0 1 0 0,1 0-1 0 0,-1 0 0 0 0,0 0 1 0 0,0-1-1 0 0,-1 1 0 0 0,1 0 1 0 0,0 0-1 0 0,0 0-2 0 0,0-10 10 0 0,0 7 3 0 0,0 1 0 0 0,-1-1 0 0 0,1 1-1 0 0,-1-1 1 0 0,0 1 0 0 0,0-1-1 0 0,0 1 1 0 0,0 0 0 0 0,0-1-1 0 0,-1 1 1 0 0,-1-3-13 0 0,-3-2 80 0 0,1 1 1 0 0,-1 0-1 0 0,-6-6-80 0 0,4 5 86 0 0,-10-15 140 0 0,15 18-178 0 0,-1 0 0 0 0,0 0 0 0 0,-1 0 1 0 0,1 0-1 0 0,-3-1-48 0 0,-22-17 261 0 0,-28-17-261 0 0,39 27 0 0 0,15 11 0 0 0,0-1 0 0 0,1 1 0 0 0,-1 0 0 0 0,-1 0 0 0 0,1 0 0 0 0,0 1 0 0 0,0-1 0 0 0,-1 1 0 0 0,1-1 0 0 0,-1 1 0 0 0,3 1-98 0 0,0 0-1 0 0,0-1 0 0 0,0 1 1 0 0,-1 0-1 0 0,1 0 1 0 0,0 0-1 0 0,0 0 1 0 0,-1 0-1 0 0,1 0 1 0 0,0 0-1 0 0,0 0 0 0 0,-1 0 1 0 0,1 1-1 0 0,0-1 1 0 0,0 1 98 0 0,-5 5-2609 0 0,5-6 1836 0 0,15 6-911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5:09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18 6535 0 0,'0'0'299'0'0,"0"0"-6"0"0,0 0-66 0 0,0 0 433 0 0,0 0 209 0 0,0 0 41 0 0,0 0-25 0 0,0 0-138 0 0,0 0-62 0 0,0 0-12 0 0,0 0-13 0 0,0 0-52 0 0,0 0-28 0 0,0 0-4 0 0,0 0-16 0 0,0 0-69 0 0,0-2-38 0 0,0 2-375 0 0,0-1-1 0 0,0 0 1 0 0,0 1-1 0 0,-1-1 1 0 0,1 0-1 0 0,0 1 1 0 0,0-1-1 0 0,0 1 1 0 0,0-1-1 0 0,0 0 1 0 0,-1 1-1 0 0,1-1 1 0 0,0 1-1 0 0,-1-1 1 0 0,1 1-1 0 0,0-1 1 0 0,-1 1-1 0 0,1-1 0 0 0,-1 1 1 0 0,1-1-1 0 0,0 1 1 0 0,-1-1-1 0 0,1 1 1 0 0,-1 0-1 0 0,0-1 1 0 0,1 1-1 0 0,-1 0 1 0 0,1-1-1 0 0,-1 1 1 0 0,1 0-1 0 0,-1 0 1 0 0,0 0-1 0 0,1-1 1 0 0,-1 1-1 0 0,0 0 1 0 0,1 0-1 0 0,-1 0 1 0 0,1 0-1 0 0,-1 0 1 0 0,0 0-1 0 0,1 0 1 0 0,-1 1-1 0 0,0-1 1 0 0,1 0-1 0 0,-1 0 1 0 0,1 0-1 0 0,-1 1 1 0 0,0-1-1 0 0,1 0 1 0 0,-1 0-1 0 0,1 1 1 0 0,-1-1-1 0 0,1 1 0 0 0,-1-1 1 0 0,1 0-1 0 0,-1 1 1 0 0,1-1-1 0 0,0 1 1 0 0,-1-1-1 0 0,1 1 1 0 0,-1-1-78 0 0,0 2 88 0 0,1-2-7 0 0,0 0-1 0 0,0 0 3 0 0,0 0 12 0 0,0 6-179 0 0,-1-4 510 0 0,-2-7 2258 0 0,2 3-2749 0 0,1 2-47 0 0,0 0-60 0 0,0 0-20 0 0,0 2-695 0 0,0 6 1817 0 0,1-6-3570 0 0,1 0-3460 0 0,10 0-650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5:1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4143 0 0,'0'0'319'0'0,"0"0"84"0"0,0 0 1130 0 0,0 0 512 0 0,0 0 106 0 0,0 0-204 0 0,0 0-950 0 0,0 0-416 0 0,1 2-79 0 0,3 9 194 0 0,-4-11-526 0 0,0 0-11 0 0,1 2-3 0 0,5 5 11 0 0,-5-5 7 0 0,1 0 2 0 0,0 0-96 0 0,1-1-1 0 0,0 1 1 0 0,0 0-1 0 0,0-1 1 0 0,0 0 0 0 0,0 0-1 0 0,0 0 1 0 0,0 0-1 0 0,0 0 1 0 0,0 0-1 0 0,1-1 1 0 0,-1 0-1 0 0,1 1-79 0 0,3-1 251 0 0,0 0-1 0 0,0 0 0 0 0,0 0 1 0 0,0-1-1 0 0,0 1 0 0 0,2-2-250 0 0,22-9 1030 0 0,-31 11-1021 0 0,0 1 1 0 0,1-1-1 0 0,-1 0 1 0 0,0-1 0 0 0,1 1-1 0 0,-1 0 1 0 0,0 0 0 0 0,0 0-1 0 0,1 0 1 0 0,-1 0-1 0 0,0 0 1 0 0,0 0 0 0 0,1 0-1 0 0,-1 0 1 0 0,0 0 0 0 0,0-1-1 0 0,1 1 1 0 0,-1 0-1 0 0,0 0 1 0 0,0 0 0 0 0,0-1-1 0 0,1 1 1 0 0,-1 0 0 0 0,0 0-1 0 0,0 0 1 0 0,0-1 0 0 0,0 1-1 0 0,1 0 1 0 0,-1 0-1 0 0,0-1-9 0 0,0 1 16 0 0,0 0 0 0 0,0-1 0 0 0,0 1 0 0 0,0 0-1 0 0,1 0 1 0 0,-1-1 0 0 0,0 1 0 0 0,0 0 0 0 0,0 0-1 0 0,0 0 1 0 0,1-1 0 0 0,-1 1 0 0 0,0 0-1 0 0,0 0 1 0 0,1 0 0 0 0,-1 0 0 0 0,0 0 0 0 0,0-1-1 0 0,1 1 1 0 0,-1 0 0 0 0,0 0 0 0 0,0 0 0 0 0,1 0-1 0 0,-1 0 1 0 0,0 0 0 0 0,0 0 0 0 0,1 0 0 0 0,-1 0-1 0 0,0 0 1 0 0,1 0-16 0 0,4-1 114 0 0,25-7 479 0 0,-28 8-538 0 0,-2 0 14 0 0,0 0-4 0 0,0 0 7 0 0,0 0 34 0 0,0 0 12 0 0,0 0 2 0 0,1 0-105 0 0,-1 0 0 0 0,1 0 1 0 0,-1 0-1 0 0,1 0 0 0 0,0 0 0 0 0,-1 0 0 0 0,1 0 0 0 0,-1 1 0 0 0,0-1 0 0 0,1 0 1 0 0,-1 0-1 0 0,1 1 0 0 0,-1-1 0 0 0,1 0 0 0 0,-1 0 0 0 0,1 1 0 0 0,-1-1 0 0 0,0 1 1 0 0,1-1-1 0 0,-1 0 0 0 0,0 1 0 0 0,1-1 0 0 0,-1 1 0 0 0,0-1 0 0 0,0 1 1 0 0,1-1-1 0 0,-1 1 0 0 0,0-1 0 0 0,0 1 0 0 0,0-1 0 0 0,0 1 0 0 0,0-1 0 0 0,0 1 1 0 0,1-1-1 0 0,-1 1 0 0 0,0-1 0 0 0,-1 1-15 0 0,-1 23 596 0 0,1-17-529 0 0,-4 60 326 0 0,3-38-97 0 0,-3 15-296 0 0,1-2 769 0 0,0 32-769 0 0,3-53 15 0 0,1 13 197 0 0,1 0 0 0 0,2 4-212 0 0,-4 19 424 0 0,1-49-395 0 0,0 1 1 0 0,0 0-1 0 0,0-1 0 0 0,-1 1 1 0 0,0-1-1 0 0,-2 5-29 0 0,-2 18 127 0 0,2-5 282 0 0,-6 24-409 0 0,9-48 96 0 0,0 0-77 0 0,-1-1 0 0 0,1 1 0 0 0,0-1 0 0 0,0 1 0 0 0,0-1 0 0 0,-1 1 0 0 0,1-1 0 0 0,-1 1 0 0 0,1-1 0 0 0,-1 0 0 0 0,0 2-19 0 0,-10 28 207 0 0,8-23-162 0 0,-2 23 67 0 0,5-29-45 0 0,0-2-3 0 0,0 0 5 0 0,0 0 17 0 0,0 0-10 0 0,0 0 22 0 0,0 0 13 0 0,0 0 1 0 0,0 0-3 0 0,0 0-11 0 0,0 0-9 0 0,0 0-1 0 0,-1-2-15 0 0,-4-13-57 0 0,4 8-18 0 0,0-9 3 0 0,1-67-3320 0 0,0 38-1395 0 0,3 14-2077 0 0,-3 17 1055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6:31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17503 0 0,'0'0'399'0'0,"2"3"60"0"0,-1-2-401 0 0,0 0 0 0 0,0 1-1 0 0,0-1 1 0 0,-1 1 0 0 0,1-1 0 0 0,0 1 0 0 0,-1-1 0 0 0,1 1 0 0 0,-1-1 0 0 0,1 1 0 0 0,-1-1 0 0 0,0 1 0 0 0,1 0 0 0 0,-1-1 0 0 0,0 1-58 0 0,-3 31 193 0 0,-1-8 499 0 0,1 1 0 0 0,1-1 0 0 0,2 1 0 0 0,0-1 0 0 0,2 1 0 0 0,1-1 0 0 0,1 1 0 0 0,2 4-692 0 0,-1-5 144 0 0,0 0 0 0 0,-2 1 0 0 0,0 25-144 0 0,-3-35 29 0 0,-1 0 1 0 0,0 0-1 0 0,-2 1 0 0 0,1-1 1 0 0,-2-1-1 0 0,-4 14-29 0 0,2-14-73 0 0,1 0 1 0 0,-2-1-1 0 0,0 0 0 0 0,-4 5 73 0 0,8-14-65 0 0,0-1 1 0 0,0 1-1 0 0,-1-1 0 0 0,0 0 0 0 0,1 0 1 0 0,-5 2 64 0 0,6-4-41 0 0,0-1 0 0 0,0 1 0 0 0,-1-1 0 0 0,1 0 0 0 0,0 0 0 0 0,-1 0 0 0 0,1 0 0 0 0,-1 0 1 0 0,1 0-1 0 0,-1-1 0 0 0,1 1 0 0 0,-1-1 0 0 0,1 0 0 0 0,-1 0 41 0 0,0 0-211 0 0,1 0 1 0 0,-1 0-1 0 0,1 0 0 0 0,0-1 0 0 0,-1 0 1 0 0,1 1-1 0 0,0-1 0 0 0,0 0 0 0 0,0 0 1 0 0,-1 0-1 0 0,1 0 0 0 0,0 0 0 0 0,0-1 1 0 0,0 1 210 0 0,-14-14-1534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5:11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34 5983 0 0,'-8'0'464'0'0,"7"0"-86"0"0,-1 0 774 0 0,-1 2-479 0 0,0-1 0 0 0,-1 0 1 0 0,1 0-1 0 0,0-1 0 0 0,0 1 1 0 0,-3 0-674 0 0,5-1 272 0 0,0 0 0 0 0,0 0 0 0 0,-1 0-1 0 0,1 0 1 0 0,0 0 0 0 0,-1-1 0 0 0,1 1 0 0 0,0 0 0 0 0,0-1 0 0 0,0 1 0 0 0,-1 0 0 0 0,1-1 0 0 0,0 0 0 0 0,0 1-1 0 0,0-1 1 0 0,0 0 0 0 0,0 1 0 0 0,-1-2-272 0 0,1 1 379 0 0,1 1 45 0 0,0 0 21 0 0,0 0 3 0 0,0 0 0 0 0,0 0 2 0 0,0 0 4 0 0,0 0 2 0 0,0 0-25 0 0,0 0-107 0 0,0 0-48 0 0,0 0-11 0 0,0 0-15 0 0,0 0-63 0 0,0 0-25 0 0,0 0-9 0 0,0 0-9 0 0,0 0-33 0 0,49 3 610 0 0,-33-1-289 0 0,-1-1 0 0 0,16 0-432 0 0,-25-2 64 0 0,-1 1 56 0 0,1 0 0 0 0,0-1 0 0 0,-1 0 0 0 0,5-1-120 0 0,0-1 84 0 0,-5 1-18 0 0,0 1 0 0 0,-1-1 0 0 0,1 0 0 0 0,-1-1 0 0 0,1 1 0 0 0,0-2-66 0 0,-3 3-165 0 0,-2 1-62 0 0,1-1 0 0 0,-1 0 0 0 0,0 1 0 0 0,1-1-1 0 0,-1 0 1 0 0,1 1 0 0 0,-1-1 0 0 0,1 1 0 0 0,-1-1 0 0 0,1 1 0 0 0,-1-1 0 0 0,1 1 0 0 0,-1-1 0 0 0,1 1 0 0 0,0-1 0 0 0,-1 1 0 0 0,1 0 0 0 0,0-1 0 0 0,0 1 0 0 0,-1 0 0 0 0,1 0 0 0 0,0 0-1 0 0,0-1 1 0 0,-1 1 0 0 0,1 0 0 0 0,0 0 0 0 0,0 0 0 0 0,0 0 227 0 0,1 0-1446 0 0,10-3-5025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5:11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37 10135 0 0,'0'0'464'0'0,"0"0"-9"0"0,2-1-50 0 0,-1 1 33 0 0,1-2-1 0 0,-1 1 1 0 0,0 0-1 0 0,0 0 0 0 0,1 0 1 0 0,-1-1-1 0 0,0 1 1 0 0,0 0-1 0 0,0-1 0 0 0,0 1 1 0 0,-1-1-1 0 0,1 1 1 0 0,0-1-1 0 0,-1 1 0 0 0,1-1 1 0 0,0-1-438 0 0,-1 1 195 0 0,1 1-89 0 0,3-6-15 0 0,-3 6-15 0 0,-1 1 23 0 0,0 0 11 0 0,0 0 2 0 0,-1-1 38 0 0,0 1-84 0 0,0 1 1 0 0,0-1-1 0 0,0 0 1 0 0,0 0 0 0 0,0 0-1 0 0,0 1 1 0 0,0-1-1 0 0,0 1 1 0 0,0-1 0 0 0,0 0-1 0 0,0 1 1 0 0,0 0-1 0 0,0 0-66 0 0,0-1 104 0 0,-1 1-1 0 0,1 0 0 0 0,0 0 1 0 0,0-1-1 0 0,-1 1 0 0 0,1-1 1 0 0,-1 1-1 0 0,1-1 0 0 0,0 0 1 0 0,-1 1-1 0 0,1-1-103 0 0,-1 2 256 0 0,-1 4-132 0 0,-1 2 40 0 0,-1-1 1 0 0,2 1-1 0 0,-1 0 0 0 0,1 0 0 0 0,0 1 0 0 0,-1 5-164 0 0,-15 55 459 0 0,4-28 18 0 0,13-38-465 0 0,-1 17 216 0 0,3-18-142 0 0,1-3-12 0 0,0 0-60 0 0,1 0 0 0 0,-1-1-1 0 0,0 1 1 0 0,1-1-1 0 0,-1 1 1 0 0,0-1-1 0 0,0 1 1 0 0,1-2-14 0 0,1-3 33 0 0,1 0-1 0 0,0 0 1 0 0,1 1-1 0 0,2-3-32 0 0,-4 2 31 0 0,-2 4-29 0 0,0 1 1 0 0,0-1 0 0 0,0 1-1 0 0,0-1 1 0 0,0 1 0 0 0,0 0-1 0 0,0 0 1 0 0,0-1 0 0 0,1 1-1 0 0,-1 0 1 0 0,0 0 0 0 0,1 0-1 0 0,-1 1 1 0 0,1-1 0 0 0,0 0-3 0 0,9-5 53 0 0,0 3 0 0 0,1 5-42 0 0,-1 5-11 0 0,5 5 18 0 0,-10-8 4 0 0,0 0 0 0 0,-1 1 0 0 0,1 0 0 0 0,-1 0 0 0 0,4 5-22 0 0,15 14 212 0 0,-17-18-123 0 0,-1 0 0 0 0,0 1 0 0 0,0 0 0 0 0,-1 0-89 0 0,1 1 97 0 0,-1 1 1 0 0,-1 0-1 0 0,0 1 0 0 0,0-1 1 0 0,0 1-1 0 0,-1 0 0 0 0,-1 0 1 0 0,0 0-1 0 0,0 0 0 0 0,-1 0 1 0 0,0 2-98 0 0,-2 28 310 0 0,1-39-292 0 0,0 5 8 0 0,0-1 1 0 0,0 0-1 0 0,0 0 0 0 0,-1 0 1 0 0,0 0-1 0 0,0 1 1 0 0,0-1-1 0 0,0 0 0 0 0,-1-1 1 0 0,0 1-1 0 0,0 0 1 0 0,0 0-1 0 0,-1-1 0 0 0,0 1 1 0 0,0 0-27 0 0,1-2 25 0 0,-1 0-1 0 0,1 0 1 0 0,0-1 0 0 0,-1 1 0 0 0,1-1 0 0 0,-1 1 0 0 0,0-1-1 0 0,0 0 1 0 0,0 0 0 0 0,0 0 0 0 0,-3 1-25 0 0,-6 2 71 0 0,0 0 0 0 0,-10 2-71 0 0,-9 3 58 0 0,-21 3 82 0 0,47-11-83 0 0,1-2-51 0 0,-14-3 62 0 0,11 3-54 0 0,4 0-14 0 0,1 0 0 0 0,0 0 0 0 0,0-1 0 0 0,0 1 0 0 0,0 0 0 0 0,0-1 0 0 0,0 0-1 0 0,0 1 1 0 0,0-1 0 0 0,0 0 0 0 0,-2-1 0 0 0,-5-2 0 0 0,2 0 15 0 0,5 2 54 0 0,-3-6 4 0 0,2 0 18 0 0,-3-4 58 0 0,2 5-138 0 0,-2 2-24 0 0,5 4-54 0 0,1 1-24 0 0,0 0-39 0 0,0 0 0 0 0,0 0 9 0 0,0 0-16 0 0,0 0-75 0 0,1 1 144 0 0,-1-1 0 0 0,1 1 0 0 0,0-1 0 0 0,-1 0 0 0 0,1 1 0 0 0,0-1 1 0 0,-1 0-1 0 0,1 0 0 0 0,0 0 0 0 0,-1 1 0 0 0,1-1 0 0 0,0 0 0 0 0,0 0 0 0 0,-1 0 0 0 0,1 0 1 0 0,0 0-1 0 0,0 0 0 0 0,-1-1 0 0 0,1 1 68 0 0,10-1-609 0 0,-8 1 233 0 0,1-1 0 0 0,-1 0-1 0 0,1 0 1 0 0,-1-1 0 0 0,0 1-1 0 0,0-1 1 0 0,1 0 376 0 0,4-1-1707 0 0,-5 0-3617 0 0,1-6-1459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5:12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10 101 455 0 0,'0'0'191'0'0,"0"0"-6"0"0,0 0-1 0 0,0 0 147 0 0,0 0 617 0 0,0 0 275 0 0,0 0 51 0 0,-2 0 54 0 0,-4-1 7954 0 0,5 2-3911 0 0,7 2-2638 0 0,9 1-4685 0 0,-6-3 3445 0 0,6-1-901 0 0,-1-1 0 0 0,13-1-592 0 0,8-1 433 0 0,-5 0 29 0 0,0-1-1 0 0,1-2-461 0 0,-7 1 324 0 0,2 2 1 0 0,-1 0-1 0 0,2 1-324 0 0,-23 2 96 0 0,7-1-1 0 0,0-1-7 0 0,-9 2-8 0 0,-2 0-3 0 0,0 0 11 0 0,0 0-12 0 0,0 0-4 0 0,0 0 4 0 0,0 0 17 0 0,0-2-66 0 0,-1 1-1 0 0,1-1 0 0 0,0 0 1 0 0,-1 0-1 0 0,1 0 1 0 0,-1 1-1 0 0,0-1 0 0 0,0 0 1 0 0,1 1-1 0 0,-1-1 0 0 0,0 1 1 0 0,-1-1-1 0 0,1 1 0 0 0,0-1 1 0 0,-1 0-27 0 0,-23-20-2444 0 0,13 12-3099 0 0,-4-4-2971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4:30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84 1375 0 0,'0'0'267'0'0,"0"0"581"0"0,0 0 252 0 0,0 0 55 0 0,0 0-125 0 0,0 0-568 0 0,0 0-249 0 0,1-1-48 0 0,0 0-126 0 0,0 0 0 0 0,0 0 0 0 0,0 0 0 0 0,0-1-1 0 0,-1 1 1 0 0,1 0 0 0 0,0 0 0 0 0,-1-1 0 0 0,1 1-1 0 0,-1-2-38 0 0,1 2 244 0 0,-1 1 4 0 0,0 0 34 0 0,0 0 138 0 0,0 0 57 0 0,0 0 16 0 0,0 0 6 0 0,0 0 10 0 0,-1-2 3 0 0,-18-33 5008 0 0,18 34-5228 0 0,1 1 16 0 0,-1-3 317 0 0,1 0 0 0 0,-1 0 0 0 0,0 1-1 0 0,-1-1 1 0 0,1 1 0 0 0,0-1 0 0 0,-1 1 0 0 0,1 0-1 0 0,-1-1 1 0 0,0 1-625 0 0,-3 2 268 0 0,3 7 170 0 0,1 1-290 0 0,1-1-1 0 0,1 0 1 0 0,-1 0-1 0 0,2 5-147 0 0,0 3 3 0 0,11 48 70 0 0,-7-29 94 0 0,-1 1-1 0 0,-1 0 1 0 0,-2 0-1 0 0,-2 2-166 0 0,-8 142 691 0 0,8-177-687 0 0,-4 134 557 0 0,11 84-561 0 0,-1 5 426 0 0,-8-98-355 0 0,0-24 74 0 0,6 46-145 0 0,2-4 0 0 0,9 114 0 0 0,-12-218 0 0 0,8 73 0 0 0,32 230 64 0 0,-16-138 88 0 0,-15-110-136 0 0,6 30 48 0 0,-12-88-4 0 0,1 27-60 0 0,0 6 4 0 0,-3-17 10 0 0,-4-35 11 0 0,2 0 0 0 0,2 10-25 0 0,-1-5 17 0 0,-1 0-1 0 0,-1 0 0 0 0,-1 6-16 0 0,0-4 8 0 0,2-1-1 0 0,2 21-7 0 0,10 34 0 0 0,-4 0 0 0 0,-2 13 0 0 0,-7-41 32 0 0,3 0 0 0 0,5 20-32 0 0,25 147 0 0 0,-15-90 0 0 0,-18-120 0 0 0,57 324 0 0 0,-50-283 0 0 0,-2 0 0 0 0,-2 6 0 0 0,2 17 0 0 0,-1-41 0 0 0,4 16 0 0 0,1 0 0 0 0,9 46-30 0 0,3 14-23 0 0,22 215-62 0 0,-37-266 113 0 0,18 151 2 0 0,-1 87 0 0 0,-17-179 0 0 0,0-50 0 0 0,4 8 0 0 0,-1-7 0 0 0,-2 5 0 0 0,-5-35 0 0 0,0-12 0 0 0,-2 0 0 0 0,-1 21 0 0 0,-10 61 71 0 0,-3 82-174 0 0,13-181 99 0 0,-1 48-75 0 0,-2 0 1 0 0,-2-1-1 0 0,-4 3 79 0 0,9-53 9 0 0,-2 0 13 0 0,-8 20 0 0 0,2-8 48 0 0,6-15-152 0 0,2-2-70 0 0,0 0-8 0 0,0 0 7 0 0,0 0-22 0 0,0 0-94 0 0,0 0-40 0 0,0 0-10 0 0,0-2-197 0 0,-3-6-823 0 0,0-6-350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4:32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11687 0 0,'0'0'532'0'0,"0"0"-4"0"0,0 0-285 0 0,0 0 45 0 0,0 0 57 0 0,0 0 9 0 0,0 0-29 0 0,0 0-140 0 0,2-1-66 0 0,5 0 103 0 0,1-2 1 0 0,0 1-1 0 0,-1-1 1 0 0,0 0-1 0 0,0-1 0 0 0,0 0 1 0 0,1-1-223 0 0,11-5 1062 0 0,-18 10-1027 0 0,-1 0 1 0 0,1 0 0 0 0,-1-1 0 0 0,1 1 0 0 0,0 0 0 0 0,-1 0 0 0 0,1 0 0 0 0,-1 0 0 0 0,1 0-1 0 0,0 0 1 0 0,-1 0 0 0 0,1 0 0 0 0,-1 0 0 0 0,1 0 0 0 0,-1 1 0 0 0,1-1 0 0 0,0 0 0 0 0,-1 0-1 0 0,1 0 1 0 0,-1 1-36 0 0,3 0 137 0 0,37-3 1479 0 0,-15 2-1049 0 0,-19-1-420 0 0,0 1 1 0 0,0 0-1 0 0,0 0 1 0 0,0 0-1 0 0,3 2-147 0 0,43 3 791 0 0,-12-2-203 0 0,26 0 49 0 0,-16-1-213 0 0,-49-1-417 0 0,32 1 682 0 0,29-1-689 0 0,-23 0 158 0 0,9 0-27 0 0,-41-2-87 0 0,-1 1 0 0 0,0 1 0 0 0,1-1 0 0 0,-1 1-1 0 0,0 0 1 0 0,4 1-44 0 0,4-1 73 0 0,-12-1-72 0 0,0-1 0 0 0,0 1 0 0 0,0 0 0 0 0,0 0-1 0 0,0 0 1 0 0,-1 0 0 0 0,1 0 0 0 0,0 0-1 0 0,0 0 1 0 0,0 1 0 0 0,0-1 0 0 0,0 1 0 0 0,0-1-1 0 0,-1 1 1 0 0,1 0 0 0 0,0 0 0 0 0,-1-1-1 0 0,1 1 1 0 0,0 1-1 0 0,7 3 11 0 0,27 4 183 0 0,0-2 1 0 0,1-1 0 0 0,21 1-195 0 0,43 6 194 0 0,-84-11-133 0 0,1-1-1 0 0,-1 0 0 0 0,3-1-60 0 0,14 0 70 0 0,-10 0 45 0 0,0-1-1 0 0,21-4-114 0 0,-18 2 118 0 0,22 0-118 0 0,35-2 170 0 0,-46-1-156 0 0,-29 4-15 0 0,0 0 0 0 0,-1 1 1 0 0,1 0-1 0 0,1 0 1 0 0,4 1 0 0 0,0-1 0 0 0,0 0 0 0 0,0-1 0 0 0,6-1 0 0 0,85-12 0 0 0,-49 8 25 0 0,-40 5-8 0 0,0 0-1 0 0,0 0 1 0 0,3-2-17 0 0,67-16 233 0 0,-40 11-96 0 0,13-2 84 0 0,35 0-221 0 0,-75 9 6 0 0,44 4-6 0 0,-36-2 12 0 0,-21 1-3 0 0,0-1-1 0 0,1 0 0 0 0,-1 0 0 0 0,0 0 0 0 0,5-2-8 0 0,32-6 112 0 0,0 2 0 0 0,0 2-1 0 0,4 1-111 0 0,-4-2 85 0 0,-32 3-76 0 0,-1 1 1 0 0,0 0 0 0 0,1 0 0 0 0,6 1-10 0 0,88 7 64 0 0,-75-8-41 0 0,-24 0-16 0 0,-1 0 0 0 0,1 1 0 0 0,-1 0-1 0 0,1 0 1 0 0,-1 1 0 0 0,5 0-7 0 0,16 3 73 0 0,-21-3-46 0 0,-4 0-18 0 0,1-1 1 0 0,0 1-1 0 0,-1-1 0 0 0,1 1 1 0 0,-1-1-1 0 0,1 0 0 0 0,0 0 1 0 0,-1 0-1 0 0,1 0 0 0 0,0 0 1 0 0,-1 0-1 0 0,1 0 0 0 0,0-1-9 0 0,5 1 53 0 0,-3 0-62 0 0,40-5 349 0 0,-32 3-273 0 0,-7 2-14 0 0,6-1-42 0 0,2 1-11 0 0,0 0 0 0 0,0 0 0 0 0,-11 0-17 0 0,1-1 1 0 0,-1 1-1 0 0,0 0 1 0 0,0 0-1 0 0,1 0 0 0 0,-1 0 1 0 0,0 1-1 0 0,0-1 0 0 0,0 1 1 0 0,1-1-1 0 0,-1 1 0 0 0,0 0 1 0 0,1 0 16 0 0,1 2-71 0 0,-2-3-50 0 0,-2 0-30 0 0,0 0-129 0 0,0 0-58 0 0,0 0-13 0 0,-2 4-423 0 0,2-3 702 0 0,0-1 1 0 0,0 0-1 0 0,0 1 1 0 0,0-1-1 0 0,0 1 0 0 0,0-1 1 0 0,-1 0-1 0 0,1 1 1 0 0,0-1-1 0 0,0 1 1 0 0,0-1-1 0 0,0 0 1 0 0,-1 1-1 0 0,1-1 1 0 0,0 0-1 0 0,0 1 0 0 0,-1-1 1 0 0,1 0-1 0 0,0 0 1 0 0,-1 1-1 0 0,1-1 1 0 0,0 0-1 0 0,-1 1 72 0 0,-3 0-474 0 0,1 1 0 0 0,-1 0 0 0 0,0-1 0 0 0,0 0 0 0 0,0 0 0 0 0,0 0 0 0 0,-1 0 0 0 0,-2 0 474 0 0,-9-2-1596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4:33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6447 0 0,'0'0'298'0'0,"0"0"-10"0"0,0 0 130 0 0,0 0 1246 0 0,0 0 562 0 0,0 0 115 0 0,0 0-253 0 0,0 0-1160 0 0,-2-1-503 0 0,1 1-382 0 0,0 0-1 0 0,1 0 0 0 0,-1 0 0 0 0,0 0 1 0 0,0 0-1 0 0,1 0 0 0 0,-1 0 1 0 0,0 0-1 0 0,0 1 0 0 0,1-1 1 0 0,-1 0-1 0 0,0 0 0 0 0,1 1 0 0 0,-1-1 1 0 0,0 0-1 0 0,1 1 0 0 0,-1-1 1 0 0,0 1-1 0 0,1-1 0 0 0,-1 1 1 0 0,1-1-1 0 0,-1 1-42 0 0,0 0 137 0 0,1-1 5 0 0,-2 2 22 0 0,-6 8 130 0 0,1 1-1 0 0,0 0 1 0 0,1 0 0 0 0,0 1 0 0 0,0 0 0 0 0,1 0 0 0 0,1 0 0 0 0,0 1 0 0 0,1 0 0 0 0,0 0 0 0 0,1-1 0 0 0,-1 13-294 0 0,1 21 714 0 0,2 0 0 0 0,2 0 1 0 0,2 4-715 0 0,1 9 232 0 0,0-10 81 0 0,-2-22 118 0 0,0 20-431 0 0,-2-22 196 0 0,1-1 1 0 0,5 20-197 0 0,-3-21 195 0 0,-1 1 1 0 0,0 18-196 0 0,-3-37 40 0 0,-1 0-1 0 0,0 0 1 0 0,-1-1 0 0 0,1 1-1 0 0,-1 0 1 0 0,0-1 0 0 0,0 1-1 0 0,-1 0-39 0 0,-1 5 19 0 0,3-9 56 0 0,0 1-49 0 0,1 0 1 0 0,-1-1 0 0 0,0 1-1 0 0,0 0 1 0 0,0-1-1 0 0,0 1 1 0 0,-1-1-1 0 0,1 0 1 0 0,0 1 0 0 0,-1-1-27 0 0,0 2 19 0 0,-5 6 52 0 0,1-4-6 0 0,3-2-12 0 0,-3 1-31 0 0,3-2 20 0 0,-4 5-31 0 0,-1-2-32 0 0,6-4-81 0 0,2-1 2 0 0,-3-13-344 0 0,3 11 379 0 0,-1-1-1 0 0,1 1 0 0 0,-1 0 1 0 0,1-1-1 0 0,0 1 0 0 0,-1-1 1 0 0,1 1-1 0 0,1-1 66 0 0,6-31-1997 0 0,-2 12 130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4:33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53 416 12263 0 0,'0'0'563'0'0,"-2"-1"-14"0"0,0 0-521 0 0,0 0 0 0 0,0 0 0 0 0,1 0-1 0 0,-1-1 1 0 0,0 1 0 0 0,1-1 0 0 0,-1 1-1 0 0,1-1 1 0 0,-1 0 0 0 0,1 0 0 0 0,0 1 0 0 0,0-1-1 0 0,-1-2-27 0 0,-13-30 776 0 0,5 11-694 0 0,9 19-123 0 0,1 0-1 0 0,-1 0 1 0 0,0-1 0 0 0,1 1-1 0 0,0 0 1 0 0,0 0 0 0 0,0-1-1 0 0,1 1 1 0 0,-1 0 0 0 0,1 0-1 0 0,0 0 1 0 0,1-2 41 0 0,1-5 518 0 0,1 1 1 0 0,1-1-1 0 0,0 1 1 0 0,0 0-1 0 0,6-7-518 0 0,-7 12 381 0 0,0-1 0 0 0,1 0 0 0 0,0 1 0 0 0,0 0 0 0 0,0 0 0 0 0,0 1 0 0 0,1-1 0 0 0,0 1 0 0 0,5-2-381 0 0,15-10 942 0 0,-14 9-547 0 0,1 0 0 0 0,0 1 0 0 0,1 0-395 0 0,-1 0 199 0 0,0 0 0 0 0,-1-1 0 0 0,1-1-199 0 0,21-11 315 0 0,9-7 37 0 0,-33 19-251 0 0,1 0-1 0 0,0 1 1 0 0,0 0-1 0 0,5-1-100 0 0,-11 5 38 0 0,0 0 0 0 0,0 0 0 0 0,0 1 0 0 0,1-1 0 0 0,-1 1 0 0 0,0 0 0 0 0,1 1 0 0 0,-1 0 0 0 0,1 0 0 0 0,-1 0 0 0 0,1 0-1 0 0,-1 1 1 0 0,1 0 0 0 0,-1 0 0 0 0,0 0 0 0 0,4 2-38 0 0,-7-3 0 0 0,-1 1 0 0 0,1-1 0 0 0,-1 1 0 0 0,1-1 0 0 0,-1 1 0 0 0,0 0 0 0 0,1 0 0 0 0,-1 0 0 0 0,0 0 0 0 0,1 0 0 0 0,-1 0 0 0 0,0 0 0 0 0,0 0 0 0 0,1 1 0 0 0,1 1 0 0 0,7 5-12 0 0,0 1 1 0 0,-1 0-1 0 0,0 0 0 0 0,-1 1 1 0 0,8 10 11 0 0,5 6-14 0 0,-1 1 11 0 0,9 9 18 0 0,-5-8 45 0 0,-12-9-64 0 0,-12-14 7 0 0,0 0 18 0 0,1 0 28 0 0,0 1 0 0 0,0 0 0 0 0,-1-1-1 0 0,0 1 1 0 0,-1 0 0 0 0,1-1 0 0 0,-1 1 0 0 0,0 1-49 0 0,0-5 23 0 0,0 0 0 0 0,0 0 1 0 0,0 0-1 0 0,0 0 0 0 0,-1 0 0 0 0,1 0 1 0 0,-1 0-1 0 0,1-1 0 0 0,-1 1 0 0 0,0-1 1 0 0,1 1-1 0 0,-3 0-23 0 0,-1 3 54 0 0,-4 2 8 0 0,0 1 0 0 0,-1-1-1 0 0,-1-1 1 0 0,1 0 0 0 0,-1 0 0 0 0,0-1-1 0 0,0-1 1 0 0,-7 3-62 0 0,-19 4-210 0 0,-1-2-1 0 0,0-1 211 0 0,27-6-189 0 0,-1 0-1 0 0,0-1 0 0 0,1 0 0 0 0,-1-1 0 0 0,0 0 0 0 0,0-1 1 0 0,1 0-1 0 0,-12-3 190 0 0,21 3-162 0 0,0 1 1 0 0,0-1-1 0 0,1 1 1 0 0,-1-1 0 0 0,0 0-1 0 0,1 0 1 0 0,-1 0-1 0 0,1 0 1 0 0,-1 0-1 0 0,1 0 1 0 0,-1 0-1 0 0,1 0 1 0 0,0-1-1 0 0,-1 1 1 0 0,1-1 0 0 0,0 1-1 0 0,0-1 1 0 0,0 1-1 0 0,0-1 1 0 0,0 1-1 0 0,1-1 1 0 0,-2-1 161 0 0,2-8-2003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4:34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1 12527 0 0,'-2'0'572'0'0,"-31"7"342"0"0,28-6-50 0 0,-1 0 0 0 0,0-1 0 0 0,0 0 0 0 0,0 0 1 0 0,-1-1-865 0 0,4 1 104 0 0,0-1 0 0 0,0 1 0 0 0,0 0 0 0 0,0 0 0 0 0,0 0 0 0 0,0 0 0 0 0,0 0 0 0 0,0 1 0 0 0,0 0 0 0 0,0-1 1 0 0,0 1-1 0 0,0 0 0 0 0,1 0 0 0 0,-1 1 0 0 0,0-1 0 0 0,1 0 0 0 0,-1 1 0 0 0,1 0 0 0 0,-1 0-104 0 0,-18 15 534 0 0,16-14-382 0 0,-1 2 1 0 0,1-1-1 0 0,0 1 1 0 0,1 0-1 0 0,-5 5-152 0 0,-5 9 269 0 0,0 0 0 0 0,2 2 0 0 0,0 0 0 0 0,1 0 0 0 0,-4 14-269 0 0,-11 37 640 0 0,3 1-1 0 0,-1 22-639 0 0,13-46 191 0 0,-16 83 177 0 0,23-104-240 0 0,1 1 1 0 0,1 0-1 0 0,3 19-128 0 0,-1-31 73 0 0,1 0 1 0 0,1 0-1 0 0,1 0 0 0 0,1 0 1 0 0,0-1-1 0 0,2 6-73 0 0,-4-18 14 0 0,4 13 117 0 0,1 0-1 0 0,0 0 1 0 0,2-1-1 0 0,8 13-130 0 0,-6-13 166 0 0,-1-1 0 0 0,0 2 0 0 0,-1 0 0 0 0,7 17-166 0 0,6 15 237 0 0,-22-47-170 0 0,0-2 12 0 0,0 0-7 0 0,0 0-7 0 0,0 0-30 0 0,0 0-114 0 0,0 0-12 0 0,-1-2-98 0 0,-1 0-185 0 0,-3-6-29 0 0,1-2-2688 0 0,-1-3-5349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4:38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43 275 3679 0 0,'0'0'284'0'0,"0"0"26"0"0,0 0 799 0 0,0 0 366 0 0,0 0 77 0 0,0 0-140 0 0,0 0-650 0 0,0 0-287 0 0,0 0-54 0 0,0 0-58 0 0,-2 0-230 0 0,-7-2-101 0 0,5 0 48 0 0,-2-1 18 0 0,4 2-1 0 0,2 1-21 0 0,0 0-11 0 0,0 0 38 0 0,0 0 162 0 0,0 0 73 0 0,0 0 12 0 0,-4-2 145 0 0,4 2-428 0 0,0 0-1 0 0,-1 0 1 0 0,1 0-1 0 0,0 0 1 0 0,-1 0-1 0 0,1 0 1 0 0,-1 0-1 0 0,1 0 1 0 0,0 0-1 0 0,-1-1 1 0 0,1 1-1 0 0,0 0 1 0 0,-1 0-1 0 0,1 0 1 0 0,0-1-1 0 0,-1 1 1 0 0,1 0-1 0 0,0 0 1 0 0,0-1-1 0 0,-1 1 0 0 0,1 0 1 0 0,0-1-1 0 0,0 1 1 0 0,-1 0-67 0 0,0-5 362 0 0,-1 1-1 0 0,1 0 1 0 0,0 0 0 0 0,0-1-1 0 0,1 1 1 0 0,-1 0 0 0 0,1-3-362 0 0,0-18 935 0 0,2-14 99 0 0,-2 21-482 0 0,0 16-417 0 0,0 2-7 0 0,0 0-7 0 0,0 0-1 0 0,0-2-4 0 0,0-6 269 0 0,4 10-156 0 0,4 12-127 0 0,-4-5-84 0 0,0 1 0 0 0,-1-1-1 0 0,2 11-17 0 0,-3-10 18 0 0,1 1 0 0 0,1-1 0 0 0,-1 0 0 0 0,2 0-18 0 0,13 25 90 0 0,-7-15 83 0 0,-1 0 0 0 0,-1 1 0 0 0,0 1 0 0 0,2 13-173 0 0,-9-25 29 0 0,11 28 48 0 0,7 3-66 0 0,-5-2 53 0 0,-12-29-53 0 0,-3-6-5 0 0,1 0 0 0 0,0 0 0 0 0,0-1 0 0 0,1 1 0 0 0,-1-1 0 0 0,1 1 0 0 0,1 2-6 0 0,3 8 13 0 0,-4-6-14 0 0,2-1 1 0 0,-1 0 0 0 0,1 0-1 0 0,3 4 1 0 0,0-1 0 0 0,-2-1 11 0 0,-4-7 43 0 0,7 11 406 0 0,-5-6-438 0 0,-2-5 31 0 0,-1-2 12 0 0,0 0 6 0 0,0 0 0 0 0,0 0-6 0 0,0 0-1 0 0,3 4 3 0 0,-1-4-67 0 0,0 1 0 0 0,-1-1-1 0 0,1 0 1 0 0,-1 1 0 0 0,1 0 0 0 0,0-1-1 0 0,-1 1 1 0 0,1 0 0 0 0,-1 0 0 0 0,0 0-1 0 0,1 0 1 0 0,-1 0 0 0 0,3 0-2 0 0,-1 2 5 0 0,6 12-68 0 0,-2-3 65 0 0,1-7 12 0 0,-4-5 52 0 0,7-1 28 0 0,-9 1 4 0 0,9-8 13 0 0,-8 3-68 0 0,0 0-1 0 0,0 0 0 0 0,0 0 0 0 0,-1-1 0 0 0,1 1 0 0 0,-1-1 1 0 0,0 1-1 0 0,-1-1 0 0 0,1 0 0 0 0,-1 1 0 0 0,0-1 0 0 0,-1 0 0 0 0,0-2-40 0 0,1-1 113 0 0,1 0-1 0 0,-1 1 0 0 0,1-1 0 0 0,1 0 0 0 0,2-5-112 0 0,1-1 72 0 0,-1 0 0 0 0,-1-1 0 0 0,0 1 0 0 0,-1-1 1 0 0,-1 1-1 0 0,0-1 0 0 0,-1 0 0 0 0,-1-7-72 0 0,0-6-2 0 0,-3 0-1 0 0,0 0 1 0 0,-1 0 0 0 0,-4-6 2 0 0,7 30 0 0 0,-1-4 0 0 0,0 0 0 0 0,0 0 0 0 0,1 0 0 0 0,0 0 0 0 0,0 0 0 0 0,1 0 0 0 0,1-5 0 0 0,1-24 0 0 0,-1 26 0 0 0,-1 0 0 0 0,4-12 0 0 0,-4 21-7 0 0,4-15-46 0 0,-1 0 0 0 0,-1 1 0 0 0,-1-1 0 0 0,0-9 53 0 0,-1 28-5 0 0,0 1-1 0 0,0-1 1 0 0,1 0-1 0 0,-1 1 1 0 0,0-1-1 0 0,1 1 1 0 0,-1-1-1 0 0,1 0 1 0 0,0 1-1 0 0,0-1 1 0 0,-1 0-1 0 0,1 0 1 0 0,0 1-1 0 0,0-1 1 0 0,0 0-1 0 0,0 0 6 0 0,2 3-42 0 0,0 5 18 0 0,-2-7-46 0 0,-1-2-35 0 0,1 1 0 0 0,-1-1 0 0 0,0 1 0 0 0,1-1 0 0 0,-1 0 0 0 0,0 1 0 0 0,1-1 0 0 0,-1 0 0 0 0,0 1 0 0 0,1-1 0 0 0,-1 0 0 0 0,1 0 0 0 0,-1 1 0 0 0,0-1 0 0 0,1 0 0 0 0,-1 0 0 0 0,1 0-1 0 0,-1 0 1 0 0,1 0 0 0 0,-1 1 0 0 0,1-1 0 0 0,-1 0 0 0 0,1 0 0 0 0,-1 0 0 0 0,0 0 0 0 0,1 0 0 0 0,-1 0 0 0 0,1-1 0 0 0,0 1 105 0 0,11 0-5775 0 0,0-2-1465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4:39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86 3679 0 0,'0'0'167'0'0,"-1"-1"238"0"0,-4-12 2148 0 0,2 6-1444 0 0,-1 0-1 0 0,1 0 1 0 0,-1 0 0 0 0,-1 0-1109 0 0,-2-3 16 0 0,1 1 26 0 0,4 7 163 0 0,2 2-47 0 0,0-1 0 0 0,0 0 0 0 0,-1 1 0 0 0,1-1 0 0 0,0 0 0 0 0,-1 1 0 0 0,1-1 0 0 0,0 1 1 0 0,-1-1-1 0 0,1 1 0 0 0,-1-1 0 0 0,1 1 0 0 0,-1-1 0 0 0,1 1 0 0 0,-1-1 0 0 0,1 1 0 0 0,-1-1 0 0 0,0 1 0 0 0,1 0 0 0 0,-1-1 0 0 0,1 1 0 0 0,-2 0-158 0 0,-11-5 3932 0 0,12 5-3653 0 0,1 0-107 0 0,0 0-48 0 0,0 0-11 0 0,0 0-9 0 0,-3 24-32 0 0,3 6 411 0 0,2 22-483 0 0,0 10 543 0 0,4 40 419 0 0,-2-58-54 0 0,-2 34-908 0 0,-2-41 398 0 0,2-1-1 0 0,2 3-397 0 0,0-5 615 0 0,-2 0-1 0 0,-2 18-614 0 0,-3-20 249 0 0,-2 0 0 0 0,-2-1 0 0 0,-1 0 0 0 0,-1 0 0 0 0,-6 13-249 0 0,11-34 11 0 0,-1 8-486 0 0,5-14-700 0 0,9-16-1785 0 0,-5 5 1826 0 0,6-4-651 0 0,-1-2-230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4:11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48 13823 0 0,'0'0'315'0'0,"0"0"45"0"0,6-7 353 0 0,-5 6-647 0 0,0 0-1 0 0,0 0 1 0 0,0 0-1 0 0,0 0 1 0 0,0 0-1 0 0,-1 0 1 0 0,1-1-1 0 0,0 1 1 0 0,-1 0-1 0 0,1-1 1 0 0,-1 1-1 0 0,1 0 1 0 0,-1-1-1 0 0,0 1 1 0 0,1-1-66 0 0,-1 1 186 0 0,-1 0 1 0 0,1 0-1 0 0,0 0 0 0 0,-1 0 0 0 0,1 0 1 0 0,-1 0-1 0 0,1 0 0 0 0,-1 1 1 0 0,0-1-1 0 0,1 0 0 0 0,-1 0 1 0 0,0 0-1 0 0,1 1 0 0 0,-1-1 1 0 0,0 0-1 0 0,0 1 0 0 0,0-1 1 0 0,0 1-1 0 0,0-1 0 0 0,1 1 0 0 0,-2-1-186 0 0,-1 0 183 0 0,1 0 0 0 0,-1 1 0 0 0,1-1 0 0 0,-1 1 0 0 0,1 0 0 0 0,-1 0-1 0 0,1 0 1 0 0,-1 0 0 0 0,-1 0-183 0 0,-6 2 399 0 0,-1 0 0 0 0,0 1-1 0 0,1 0 1 0 0,-2 0-399 0 0,-7 4 38 0 0,1 1-1 0 0,0 0 0 0 0,0 1 1 0 0,0 1-1 0 0,-6 6-37 0 0,15-10-1 0 0,0 1-1 0 0,0 0 1 0 0,0 1-1 0 0,1 0 1 0 0,0 0-1 0 0,1 1 1 0 0,0 0-1 0 0,0 0 1 0 0,1 1-1 0 0,-1 2 2 0 0,6-10 0 0 0,0 0 0 0 0,0-1 0 0 0,0 1 0 0 0,0 0 0 0 0,1 0 0 0 0,-1-1 0 0 0,1 1 0 0 0,0 0 0 0 0,-1 0 0 0 0,1 0 0 0 0,0 0 0 0 0,0 0 0 0 0,0-1 0 0 0,0 1 0 0 0,0 0 0 0 0,1 0 0 0 0,-1 0 0 0 0,0 0 0 0 0,1-1 0 0 0,0 1 0 0 0,-1 0 0 0 0,1 0 0 0 0,0-1 0 0 0,0 1 0 0 0,0 0 0 0 0,0-1 0 0 0,0 1 0 0 0,0-1 0 0 0,0 0 0 0 0,1 1 0 0 0,-1-1 0 0 0,0 0 0 0 0,1 1 0 0 0,-1-1 0 0 0,1 0 0 0 0,0 0 0 0 0,5 3 0 0 0,0 0 0 0 0,1-1 0 0 0,-1 0 0 0 0,1 0 0 0 0,-1-1 0 0 0,1 0 0 0 0,7 1 0 0 0,117 26 0 0 0,-126-28 49 0 0,0 1-1 0 0,-1 0 0 0 0,1 0 1 0 0,-1 1-1 0 0,1-1 0 0 0,-1 1 1 0 0,0 0-1 0 0,0 1 1 0 0,0-1-1 0 0,0 1 0 0 0,-1 0 1 0 0,0 0-1 0 0,0 1 0 0 0,0-1 1 0 0,0 1-1 0 0,0 0 1 0 0,-1 0-1 0 0,0 0 0 0 0,0 0 1 0 0,0 1-1 0 0,-1-1 0 0 0,0 1 1 0 0,0 0-1 0 0,0 0 1 0 0,-1-1-1 0 0,0 1 0 0 0,0 0 1 0 0,0 0-1 0 0,-1 0 1 0 0,0 0-1 0 0,0 0 0 0 0,-1 0 1 0 0,1 0-1 0 0,-1 0 0 0 0,-1 0 1 0 0,1 0-1 0 0,-1 0 1 0 0,0-1-1 0 0,0 1 0 0 0,0-1 1 0 0,-1 1-1 0 0,0 0-48 0 0,0-2 2 0 0,-1 0 1 0 0,1 0-1 0 0,-1 0 0 0 0,1 0 0 0 0,-1-1 0 0 0,0 0 1 0 0,0 1-1 0 0,-1-1 0 0 0,-2 2-2 0 0,-5 1-1 0 0,-1 0-1 0 0,1 0 1 0 0,-3 0 1 0 0,-1 0-5 0 0,-1 0-1 0 0,0-2 1 0 0,0 0 0 0 0,0-1-1 0 0,-1 0 1 0 0,1-2 0 0 0,-1 0-1 0 0,1-1 1 0 0,-1 0 0 0 0,1-2-1 0 0,-1 0 1 0 0,-4-2 5 0 0,11-1-741 0 0,10 5 690 0 0,1-1 1 0 0,0 1-1 0 0,0 0 0 0 0,0 0 1 0 0,0 0-1 0 0,0-1 0 0 0,0 1 1 0 0,0 0-1 0 0,-1 0 0 0 0,1-1 1 0 0,0 1-1 0 0,0 0 0 0 0,0 0 0 0 0,0-1 1 0 0,0 1-1 0 0,0 0 0 0 0,0 0 1 0 0,0-1-1 0 0,0 1 0 0 0,0 0 1 0 0,1 0-1 0 0,-1 0 0 0 0,0-1 1 0 0,0 1-1 0 0,0 0 0 0 0,0 0 1 0 0,0-1-1 0 0,0 1 0 0 0,0 0 51 0 0,2-2-421 0 0,0 0-1 0 0,-1 1 1 0 0,1-1-1 0 0,0 1 1 0 0,0-1 0 0 0,0 1-1 0 0,0 0 1 0 0,0 0-1 0 0,0-1 422 0 0,12-5-7164 0 0</inkml:trace>
  <inkml:trace contextRef="#ctx0" brushRef="#br0" timeOffset="1">677 116 11975 0 0,'0'0'547'0'0,"0"0"-11"0"0,0 0-271 0 0,0 0 133 0 0,0 0 91 0 0,0 0 20 0 0,0 0 3 0 0,2 0 0 0 0,0-1-404 0 0,-1 1 1 0 0,1 0-1 0 0,0 0 0 0 0,-1 0 0 0 0,1 0 1 0 0,0 0-1 0 0,0 0 0 0 0,-1 1 0 0 0,1-1 1 0 0,0 0-1 0 0,0 1 0 0 0,-1 0 0 0 0,1-1 1 0 0,-1 1-1 0 0,1 0 0 0 0,0 0 0 0 0,-1-1 0 0 0,0 1 1 0 0,1 1-1 0 0,-1-1 0 0 0,0 0 0 0 0,1 0 1 0 0,-1 0-1 0 0,0 1 0 0 0,0-1 0 0 0,0 0 1 0 0,0 1-1 0 0,0-1 0 0 0,0 1 0 0 0,0 0 0 0 0,-1-1 1 0 0,1 1-1 0 0,-1-1 0 0 0,1 3-108 0 0,2 7 266 0 0,-1 1-1 0 0,-1 0 1 0 0,0 0-1 0 0,0 0 0 0 0,-2 0 1 0 0,1 0-1 0 0,-1 0 1 0 0,-3 9-266 0 0,3-5 340 0 0,-6 46 512 0 0,-2-1 0 0 0,-14 43-852 0 0,20-92 27 0 0,-21 73 948 0 0,3 0-1 0 0,2 18-974 0 0,14-70 0 0 0,-2 1 0 0 0,-1-1 0 0 0,-1-1 0 0 0,-14 32 0 0 0,18-54 0 0 0,0-1 0 0 0,0 1 0 0 0,-1-1 0 0 0,0 0 0 0 0,-1-1 0 0 0,0 1 0 0 0,0-1 0 0 0,-1-1 0 0 0,-1 1 0 0 0,6-5 0 0 0,-1-1 0 0 0,1 0 0 0 0,-1 0 0 0 0,0 0 0 0 0,1 0 0 0 0,-1-1 0 0 0,0 0 0 0 0,0 0 0 0 0,-1 0 0 0 0,1 0 0 0 0,0 0 0 0 0,-3-1 0 0 0,-11 1 0 0 0,1-1 0 0 0,-9-1 0 0 0,10 0 0 0 0,6 0 256 0 0,0 0 0 0 0,0 0 0 0 0,0-1 0 0 0,-1-1-256 0 0,8 2 79 0 0,-1 0 0 0 0,1 0-1 0 0,0 0 1 0 0,-1-1 0 0 0,1 1 0 0 0,0-1-1 0 0,0 0 1 0 0,0 0 0 0 0,1 0 0 0 0,-1 0 0 0 0,0 0-1 0 0,1 0 1 0 0,-1-1-79 0 0,-3-8 0 0 0,5 7-57 0 0,0 0-1 0 0,1-1 1 0 0,0 1-1 0 0,-1 0 1 0 0,1 0 0 0 0,1 0-1 0 0,-1-1 1 0 0,1 1-1 0 0,-1 0 1 0 0,1 0 0 0 0,0 0-1 0 0,1 0 1 0 0,-1 0-1 0 0,1 0 1 0 0,-1 0 0 0 0,1 0-1 0 0,2-2 58 0 0,3-6-250 0 0,1 1 0 0 0,0 0 0 0 0,1 0 0 0 0,8-8 250 0 0,44-36-30 0 0,-16 14-399 0 0,22-18-4028 0 0,-52 46 1197 0 0,19-16-4260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6:33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1 335 8287 0 0,'0'0'191'0'0,"0"0"26"0"0,0 0 9 0 0,0 0 42 0 0,0 0 158 0 0,0 0 72 0 0,0 0 12 0 0,0 0 2 0 0,1 0 0 0 0,4 0-284 0 0,2 0-44 0 0,0 0 1 0 0,0-1-1 0 0,0 0 1 0 0,0 0 0 0 0,0-1-1 0 0,0 0 1 0 0,0 0-1 0 0,1-1-184 0 0,47-11 1976 0 0,-47 11-1904 0 0,-7 2-49 0 0,-1 1 0 0 0,0 0 0 0 0,0 0 0 0 0,1-1 0 0 0,-1 1 0 0 0,0 0 0 0 0,1 0 0 0 0,-1 0 0 0 0,0 0 0 0 0,1 0 0 0 0,-1 0 0 0 0,0 0 0 0 0,1-1-1 0 0,-1 1 1 0 0,0 0 0 0 0,1 0 0 0 0,-1 0 0 0 0,0 0 0 0 0,1 0 0 0 0,-1 0 0 0 0,0 1 0 0 0,1-1 0 0 0,-1 0 0 0 0,0 0 0 0 0,1 0 0 0 0,-1 0 0 0 0,0 0 0 0 0,1 0 0 0 0,-1 1 0 0 0,0-1-1 0 0,1 0 1 0 0,-1 0 0 0 0,0 0 0 0 0,1 1-23 0 0,6 3 274 0 0,14-6 632 0 0,-8-1-890 0 0,56-13 1867 0 0,-64 15-1842 0 0,11-3 93 0 0,4-3-144 0 0,35-6 10 0 0,-50 11 107 0 0,1 0 0 0 0,-1 1-1 0 0,0 0 1 0 0,1 0-1 0 0,-1 0 1 0 0,1 0 0 0 0,-1 1-1 0 0,6 1-106 0 0,5-1 587 0 0,6-1-122 0 0,-4 0-429 0 0,1-1 0 0 0,0 0-1 0 0,0-1 1 0 0,-1-1-36 0 0,1 0 0 0 0,0 1 0 0 0,15 0 0 0 0,-17 1 0 0 0,1 0 0 0 0,-1-1 0 0 0,7-2 0 0 0,0-1 0 0 0,22-2 0 0 0,8-2 0 0 0,2-6 593 0 0,-27 8 862 0 0,28-5-1455 0 0,128-14 0 0 0,-151 24 0 0 0,13-2 0 0 0,-10 0 0 0 0,-1 1 0 0 0,19 1 0 0 0,-15 1 0 0 0,39-6 0 0 0,5-7 0 0 0,0 4 0 0 0,0 4 0 0 0,54 3 0 0 0,-45 4 0 0 0,1 1 0 0 0,7 4 0 0 0,36-2 0 0 0,-79-2 0 0 0,0-3 0 0 0,0-2 0 0 0,39-9 0 0 0,-78 10 0 0 0,24-3 0 0 0,6-1 0 0 0,9 2 0 0 0,65-7 0 0 0,-62 4 0 0 0,45 2 0 0 0,-96 7 0 0 0,-3 1-133 0 0,-5-2-563 0 0,-13-4-1239 0 0,5 1 678 0 0,-11-2-5906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4:40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69 181 1375 0 0,'0'0'464'0'0,"0"0"1411"0"0,0 0 616 0 0,0 0 123 0 0,0 0-262 0 0,0 0-1221 0 0,0 0-534 0 0,0 0-106 0 0,-1-2-32 0 0,-18-19 1051 0 0,18 20-1142 0 0,1 1 0 0 0,0 0 0 0 0,0 0 6 0 0,0 0 22 0 0,0 0 10 0 0,0 0 2 0 0,0 0-26 0 0,0 0-113 0 0,-2 3-49 0 0,0 1-162 0 0,0 0 0 0 0,0 0 0 0 0,1 0 0 0 0,-1 1 0 0 0,1-1 0 0 0,0 1 0 0 0,0-1 0 0 0,0 3-58 0 0,-4 42 161 0 0,6 65 738 0 0,2 12 225 0 0,1-82-765 0 0,-3-32-247 0 0,0-1 0 0 0,0 1 0 0 0,-1-1 1 0 0,-1 1-1 0 0,0 0-112 0 0,-5 40 857 0 0,6-49-717 0 0,0-3 92 0 0,0 0-57 0 0,0 0-42 0 0,0 0-5 0 0,0 0-11 0 0,-2-1-42 0 0,-3-5-22 0 0,4 3-43 0 0,0-2-7 0 0,2-15-5 0 0,-1 18 2 0 0,0 0 0 0 0,0 0 0 0 0,0 0 0 0 0,0 0 0 0 0,0 0 0 0 0,0 0 0 0 0,-1 0 0 0 0,1 0 0 0 0,-1 0 0 0 0,1 0 0 0 0,-1 1 0 0 0,0-1 0 0 0,1 0 0 0 0,-1 0 0 0 0,-1 0 0 0 0,-2-5 0 0 0,-4-19 0 0 0,8 25 0 0 0,-1 0 0 0 0,1 0 0 0 0,-1 0 0 0 0,1 0 0 0 0,0-1 0 0 0,-1 1 0 0 0,1 0 0 0 0,0 0 0 0 0,0-1 0 0 0,0 1 0 0 0,0 0 0 0 0,0 0 0 0 0,0 0 0 0 0,0-1 0 0 0,0 1 0 0 0,0 0 0 0 0,1 0 0 0 0,-1-1 0 0 0,2-2 0 0 0,0-42 0 0 0,-2-26 0 0 0,-1 45 0 0 0,1 0 0 0 0,1 0 0 0 0,1 1 0 0 0,1-1 0 0 0,2 0 0 0 0,2-6 0 0 0,1 7 53 0 0,2-18-53 0 0,-9 37 6 0 0,1 0 0 0 0,0 1-1 0 0,1-1 1 0 0,-1 1 0 0 0,1 0-1 0 0,0 0 1 0 0,1 0 0 0 0,3-6-6 0 0,-4 9 2 0 0,0-1 0 0 0,0 0 1 0 0,0 1-1 0 0,1-1 0 0 0,-1 1 0 0 0,1 0 1 0 0,0 0-1 0 0,0 0 0 0 0,0 1 0 0 0,0-1 1 0 0,0 1-1 0 0,0 0 0 0 0,1 0-2 0 0,80-30 0 0 0,-76 29 0 0 0,0 0 0 0 0,0 1 0 0 0,1 0 0 0 0,-1 0 0 0 0,1 1 0 0 0,-1 0 0 0 0,1 0 0 0 0,7 2 0 0 0,-8-1 0 0 0,0 1 0 0 0,0 1 0 0 0,0-1 0 0 0,0 2 0 0 0,0-1 0 0 0,3 2 0 0 0,24 7 0 0 0,-25-6-3 0 0,-6-2 6 0 0,-1-1 1 0 0,1 0-1 0 0,0 0 0 0 0,0 0 0 0 0,3 0-3 0 0,6 3 75 0 0,7 16 164 0 0,-20-19-126 0 0,0 1-78 0 0,-1-1-1 0 0,0 0 1 0 0,1 1-1 0 0,0-1 0 0 0,0 1 1 0 0,0-1-1 0 0,1 2-34 0 0,3 11 95 0 0,-4-10-82 0 0,0-1-1 0 0,-1 1 1 0 0,0-1-1 0 0,0 1 0 0 0,-1-1 1 0 0,1 1-1 0 0,-1-1 1 0 0,0 1-1 0 0,0-1 1 0 0,0 0-1 0 0,-1 1 1 0 0,1-1-1 0 0,-1 0 1 0 0,0 0-1 0 0,0 0 1 0 0,-1 0-1 0 0,1 0 1 0 0,-1-1-1 0 0,-1 2-12 0 0,-7 8 52 0 0,-1-1 0 0 0,-1 0 0 0 0,0 0 1 0 0,-5 2-53 0 0,11-8 2 0 0,-2 0-2 0 0,1 0 0 0 0,-1-1 0 0 0,-3 1 0 0 0,-21 14 0 0 0,23-12-6 0 0,0-1 0 0 0,-1-1 0 0 0,0 0-1 0 0,0 0 1 0 0,0-1 0 0 0,0-1 0 0 0,-1 1 0 0 0,0-2 0 0 0,0 0 0 0 0,0 0-1 0 0,0-1 1 0 0,0-1 0 0 0,-7 1 6 0 0,1-4 0 0 0,13-1 0 0 0,4 1 0 0 0,-6-5 0 0 0,4-5 0 0 0,2 1 0 0 0,6 3-11 0 0,-2 5-31 0 0,7 0 31 0 0,-7 2 9 0 0,0 1-1 0 0,-1 0 1 0 0,1 1-1 0 0,0-1 1 0 0,-1 0-1 0 0,1 1 1 0 0,-1 0-1 0 0,1-1 1 0 0,0 1-1 0 0,-1 0 1 0 0,0 0-1 0 0,1 0 1 0 0,-1 1-1 0 0,0-1 1 0 0,3 2 2 0 0,3 4-22 0 0,0 0 0 0 0,0 0 0 0 0,4 5 22 0 0,14 13-25 0 0,-1-3 152 0 0,-1 0-1 0 0,-2 2 1 0 0,0 0 0 0 0,14 22-127 0 0,-1-1 520 0 0,-34-44-371 0 0,-1-1 3 0 0,1 1-126 0 0,0 0 1 0 0,-1 0-1 0 0,1 0 0 0 0,0 0 0 0 0,0 0 1 0 0,0 0-1 0 0,0-1 0 0 0,0 1 0 0 0,0 0 1 0 0,1 0-27 0 0,9 10 209 0 0,-9-9-112 0 0,0 0-22 0 0,5 5 6 0 0,-5-5-6 0 0,-2-2-30 0 0,0 0-102 0 0,0 0-11 0 0,0 0-23 0 0,0 0-111 0 0,0 0-50 0 0,0 0-11 0 0,0 0-150 0 0,0 0-629 0 0,1-2-276 0 0,5-9-53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4:41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7367 0 0,'0'0'334'0'0,"0"0"-1"0"0,0 0 31 0 0,0 0 915 0 0,0 0 421 0 0,0 0 85 0 0,0 0-190 0 0,0 0-882 0 0,0 0-384 0 0,0 0-75 0 0,0 0 16 0 0,0 0 148 0 0,0 0 59 0 0,0 0 16 0 0,0 0 19 0 0,0 0 67 0 0,0 0 28 0 0,0 0 7 0 0,0 0-6 0 0,0 0-34 0 0,0 0-20 0 0,0 0-2 0 0,0 0-40 0 0,0 0-169 0 0,0 0-78 0 0,0 0-10 0 0,0 0-18 0 0,1 2-52 0 0,13 20 221 0 0,1-1 0 0 0,14 16-406 0 0,-8-10 339 0 0,10 16-339 0 0,-13-16 124 0 0,-6-11-17 0 0,-2 1 0 0 0,0 0 0 0 0,1 6-107 0 0,9 19 187 0 0,-11-25-84 0 0,-1-1 0 0 0,-1 2 0 0 0,-1-1 0 0 0,2 8-103 0 0,26 88 455 0 0,-30-94-360 0 0,0 1 0 0 0,-2-1 1 0 0,-1 1-1 0 0,0 0 0 0 0,-1 0 1 0 0,-1-1-1 0 0,-1 1 0 0 0,-1 0 1 0 0,-1-1-1 0 0,-1 3-95 0 0,-2 6 108 0 0,5-15-28 0 0,-1 0-1 0 0,-1-1 1 0 0,0 1-1 0 0,-1-1 0 0 0,0 0 1 0 0,-1 0-1 0 0,-3 5-79 0 0,-4 8 142 0 0,1 2-55 0 0,10-23-80 0 0,1-3-4 0 0,-13 15-2 0 0,13-15-1 0 0,0 0 0 0 0,0 0 0 0 0,0 0 0 0 0,0 0 0 0 0,0 1 0 0 0,0-1 0 0 0,0 0 0 0 0,0 1 0 0 0,0-1 0 0 0,0 0 0 0 0,1 1 0 0 0,-1-1 0 0 0,1 1 0 0 0,-1 0 0 0 0,-1 2 0 0 0,-5 8 0 0 0,-2 8-5 0 0,9-17-5 0 0,-1-1-59 0 0,1-2-18 0 0,0 0-69 0 0,0 0-13 0 0,0 0 1 0 0,0 0-157 0 0,0-14-1933 0 0,0-7 929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5:24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36 7367 0 0,'0'0'568'0'0,"0"0"-117"0"0,0 0 898 0 0,0 0 435 0 0,0 0 83 0 0,-2-2-186 0 0,-8-12 305 0 0,9 12-1808 0 0,1 2-67 0 0,-1-1-14 0 0,-4-4-6 0 0,3 2-22 0 0,-10-5 88 0 0,8 8-96 0 0,3 0-8 0 0,-1 0 148 0 0,-22 12 887 0 0,21-9-962 0 0,-1 0-47 0 0,1-1 0 0 0,1 1 0 0 0,-1 0 0 0 0,0 1 0 0 0,1-1 0 0 0,-1 0 0 0 0,1 1 0 0 0,0-1 1 0 0,-1 4-80 0 0,-1 3 86 0 0,2-7-22 0 0,-2 4-40 0 0,2-6 35 0 0,2-1 12 0 0,0 0 14 0 0,-18 7 930 0 0,16-7-857 0 0,2 0 2 0 0,0 0 2 0 0,0 0 5 0 0,-2-4 69 0 0,1 4-214 0 0,1 0 1 0 0,0 0-1 0 0,0 0 0 0 0,0 0 0 0 0,0 0 1 0 0,-1 0-1 0 0,1-1 0 0 0,0 1 0 0 0,0 0 1 0 0,0 0-1 0 0,0 0 0 0 0,0 0 1 0 0,0-1-1 0 0,-1 1 0 0 0,1 0 0 0 0,0 0 1 0 0,0 0-1 0 0,0-1 0 0 0,0 1 0 0 0,0 0 1 0 0,0 0-1 0 0,0 0 0 0 0,0-1 1 0 0,0 1-1 0 0,0 0 0 0 0,0 0 0 0 0,0 0 1 0 0,0-1-1 0 0,0 1 0 0 0,0 0 0 0 0,0 0 1 0 0,0 0-1 0 0,0-1 0 0 0,1 1 1 0 0,-1 0-1 0 0,0 0-22 0 0,0-3 27 0 0,0 0-16 0 0,10-11 172 0 0,-6 11-134 0 0,0-1-1 0 0,1 1 1 0 0,-1 1-1 0 0,1-1 1 0 0,-1 1-1 0 0,1 0 1 0 0,0 0-1 0 0,-1 0 1 0 0,2 0-49 0 0,4-2 103 0 0,-8 3-87 0 0,1 0 0 0 0,-1 0 0 0 0,1 0 0 0 0,-1 0 0 0 0,1 1 0 0 0,0-1 0 0 0,0 0 0 0 0,-1 1 0 0 0,3 0-16 0 0,3-1 29 0 0,0-1-21 0 0,10 2 56 0 0,17 2 139 0 0,-28-2-158 0 0,-4 1-31 0 0,1-1 1 0 0,0 1-1 0 0,-1-1 1 0 0,1 1-1 0 0,-1 0 0 0 0,1 0 1 0 0,-1 1-1 0 0,0-1-14 0 0,4 1 35 0 0,-3 0-20 0 0,0-1 1 0 0,0 1 0 0 0,0 0-1 0 0,0 0 1 0 0,-1 1 0 0 0,1-1-1 0 0,0 1-15 0 0,1 0 40 0 0,10 11 52 0 0,-8-7-27 0 0,-4-5-64 0 0,-2 0 0 0 0,1-1 0 0 0,0 1 0 0 0,0 0 0 0 0,0 0 0 0 0,-1 0-1 0 0,1 0 1 0 0,-1 0 0 0 0,0 0 0 0 0,1 1 0 0 0,-1-1 0 0 0,0 3-1 0 0,2 3 0 0 0,2 0 3 0 0,-3-5 5 0 0,0 0 0 0 0,0 1-1 0 0,-1-1 1 0 0,1 1-1 0 0,-1-1 1 0 0,0 1 0 0 0,0 0-1 0 0,-1 0-7 0 0,1 1 2 0 0,0 0 0 0 0,-1 0 1 0 0,1 0-1 0 0,-1 1 0 0 0,-1-1 0 0 0,1 0 0 0 0,-1 0 0 0 0,-1 6-2 0 0,-12 40 100 0 0,9-39-75 0 0,-1-1-1 0 0,0 1 0 0 0,-1-1 1 0 0,0-1-1 0 0,0 1 0 0 0,-2-1 1 0 0,1 0-1 0 0,-1-1 0 0 0,-5 4-24 0 0,6-6 43 0 0,0-1 1 0 0,0 0-1 0 0,-1-1 0 0 0,-4 3-43 0 0,-14 8 3 0 0,23-13-2 0 0,-1-1 0 0 0,1 0-1 0 0,0 0 1 0 0,-1 0 0 0 0,1-1-1 0 0,-1 1 1 0 0,1-1 0 0 0,-1 0 0 0 0,0 0-1 0 0,0-1 1 0 0,1 1 0 0 0,-1-1-1 0 0,0 0 1 0 0,0-1 0 0 0,-1 1-1 0 0,0 0 54 0 0,2 0-56 0 0,-8-5 3 0 0,1 0 0 0 0,8 2-3 0 0,-6-7 15 0 0,8 8 19 0 0,1 2-96 0 0,0 0-12 0 0,1 3 16 0 0,4 7 48 0 0,-4-7 12 0 0,0-1 0 0 0,1 0 0 0 0,-1 1 0 0 0,0-1 0 0 0,1 0 0 0 0,-1 0 0 0 0,1 0 0 0 0,0 0 0 0 0,-1 0 0 0 0,1 0 0 0 0,0 0 0 0 0,0-1 0 0 0,2 2 0 0 0,4 2 0 0 0,5 7-6 0 0,-3-3-32 0 0,6 9 18 0 0,-11-12 20 0 0,19 17 0 0 0,-13-14 15 0 0,-1-3 57 0 0,-8-4 12 0 0,-2-2 9 0 0,0 0 0 0 0,2-4-7 0 0,-1 4-79 0 0,1-1 0 0 0,-1 0 0 0 0,0 0 0 0 0,0 0 0 0 0,1 0 0 0 0,-1 0 0 0 0,0 0 0 0 0,0 0 0 0 0,0 0 0 0 0,0 0 0 0 0,1-2-7 0 0,3-6-29 0 0,-2-7-2279 0 0,-3 10-5779 0 0,0 6 1471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5:25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365 178 1839 0 0,'0'0'464'0'0,"0"0"1275"0"0,0 0 552 0 0,1-2 114 0 0,2-16 1253 0 0,3-17-3159 0 0,-5 30-604 0 0,1-1-1 0 0,-1 0 0 0 0,1 1 0 0 0,1-1 1 0 0,-1 1-1 0 0,3-5 106 0 0,7-15 145 0 0,-11 23-8 0 0,-1 1-40 0 0,1-1 1 0 0,-1 1-1 0 0,1 0 0 0 0,0-1 0 0 0,0 1 0 0 0,-1-1 1 0 0,1 1-1 0 0,0 0 0 0 0,0 0 0 0 0,1 0 0 0 0,-1-1 0 0 0,0 1-97 0 0,8-9 2470 0 0,-6 6-1103 0 0,5-7-411 0 0,-6 1 4300 0 0,-2 11-5240 0 0,0 0-1 0 0,-1-1 1 0 0,1 1 0 0 0,0 0 0 0 0,0 0 0 0 0,-1 0 0 0 0,1 0 0 0 0,-1-1-1 0 0,1 1 1 0 0,-1 0 0 0 0,1 0 0 0 0,-1-1 0 0 0,1 1 0 0 0,-1 0-16 0 0,-8 14 223 0 0,-23 68-202 0 0,-31 93 103 0 0,53-149-67 0 0,-1-1 0 0 0,-1 0 0 0 0,-4 5-57 0 0,-2 4 93 0 0,-1 7-93 0 0,-9 20 363 0 0,-3 0-363 0 0,-3 6 216 0 0,18-23-102 0 0,13-36-88 0 0,1-1 1 0 0,-1 0-1 0 0,0 0 1 0 0,-1 0-1 0 0,0-1 0 0 0,0 1 1 0 0,-2 1-27 0 0,-33 56 522 0 0,11-25-383 0 0,21-29-139 0 0,0 3 1 0 0,4-11-3 0 0,-8 9 14 0 0,10-8 30 0 0,-2 3-20 0 0,2-3 20 0 0,-1 2-20 0 0,2-4 31 0 0,0-2 11 0 0,0 0 3 0 0,0 0 10 0 0,0 0-25 0 0,0 0-127 0 0,0 0-89 0 0,0 0-26 0 0,1-9-94 0 0,0 3-876 0 0,1-1-2737 0 0,3-3-3801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5:26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26 2303 0 0,'0'0'416'0'0,"0"0"907"0"0,0 0 394 0 0,0-2 78 0 0,-3-4-174 0 0,2 4-803 0 0,1 2-356 0 0,-4-5 267 0 0,4 4-674 0 0,0 1 1 0 0,0-1 0 0 0,0 1-1 0 0,0-1 1 0 0,0 1-1 0 0,0-1 1 0 0,-1 1 0 0 0,1 0-1 0 0,0-1 1 0 0,0 1-1 0 0,-1-1 1 0 0,1 1 0 0 0,0-1-1 0 0,-1 1 1 0 0,1 0-1 0 0,0-1 1 0 0,-1 1 0 0 0,1 0-1 0 0,0-1 1 0 0,-1 1-1 0 0,1 0 1 0 0,-1 0 0 0 0,1-1-1 0 0,-1 1 1 0 0,1 0-1 0 0,-1 0 1 0 0,1 0 0 0 0,-1 0-56 0 0,-3 1 381 0 0,0 1 0 0 0,0-1 0 0 0,0 1 0 0 0,0 0 0 0 0,0 1 0 0 0,0-1 0 0 0,1 1 0 0 0,-1-1 0 0 0,1 1 0 0 0,0 0 1 0 0,-1 1-382 0 0,2-1 158 0 0,-1 1 0 0 0,1-1 0 0 0,0 1 0 0 0,0-1 0 0 0,0 1 0 0 0,0 0 0 0 0,1 0 1 0 0,-1 1-159 0 0,-1 3 204 0 0,2-6 8 0 0,0 0-11 0 0,-7 18 166 0 0,8-18-206 0 0,0-2-1 0 0,0 0 4 0 0,0 0 16 0 0,0 0 4 0 0,0 0 0 0 0,-1 1-108 0 0,1-1 1 0 0,0 0-1 0 0,0 0 0 0 0,-1 0 0 0 0,1 1 1 0 0,0-1-1 0 0,-1 0 0 0 0,1 0 0 0 0,0 0 0 0 0,-1 0 1 0 0,1 0-1 0 0,0 0 0 0 0,-1 0 0 0 0,1 0 0 0 0,0 0 1 0 0,-1 0-1 0 0,1 0 0 0 0,0 0 0 0 0,-1 0 1 0 0,1 0-1 0 0,0 0 0 0 0,-1 0 0 0 0,1 0 0 0 0,0 0-76 0 0,0-4 232 0 0,0 0 0 0 0,0 0-1 0 0,1 0 1 0 0,-1 0-1 0 0,1 0 1 0 0,0 1-1 0 0,0-1 1 0 0,1 0-1 0 0,-1 0 1 0 0,1 1 0 0 0,0-1-1 0 0,0 0-231 0 0,-1 3 77 0 0,40-6 382 0 0,-6 2-65 0 0,-24 2-282 0 0,0 1 0 0 0,0 1 1 0 0,0 0-1 0 0,1 1 0 0 0,-1 0 0 0 0,0 1 0 0 0,0 0 0 0 0,2 1-112 0 0,-2 1 25 0 0,-6 0-18 0 0,-1-1 0 0 0,1 1 0 0 0,-1 0 1 0 0,0 1-1 0 0,0-1 0 0 0,0 1 0 0 0,0 0 0 0 0,-1 0 0 0 0,1 0 0 0 0,1 3-7 0 0,2 1 42 0 0,5 8-30 0 0,-11-11-13 0 0,1 1 1 0 0,7 9 0 0 0,-4 0 0 0 0,-5-10 7 0 0,0 0 1 0 0,0 0-1 0 0,-1 0 0 0 0,0 0 1 0 0,0 0-1 0 0,0 0 0 0 0,0 0 0 0 0,-1-1 1 0 0,-1 5-8 0 0,-3 3 30 0 0,0 0 0 0 0,-1-1 0 0 0,-2 1-30 0 0,6-8 9 0 0,-1 1-1 0 0,0-2 1 0 0,0 1 0 0 0,0 0 0 0 0,0-1-1 0 0,-1 0 1 0 0,-3 2-9 0 0,-17 13 10 0 0,17-9 29 0 0,5-6-32 0 0,0 0-1 0 0,0-1 1 0 0,-1 1 0 0 0,1 0 0 0 0,-1-1-1 0 0,0 0 1 0 0,0 0 0 0 0,0 0 0 0 0,0-1-1 0 0,0 1-6 0 0,-5 2 22 0 0,5-2 20 0 0,-9 1-2 0 0,9-5-25 0 0,3 1-6 0 0,0 1-6 0 0,0 0-1 0 0,0-1 1 0 0,1 1-1 0 0,-1 0 1 0 0,0-1-1 0 0,1 1 1 0 0,-1 0-1 0 0,1-1 1 0 0,-1 1-1 0 0,0-1 1 0 0,1 1-1 0 0,-1-1 1 0 0,1 0-1 0 0,-1 1 1 0 0,1-1-1 0 0,0 1 1 0 0,-1-2-3 0 0,2-3 16 0 0,-1 5-11 0 0,7-12 6 0 0,2 3-23 0 0,2 4-36 0 0,-9 4 39 0 0,0 0 5 0 0,0 1-1 0 0,0-1 1 0 0,0 1 0 0 0,0 0-1 0 0,0 0 1 0 0,-1 0 0 0 0,1 0-1 0 0,0 0 1 0 0,0 0 0 0 0,0 0-1 0 0,0 0 1 0 0,0 1 0 0 0,0-1 4 0 0,3 2-9 0 0,-1-1-1 0 0,1 1 1 0 0,-1 0 0 0 0,1 0 0 0 0,3 3 9 0 0,-3-2-18 0 0,-3-1 16 0 0,1-1 1 0 0,-1 1 0 0 0,1-1 0 0 0,-1 1-1 0 0,0 0 1 0 0,0 0 0 0 0,0 0 0 0 0,0 0-1 0 0,0 0 1 0 0,0 1 1 0 0,4 5 2 0 0,0-3-15 0 0,-1 1 0 0 0,0 0 1 0 0,0 1-1 0 0,-1-1 0 0 0,4 7 13 0 0,5 5 0 0 0,-10-14 0 0 0,0 0 0 0 0,0 0 0 0 0,-1 0 0 0 0,1 1 0 0 0,-1-1 0 0 0,0 1 0 0 0,0 0 0 0 0,-1-1 0 0 0,1 1 0 0 0,0 3 0 0 0,2 2 12 0 0,-2-6-1 0 0,0 0 1 0 0,-1 0-1 0 0,1 1 0 0 0,-1-1 1 0 0,0 0-1 0 0,0 1-11 0 0,0 0 49 0 0,-1 0 0 0 0,0-1 1 0 0,0 1-1 0 0,0 0 0 0 0,-1 0 0 0 0,1 0 0 0 0,-1-1 0 0 0,0 1 0 0 0,-1 0 1 0 0,1-1-1 0 0,-1 1 0 0 0,0-1 0 0 0,0 1 0 0 0,-1 0-49 0 0,2-3 19 0 0,0-1 0 0 0,-1 1 1 0 0,1-1-1 0 0,-1 1 0 0 0,1-1 0 0 0,-1 0 0 0 0,0 0 1 0 0,1 0-1 0 0,-1 0 0 0 0,0 0 0 0 0,0 0 0 0 0,0 0 0 0 0,0-1 1 0 0,0 1-20 0 0,-2 1 34 0 0,-7 2 17 0 0,0 0 0 0 0,0-1 0 0 0,-1 0 1 0 0,1 0-1 0 0,-1-2 0 0 0,-7 1-51 0 0,-20 0 181 0 0,-13-2-181 0 0,23 0 49 0 0,21 0-37 0 0,1-1 0 0 0,-1 0-1 0 0,-6-3-11 0 0,-17-1 29 0 0,-8-4 147 0 0,37 9-101 0 0,2 0-6 0 0,0-1-16 0 0,-4-5-31 0 0,3 4 20 0 0,-4-1-52 0 0,4 2-94 0 0,1 1-11 0 0,0 0 3 0 0,0 0-79 0 0,0 0-330 0 0,0 0-147 0 0,0 0-1120 0 0,0-1-4573 0 0,-3-7-1958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4:48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59 395 1375 0 0,'0'0'66'0'0,"0"0"171"0"0,0 0 702 0 0,0 0 306 0 0,0 0 60 0 0,-9-3-218 0 0,3 1-1171 0 0,0-1 31 0 0,5 2 158 0 0,1 1-69 0 0,0 0 0 0 0,0 0 0 0 0,0-1 0 0 0,0 1-1 0 0,0 0 1 0 0,0 0 0 0 0,-1 0 0 0 0,1 0 0 0 0,0 0 0 0 0,0 0 0 0 0,0 0-1 0 0,0 0 1 0 0,0 0 0 0 0,0 0 0 0 0,-1 0 0 0 0,1 0 0 0 0,0-1 0 0 0,0 1 0 0 0,0 0-1 0 0,0 0 1 0 0,0 0 0 0 0,-1 0 0 0 0,1 0 0 0 0,0 0 0 0 0,0 0 0 0 0,0 0-1 0 0,0 1 1 0 0,0-1 0 0 0,-1 0 0 0 0,1 0 0 0 0,0 0 0 0 0,0 0 0 0 0,0 0 0 0 0,0 0-1 0 0,0 0 1 0 0,0 0 0 0 0,0 0 0 0 0,-1 0 0 0 0,1 0 0 0 0,0 0 0 0 0,0 0-1 0 0,0 1 1 0 0,0-1 0 0 0,0 0 0 0 0,0 0-36 0 0,-9 5 2522 0 0,7-3-2611 0 0,-5 3 283 0 0,6-5 71 0 0,1 0 0 0 0,0 0 0 0 0,-1 0 0 0 0,1 0 0 0 0,0 0 0 0 0,0 0 0 0 0,-1 0 0 0 0,1 0 0 0 0,0 0 0 0 0,-1 0 0 0 0,1 0 0 0 0,0 0 0 0 0,0 0 0 0 0,-1 0 0 0 0,1 0 0 0 0,0 0 0 0 0,-1 0 0 0 0,1 0 0 0 0,0-1 0 0 0,0 1 0 0 0,-1 0 0 0 0,1 0 0 0 0,0 0 0 0 0,0 0 0 0 0,-1-1 0 0 0,1 1 0 0 0,0 0 0 0 0,0 0-265 0 0,-3-4 836 0 0,2 3-742 0 0,1 1-13 0 0,0-3-39 0 0,-1 1-1 0 0,1 0 1 0 0,0 0 0 0 0,0-1 0 0 0,0 1-1 0 0,0 0 1 0 0,0-1 0 0 0,1 1 0 0 0,-1 0-42 0 0,0 2-4 0 0,4-37 1060 0 0,3-15 53 0 0,-2-32-737 0 0,-4 78-362 0 0,1 0-1 0 0,-1 0 1 0 0,1 0-1 0 0,0 1 0 0 0,1-1 1 0 0,-1 1-1 0 0,1 0 1 0 0,3-5-10 0 0,-4 6 0 0 0,1-1 0 0 0,13-16 0 0 0,-8 13 0 0 0,0 0 0 0 0,0 1 12 0 0,2-1 48 0 0,0 4 0 0 0,2 4-48 0 0,-1 3-12 0 0,3 2 0 0 0,-1 2 0 0 0,-8-5 0 0 0,-4-1 0 0 0,1 0 0 0 0,-1 0 0 0 0,1 0 0 0 0,-1 0 0 0 0,1 0 0 0 0,-1 0 0 0 0,0 0 0 0 0,1 1 0 0 0,-1-1 0 0 0,0 0 0 0 0,0 1 0 0 0,0 0 0 0 0,15 18 18 0 0,-13-16 53 0 0,-1 0 1 0 0,1 0 0 0 0,-2 0-1 0 0,1 0 1 0 0,0 1 0 0 0,0 2-72 0 0,2 3 120 0 0,-1 0-47 0 0,-2 3 6 0 0,2 2-12 0 0,3 5-56 0 0,-2-2 55 0 0,-4-4-13 0 0,1-1-42 0 0,-1 0 0 0 0,1-3 42 0 0,-1-8 11 0 0,0-2 0 0 0,0 0 1 0 0,0 0 5 0 0,-2-11-5 0 0,2 1-65 0 0,2 2 27 0 0,0 0 0 0 0,1 0-1 0 0,0 0 1 0 0,3-4-27 0 0,5-13 21 0 0,-7 18-21 0 0,-3 5 0 0 0,0 0 0 0 0,1-1 0 0 0,-1 1 0 0 0,0 0 0 0 0,0-1 0 0 0,0 1 0 0 0,-1-1 0 0 0,1 1 0 0 0,0-3 0 0 0,-1 1 18 0 0,8-15 28 0 0,0 3-46 0 0,-3 11 1 0 0,11-6-14 0 0,-14 9-35 0 0,10-4 37 0 0,-8 4 10 0 0,16-2 1 0 0,-7 2 0 0 0,0 1-11 0 0,1 2-31 0 0,1 4 31 0 0,4 3 11 0 0,-15-4 0 0 0,0-1 0 0 0,6 8 0 0 0,3 4 0 0 0,-11-10 0 0 0,-2 0 0 0 0,4 8 0 0 0,-3-11 0 0 0,0 0 0 0 0,-1 1 0 0 0,1-1 0 0 0,-1 0 0 0 0,1 1 0 0 0,-1-1 0 0 0,0 1 0 0 0,0-1 0 0 0,0 0 0 0 0,0 1 0 0 0,-1-1 0 0 0,1 2 0 0 0,-1 5 0 0 0,6 29 64 0 0,-6-25-64 0 0,0-3 16 0 0,1-7 59 0 0,0-3-6 0 0,0 0-5 0 0,0 0-24 0 0,-11-19-32 0 0,8 7-8 0 0,5-12 0 0 0,-3 17 0 0 0,0 5 0 0 0,1 1 0 0 0,0-1 0 0 0,0 0 0 0 0,0 0 0 0 0,-1 1 0 0 0,2-1 0 0 0,-1 0 0 0 0,0 0 0 0 0,0 1 0 0 0,1-1 0 0 0,-1 0 0 0 0,0 1 0 0 0,1-1 0 0 0,0 0 0 0 0,-1 1 0 0 0,1-1 0 0 0,2-6 0 0 0,0 1 0 0 0,1-1 0 0 0,0 1 0 0 0,0 0 0 0 0,0 0 0 0 0,3-2 0 0 0,-1 0 0 0 0,2-2-39 0 0,0 0-1 0 0,0 1 0 0 0,1 0 1 0 0,2-2 39 0 0,-5 7-2 0 0,4-6 2 0 0,0 0 0 0 0,10-5 0 0 0,-19 14-2 0 0,1 0 0 0 0,0 1 0 0 0,0 0-1 0 0,-1-1 1 0 0,1 1 0 0 0,0 0 0 0 0,0 0 0 0 0,0 0-1 0 0,1 0 1 0 0,-1 0 0 0 0,0 0 0 0 0,0 1 0 0 0,2-1 2 0 0,4-1-25 0 0,10-5 15 0 0,-10 6-51 0 0,2 0 49 0 0,2 6 12 0 0,-1 4 0 0 0,-8-4 0 0 0,0-1 0 0 0,-1 1 0 0 0,1-1 0 0 0,-1 1 0 0 0,0 0 0 0 0,-1 0 0 0 0,1-1 0 0 0,-1 1 0 0 0,1 5 0 0 0,0-2 2 0 0,-1 1 0 0 0,0-1 0 0 0,-1 0 0 0 0,0 0 0 0 0,0 0 0 0 0,0 1 0 0 0,-1-1 0 0 0,-1 1-2 0 0,-1 17 48 0 0,0 8-52 0 0,-3 8 143 0 0,-1-17-62 0 0,6-23-17 0 0,0 0 0 0 0,-2 6-37 0 0,1-5 19 0 0,-2 5-66 0 0,3-6-150 0 0,1-2-41 0 0,0 0-1 0 0,0 0-149 0 0,0 0-627 0 0,0 0-273 0 0,0 0-57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4:49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43 5063 0 0,'0'0'390'0'0,"0"0"-170"0"0,0 0 217 0 0,0 0 126 0 0,0 0 21 0 0,0 0-72 0 0,1-2-351 0 0,6-15-314 0 0,-7 15 74 0 0,1-6-58 0 0,-3 6 4147 0 0,-2 2-3735 0 0,1 1 1 0 0,-1 1-1 0 0,0-1 0 0 0,0 0 0 0 0,0 1 0 0 0,1 0 0 0 0,-1 0 0 0 0,1 0 0 0 0,-3 2-275 0 0,5-3 282 0 0,1-1 6 0 0,0 0 6 0 0,0 0 2 0 0,0 0 3 0 0,0 0 10 0 0,0 0 3 0 0,0 0 0 0 0,0 0 2 0 0,0 0 6 0 0,0 0 6 0 0,0 0 2 0 0,0 0-2 0 0,0 0-13 0 0,0 0-8 0 0,0 0-1 0 0,0 0-8 0 0,0 0-34 0 0,0 0-20 0 0,0 0-2 0 0,5 1-83 0 0,1 0-1 0 0,-1 0 1 0 0,1-1-1 0 0,0 0 1 0 0,-1 0-1 0 0,1-1 1 0 0,0 1-1 0 0,-1-1 1 0 0,1-1-157 0 0,-5 2-1 0 0,2 0 105 0 0,-1-1-32 0 0,5 0-34 0 0,27-1 68 0 0,-30 2-98 0 0,5 1 6 0 0,-1-1 0 0 0,1 1 0 0 0,-1 0 0 0 0,0 1 0 0 0,1 0 0 0 0,3 1-14 0 0,-9-2 30 0 0,2 0 30 0 0,1 1 1 0 0,0-1-1 0 0,0-1 1 0 0,0 1-1 0 0,0-1 1 0 0,0 0 0 0 0,3 0-61 0 0,6 0 114 0 0,-8 0-40 0 0,-1 0 0 0 0,1 0 0 0 0,-1 0 0 0 0,0-1-1 0 0,1 0 1 0 0,1-1-74 0 0,2 0 136 0 0,-7 2-112 0 0,0 0-16 0 0,11-8 164 0 0,-13 6-119 0 0,-1 2 14 0 0,0 0 13 0 0,-1-1-3 0 0,-4-4-73 0 0,3 4-63 0 0,2 1-6 0 0,0 0-26 0 0,0 0-110 0 0,0 0-44 0 0,0 0-10 0 0,0 0-48 0 0,0 0-195 0 0,0 0-87 0 0,0 0-21 0 0,0 0-194 0 0,0 0-805 0 0,0 0-351 0 0,1-3-76 0 0,2-12-15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4:50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2759 0 0,'0'0'391'0'0,"0"0"600"0"0,0 0 265 0 0,0 0 50 0 0,0 0-127 0 0,0 0-560 0 0,2-2-246 0 0,-1 1-140 0 0,11-19 657 0 0,-12 19-391 0 0,1-1-1 0 0,0 1 0 0 0,-1 0 1 0 0,1 0-1 0 0,0 0 1 0 0,0 0-1 0 0,0 0 0 0 0,0 0 1 0 0,0 0-1 0 0,0 0 1 0 0,1 0-1 0 0,-1 0 1 0 0,1 0-499 0 0,0 5 223 0 0,-2-4-146 0 0,0 1 0 0 0,0-1 0 0 0,0 1 0 0 0,1-1 0 0 0,-1 1-1 0 0,0-1 1 0 0,0 1 0 0 0,0-1 0 0 0,1 1 0 0 0,-1-1 0 0 0,0 0 0 0 0,0 1-1 0 0,1-1 1 0 0,-1 1 0 0 0,0-1 0 0 0,1 0 0 0 0,-1 1 0 0 0,0-1 0 0 0,1 0-77 0 0,3 3 173 0 0,0-2 0 0 0,0 1 0 0 0,0 0 0 0 0,0-1 0 0 0,0 0 0 0 0,0 0 0 0 0,0 0 0 0 0,1-1 0 0 0,-1 1 0 0 0,0-1 0 0 0,1 0 1 0 0,-1 0-1 0 0,1-1-173 0 0,10 0 675 0 0,0-2 0 0 0,-1 0 0 0 0,3-1-675 0 0,-15 4 147 0 0,-2 0-68 0 0,28 5 50 0 0,0 1-129 0 0,-3-1 19 0 0,-24-4-15 0 0,1-1 0 0 0,0 1 0 0 0,0-1 0 0 0,0 0 0 0 0,0 0 0 0 0,0 0 1 0 0,0 0-1 0 0,0 0 0 0 0,0-1 0 0 0,0 1 0 0 0,2-1-4 0 0,2 0 0 0 0,6-2 11 0 0,-2-2 42 0 0,-7 2 0 0 0,4-6-42 0 0,0-2-11 0 0,-4 2-107 0 0,-2 7-451 0 0,-7-5-2286 0 0,5 6-4279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4:51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25 5527 0 0,'0'0'250'0'0,"0"0"-2"0"0,-1-1-156 0 0,-13-12 1826 0 0,13 11 241 0 0,1 2 106 0 0,-1-1-2078 0 0,-1 0 1 0 0,1 0-1 0 0,0 1 0 0 0,-1-1 0 0 0,1 0 0 0 0,-1 1 0 0 0,1-1 0 0 0,-1 1 1 0 0,1-1-1 0 0,-1 1 0 0 0,1-1 0 0 0,-1 1 0 0 0,0 0 0 0 0,1 0 0 0 0,-1 0 1 0 0,1 0-1 0 0,-1 0 0 0 0,0 0 0 0 0,1 0 0 0 0,-1 1 0 0 0,1-1 0 0 0,-1 1 1 0 0,1-1-1 0 0,-1 1 0 0 0,1-1 0 0 0,-2 2-187 0 0,-3 1 107 0 0,1 0 1 0 0,-1 0-1 0 0,0 0 1 0 0,1 1-1 0 0,-5 4-107 0 0,6-4 42 0 0,-21 17 462 0 0,1 1-1 0 0,-11 14-503 0 0,19-20 588 0 0,15-15-512 0 0,1-1-4 0 0,0 0 0 0 0,0 0 0 0 0,0 0 0 0 0,0 0 0 0 0,0 0 6 0 0,0 0 22 0 0,8-12 122 0 0,2 0-116 0 0,-1 1 1 0 0,2 0-1 0 0,-1 0 0 0 0,2 2 1 0 0,-1-1-1 0 0,1 1 0 0 0,1 1-106 0 0,-8 4 68 0 0,1 1 0 0 0,0 0 0 0 0,-1 1 0 0 0,1-1 0 0 0,1 1 0 0 0,-1 0 0 0 0,0 0 0 0 0,0 1 0 0 0,1 0 0 0 0,-1 0 0 0 0,1 1 0 0 0,5-1-68 0 0,-10 1 136 0 0,2 2-62 0 0,0 1 0 0 0,0-1-1 0 0,-1 0 1 0 0,1 1 0 0 0,-1 0 0 0 0,0 0 0 0 0,0 0-1 0 0,0 0 1 0 0,1 1-74 0 0,-2-1 45 0 0,1 1 0 0 0,-1 0 0 0 0,1 0 1 0 0,-1 0-1 0 0,0 0 0 0 0,-1 1 0 0 0,1-1 0 0 0,-1 0 0 0 0,0 1 0 0 0,0-1 0 0 0,0 1-45 0 0,0 1 25 0 0,1 0-1 0 0,-1-1 1 0 0,1 1-1 0 0,0-1 0 0 0,1 1 1 0 0,1 2-25 0 0,-2-5 25 0 0,0 0 1 0 0,-1 0 0 0 0,1 1-1 0 0,-1-1 1 0 0,0 1 0 0 0,0-1-1 0 0,0 1 1 0 0,0-1 0 0 0,0 1-1 0 0,-1 0 1 0 0,0-1-1 0 0,1 1 1 0 0,-1 0-26 0 0,0 11 165 0 0,1-12-132 0 0,-1 0 1 0 0,0-1 0 0 0,0 1 0 0 0,0 0 0 0 0,-1 0-1 0 0,1 0 1 0 0,-1-1 0 0 0,0 4-34 0 0,-1-1 56 0 0,0 0 1 0 0,0 1-1 0 0,0-1 1 0 0,-1 0-1 0 0,1-1 1 0 0,-1 1-1 0 0,-1 0 1 0 0,1-1-1 0 0,-1 1 1 0 0,1-1-1 0 0,-2 1-56 0 0,-5 3 74 0 0,0 0 0 0 0,0 0 0 0 0,-11 6-74 0 0,-19 14 114 0 0,39-27-114 0 0,-9 8 0 0 0,-1-1 0 0 0,0-1 0 0 0,-12 6 0 0 0,-1-1 0 0 0,15-7-12 0 0,7-4-47 0 0,7-1 31 0 0,0-1-1 0 0,13-6 21 0 0,3-1 8 0 0,-7 4 0 0 0,6-1 0 0 0,6 0 53 0 0,-13 6-30 0 0,7 3 4 0 0,-16-1-3 0 0,0 0-15 0 0,21 7-9 0 0,-23-10 0 0 0,-1 1 0 0 0,1-1 0 0 0,-1 1 0 0 0,1-1 0 0 0,-1 1 0 0 0,0 0 0 0 0,1-1 0 0 0,-1 1 0 0 0,0 0 0 0 0,0 0 0 0 0,0 0 0 0 0,1 0 0 0 0,-1 0 0 0 0,0 1 0 0 0,2 1 0 0 0,7 5 0 0 0,-2 2 11 0 0,5 9 107 0 0,-12-17-47 0 0,-1-2 1 0 0,0 0 0 0 0,0 0 1 0 0,0 0 6 0 0,0 0-24 0 0,0 0-107 0 0,-8-12-2644 0 0,3 3 1261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4:53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79 919 0 0,'0'0'222'0'0,"-10"-6"2782"0"0,-2 0-756 0 0,10 5-2054 0 0,0 0 0 0 0,0 0 0 0 0,0 0 0 0 0,1 0 0 0 0,-1 0 0 0 0,0-1 0 0 0,1 1 0 0 0,-1 0 0 0 0,1-1 0 0 0,-1 1 0 0 0,1-2-194 0 0,0 2 576 0 0,1 1 0 0 0,-3-3 5 0 0,-1 0 403 0 0,2-1 3023 0 0,2 1-3653 0 0,-1-1 0 0 0,1 0-1 0 0,0 0 1 0 0,0 0 0 0 0,0 1 0 0 0,0-1-1 0 0,1-1-353 0 0,0 3 184 0 0,-1 2 3 0 0,0 0 12 0 0,0 0 7 0 0,0 0 2 0 0,0 0 2 0 0,2-2 83 0 0,-2 1-228 0 0,1 1 1 0 0,-1 0-1 0 0,0 0 0 0 0,0-1 1 0 0,0 1-1 0 0,0 0 0 0 0,0 0 1 0 0,1 0-1 0 0,-1-1 1 0 0,0 1-1 0 0,0 0 0 0 0,0 0 1 0 0,0 0-1 0 0,1 0 0 0 0,-1 0 1 0 0,0-1-1 0 0,0 1 1 0 0,1 0-1 0 0,-1 0 0 0 0,0 0 1 0 0,0 0-1 0 0,0 0 1 0 0,1 0-1 0 0,-1 0 0 0 0,0 0 1 0 0,0 0-1 0 0,1 0 0 0 0,-1 0 1 0 0,0 0-1 0 0,1 0-65 0 0,1 5 156 0 0,0 1 0 0 0,0-1 0 0 0,0 1 0 0 0,-1-1 0 0 0,1 1 0 0 0,-1 0 0 0 0,-1 0 0 0 0,1 0 0 0 0,-1-1 0 0 0,0 1 0 0 0,0 0 0 0 0,-1 3-156 0 0,0-8 22 0 0,1 0 0 0 0,0 0-1 0 0,0 0 1 0 0,1 0 0 0 0,-1 0 0 0 0,0 0-1 0 0,0 1 1 0 0,0-1 0 0 0,1 0 0 0 0,-1 0-1 0 0,0 0 1 0 0,1 0 0 0 0,-1-1 0 0 0,1 2-22 0 0,4 13 159 0 0,-4 4-50 0 0,-1 1 1 0 0,0-1-1 0 0,-1 1 0 0 0,-1 1-109 0 0,0-9 25 0 0,0 0 0 0 0,-1-1 0 0 0,0 1-1 0 0,-1-1 1 0 0,0 0 0 0 0,0 0 0 0 0,-4 5-25 0 0,1-2 13 0 0,1 0 0 0 0,-3 9-13 0 0,6-13-49 0 0,-1-1 0 0 0,0 0-1 0 0,0 0 1 0 0,-1 0 0 0 0,0 0-1 0 0,-6 6 50 0 0,1 5-1048 0 0,9-18-17 0 0,1-2-265 0 0,0 0-56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6:34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19 10135 0 0,'0'0'464'0'0,"0"0"-9"0"0,-1-2-295 0 0,-4-3-295 0 0,-5-7 6869 0 0,7 13-3960 0 0,1 8-3495 0 0,3 15 1982 0 0,-1-8-1146 0 0,0-1-1 0 0,-1 1 1 0 0,-2 9-115 0 0,-24 139 0 0 0,-2 97 0 0 0,25-234-5 0 0,3-22 61 0 0,0 0 0 0 0,0 0 0 0 0,1 0 0 0 0,-1 0 0 0 0,1 1 0 0 0,0-1 0 0 0,1 0 0 0 0,-1 0-56 0 0,2 1-526 0 0,-4-13 113 0 0,-6-37-6063 0 0,6 18 232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4:55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89 6127 0 0,'0'0'282'0'0,"0"0"-8"0"0,1-1-176 0 0,3-17 415 0 0,-4 17 50 0 0,0 1 21 0 0,0 0 18 0 0,0-2 52 0 0,0 2-555 0 0,0-12 444 0 0,0 12-490 0 0,0-1 0 0 0,0 1-1 0 0,0-1 1 0 0,0 1 0 0 0,0-1 0 0 0,0 1 0 0 0,0 0 0 0 0,0-1-1 0 0,0 1 1 0 0,0-1 0 0 0,0 1 0 0 0,0 0 0 0 0,-1-1 0 0 0,1 1-1 0 0,0-1 1 0 0,0 1 0 0 0,0 0 0 0 0,-1-1 0 0 0,1 1 0 0 0,0 0-1 0 0,-1-1 1 0 0,1 1 0 0 0,0 0 0 0 0,-1 0 0 0 0,1-1 0 0 0,-1 1-53 0 0,1 0 604 0 0,0-2-27 0 0,-4-4-8 0 0,4 4-15 0 0,0 2-61 0 0,0 0-21 0 0,-10-5 2269 0 0,9 5-2673 0 0,1-1 0 0 0,-1 1 0 0 0,0 0 0 0 0,1 0 0 0 0,-1 0 0 0 0,0 0-1 0 0,0-1 1 0 0,1 1 0 0 0,-1 0 0 0 0,0 0 0 0 0,0 0 0 0 0,1 1 0 0 0,-1-1 0 0 0,0 0-1 0 0,0 0 1 0 0,1 0 0 0 0,-1 0 0 0 0,0 1 0 0 0,1-1 0 0 0,-1 0 0 0 0,0 1 0 0 0,1-1-1 0 0,-1 1 1 0 0,0-1 0 0 0,1 0 0 0 0,-1 1 0 0 0,1-1 0 0 0,-1 1 0 0 0,1 0 0 0 0,-1-1 0 0 0,1 1-1 0 0,-1 0-67 0 0,0 2 79 0 0,-1-1 0 0 0,1 1-1 0 0,0 0 1 0 0,0 0 0 0 0,0 1-1 0 0,1-1 1 0 0,-1 0 0 0 0,1 0-1 0 0,0 1-78 0 0,-1 10 181 0 0,1-1-1 0 0,1 1 1 0 0,1-1 0 0 0,0 4-181 0 0,2 13 225 0 0,-1 25 251 0 0,-3-36-306 0 0,1-1 1 0 0,1 1-1 0 0,1-1 0 0 0,4 14-170 0 0,4 13 188 0 0,-2 1-1 0 0,3 43-187 0 0,-8-75 46 0 0,-3-12-44 0 0,0 0-1 0 0,-1 0 1 0 0,1 1-1 0 0,-1-1 1 0 0,1 0-1 0 0,-1 1 1 0 0,0-1-1 0 0,0 0 1 0 0,0 1 0 0 0,0-1-1 0 0,0 0 1 0 0,0 1-1 0 0,-1-1 1 0 0,1 0-1 0 0,-1 1 1 0 0,0-1-2 0 0,0 1 53 0 0,2-1 0 0 0,6 41 97 0 0,-7-29-137 0 0,-2-7-13 0 0,1-1 0 0 0,-1 1 0 0 0,-1 0 0 0 0,-2 5 0 0 0,1-1 0 0 0,0 1 0 0 0,0-1 0 0 0,1 1 0 0 0,1 0 0 0 0,0 0 0 0 0,-1 11 0 0 0,2-11 11 0 0,1-10 46 0 0,0-2 28 0 0,0 0 13 0 0,0 0 6 0 0,0 0-20 0 0,0 0-11 0 0,-11-30-1 0 0,11 5-56 0 0,0 16-4 0 0,0-1 0 0 0,-1 1 0 0 0,0 0 0 0 0,-2-4-12 0 0,1 1 0 0 0,1 0 0 0 0,0 1 0 0 0,0-7 0 0 0,-1-15 0 0 0,1 19-54 0 0,1 0 0 0 0,0 0-1 0 0,2-13 55 0 0,-1 19-13 0 0,-1 1-1 0 0,-1-1 0 0 0,0 0 1 0 0,0 1-1 0 0,0-1 14 0 0,-3-17-17 0 0,-1-11 17 0 0,-5-15 0 0 0,3 16 0 0 0,-1-21 0 0 0,4 26-45 0 0,2 0 1 0 0,1 0-1 0 0,2 0 0 0 0,0 0 0 0 0,5-19 45 0 0,-5 37-39 0 0,-1 11 35 0 0,0-1 0 0 0,0 0 0 0 0,0 1 0 0 0,0-1 1 0 0,0 0-1 0 0,1 1 0 0 0,-1-1 0 0 0,1 1 0 0 0,-1-1 0 0 0,1 0 4 0 0,0 0-7 0 0,1 0-1 0 0,-1 0 0 0 0,1 0 0 0 0,-1 0 1 0 0,1 0-1 0 0,0 1 0 0 0,0-1 0 0 0,-1 1 1 0 0,1-1-1 0 0,0 1 0 0 0,1 0 0 0 0,-1 0 8 0 0,0-1-7 0 0,1 1-1 0 0,0 0 0 0 0,0 0 1 0 0,0 0-1 0 0,0 1 0 0 0,0-1 1 0 0,0 1-1 0 0,1 0 0 0 0,-1 0 1 0 0,0 0 7 0 0,21-4-52 0 0,-23 4 50 0 0,0 0 0 0 0,-1 0-1 0 0,1 0 1 0 0,0-1-1 0 0,-1 1 1 0 0,1 0-1 0 0,0 0 1 0 0,-1 1-1 0 0,1-1 1 0 0,0 0-1 0 0,-1 0 1 0 0,1 0-1 0 0,0 0 1 0 0,-1 0-1 0 0,1 1 1 0 0,0-1-1 0 0,-1 0 1 0 0,1 1-1 0 0,0-1 3 0 0,2 2-6 0 0,21 2-29 0 0,12 5-62 0 0,-8-1 74 0 0,2 6-30 0 0,-25-13 53 0 0,20 10 0 0 0,4 4 0 0 0,0 1 0 0 0,-20-11 12 0 0,-9-4-9 0 0,1-1 0 0 0,-1 0 0 0 0,1 1 0 0 0,-1-1 0 0 0,0 1 0 0 0,1-1 0 0 0,-1 0 0 0 0,1 1 0 0 0,-1-1 0 0 0,0 1 0 0 0,1-1 0 0 0,-1 1 1 0 0,0-1-1 0 0,0 1 0 0 0,1-1 0 0 0,-1 1 0 0 0,0-1 0 0 0,0 1 0 0 0,0 0 0 0 0,0 0-3 0 0,2 6 52 0 0,2 4-30 0 0,-3 1 31 0 0,-3-7-40 0 0,0 1-1 0 0,0-1 1 0 0,0 0 0 0 0,-1-1-1 0 0,-2 5-12 0 0,3-5 1 0 0,1-1-1 0 0,-1 0 0 0 0,0-1 0 0 0,1 1 0 0 0,-1-1 0 0 0,0 1 0 0 0,0-1 0 0 0,0 1 0 0 0,-1 0 0 0 0,-4 4 0 0 0,2-1 17 0 0,-1 0-1 0 0,0 0 1 0 0,0-1 0 0 0,0 0-1 0 0,0 0 1 0 0,-6 3-17 0 0,-14 11 36 0 0,23-16-47 0 0,1-1-1 0 0,-1 1 0 0 0,0-1 1 0 0,0 0-1 0 0,0 0 0 0 0,0 0 1 0 0,0-1-1 0 0,-1 1 0 0 0,1-1 1 0 0,0 0-1 0 0,-1 1 1 0 0,1-2-1 0 0,-1 1 0 0 0,1 0 1 0 0,-1-1-1 0 0,0 1 0 0 0,1-1 1 0 0,-4 0 11 0 0,4 0-47 0 0,0 0 3 0 0,0-1 0 0 0,0 1 0 0 0,0-1 0 0 0,1 1 0 0 0,-1-1 0 0 0,0 0-1 0 0,1 0 1 0 0,-2 0 44 0 0,3 0-349 0 0,0 0-1 0 0,0 1 0 0 0,-1-1 0 0 0,1 0 0 0 0,0 0 1 0 0,0 1-1 0 0,0-1 0 0 0,0 0 0 0 0,0 0 1 0 0,0-1 349 0 0,-5-6-7078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4:56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11 919 0 0,'-2'0'408'0'0,"-2"1"-835"0"0,-15-1 10806 0 0,13-1-8940 0 0,4 1-906 0 0,2 0-186 0 0,-2-1-82 0 0,-5-2-10 0 0,5 2 5 0 0,2 1 43 0 0,0 0 17 0 0,0 0 6 0 0,0 0 14 0 0,0 0 51 0 0,0 0 22 0 0,0 0 3 0 0,0 0-10 0 0,0 0-44 0 0,0 0-11 0 0,0 0-6 0 0,0 0-9 0 0,0 0-33 0 0,0 0-14 0 0,0 0-1 0 0,0 0-9 0 0,2 1-39 0 0,10 1 78 0 0,0 0 0 0 0,1 0 0 0 0,-1-1-1 0 0,1 0 1 0 0,-1-1 0 0 0,1-1 0 0 0,5-1-318 0 0,36 3 360 0 0,-39-1-295 0 0,28-2 3 0 0,-23 1-57 0 0,31-2 125 0 0,-40 1-72 0 0,-6 1-11 0 0,5-1-54 0 0,-8 1-106 0 0,-15 1-559 0 0,9 0 376 0 0,-1 0 1 0 0,0 0 0 0 0,0 0-1 0 0,0 1 1 0 0,-3 0 289 0 0,-6 3-3677 0 0,13-3-764 0 0,1-1-1073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4:56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5983 0 0,'0'0'464'0'0,"0"0"-90"0"0,0 0 756 0 0,0 0 365 0 0,0 0 69 0 0,0 0-188 0 0,0 0-861 0 0,0 0-378 0 0,0 0-52 0 0,0 0-17 0 0,0 0 38 0 0,0 0 171 0 0,0 0 71 0 0,0 0 17 0 0,0 0 14 0 0,0 0 45 0 0,0 0 21 0 0,0 0 3 0 0,0 0-4 0 0,0 0-16 0 0,0 0-4 0 0,0 0 0 0 0,0 0-4 0 0,0 0-17 0 0,3 0-10 0 0,17-2 508 0 0,1 0 1 0 0,-1-1-1 0 0,0-1 0 0 0,6-2-901 0 0,-3 0 296 0 0,43-17 442 0 0,-50 16-585 0 0,-11 5-114 0 0,1-1-1 0 0,0 1 0 0 0,-1 0 1 0 0,1 1-1 0 0,5-1-38 0 0,2-1-21 0 0,-11 2-82 0 0,-2 1-4 0 0,0 0-23 0 0,0 0-140 0 0,0 0-60 0 0,0 0-13 0 0,0 0-48 0 0,0 0-195 0 0,0 0-87 0 0,0 0-21 0 0,0 0-139 0 0,2 2-578 0 0,0-1 891 0 0,-1 0 329 0 0,-1-1 0 0 0,1 1 1 0 0,0-1-1 0 0,-1 1 0 0 0,1-1 0 0 0,-1 1 1 0 0,1-1-1 0 0,0 0 0 0 0,0 1 1 0 0,-1-1-1 0 0,1 0 0 0 0,0 0 0 0 0,0 1 1 0 0,-1-1-1 0 0,1 0 191 0 0,11 2-1727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4:57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40 182 4143 0 0,'0'0'319'0'0,"0"-2"-50"0"0,2-24 3997 0 0,-2 18-4130 0 0,-1 0-1 0 0,1 0 0 0 0,-2 0 1 0 0,1 0-1 0 0,-1 1 0 0 0,0-1 1 0 0,-1 0-136 0 0,-4-8 2210 0 0,0-1 1 0 0,-6-7-2211 0 0,12 23 74 0 0,1 0 1 0 0,0 1-1 0 0,-1-1 0 0 0,1 0 1 0 0,0 1-1 0 0,-1-1 0 0 0,1 0 0 0 0,0 0 1 0 0,0 1-1 0 0,0-1 0 0 0,0 0 1 0 0,0 0-1 0 0,0 0 0 0 0,0 1 1 0 0,0-1-1 0 0,0 0 0 0 0,0 0 1 0 0,0 0-75 0 0,1-16 841 0 0,-1 16-767 0 0,0 1 18 0 0,0 0 20 0 0,0 0 70 0 0,0 0 36 0 0,0 0 6 0 0,0 2 3 0 0,15 36 1266 0 0,-15-35-1237 0 0,1-1 6 0 0,8 19 628 0 0,-7-19-594 0 0,1 3 58 0 0,-3-4-307 0 0,0-1 0 0 0,1 0-1 0 0,-1 0 1 0 0,1 1-1 0 0,-1-1 1 0 0,0 0-1 0 0,1 1 1 0 0,-1-1-1 0 0,0 1 1 0 0,0-1-1 0 0,1 0 1 0 0,-1 1 0 0 0,0-1-1 0 0,0 1 1 0 0,1-1-1 0 0,-1 1 1 0 0,0-1-1 0 0,0 0 1 0 0,0 1-47 0 0,1 4 168 0 0,1 1 0 0 0,-1-1 0 0 0,-1 0 0 0 0,1 0 1 0 0,-1 1-169 0 0,-4 43 365 0 0,4-47-363 0 0,-2 15 47 0 0,0-1-1 0 0,-2 0 0 0 0,-1 3-48 0 0,2-10 47 0 0,2-6-5 0 0,0 1 1 0 0,0-1-1 0 0,0 1 0 0 0,0-1 0 0 0,0 1 0 0 0,1 0 0 0 0,0 0 0 0 0,0 0-42 0 0,-1 3 53 0 0,-1 23-22 0 0,2-28-91 0 0,0-2-12 0 0,0 0-96 0 0,0 0-404 0 0,0-2-179 0 0,4-8-894 0 0,-1-3-3507 0 0,-2 0-1536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4:58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1727 0 0,'0'0'76'0'0,"0"0"198"0"0,0 0 764 0 0,0 0 333 0 0,0 0 65 0 0,0 0-17 0 0,0 0-145 0 0,0 0-67 0 0,0 0-14 0 0,0 3-49 0 0,0 6-201 0 0,0-6-88 0 0,0-3-21 0 0,0 0-50 0 0,0 0-201 0 0,0 0-87 0 0,0 0-16 0 0,0 0-19 0 0,0 0-51 0 0,0 0-24 0 0,0 0-2 0 0,0 0-28 0 0,0 0-118 0 0,0 0-57 0 0,0 0-12 0 0,0 0-18 0 0,0 0-70 0 0,0 0-9 0 0,0 0 30 0 0,0 0-4 0 0,0 0-2 0 0,0 0 15 0 0,2 0 60 0 0,11 4 52 0 0,-8-2-51 0 0,0 0 0 0 0,0-1 1 0 0,0 0-1 0 0,0 0 0 0 0,0 0 0 0 0,0 0 0 0 0,1-1 1 0 0,-1 0-1 0 0,2 0-172 0 0,10-2 284 0 0,0 2 0 0 0,10 1-284 0 0,16-7 301 0 0,-39 6-286 0 0,1 0 14 0 0,0 0 1 0 0,0-1 0 0 0,0 1 0 0 0,0-1-1 0 0,0 0 1 0 0,-1-1 0 0 0,4 0-30 0 0,-6 1-79 0 0,-2 1-12 0 0,0 0-29 0 0,3 0-160 0 0,20 2-759 0 0,-16-2 542 0 0,0 1 1 0 0,0-1 0 0 0,0 0-1 0 0,1-1 497 0 0,-6 1-741 0 0,0-1-294 0 0,9-3-1326 0 0,-11 4 1162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4:59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14 3679 0 0,'0'0'284'0'0,"0"0"70"0"0,0 0 986 0 0,0 0 452 0 0,0 0 89 0 0,0 0-186 0 0,0 0-866 0 0,0 0-381 0 0,0 0-80 0 0,0 0-35 0 0,0 0-85 0 0,0 0-37 0 0,0 0-10 0 0,0 0 23 0 0,0 0 100 0 0,0 0 42 0 0,0 0 8 0 0,0 0 14 0 0,0 0 50 0 0,2 0 18 0 0,6-2 6 0 0,-7 1 0 0 0,2 0-12 0 0,0 0-260 0 0,0-1-1 0 0,0 1 0 0 0,1 0 1 0 0,-1 0-1 0 0,1 0 0 0 0,-1 0 1 0 0,1 1-1 0 0,-1-1 0 0 0,1 1 1 0 0,-1 0-1 0 0,1 0 0 0 0,0 0-189 0 0,6 0 370 0 0,-1 1-257 0 0,9 9 43 0 0,-16-9-147 0 0,0 1 1 0 0,0 0-1 0 0,-1 0 0 0 0,1 1 1 0 0,0-1-1 0 0,-1 0 1 0 0,1 0-1 0 0,-1 1 0 0 0,0-1 1 0 0,0 1-1 0 0,0-1 0 0 0,0 1 1 0 0,0 0-10 0 0,1 4 7 0 0,-1-6-5 0 0,0 0 0 0 0,-1 0 0 0 0,1 1 0 0 0,0-1 0 0 0,-1 0 0 0 0,1 1 0 0 0,-1-1 0 0 0,0 0 0 0 0,1 1 0 0 0,-1-1 0 0 0,0 1 0 0 0,0-1 0 0 0,0 1 0 0 0,0-1 0 0 0,0 1-2 0 0,-1 4 34 0 0,2 0-11 0 0,-1 1-1 0 0,0 0 1 0 0,-1 0-1 0 0,0 0 1 0 0,0 0-1 0 0,0-1 1 0 0,-1 1 0 0 0,0-1-1 0 0,-1 3-22 0 0,-5 10 157 0 0,-1 1 0 0 0,-5 5-157 0 0,4-6 93 0 0,2-6 9 0 0,0-1 0 0 0,-1 1 0 0 0,-1-1 0 0 0,0-1 0 0 0,-5 5-102 0 0,13-14 18 0 0,-1 1 0 0 0,1-1 1 0 0,-1 0-1 0 0,1 0 0 0 0,-1-1 0 0 0,0 1 0 0 0,1 0 0 0 0,-1-1 0 0 0,0 0 0 0 0,-2 1-18 0 0,-4-2 11 0 0,-1-5 1 0 0,10 5-9 0 0,-1-1 0 0 0,1 1 1 0 0,0 0-1 0 0,-1-1 0 0 0,1 1 0 0 0,-1-1 0 0 0,1 1 0 0 0,0-1 0 0 0,-1 1 0 0 0,1-1 1 0 0,0 1-1 0 0,0-1 0 0 0,-1 1 0 0 0,1-1 0 0 0,0 1 0 0 0,0-1 0 0 0,0 1 1 0 0,0-1-1 0 0,0 1 0 0 0,-1-1-3 0 0,1-2 10 0 0,-1 2 6 0 0,0-1-1 0 0,0 0 1 0 0,1 0-1 0 0,-1 0 0 0 0,1 0 1 0 0,-1-1-1 0 0,1 1 0 0 0,0 0 1 0 0,0 0-1 0 0,-1 0 0 0 0,2 0 1 0 0,-1 0-1 0 0,0 0 0 0 0,0 0 1 0 0,1-1-1 0 0,-1 1 1 0 0,1 0-16 0 0,0-3 37 0 0,0 3-27 0 0,-1 0-1 0 0,0 0 1 0 0,1 0 0 0 0,-1 0-1 0 0,1 0 1 0 0,0 0-1 0 0,0 0 1 0 0,0 0 0 0 0,0 1-1 0 0,0-1 1 0 0,0 0 0 0 0,0 1-1 0 0,1-2-9 0 0,1 0 14 0 0,-3 2-11 0 0,1 0 1 0 0,-1 1-1 0 0,0-1 1 0 0,1 1-1 0 0,-1-1 1 0 0,1 0-1 0 0,-1 1 1 0 0,1-1-1 0 0,-1 1 1 0 0,1 0-1 0 0,-1-1 1 0 0,1 1-1 0 0,0-1 1 0 0,-1 1-1 0 0,1 0 1 0 0,0 0-4 0 0,2-2 9 0 0,-2 0 0 0 0,0 1-1 0 0,0 0 0 0 0,1 0 1 0 0,-1 0-1 0 0,0 0 1 0 0,1 0-1 0 0,-1 0 1 0 0,1 1-1 0 0,-1-1 0 0 0,1 0 1 0 0,-1 1-1 0 0,1-1 1 0 0,0 1-1 0 0,-1-1 1 0 0,1 1-1 0 0,0 0 1 0 0,-1 0-1 0 0,1 0 0 0 0,0 0 1 0 0,0 0-9 0 0,4 0 24 0 0,-2-1-15 0 0,-2 1-2 0 0,-1-1-1 0 0,1 1 0 0 0,-1 0 1 0 0,1 0-1 0 0,0 0 0 0 0,-1 0 0 0 0,1 0 1 0 0,-1 0-1 0 0,1 1 0 0 0,-1-1 1 0 0,1 0-1 0 0,-1 1 0 0 0,1 0-6 0 0,11 2 48 0 0,-1 1 0 0 0,1 1-1 0 0,-1 0 1 0 0,0 0 0 0 0,-1 1 0 0 0,0 1 0 0 0,0 0-1 0 0,0 0 1 0 0,-1 1-48 0 0,8 5 430 0 0,1-1-1 0 0,12 5-429 0 0,36 14 1375 0 0,-65-30-1191 0 0,-2-1-96 0 0,0 0-24 0 0,2 0-11 0 0,7-3-31 0 0,-6 2 20 0 0,2-5-127 0 0,-3 5-403 0 0,-2 1-131 0 0,0-2-1534 0 0,3-10-6067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5:48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1 284 5871 0 0,'0'0'267'0'0,"0"0"0"0"0,0 0-59 0 0,0 0 382 0 0,1-1 186 0 0,6-3 38 0 0,-6 3-46 0 0,-1 1-228 0 0,0 0-100 0 0,0 0-22 0 0,0 0-35 0 0,0 0-142 0 0,0 0-66 0 0,0 0-14 0 0,0 0-3 0 0,0 0-13 0 0,0 0-8 0 0,0 0-1 0 0,0 0-10 0 0,0 0-45 0 0,0 0-10 0 0,0 0 31 0 0,0 0 57 0 0,0 0 22 0 0,0 0 3 0 0,0 2 7 0 0,-9 36 1028 0 0,9-35-933 0 0,0-3 2 0 0,0 0-4 0 0,0 0-16 0 0,0 2-4 0 0,0-2-303 0 0,1 17 1611 0 0,1-12 422 0 0,1-13-1493 0 0,0-2-385 0 0,-3 9 4 0 0,0 1 0 0 0,1-3 0 0 0,9-28 240 0 0,-9 30-245 0 0,2-14 58 0 0,-3 13-165 0 0,4-12 213 0 0,-2-1 1 0 0,1 0-1 0 0,-1-10-221 0 0,-2 23 104 0 0,0 1-93 0 0,0 1 0 0 0,1-1 0 0 0,-1 1 0 0 0,0-1 0 0 0,0 0 0 0 0,0 1 0 0 0,0-1 0 0 0,1 1 0 0 0,-1-1 0 0 0,0 0 0 0 0,0 1 0 0 0,0-1 0 0 0,0 0 0 0 0,-1 1 0 0 0,1-1 0 0 0,0 1 0 0 0,0-1 0 0 0,0 0-11 0 0,-3-24 81 0 0,4 4-16 0 0,-1 19-64 0 0,0-3 6 0 0,1 0 0 0 0,0 0 0 0 0,0 0 0 0 0,0 0 0 0 0,0 0 0 0 0,1 1 0 0 0,0-1 0 0 0,0 1 0 0 0,2-5-7 0 0,1-2 0 0 0,0 0 0 0 0,1 1 0 0 0,20-29 136 0 0,-21 34-69 0 0,-4 5-67 0 0,0 0 1 0 0,-1-1-1 0 0,1 1 1 0 0,0 0-1 0 0,-1-1 1 0 0,1 1-1 0 0,0-1 0 0 0,-1 1 1 0 0,1-1-1 0 0,-1 1 1 0 0,1-1-1 0 0,-1 1 1 0 0,1-1-1 0 0,-1 0 1 0 0,1 1-1 0 0,-1-1 0 0 0,0 0 1 0 0,1 0-1 0 0,2-1 42 0 0,6-1-31 0 0,3 6-11 0 0,-10-2 0 0 0,14 7 0 0 0,-3 4 0 0 0,-6-8 0 0 0,-1 0 0 0 0,9 16 0 0 0,-12-15 0 0 0,9 17 0 0 0,-6-8 0 0 0,12 29 0 0 0,-17-39 1 0 0,0-1 0 0 0,0 1 1 0 0,0-1-1 0 0,0 1 0 0 0,-1 0 0 0 0,1-1 0 0 0,-1 1 0 0 0,0 0 0 0 0,-1 0 1 0 0,1 0-2 0 0,0 8 52 0 0,0-9 12 0 0,0-3 0 0 0,0 2 0 0 0,1 1-51 0 0,0-1 0 0 0,0 1 0 0 0,-1 0 0 0 0,1-1 0 0 0,-1 1 0 0 0,0-1 0 0 0,0 1 0 0 0,0 0 0 0 0,0 0-13 0 0,0 23 163 0 0,0-22-110 0 0,-2 5-30 0 0,2-8 1 0 0,-1-2 0 0 0,1-9-6 0 0,0 0 1 0 0,1 1-1 0 0,0-1 1 0 0,0-1-19 0 0,3-14 2 0 0,0 5-2 0 0,-3 12 0 0 0,-1 3 0 0 0,1 1 0 0 0,0 0 0 0 0,-1-1 0 0 0,2 1 0 0 0,-1 0 0 0 0,0-1 0 0 0,2-1 0 0 0,0-5 0 0 0,3 1 0 0 0,3 4 0 0 0,3 2 0 0 0,1 3-11 0 0,0 5-31 0 0,17 6 31 0 0,-17-5 11 0 0,7 2 0 0 0,9 7 0 0 0,-26-13-5 0 0,-2-1 2 0 0,-1 1 1 0 0,1-1-1 0 0,-1 0 1 0 0,1 0-1 0 0,0 1 0 0 0,-1-1 1 0 0,1 0-1 0 0,-1 1 1 0 0,1-1-1 0 0,-1 0 1 0 0,1 1-1 0 0,-1-1 1 0 0,1 1-1 0 0,-1-1 1 0 0,0 0-1 0 0,1 1 1 0 0,-1 0-1 0 0,0-1 1 0 0,1 1 2 0 0,6 10-9 0 0,-4-3 7 0 0,-2 10 2 0 0,4 7 20 0 0,-5-23-16 0 0,1 0 0 0 0,-1 1 0 0 0,0-1 0 0 0,0 0 0 0 0,0 0 0 0 0,0 0 0 0 0,-1 1 0 0 0,1-1 0 0 0,0 0 0 0 0,-1 0 0 0 0,0 2-4 0 0,0 1 0 0 0,-6 25 0 0 0,5-16 0 0 0,4-2 0 0 0,1-2 12 0 0,-2-8 48 0 0,-1-2 12 0 0,-3-12 0 0 0,2 8-72 0 0,2-15 0 0 0,0 4 0 0 0,1 3 0 0 0,0 0 0 0 0,1 1 0 0 0,0-1 0 0 0,2-3 0 0 0,-3 5 15 0 0,-1 4-5 0 0,0 0 0 0 0,1 0 0 0 0,0 1-1 0 0,0-1 1 0 0,2-2-10 0 0,-1 0 0 0 0,3-3 0 0 0,12-16 0 0 0,-10 16 0 0 0,0 4 0 0 0,3 9 0 0 0,10 1 0 0 0,-13 1 0 0 0,4 3 0 0 0,-1 2-15 0 0,-1 1-54 0 0,-7-6 12 0 0,7 5 46 0 0,0 0 11 0 0,-8-8 0 0 0,0 0 0 0 0,-1 0 0 0 0,1 0 0 0 0,-1 1 0 0 0,0-1 0 0 0,1 0 0 0 0,-1 1 0 0 0,0-1 0 0 0,0 1 0 0 0,0-1 0 0 0,0 1 0 0 0,0-1 0 0 0,0 1 0 0 0,0 0 0 0 0,-1 0 0 0 0,1-1 0 0 0,0 1 0 0 0,-1 0 0 0 0,1 0 0 0 0,0 5 0 0 0,3 6 0 0 0,0 0 0 0 0,1 7 0 0 0,-6-15 0 0 0,0 0 0 0 0,1 0 0 0 0,-3 20 11 0 0,-1-9 8 0 0,3-7-12 0 0,-1 0 0 0 0,1 0 0 0 0,0 0-1 0 0,1 0 1 0 0,0 2-7 0 0,1 28-13 0 0,0-35-41 0 0,1 5 4 0 0,-2-7-134 0 0,0-2-27 0 0,5 9-32 0 0,-3-7-8935 0 0,-2-2 3239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5:49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82 919 0 0,'0'0'280'0'0,"0"0"839"0"0,0 0 364 0 0,-2 0 75 0 0,1-1-1243 0 0,0 1-243 0 0,0 0-1 0 0,1 0 1 0 0,-1 0-1 0 0,1 0 1 0 0,-1 0-1 0 0,0 0 1 0 0,1 0 0 0 0,-1-1-1 0 0,1 1 1 0 0,-1 0-1 0 0,0 0 1 0 0,1-1-1 0 0,-1 1 1 0 0,1 0 0 0 0,-1-1-1 0 0,1 1 1 0 0,0-1-1 0 0,-1 1-71 0 0,0-2-15 0 0,1 1 0 0 0,-1-1 0 0 0,0 0 1 0 0,1 1-1 0 0,0-1 0 0 0,-1 0 0 0 0,1 0 0 0 0,0 1 0 0 0,0-1 0 0 0,0 0 0 0 0,0-1 15 0 0,3-8-48 0 0,5-6 4971 0 0,-5 12-3967 0 0,-2 3-299 0 0,-1 2-8 0 0,0 0-9 0 0,0 0-34 0 0,-1-3 228 0 0,1 2-718 0 0,0 1 0 0 0,0-1 0 0 0,0 1-1 0 0,0 0 1 0 0,-1-1 0 0 0,1 1 0 0 0,0-1 0 0 0,0 1-1 0 0,0-1 1 0 0,0 1 0 0 0,0 0 0 0 0,-1-1 0 0 0,1 1 0 0 0,0-1-1 0 0,0 1 1 0 0,-1 0 0 0 0,1-1 0 0 0,0 1 0 0 0,-1 0-1 0 0,1-1 1 0 0,0 1-116 0 0,0 0 50 0 0,-1 0 1 0 0,1 0-1 0 0,0 0 0 0 0,0 0 0 0 0,-1 0 0 0 0,1 0 0 0 0,0 1 1 0 0,0-1-1 0 0,0 0 0 0 0,-1 0 0 0 0,1 0 0 0 0,0 0 1 0 0,0 0-1 0 0,0 0 0 0 0,-1 1 0 0 0,1-1 0 0 0,0 0 0 0 0,0 0 1 0 0,0 0-1 0 0,0 0 0 0 0,-1 1 0 0 0,1-1 0 0 0,0 0 0 0 0,0 0 1 0 0,0 0-1 0 0,0 1 0 0 0,0-1 0 0 0,0 0 0 0 0,0 0 1 0 0,0 1-1 0 0,0-1 0 0 0,0 0 0 0 0,0 0 0 0 0,0 0 0 0 0,0 1 1 0 0,0-1-1 0 0,0 0 0 0 0,0 0 0 0 0,0 1 0 0 0,0-1 0 0 0,0 0 1 0 0,0 0-1 0 0,0 0 0 0 0,0 1 0 0 0,0-1 0 0 0,0 0 1 0 0,1 0-1 0 0,-1 1 0 0 0,0-1 0 0 0,0 0 0 0 0,0 0 0 0 0,0 0 1 0 0,0 0-1 0 0,1 1 0 0 0,-1-1 0 0 0,0 0 0 0 0,0 0 0 0 0,0 0 1 0 0,1 0-1 0 0,-1 0 0 0 0,0 0 0 0 0,0 0 0 0 0,0 1 1 0 0,1-1-1 0 0,-1 0 0 0 0,0 0 0 0 0,0 0 0 0 0,1 0-50 0 0,0 1 235 0 0,26 0 539 0 0,-5-2-452 0 0,-3-1 63 0 0,49 8-126 0 0,-40-5-97 0 0,-19-3-117 0 0,-5 1-27 0 0,1 0 1 0 0,0 1 0 0 0,-1-1 0 0 0,1 1 0 0 0,0 0 0 0 0,0 0-19 0 0,4 1 170 0 0,0-2 0 0 0,0 1 1 0 0,9-3-171 0 0,-16 3 29 0 0,0-1 0 0 0,0 1 0 0 0,0-1 0 0 0,-1 0 1 0 0,1 0-1 0 0,0 0 0 0 0,0 0 0 0 0,-1 0 0 0 0,1 0 1 0 0,-1 0-1 0 0,1-1 0 0 0,0 0-29 0 0,0 0 75 0 0,-7 2-139 0 0,-1-1 0 0 0,1 1 0 0 0,0-1 1 0 0,0 2-1 0 0,0-1 0 0 0,-1 0 0 0 0,1 1 0 0 0,0 0 1 0 0,0 0-1 0 0,0 1 0 0 0,0 0 0 0 0,-1 0 64 0 0,-9 3-1013 0 0,7-4-316 0 0,3-2-3384 0 0,5 1 2747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5:50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54 9647 0 0,'0'0'439'0'0,"0"0"-10"0"0,0 0-227 0 0,0 0 54 0 0,0 0 52 0 0,0 0 10 0 0,-2 0-51 0 0,-5 1-226 0 0,6 0-42 0 0,0-1-1 0 0,-1 0 0 0 0,1 0 0 0 0,0 0 1 0 0,0 0-1 0 0,0-1 0 0 0,0 1 0 0 0,-1 0 1 0 0,1 0-1 0 0,0-1 0 0 0,0 1 1 0 0,0-1-1 0 0,0 1 0 0 0,0-1 0 0 0,0 1 1 0 0,0-1-1 0 0,0 0 0 0 0,0 1 0 0 0,0-1 1 0 0,0-1 1 0 0,0 2 268 0 0,0-1 1 0 0,1 0 0 0 0,-1 0-1 0 0,0 0 1 0 0,1 0 0 0 0,-1 0-1 0 0,1 0 1 0 0,-1 0 0 0 0,1 0-1 0 0,-1 0 1 0 0,1 0 0 0 0,0 0-269 0 0,-1-1 704 0 0,1 2-163 0 0,0 0-77 0 0,0 0-15 0 0,0 0-38 0 0,0 0-159 0 0,0 0-76 0 0,0 0-15 0 0,0 0 5 0 0,3 1 20 0 0,7 1 248 0 0,0 0-1 0 0,0-1 1 0 0,0 0 0 0 0,0-1-1 0 0,7 0-433 0 0,-17 0 0 0 0,29 1 235 0 0,-17-2-160 0 0,-2 2-6 0 0,7 5-61 0 0,9 5 59 0 0,-24-10-2 0 0,-2-1 8 0 0,0 0-1 0 0,2 0 100 0 0,-2 0-95 0 0,1 0 0 0 0,0 0 0 0 0,-1 0 0 0 0,1 0 0 0 0,0 0 0 0 0,-1 0 0 0 0,1 0 0 0 0,0 0 0 0 0,-1 0 0 0 0,1 0 0 0 0,0 0 0 0 0,-1-1 0 0 0,1 1 0 0 0,-1 0 0 0 0,2-1-77 0 0,-3-3-22 0 0,1 0 1 0 0,0 0-1 0 0,1-1 0 0 0,-1 1 1 0 0,1 0-1 0 0,0-2 22 0 0,1-5-243 0 0,-2 7-771 0 0,-3-7-326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5:52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2 287 1375 0 0,'2'-1'107'0'0,"0"-1"68"0"0,1 0 0 0 0,-1 0 0 0 0,0-1 0 0 0,0 1 0 0 0,0 0-1 0 0,0-1 1 0 0,0 1-175 0 0,12-33 2679 0 0,-13 33-2559 0 0,-1-11 384 0 0,-8-28 2309 0 0,3 19-1117 0 0,5 20-1167 0 0,-6-18 1095 0 0,6 18-1285 0 0,0 2-56 0 0,-1-1-238 0 0,0 1 1 0 0,0 0-1 0 0,1-1 1 0 0,-1 1-1 0 0,0-1 1 0 0,1 1-1 0 0,-1-1 1 0 0,0 1 0 0 0,1-1-1 0 0,-1 0 1 0 0,1 1-1 0 0,-1-1 1 0 0,1 0-1 0 0,-1 0 1 0 0,1 1-1 0 0,-1-1 1 0 0,1 0 0 0 0,0 0-1 0 0,-1 0 1 0 0,1 0-46 0 0,0 1-1 0 0,-1-2 141 0 0,1 2-4 0 0,0 0 24 0 0,0 0 100 0 0,0 0-111 0 0,-1-1-1 0 0,1 1 0 0 0,0 0 0 0 0,-1-1 1 0 0,1 1-1 0 0,0-1 0 0 0,0 1 0 0 0,-1 0 1 0 0,1-1-1 0 0,0 1 0 0 0,0-1 0 0 0,0 1 1 0 0,0-1-1 0 0,-1 1 0 0 0,1-1 0 0 0,0 1 1 0 0,0-1-1 0 0,0 1 0 0 0,0-1 0 0 0,0 1 1 0 0,0-1-1 0 0,0 1 0 0 0,0 0 0 0 0,0-1 1 0 0,1 1-1 0 0,-1-1 0 0 0,0 1 0 0 0,0-1 1 0 0,0 1-1 0 0,0-1 0 0 0,1 1-148 0 0,3-17 3581 0 0,-4 16-4475 0 0,1-1 999 0 0,3-9 215 0 0,23-33 612 0 0,-26 42-800 0 0,-1 1-104 0 0,1 1 0 0 0,-1-1 0 0 0,0 0 0 0 0,1 0-1 0 0,-1 1 1 0 0,1-1 0 0 0,-1 0 0 0 0,1 1 0 0 0,-1-1 0 0 0,1 1 0 0 0,-1-1-1 0 0,1 1 1 0 0,0-1 0 0 0,-1 1 0 0 0,1-1 0 0 0,0 1 0 0 0,-1-1 0 0 0,1 1 0 0 0,0 0-1 0 0,-1-1 1 0 0,1 1-28 0 0,8-5 135 0 0,-4-2-55 0 0,-5 7-79 0 0,0 0 1 0 0,0 0-1 0 0,0 0 0 0 0,0 0 0 0 0,0 0 1 0 0,0 1-1 0 0,0-1 0 0 0,0 0 0 0 0,0 0 1 0 0,0 0-1 0 0,0 0 0 0 0,0 0 0 0 0,0 0 1 0 0,0 0-1 0 0,0 0 0 0 0,0 0 1 0 0,0 0-1 0 0,0 0 0 0 0,0 0 0 0 0,0 0 1 0 0,0 0-1 0 0,0 0 0 0 0,0 0 0 0 0,0 0 1 0 0,1 0-1 0 0,-1 0 0 0 0,0 0 0 0 0,0 0 1 0 0,0 0-1 0 0,0 0 0 0 0,0 0 0 0 0,0 0 1 0 0,0 0-1 0 0,0 0 0 0 0,0 0 0 0 0,0 0 1 0 0,0 0-1 0 0,0 0 0 0 0,0 0 0 0 0,0 0 1 0 0,0 0-1 0 0,0 0 0 0 0,0 0 0 0 0,0 0 1 0 0,0 0-1 0 0,0 0 0 0 0,0 0 1 0 0,0 0-1 0 0,1 0 0 0 0,-1 0 0 0 0,0 0 1 0 0,0 0-1 0 0,0 0-1 0 0,2 11 16 0 0,0 0 0 0 0,0 1 0 0 0,-1-1 0 0 0,0 1 0 0 0,-1 0 0 0 0,0-1 0 0 0,-2 8-16 0 0,0 16 41 0 0,2-27 18 0 0,-1-2-55 0 0,-2 10 70 0 0,2-14-54 0 0,1 0 0 0 0,0 0-1 0 0,0 0 1 0 0,0-1-1 0 0,0 1 1 0 0,1 0 0 0 0,-1 0-1 0 0,0 0 1 0 0,1 0-1 0 0,-1 0 1 0 0,1-1-1 0 0,0 1-19 0 0,-1 0-13 0 0,1 0 67 0 0,-1-2 21 0 0,0 0 14 0 0,0 0-9 0 0,0 0-13 0 0,2-1-14 0 0,7-3-42 0 0,-7 3-11 0 0,-1 0 0 0 0,1 1 0 0 0,0-1 0 0 0,-1 0 0 0 0,1 1 0 0 0,0-1 0 0 0,-1 1 0 0 0,1-1 0 0 0,0 1 0 0 0,-1 0 0 0 0,1 0 0 0 0,0 0 0 0 0,0 0 0 0 0,-1 0 0 0 0,1 0 0 0 0,1 0 0 0 0,4 1 0 0 0,5-1 0 0 0,0 3 0 0 0,-10-3 0 0 0,-1 1 0 0 0,1-1 0 0 0,-1 0 0 0 0,1 1 0 0 0,-1-1 0 0 0,1 0 0 0 0,0 0 0 0 0,-1 0 0 0 0,1 0 0 0 0,-1-1 0 0 0,2 1 0 0 0,10 5 0 0 0,-8-2 0 0 0,1 0 0 0 0,-2-1 0 0 0,-1 0 0 0 0,0 0 0 0 0,0 0 0 0 0,-1 1 0 0 0,1-1 0 0 0,0 1 0 0 0,-1-1 0 0 0,1 1 0 0 0,0 2 0 0 0,3 1 0 0 0,-3-3 0 0 0,0 0 0 0 0,0 1 0 0 0,0-1 0 0 0,-1 1 0 0 0,1 0 0 0 0,-1 0 0 0 0,1 3 0 0 0,18 40 0 0 0,-11-21 0 0 0,-6-14 0 0 0,0 0 0 0 0,-1 0 0 0 0,-1 1 0 0 0,0-1 0 0 0,0 1 0 0 0,-1 11 0 0 0,5 32 0 0 0,-4-43 0 0 0,-3-2 0 0 0,-2 0 0 0 0,-4-2 15 0 0,1-4 15 0 0,1-1 0 0 0,-1 0 0 0 0,1 0 1 0 0,-1-1-1 0 0,0 1 0 0 0,0-1 0 0 0,-1-1 1 0 0,1 1-1 0 0,-2 0-30 0 0,-4-4 72 0 0,9 1-59 0 0,0-1 0 0 0,1 1 0 0 0,-1-1 0 0 0,0 1 0 0 0,1-1 0 0 0,-1 0-1 0 0,0 0 1 0 0,1 0 0 0 0,0-1 0 0 0,-1 1 0 0 0,-1-2-13 0 0,-14-7 99 0 0,14 8-62 0 0,0 0 1 0 0,0 0-1 0 0,0 0 0 0 0,-1 1 0 0 0,1-1 0 0 0,0 1 1 0 0,-4 0-38 0 0,-10-5 110 0 0,15 4-68 0 0,-3-3-31 0 0,-1 5-23 0 0,5 0-47 0 0,2 0-11 0 0,0 0-34 0 0,0 0-56 0 0,0 0-2 0 0,0 0 9 0 0,0 0-27 0 0,0 0-117 0 0,0 0-50 0 0,0 0-6 0 0,0 0-146 0 0,0 0-589 0 0,3 1-257 0 0,9 3-50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6:34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1 299 13823 0 0,'0'0'630'0'0,"0"0"-13"0"0,0 0-252 0 0,0 0 391 0 0,0-1 216 0 0,0-2-733 0 0,0 0 0 0 0,0 0 0 0 0,0 0-1 0 0,1 0 1 0 0,-1 0 0 0 0,1 0 0 0 0,0 0 0 0 0,-1 0-1 0 0,1 0 1 0 0,1 0 0 0 0,-1 0 0 0 0,0 1 0 0 0,1-1-1 0 0,1-2-238 0 0,6-8 601 0 0,0 0 0 0 0,6-5-601 0 0,0 1 683 0 0,-5 5-519 0 0,1 1 1 0 0,1 1-1 0 0,0 0 1 0 0,1 1-1 0 0,-1 0 0 0 0,2 1 1 0 0,7-3-165 0 0,-6 2 49 0 0,18-10 472 0 0,1 1 0 0 0,29-9-521 0 0,-41 18 187 0 0,1 2 0 0 0,-1 1 0 0 0,1 0-1 0 0,0 2 1 0 0,5 0-187 0 0,-21 3 0 0 0,5 1 0 0 0,13 8 0 0 0,-22-6 0 0 0,0 0 0 0 0,0 0 0 0 0,0 0 0 0 0,0 0 0 0 0,0 1 0 0 0,0-1 0 0 0,-1 1 0 0 0,1 0 0 0 0,-1 0 0 0 0,0 0 0 0 0,0 0 0 0 0,0 0 0 0 0,0 1 0 0 0,-1-1 0 0 0,1 2 0 0 0,0-2 0 0 0,0 1 0 0 0,0-1 0 0 0,-1 0 0 0 0,1 1 0 0 0,-1-1 0 0 0,0 1 0 0 0,0-1 0 0 0,0 1 0 0 0,-1-1 0 0 0,1 1 0 0 0,-1 2 0 0 0,1 6 0 0 0,0 1 0 0 0,0 0 0 0 0,-1 0 0 0 0,0 0 0 0 0,-1 1 0 0 0,0-1 0 0 0,-1 0 0 0 0,-1 0 0 0 0,0-1 0 0 0,-1 1 0 0 0,0 0 0 0 0,-1-1 0 0 0,-2 3 0 0 0,4-8 0 0 0,-1-1 0 0 0,1 0 0 0 0,-2 0 0 0 0,-2 3 0 0 0,6-7 0 0 0,-1 0 0 0 0,0 0 0 0 0,0 0 0 0 0,0-1 0 0 0,0 1 0 0 0,0-1 0 0 0,0 1 0 0 0,-1-1 0 0 0,1 0 0 0 0,0 0 0 0 0,-1 0 0 0 0,1 0 0 0 0,-1 0 0 0 0,0-1 0 0 0,-30 7-200 0 0,19-3-36 0 0,0-1-1 0 0,0-1 0 0 0,0 0 0 0 0,0-1 0 0 0,-2-1 237 0 0,6 0-695 0 0,1-1 0 0 0,0 0 0 0 0,0 0 0 0 0,0-1 0 0 0,-1 0 0 0 0,1-1 0 0 0,-6-2 695 0 0,-1-2-1535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5:52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9991 0 0,'0'0'456'0'0,"-1"1"-8"0"0,1 0-423 0 0,-1 0-1 0 0,1 0 0 0 0,0-1 0 0 0,0 1 0 0 0,-1 0 0 0 0,1 0 1 0 0,0-1-1 0 0,-1 1 0 0 0,1 0 0 0 0,-1 0 0 0 0,1-1 1 0 0,-1 1-1 0 0,1-1 0 0 0,-1 1 0 0 0,1 0 0 0 0,-1-1 0 0 0,0 1 1 0 0,1-1-1 0 0,-1 0 0 0 0,0 1-24 0 0,-1 0 127 0 0,0 0 353 0 0,2-1 21 0 0,-8 7-83 0 0,7-6 2654 0 0,1 0 3398 0 0,45 15-5766 0 0,-43-15-665 0 0,1-1-1 0 0,-1 1 0 0 0,0-1 1 0 0,0 1-1 0 0,1-1 0 0 0,-1 0 1 0 0,0 0-1 0 0,0 0 0 0 0,1 0 1 0 0,-1 0-1 0 0,0-1 0 0 0,0 1 1 0 0,2-1-39 0 0,-1 0 37 0 0,-1 1 0 0 0,1-1 1 0 0,0 1-1 0 0,0 0 0 0 0,0 0 1 0 0,0 0-1 0 0,-1 0 0 0 0,2 0-37 0 0,9 3 34 0 0,4 0 61 0 0,0-1 1 0 0,1 0-1 0 0,9-1-95 0 0,-22-1 53 0 0,1 0 0 0 0,-1-1 0 0 0,0 0 0 0 0,1 0-1 0 0,1-1-52 0 0,-5 1 67 0 0,1 0 0 0 0,9-1-66 0 0,-9 2-62 0 0,5-8-475 0 0,-8 7 232 0 0,0 1 0 0 0,1-1 0 0 0,-1 1 0 0 0,1-1 1 0 0,-1 0-1 0 0,1 1 0 0 0,-1-1 0 0 0,1 1 0 0 0,0-1 0 0 0,-1 1 0 0 0,1-1 0 0 0,-1 1 0 0 0,1 0 0 0 0,0-1 0 0 0,0 1 304 0 0,-1 0-1936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5:53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7687 0 0,'0'0'350'0'0,"0"0"-4"0"0,0 0 8 0 0,0 0 856 0 0,0 0 402 0 0,0 0 79 0 0,0 0-95 0 0,0 0-473 0 0,0 0-209 0 0,0 0-39 0 0,0 0-84 0 0,0 0-317 0 0,0 0-142 0 0,0 3-32 0 0,-2 23 1855 0 0,2 26-2155 0 0,0-31 511 0 0,0 0 0 0 0,-1 0 0 0 0,-3 11-511 0 0,2-26 53 0 0,1-1 0 0 0,-1 0 0 0 0,-1 1 0 0 0,1-1 0 0 0,-1 0 0 0 0,0 0 0 0 0,0-1 0 0 0,-4 5-53 0 0,4-4 29 0 0,-7 7-281 0 0,1-1-1 0 0,-1 0 0 0 0,-1 0 0 0 0,0-1 0 0 0,0-1 0 0 0,-1 1 0 0 0,0-2 253 0 0,10-7-1675 0 0,2-1-77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5:55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5407 0 0,'0'0'248'0'0,"0"0"-5"0"0,-2 1-58 0 0,-1 0 222 0 0,-1-1 0 0 0,1 1-1 0 0,0-1 1 0 0,-1 0 0 0 0,1 0-1 0 0,-1 0 1 0 0,-1 0-407 0 0,3-1 251 0 0,2 1-25 0 0,0 0 16 0 0,-2 1-14 0 0,1-1 1 0 0,-1 1-1 0 0,0-1 1 0 0,1 0-1 0 0,-1 0 1 0 0,0 1-1 0 0,1-1 0 0 0,-1 0 1 0 0,0 0-1 0 0,1-1 1 0 0,-1 1-1 0 0,0 0 1 0 0,1 0-1 0 0,-2-1-228 0 0,3 1 668 0 0,-7-2-1371 0 0,5 2 7984 0 0,4 9-7207 0 0,1 0-32 0 0,0 1-1 0 0,0 0 1 0 0,-1 0-1 0 0,-1 0 1 0 0,1 1-42 0 0,4 23 128 0 0,13 31 362 0 0,-2 0 0 0 0,-4 2 0 0 0,-2-1 0 0 0,-1 31-490 0 0,-5-35 296 0 0,4 5-296 0 0,-8-57 24 0 0,-1 0-1 0 0,0 0 1 0 0,-1 0-1 0 0,0 1 1 0 0,0-1-1 0 0,-1 0-23 0 0,-3 30 59 0 0,3-12-59 0 0,-5 8 53 0 0,2-11 137 0 0,4-23-136 0 0,1-2 26 0 0,0 0 34 0 0,0 0-13 0 0,0 0-5 0 0,0 0-4 0 0,0 0-17 0 0,0 0-10 0 0,-1 1-1 0 0,-5 1-25 0 0,4-2-98 0 0,2 0-9 0 0,-2 0 15 0 0,0-1 62 0 0,0 0-1 0 0,0 0 1 0 0,0 0 0 0 0,0-1-1 0 0,0 1 1 0 0,0 0 0 0 0,0-1 0 0 0,0 1-1 0 0,1-1 1 0 0,-1 0 0 0 0,0 1-1 0 0,1-1 1 0 0,0 0 0 0 0,-1 0 0 0 0,1 0-1 0 0,0 0 1 0 0,0 0 0 0 0,0 0-1 0 0,0-1 1 0 0,0 1 0 0 0,1 0 0 0 0,-1-3-9 0 0,-1-1 13 0 0,-53-159 211 0 0,39 121-224 0 0,11 30 3 0 0,0 0 1 0 0,1 0 0 0 0,-2-10-4 0 0,1 0 72 0 0,3 11-7 0 0,-1 0 0 0 0,2 0-1 0 0,-1-11-64 0 0,2 11 64 0 0,1 0-1 0 0,0 0 0 0 0,1 0 0 0 0,1 0 1 0 0,0 0-1 0 0,0 1 0 0 0,3-4-63 0 0,-1-8 81 0 0,-5 20-80 0 0,1 1 0 0 0,-1-1 0 0 0,1 1 0 0 0,0-1 0 0 0,0 1 0 0 0,0-1 0 0 0,1 1 1 0 0,-1 0-1 0 0,1 0-1 0 0,28-49 181 0 0,-18 18-269 0 0,-5 20 88 0 0,-2 11 0 0 0,-2 2 0 0 0,-1-3 0 0 0,-2 3 0 0 0,1 0 0 0 0,-1 1 0 0 0,1-1 0 0 0,-1 0 0 0 0,1 0 0 0 0,0 0 0 0 0,-1 0 0 0 0,1 1 0 0 0,0-1 0 0 0,0 0 0 0 0,0 0 0 0 0,-1 1 0 0 0,1-1 0 0 0,0 1 0 0 0,0-1 0 0 0,0 1 0 0 0,0-1 0 0 0,19-11 0 0 0,-15 10 0 0 0,-4 0 0 0 0,1 1 0 0 0,0-1 0 0 0,0 1 0 0 0,1 0 0 0 0,-1-1 0 0 0,0 1 0 0 0,0 1 0 0 0,1-1 0 0 0,-1 0 0 0 0,0 0 0 0 0,1 1 0 0 0,1-1 0 0 0,-1 1 0 0 0,-1 0 0 0 0,0-1 0 0 0,0 1 0 0 0,0-1 0 0 0,0 0 0 0 0,-1 0 0 0 0,1 1 0 0 0,0-1 0 0 0,0 0 0 0 0,0-1 0 0 0,-1 1 0 0 0,1 0 0 0 0,0 0 0 0 0,0-2 0 0 0,9-3 11 0 0,0-1 42 0 0,-2 3 11 0 0,-7 3 0 0 0,0 1-11 0 0,7-2-31 0 0,-5 2 20 0 0,8 3-31 0 0,0 5-11 0 0,-8-5 0 0 0,13 16 0 0 0,0 5 0 0 0,12 13 0 0 0,-9-12 0 0 0,-12-11 19 0 0,0 0-1 0 0,-1 0 1 0 0,0 0 0 0 0,4 15-19 0 0,-8-16 54 0 0,-2 5 52 0 0,-3-14-87 0 0,1-2 4 0 0,0 0 44 0 0,0 0-3 0 0,-6 9 0 0 0,-4 4 41 0 0,7-14-85 0 0,0 0-1 0 0,0 1-6 0 0,-13 10 70 0 0,12-6-67 0 0,3-4-12 0 0,1 0 0 0 0,-1 0 0 0 0,0-1 1 0 0,1 1-1 0 0,-1-1 0 0 0,0 1 0 0 0,0-1 0 0 0,0 0 0 0 0,0 1 0 0 0,0-1 0 0 0,0 0 0 0 0,-1-1 0 0 0,0 2-4 0 0,1-1 1 0 0,-1 0-1 0 0,1 0 0 0 0,-1 0 0 0 0,1 0 1 0 0,0-1-1 0 0,-1 1 0 0 0,1-1 0 0 0,-1 1 1 0 0,0-1-1 0 0,1 0 0 0 0,-1 0 0 0 0,1 0 1 0 0,-1 0-1 0 0,1-1 0 0 0,-1 1 0 0 0,1-1 1 0 0,-1 1-1 0 0,1-1 0 0 0,-3-1 0 0 0,-12-2-13 0 0,1 0-119 0 0,-8-1-57 0 0,22 5-20 0 0,2 0-51 0 0,0 0-11 0 0,-5-2-170 0 0,0 1-218 0 0,4-2-3363 0 0,2-7 2040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5:56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 1839 0 0,'0'0'411'0'0,"0"0"1050"0"0,0 0 454 0 0,-2 2 93 0 0,1-2-1583 0 0,-1 1 1 0 0,1 0-1 0 0,-1-1 0 0 0,0 1 1 0 0,1 0-1 0 0,-1-1 0 0 0,0 0 1 0 0,1 1-1 0 0,-1-1 0 0 0,0 0-425 0 0,0 0 531 0 0,2 0 144 0 0,0 0 58 0 0,0 0 16 0 0,0 0-2 0 0,0 0-23 0 0,0 0-11 0 0,0 0-1 0 0,0 0-26 0 0,0 0-113 0 0,0 0-49 0 0,0 0-11 0 0,-1 0-423 0 0,1-1 0 0 0,0 1 0 0 0,0 0 0 0 0,0-1 0 0 0,-1 1 0 0 0,1 0 0 0 0,0-1 0 0 0,0 1 0 0 0,0-1-1 0 0,0 1 1 0 0,0 0 0 0 0,0-1 0 0 0,0 1 0 0 0,0-1 0 0 0,0 1 0 0 0,0 0 0 0 0,0-1 0 0 0,0 1 0 0 0,0 0 0 0 0,0-1 0 0 0,0 1 0 0 0,0-1-1 0 0,0 1 1 0 0,0 0 0 0 0,0-1 0 0 0,0 1 0 0 0,1-1-90 0 0,15-3 54 0 0,-11 5-28 0 0,-2 0-3 0 0,23 6 125 0 0,-24-6-133 0 0,0-1 0 0 0,1 1 0 0 0,-1-1 0 0 0,1 0 0 0 0,-1 0 0 0 0,1 0 0 0 0,-1 0 0 0 0,1 0 0 0 0,-1 0 0 0 0,3-1-15 0 0,16-2 93 0 0,0 2-42 0 0,-8 2-40 0 0,-2 2-24 0 0,-10-3-17 0 0,-1 0 1 0 0,0 0 0 0 0,1 1-1 0 0,-1-1 1 0 0,1 0-1 0 0,-1 1 1 0 0,0-1 0 0 0,1 1-1 0 0,-1-1 1 0 0,0 0-1 0 0,1 1 1 0 0,-1-1 0 0 0,0 1-1 0 0,0-1 1 0 0,0 1-1 0 0,1-1 1 0 0,-1 1-1 0 0,0-1 1 0 0,0 1 0 0 0,0-1-1 0 0,0 1 1 0 0,0-1-1 0 0,0 1 1 0 0,0-1 0 0 0,0 1-1 0 0,0-1 1 0 0,0 1-1 0 0,0-1 1 0 0,0 1 0 0 0,0-1-1 0 0,0 1 1 0 0,-1-1-1 0 0,1 1 1 0 0,0 0 29 0 0,0 0-535 0 0,-1 0 0 0 0,1 0 0 0 0,0 0 0 0 0,-1 0 0 0 0,1 0 0 0 0,-1 0-1 0 0,1 0 1 0 0,-1 0 0 0 0,1 0 0 0 0,-1 0 0 0 0,0 0 0 0 0,1 0 0 0 0,-2 0 535 0 0,2-1-5535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5:56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10591 0 0,'0'0'819'0'0,"0"0"-286"0"0,0 0 783 0 0,0 0 400 0 0,0 0 79 0 0,0 0-191 0 0,0 0-876 0 0,0 0-384 0 0,0 0-79 0 0,0 0-62 0 0,0 0-218 0 0,0 0-67 0 0,0 0 24 0 0,0 0 101 0 0,0 0 34 0 0,0 0 3 0 0,0 0 14 0 0,0 0 54 0 0,0 0 20 0 0,0 0 6 0 0,1 1 17 0 0,0 0-61 0 0,1 0-1 0 0,-1 0 1 0 0,0 0 0 0 0,1 0-1 0 0,-1-1 1 0 0,0 1 0 0 0,1 0 0 0 0,-1-1-1 0 0,1 1 1 0 0,-1-1 0 0 0,1 0 0 0 0,-1 1-1 0 0,1-1 1 0 0,-1 0 0 0 0,1 0-1 0 0,0 0-129 0 0,28-2 382 0 0,-4 0-171 0 0,-22 2-169 0 0,7-1-31 0 0,-1 3-27 0 0,-5-1-59 0 0,4 1-1 0 0,2 3-212 0 0,-9-4 202 0 0,1 0-214 0 0,11 2-2512 0 0,-5-3 1591 0 0,-7 0-241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5:57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145 166 2759 0 0,'0'-2'207'0'0,"0"-2"451"0"0,1 1 0 0 0,-1-1-1 0 0,0 0 1 0 0,0 1 0 0 0,0-1 0 0 0,-1 1 0 0 0,1-1-1 0 0,-1 1 1 0 0,0-2-658 0 0,0-2 525 0 0,0 5 34 0 0,0 0-51 0 0,-5-11 93 0 0,-1 1 1 0 0,0 0-1 0 0,0 1 0 0 0,-2-1-601 0 0,-2-6 596 0 0,10 17-286 0 0,-2-21 1488 0 0,3 21-1685 0 0,0 0 1 0 0,0 0-1 0 0,0 1 0 0 0,0-1 0 0 0,0 0 1 0 0,0 0-1 0 0,0 1 0 0 0,-1-1 0 0 0,1 0 0 0 0,0 0 1 0 0,0 1-1 0 0,-1-1 0 0 0,1 0 0 0 0,0 1 1 0 0,-1-1-1 0 0,1 0 0 0 0,0 1 0 0 0,-1-1 0 0 0,0 0-113 0 0,-4 13 2608 0 0,-2 8-2595 0 0,5-14 165 0 0,1-1 0 0 0,0 1 1 0 0,0 0-1 0 0,0 0 0 0 0,1 0 0 0 0,0 0 0 0 0,0 0 0 0 0,0-1 0 0 0,1 1 0 0 0,0 0 0 0 0,1 2-178 0 0,-1 2 409 0 0,-1-8-152 0 0,-1 1-176 0 0,0 0-1 0 0,0 1 0 0 0,0-1 0 0 0,1 0 0 0 0,-1 0 0 0 0,1 1-80 0 0,-1-3 38 0 0,-8 37 283 0 0,4-12-207 0 0,-2 0 1 0 0,-2 0-1 0 0,-1 2-114 0 0,-4 14 84 0 0,4-20-13 0 0,10-21-73 0 0,0 0 0 0 0,0-1 0 0 0,0 1 0 0 0,0-1 0 0 0,0 1 0 0 0,0 0 0 0 0,0-1 0 0 0,0 1 0 0 0,1-1 0 0 0,-1 1 0 0 0,0 0 0 0 0,0-1 0 0 0,1 1 0 0 0,-1-1 0 0 0,0 1 0 0 0,1-1 0 0 0,-1 1 0 0 0,0-1 0 0 0,1 1 0 0 0,-1-1 0 0 0,1 1 0 0 0,-1-1 2 0 0,2 2-98 0 0,-2-2-104 0 0,11-10-398 0 0,-8 7 272 0 0,0 1 0 0 0,-1 0 0 0 0,1-1 0 0 0,-1 1-1 0 0,1-1 1 0 0,-1 0 0 0 0,0 0 0 0 0,0 0 0 0 0,-1 0 328 0 0,6-12-1522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5:57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8751 0 0,'0'0'399'0'0,"0"0"-4"0"0,0 0 9 0 0,0 0 966 0 0,0 0 449 0 0,0 0 93 0 0,0 0-259 0 0,0 0-1171 0 0,0 0-512 0 0,0 0-104 0 0,0 0-38 0 0,7-10-580 0 0,-4 4 944 0 0,-2 4 57 0 0,-1 2 214 0 0,0 0 90 0 0,0 0 20 0 0,0 0-22 0 0,0 0-106 0 0,0 1-399 0 0,1-1 0 0 0,-1 0 0 0 0,0 0-1 0 0,1 1 1 0 0,-1-1 0 0 0,1 0 0 0 0,-1 0-1 0 0,0 0 1 0 0,1 1 0 0 0,-1-1 0 0 0,1 0 0 0 0,-1 0-1 0 0,0 0 1 0 0,1 0 0 0 0,-1 0 0 0 0,1 0 0 0 0,-1 0-1 0 0,1 0 1 0 0,-1 0 0 0 0,0 0 0 0 0,1 0-1 0 0,-1 0 1 0 0,1 0 0 0 0,-1 0 0 0 0,1 0-46 0 0,12-2 586 0 0,-12 2-626 0 0,38-10 1249 0 0,-38 10-1156 0 0,1-1 1 0 0,-1 1-1 0 0,1 0 0 0 0,0-1 0 0 0,-1 1 1 0 0,1 0-1 0 0,-1 0 0 0 0,1 0 0 0 0,0 0 1 0 0,-1 0-1 0 0,1 0 0 0 0,0 1-53 0 0,12 0 593 0 0,18 0 1 0 0,-20 0-435 0 0,-1 0 1 0 0,1-1 0 0 0,-1 0-1 0 0,1-1 1 0 0,5-1-160 0 0,13-3 117 0 0,-16 3-88 0 0,-2 1-7 0 0,-1 0-1 0 0,0 0 1 0 0,2 1-22 0 0,-8 1 42 0 0,5 2-31 0 0,2 2-11 0 0,8 7-256 0 0,-15-5-208 0 0,-3-4 300 0 0,-1 0-145 0 0,-1-3-10 0 0,0 0-13 0 0,0 0-52 0 0,0 0-28 0 0,0 0-4 0 0,0 0-128 0 0,2-1-537 0 0,7 0-235 0 0,-7 1-47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5:58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80 10591 0 0,'0'0'488'0'0,"0"0"-12"0"0,1-2-57 0 0,4-13 2556 0 0,-3 8-1582 0 0,1-1 0 0 0,0 1 1 0 0,3-7-1394 0 0,-5 13-47 0 0,-1 1 98 0 0,0 0 49 0 0,0 0 10 0 0,17-13 1042 0 0,-13 11-990 0 0,-1 0 1 0 0,1 0-1 0 0,0 1 0 0 0,0 0 0 0 0,0 0 1 0 0,0 0-1 0 0,0 0 0 0 0,0 0 0 0 0,1 1-162 0 0,2 0 49 0 0,0 0 1 0 0,-1 1-1 0 0,1-1 0 0 0,0 2 0 0 0,-1-1 0 0 0,1 1 1 0 0,-1 0-1 0 0,0 0 0 0 0,3 2-49 0 0,-6-3 19 0 0,0 1 0 0 0,0 0-1 0 0,0 0 1 0 0,0 0 0 0 0,-1 0-1 0 0,1 0 1 0 0,0 0 0 0 0,-1 1 0 0 0,0 0-1 0 0,0-1 1 0 0,0 1 0 0 0,0 0 0 0 0,0 0-1 0 0,0 0 1 0 0,-1 0 0 0 0,0 0-1 0 0,1 0 1 0 0,0 4-19 0 0,-1 0 1 0 0,0 1 0 0 0,0 0 0 0 0,-1-1 0 0 0,0 1 0 0 0,0 0 1 0 0,-1-1-1 0 0,0 1 0 0 0,-1-1 0 0 0,1 1 0 0 0,-2 1-1 0 0,0-2 28 0 0,0 0 0 0 0,-1 0 0 0 0,0-1 0 0 0,-4 6-28 0 0,-3 5 45 0 0,4-6 1 0 0,-1-2-1 0 0,1 1 0 0 0,-3 1-45 0 0,-9 10 56 0 0,1-1-34 0 0,0-1 0 0 0,-2-1-1 0 0,-16 12-21 0 0,33-29-58 0 0,-5 1 43 0 0,1-1 26 0 0,8-1 31 0 0,9-2-38 0 0,-1-1-1 0 0,0 0 0 0 0,0 0 1 0 0,0-1-4 0 0,17-5-3 0 0,-3 6 143 0 0,0 1 1 0 0,0 1-1 0 0,0 1 0 0 0,0 1 0 0 0,0 1 1 0 0,10 3-141 0 0,-8-3 71 0 0,39 0 615 0 0,-59-1-1303 0 0,14 3 2084 0 0,-13-4-3571 0 0,-1 0-3291 0 0,-5 0-2387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6:01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84 162 455 0 0,'0'0'2200'0'0,"0"0"268"0"0,0 0 116 0 0,0 0-317 0 0,0 0-1446 0 0,0 0-626 0 0,0-1-108 0 0,0-6-15 0 0,0 6 12 0 0,1-1 0 0 0,0 1 0 0 0,0 0 0 0 0,0-1 0 0 0,0 1 0 0 0,0 0 0 0 0,0 0 0 0 0,0 0 1 0 0,0 0-1 0 0,1-1-84 0 0,0 0 333 0 0,-1 1 231 0 0,1-3 201 0 0,0 1 1 0 0,0-1-1 0 0,0 0 0 0 0,-1 0 0 0 0,0 0 0 0 0,0 1 0 0 0,0-2-765 0 0,1 0-42 0 0,9-16 530 0 0,-9 18-414 0 0,0 0 0 0 0,0-1 0 0 0,0 1 0 0 0,-1-1 0 0 0,0 1 0 0 0,1-1 0 0 0,-1-1-74 0 0,0 3 0 0 0,-1 0 0 0 0,1 1 0 0 0,-1-1 0 0 0,1 0 0 0 0,-1 0 0 0 0,0 0 0 0 0,0 1 0 0 0,0-1-1 0 0,0 0 1 0 0,0 0 0 0 0,0 0 0 0 0,0 1 0 0 0,-1-1 0 0 0,1 0 0 0 0,-1 0 0 0 0,-3-12 12 0 0,4 12 41 0 0,0 2 11 0 0,0 0 0 0 0,0 0 0 0 0,0 0 0 0 0,0 0 2 0 0,-16 15 367 0 0,4-9 43 0 0,-2 16 782 0 0,5-7-979 0 0,8-14-151 0 0,-2 3-24 0 0,1 1-1 0 0,0-1 1 0 0,-1 0-1 0 0,0-1 0 0 0,0 1 1 0 0,0 0-1 0 0,-1 0-103 0 0,1-1 12 0 0,-1 3 59 0 0,1 0 1 0 0,-1 0-1 0 0,1 0 0 0 0,0 1 1 0 0,1-1-1 0 0,-1 1 0 0 0,1-1 0 0 0,1 1 1 0 0,-1 2-72 0 0,-2 8 159 0 0,3-15-40 0 0,0 0 1 0 0,-3 21 33 0 0,-1 14-38 0 0,0-12-70 0 0,3-18-34 0 0,0 0 0 0 0,1 0-1 0 0,0 1 1 0 0,0-1 0 0 0,1 0 0 0 0,0 0 0 0 0,0 1 0 0 0,2 6-11 0 0,-2-4 0 0 0,0-8 0 0 0,1 1 0 0 0,-1 0 0 0 0,0 0 0 0 0,1 0 0 0 0,0 0 0 0 0,0-1 0 0 0,0 1 0 0 0,0 0 0 0 0,1 2 0 0 0,-1-3 0 0 0,5 12 14 0 0,-1 1-1 0 0,0 0 0 0 0,0 0 0 0 0,0 11-13 0 0,-2-15 14 0 0,-1-7-15 0 0,0-1 1 0 0,-1 1-1 0 0,0 0 1 0 0,0-1 0 0 0,0 1-1 0 0,0 4 1 0 0,17 75 64 0 0,-16-78-50 0 0,0-1 1 0 0,0 1-1 0 0,0-1 1 0 0,0 1-1 0 0,2 1-14 0 0,0 0 19 0 0,-4-5-13 0 0,1 0 0 0 0,0-1 0 0 0,-1 1 0 0 0,1 0 1 0 0,0-1-1 0 0,-1 1 0 0 0,1 0 0 0 0,0-1 0 0 0,0 1 0 0 0,-1-1 0 0 0,1 1 1 0 0,0-1-1 0 0,0 0 0 0 0,0 1 0 0 0,0-1 0 0 0,0 0 0 0 0,0 1-6 0 0,3 0 16 0 0,2 2 8 0 0,-1 0 1 0 0,1-1 0 0 0,0 1-1 0 0,1-1 1 0 0,-1-1 0 0 0,0 1-1 0 0,0-1 1 0 0,1 0 0 0 0,-1 0-1 0 0,1-1 1 0 0,-1 0-1 0 0,1 0 1 0 0,-1 0 0 0 0,1-1-1 0 0,-1 0 1 0 0,0-1 0 0 0,0 1-1 0 0,1-1 1 0 0,-1 0 0 0 0,0-1-1 0 0,0 1 1 0 0,-1-1 0 0 0,1 0-1 0 0,0-1 1 0 0,0 0-25 0 0,-2 2 8 0 0,-1-1 1 0 0,0 1-1 0 0,1-1 0 0 0,-1 0 1 0 0,0 0-1 0 0,0 0 0 0 0,0 0 1 0 0,-1 0-1 0 0,1-1 1 0 0,-1 1-1 0 0,0-1 0 0 0,0 1 1 0 0,0-1-1 0 0,1-2-8 0 0,13-27 3 0 0,-10 23 21 0 0,-1 0 0 0 0,0 0 0 0 0,0-4-24 0 0,-1 5 16 0 0,-1-1 0 0 0,0 1 0 0 0,-1-1 0 0 0,0 0 1 0 0,-1 0-1 0 0,0 0 0 0 0,-1 0 0 0 0,0-4-16 0 0,-4-27 96 0 0,-3 0-1 0 0,-2 0 1 0 0,-11-33-96 0 0,-23-60 53 0 0,41 130-60 0 0,0 0 1 0 0,0 0-1 0 0,0 0 0 0 0,0 0 1 0 0,-1 1-1 0 0,0-1 0 0 0,0 0 0 0 0,0 1 1 0 0,0 0-1 0 0,-1 0 0 0 0,-2-2 7 0 0,-6-4-48 0 0,0 1-1 0 0,-13-6 49 0 0,22 13-2 0 0,-13-4-124 0 0,10 7 92 0 0,4 0 4 0 0,-7 1-178 0 0,1 0-1 0 0,-1 1 0 0 0,1 0 0 0 0,0 1 1 0 0,0-1-1 0 0,0 2 0 0 0,-5 4 209 0 0,11-9-239 0 0,1 0 1 0 0,0 0-1 0 0,-1 0 0 0 0,1 0 1 0 0,0 1-1 0 0,0-1 0 0 0,0 0 0 0 0,0 0 1 0 0,0 1-1 0 0,0-1 0 0 0,0 1 1 0 0,0-1-1 0 0,1 1 0 0 0,-1-1 1 0 0,1 1-1 0 0,-1-1 0 0 0,1 1 0 0 0,0 0 1 0 0,-1-1-1 0 0,1 1 0 0 0,0 0 1 0 0,0-1-1 0 0,0 1 0 0 0,0 0 0 0 0,0-1 1 0 0,1 1-1 0 0,-1 0 0 0 0,0-1 1 0 0,1 1-1 0 0,-1 0 239 0 0,9 8-1431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6:01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69 106 15375 0 0,'0'0'704'0'0,"0"0"-14"0"0,-7-10 128 0 0,-6-17 2121 0 0,13 25-2620 0 0,-2 1-114 0 0,-1-1-115 0 0,0-1 0 0 0,0 0-1 0 0,0 0 1 0 0,0 0 0 0 0,-2-3-90 0 0,4 5 166 0 0,-5-8 184 0 0,2 4-661 0 0,1-1 0 0 0,0 1 0 0 0,0-1-1 0 0,0 1 1 0 0,0-2 311 0 0,3 5-1668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6:35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 13823 0 0,'0'0'315'0'0,"0"0"45"0"0,-2 0 21 0 0,-3 1-66 0 0,-1 0 0 0 0,1 1-1 0 0,0-1 1 0 0,0 1 0 0 0,-1 0-1 0 0,-3 2-314 0 0,8-3 512 0 0,1-1 0 0 0,-13 6 1024 0 0,7-3-1024 0 0,4-2 0 0 0,2-1 0 0 0,0 0 0 0 0,-1 1 0 0 0,-11 13-290 0 0,0-1 0 0 0,1 2 0 0 0,1 0 0 0 0,0 0 0 0 0,1 1-1 0 0,1 0 1 0 0,1 0 0 0 0,-5 13-222 0 0,-2 15-71 0 0,2 0-1 0 0,-7 41 72 0 0,14-47 0 0 0,1 0 0 0 0,2 17 0 0 0,-1 3 0 0 0,3-51 0 0 0,0 1 0 0 0,0-1 0 0 0,1 1 0 0 0,0-1 0 0 0,0 1 0 0 0,0-1 0 0 0,1 0 0 0 0,0 0 0 0 0,1 0 0 0 0,0 0 0 0 0,0 1 0 0 0,1-2 0 0 0,-1 0 0 0 0,1 0 0 0 0,0-1 0 0 0,0 1 0 0 0,1 0 0 0 0,-3-5 0 0 0,0 1 0 0 0,1 0 0 0 0,-1 0 0 0 0,0-1 0 0 0,1 0 0 0 0,-1 1 0 0 0,3 0 0 0 0,5 1 0 0 0,3-3 0 0 0,-9 0 0 0 0,19-10 0 0 0,-21 9-374 0 0,0 0 0 0 0,0-1 0 0 0,0 1 0 0 0,0 0 0 0 0,0-1 0 0 0,0 0 0 0 0,-1 0 0 0 0,1 1 0 0 0,0-1 0 0 0,-1 0 0 0 0,0 0 0 0 0,1 0 0 0 0,-1 0 0 0 0,0-1 0 0 0,0-1 374 0 0,1 1-2046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6:03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117 356 7887 0 0,'0'0'363'0'0,"0"0"-12"0"0,0 0-115 0 0,2-2 338 0 0,0-1-203 0 0,0 0-1 0 0,-1 0 0 0 0,1 0 0 0 0,-1-1 1 0 0,1 1-1 0 0,-1 0 0 0 0,0-1 1 0 0,-1 1-1 0 0,1-1 0 0 0,0 1 0 0 0,-1-2-370 0 0,0-41 3404 0 0,-1 4-949 0 0,1-5-1147 0 0,-1-1 0 0 0,-5-25-1308 0 0,0 25 848 0 0,4 40-682 0 0,-2 13 130 0 0,-4 14 114 0 0,2 4-393 0 0,3-11 37 0 0,0 0 0 0 0,0 0 0 0 0,1 0-1 0 0,1 0 1 0 0,0 1 0 0 0,0-1-1 0 0,1 2-53 0 0,-4 60 695 0 0,0-24-305 0 0,3-32-279 0 0,-1-1-1 0 0,2 9-110 0 0,0-6 129 0 0,-1 0-1 0 0,-1 5-128 0 0,-1 14 100 0 0,1-13-81 0 0,1-15-1 0 0,0 1 0 0 0,1 0-1 0 0,0 2-17 0 0,2 40 24 0 0,-3-35-11 0 0,2 0 1 0 0,0-1-1 0 0,2 3-13 0 0,-1-8 27 0 0,0 0 0 0 0,1 0 1 0 0,1-1-1 0 0,0 1 0 0 0,0-1 0 0 0,2 0 0 0 0,-1-1 0 0 0,3 4-27 0 0,-4-10 54 0 0,0 0-1 0 0,0 0 0 0 0,0-1 1 0 0,1 1-1 0 0,-1-1 0 0 0,3 2-53 0 0,-4-4 22 0 0,0 0-1 0 0,0-1 0 0 0,0 1 1 0 0,0-1-1 0 0,1 0 0 0 0,-1 0 1 0 0,0 0-1 0 0,0 0 0 0 0,1 0 0 0 0,-1-1 1 0 0,1 0-1 0 0,-1 1 0 0 0,0-1 1 0 0,1-1-1 0 0,-1 1 0 0 0,1 0 1 0 0,-1-1-1 0 0,2 0-21 0 0,8-3 47 0 0,0 0 0 0 0,-1 0 0 0 0,0-1 1 0 0,3-2-48 0 0,3-2 14 0 0,29-16 46 0 0,-36 18-60 0 0,-9 6 3 0 0,0 0 0 0 0,1-1 1 0 0,-1 1-1 0 0,0-1 0 0 0,0 0 0 0 0,0 1 1 0 0,-1-1-1 0 0,1 0 0 0 0,0-1-3 0 0,4-4 24 0 0,-5 6-23 0 0,1 0 0 0 0,-1-1 0 0 0,1 1-1 0 0,-1-1 1 0 0,0 0 0 0 0,0 1 0 0 0,1-1 0 0 0,-1 0-1 0 0,0 0 1 0 0,0-1-1 0 0,7-34 78 0 0,-8 36-76 0 0,0 0 0 0 0,0 1 1 0 0,0-1-1 0 0,0 1 1 0 0,0-1-1 0 0,0 0 0 0 0,0 1 1 0 0,0-1-1 0 0,0 0 0 0 0,0 1 1 0 0,0-1-1 0 0,0 1 0 0 0,-1-1 1 0 0,1 0-1 0 0,0 1 1 0 0,0-1-1 0 0,-1 1 0 0 0,1-1 1 0 0,0 1-1 0 0,-1-1 0 0 0,1 1 1 0 0,0-1-1 0 0,-1 1-2 0 0,0-2 4 0 0,0 0 0 0 0,0 1 0 0 0,0-1 0 0 0,0 0 0 0 0,0 1 0 0 0,0-1 0 0 0,1 0 0 0 0,-1 0 0 0 0,0 0 0 0 0,1 0 0 0 0,0 0 0 0 0,-1 0 0 0 0,1 0-4 0 0,-1-9 11 0 0,-2 0-11 0 0,2 9 0 0 0,0 0 0 0 0,-1-1 0 0 0,1 1 0 0 0,0 0 0 0 0,-1 1 0 0 0,1-1 0 0 0,-1 0 0 0 0,0 0 0 0 0,1 1 0 0 0,-2-1 0 0 0,-2-3 0 0 0,3 1 0 0 0,1 3 0 0 0,0-1 0 0 0,1 1 0 0 0,-1 0 0 0 0,0 0 0 0 0,0 0 0 0 0,0 0 0 0 0,0 0 0 0 0,0 0 0 0 0,0 0 0 0 0,0 1 0 0 0,0-1 0 0 0,0 0 0 0 0,0 0 0 0 0,-2 0 0 0 0,1 0 0 0 0,-1-1 0 0 0,0 0 0 0 0,0 1 0 0 0,0 0 0 0 0,0 0 0 0 0,-1 0 0 0 0,1 0 0 0 0,0 0 0 0 0,-1 1 0 0 0,-20-8 0 0 0,19 7 1 0 0,1-1-1 0 0,-1 1 0 0 0,0 0 1 0 0,1 0-1 0 0,-1 0 1 0 0,0 1-1 0 0,0 0 1 0 0,-3 0-1 0 0,-40 4-57 0 0,-38 7 35 0 0,82-10 15 0 0,0 0-1 0 0,0 0 0 0 0,-1 1 1 0 0,1 0-1 0 0,0 0 0 0 0,0 0 1 0 0,1 0-1 0 0,-1 0 0 0 0,0 1 1 0 0,1-1-1 0 0,0 1 0 0 0,-1 0 1 0 0,1 0-1 0 0,0 1 8 0 0,-4 3-24 0 0,1 1 1 0 0,1 0 0 0 0,-1-1-1 0 0,1 2 1 0 0,1-1-1 0 0,0 1 24 0 0,2-6-26 0 0,1 0-1 0 0,0 1 0 0 0,0 0 0 0 0,1-1 1 0 0,-1 1-1 0 0,1-1 0 0 0,0 1 0 0 0,0 0 1 0 0,0-1-1 0 0,0 1 0 0 0,1 0 0 0 0,-1-1 1 0 0,1 1-1 0 0,0-1 0 0 0,0 1 0 0 0,1 0 27 0 0,-2-3-15 0 0,0-1 0 0 0,1 1 0 0 0,-1 0 0 0 0,1 0 0 0 0,-1-1 0 0 0,1 1-1 0 0,-1 0 1 0 0,1-1 0 0 0,-1 1 0 0 0,1-1 0 0 0,-1 1 0 0 0,1 0 0 0 0,0-1-1 0 0,-1 1 1 0 0,1-1 0 0 0,0 0 0 0 0,0 1 0 0 0,-1-1 0 0 0,1 0 0 0 0,0 1 15 0 0,2 0-103 0 0,0 1-40 0 0,-1-1 1 0 0,1 0-1 0 0,0 1 0 0 0,0-1 1 0 0,0 0-1 0 0,-1-1 0 0 0,1 1 1 0 0,0 0-1 0 0,0-1 0 0 0,0 1 1 0 0,0-1-1 0 0,2 0 143 0 0,21-2-1004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6:07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90 172 2759 0 0,'0'0'243'0'0,"0"0"-23"0"0,1-2-11 0 0,18-31 466 0 0,-19 31-406 0 0,0 2 3 0 0,0 0 3 0 0,0-2 10 0 0,0-5 3 0 0,0 5 0 0 0,0 1 7 0 0,-2-4-104 0 0,1 1 0 0 0,-1 0-1 0 0,1-1 1 0 0,1 1 0 0 0,-1-4-191 0 0,-4-15 687 0 0,2 17-1328 0 0,-6-1 4543 0 0,-2-5 2360 0 0,-6-7-3413 0 0,16 17-2599 0 0,0 0 0 0 0,0 1 0 0 0,0-1-1 0 0,0 0 1 0 0,1-1 0 0 0,-1 1 0 0 0,1 0 0 0 0,-1 0 0 0 0,1 0-1 0 0,0 0 1 0 0,0-2-250 0 0,-14 35 272 0 0,13-29-208 0 0,0 12 53 0 0,-2 14 51 0 0,-2 36 38 0 0,5-58-181 0 0,-2 19 57 0 0,-4-3 5 0 0,5-20-20 0 0,1 0 0 0 0,-1 7-42 0 0,1-7 34 0 0,0-2 9 0 0,0 0 8 0 0,0 0-4 0 0,0 0-7 0 0,2-1-12 0 0,8-2-42 0 0,0-2 0 0 0,1 2 31 0 0,-7 3-30 0 0,-2-1-12 0 0,-1 1 0 0 0,1 0 0 0 0,0 0 0 0 0,-1 0 0 0 0,1 0 0 0 0,-1 1 0 0 0,1-1-1 0 0,-1 0 1 0 0,1 1 0 0 0,-1-1 0 0 0,1 1 0 0 0,-1-1 0 0 0,1 1 0 0 0,9 5 0 0 0,-9-4 0 0 0,0 0 0 0 0,1 0 0 0 0,0-1 0 0 0,-1 1 0 0 0,1-1 0 0 0,0 0 0 0 0,2 1 0 0 0,-3-1 0 0 0,0 0 0 0 0,0 0 0 0 0,-1 0 0 0 0,1 1 0 0 0,0-1 0 0 0,0 0 0 0 0,-1 1 0 0 0,1-1 0 0 0,-1 1 0 0 0,1-1 0 0 0,-1 1 0 0 0,2 1 0 0 0,0 2 0 0 0,1-1 0 0 0,-1 0 0 0 0,0 1 0 0 0,0 0 0 0 0,-1 0 0 0 0,0 0 0 0 0,1 0 0 0 0,-2 0 0 0 0,2 4 0 0 0,-2-6 0 0 0,4 14-3 0 0,5 3 17 0 0,2 5 5 0 0,-8-19-16 0 0,-1 0 0 0 0,0 1 1 0 0,0-1-1 0 0,-1 1 0 0 0,0 0 0 0 0,0 0 0 0 0,-1 0 0 0 0,0 0 0 0 0,0 0 0 0 0,0 0 0 0 0,-1 1-3 0 0,1 33 11 0 0,0-37 3 0 0,-1 0 0 0 0,-1 1 1 0 0,1-1-1 0 0,0 0 0 0 0,-1 0 1 0 0,0 1-1 0 0,0-1 0 0 0,0 0 1 0 0,-2 3-15 0 0,1-5 13 0 0,1 1 0 0 0,-1-1 0 0 0,0 0 0 0 0,0 0-1 0 0,0 0 1 0 0,0 0 0 0 0,0 0 0 0 0,0 0 0 0 0,-2 1-13 0 0,1-1 17 0 0,1 0-1 0 0,0-1 0 0 0,-1 1 1 0 0,1 0-1 0 0,-1-1 1 0 0,1 0-1 0 0,-1 1 1 0 0,0-1-1 0 0,0 0 0 0 0,0 0 1 0 0,0-1-1 0 0,0 1-16 0 0,-5 1 27 0 0,5-1-27 0 0,0 0 0 0 0,0 0 0 0 0,0 0 0 0 0,1-1 0 0 0,-1 1 0 0 0,0-1 0 0 0,0 0 0 0 0,0 1 0 0 0,0-2 0 0 0,0 1 0 0 0,0 0 0 0 0,-2-1 0 0 0,-18-2 0 0 0,21 4-1 0 0,1-1 1 0 0,0 0 1 0 0,0 0-1 0 0,0 0 1 0 0,0 0 0 0 0,1 0-1 0 0,-1 0 1 0 0,0 0-1 0 0,0 0 1 0 0,0 0-1 0 0,0-1 1 0 0,1 1 0 0 0,-1 0-1 0 0,0-1 1 0 0,0 1-1 0 0,1 0 1 0 0,-1-1-1 0 0,0 1 1 0 0,0-1 0 0 0,1 1-1 0 0,-1-1 1 0 0,0 0-1 0 0,0 1 5 0 0,0 0 0 0 0,0-1 0 0 0,0 1-1 0 0,0-1 1 0 0,0 1 0 0 0,1-1 0 0 0,-1 1 0 0 0,0-1 0 0 0,0 1 0 0 0,0-1 0 0 0,0 0 0 0 0,1 1 0 0 0,-1-1 0 0 0,0 0-1 0 0,1 0 1 0 0,-1 0 0 0 0,1 0 0 0 0,-1 1 0 0 0,0-2-5 0 0,0-2 13 0 0,-3 1-4 0 0,3 3-4 0 0,1-1 0 0 0,-1 0-1 0 0,0 0 1 0 0,0-1 0 0 0,0 1 0 0 0,1 0-1 0 0,-1 0 1 0 0,0 0 0 0 0,1 0-1 0 0,-1-1 1 0 0,1 1 0 0 0,0 0-1 0 0,-1-1 1 0 0,1 0-5 0 0,-13-22 192 0 0,13 23-128 0 0,-1 0-11 0 0,-4-7-42 0 0,1-1-11 0 0,2 2-12 0 0,1 5-49 0 0,1 2-15 0 0,0 0 9 0 0,0 0 2 0 0,0 0-15 0 0,0 0-39 0 0,0 0-10 0 0,0 0-97 0 0,0 0-382 0 0,-1 10-917 0 0,1-7-4820 0 0,0-3-654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6:07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9383 0 0,'0'0'431'0'0,"0"0"-10"0"0,0 0-142 0 0,0 0 413 0 0,0 0 209 0 0,0 0 41 0 0,0 0-80 0 0,0 0-367 0 0,0 0-160 0 0,0 0-30 0 0,0 0 0 0 0,0 0 33 0 0,0 0 12 0 0,0 0 2 0 0,0 0 4 0 0,0 0 18 0 0,0 0 8 0 0,2 2 2 0 0,-1-1-251 0 0,0-1 0 0 0,1 1 0 0 0,-1 0 0 0 0,0 0 0 0 0,1-1 0 0 0,-1 1 0 0 0,0-1 0 0 0,1 0 0 0 0,-1 1-1 0 0,1-1 1 0 0,-1 0 0 0 0,1 0 0 0 0,0 0-133 0 0,0 0 446 0 0,1 0-45 0 0,80-15 1327 0 0,-73 14-1632 0 0,0 1 1 0 0,0 0-1 0 0,6 1-96 0 0,8 0 136 0 0,-13-1-58 0 0,34 2 59 0 0,-6 5-57 0 0,-37-6-11 0 0,1-1-1 0 0,0 1-27 0 0,0-1-1 0 0,0 0 0 0 0,0 1 1 0 0,0-1-1 0 0,0-1 0 0 0,0 1 1 0 0,1 0-1 0 0,-1-1 0 0 0,0 1 1 0 0,0-1-1 0 0,0 0 0 0 0,0 0 1 0 0,0 0-1 0 0,-1-1 1 0 0,1 1-1 0 0,0-1 0 0 0,0 1 1 0 0,-1-1-1 0 0,1 0 0 0 0,-1 0 1 0 0,0 0-1 0 0,1-1-40 0 0,7-7 196 0 0,-10 10-195 0 0,0 0 0 0 0,0-1 0 0 0,0 1 0 0 0,1 0 0 0 0,-1-1 0 0 0,0 1 0 0 0,0 0 0 0 0,0-1 0 0 0,0 1 0 0 0,0-1 0 0 0,0 1 0 0 0,0 0 0 0 0,0-1 0 0 0,0 1 0 0 0,0-1 0 0 0,0 1 0 0 0,0 0 0 0 0,0-1 0 0 0,0 1 0 0 0,0 0 0 0 0,0-1 0 0 0,0 1 1 0 0,0-1-1 0 0,-1 1 0 0 0,1 0 0 0 0,0-1 0 0 0,0 1 0 0 0,0 0 0 0 0,-1-1 0 0 0,1 1-1 0 0,-1-1-123 0 0,-1 0-6 0 0,-26-14-2372 0 0,26 15 1195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6:08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21 919 0 0,'0'0'435'0'0,"0"0"1490"0"0,0 0 657 0 0,0 0 128 0 0,0 0-282 0 0,0 0-1305 0 0,0 0-571 0 0,0 0-116 0 0,1-2-88 0 0,3-15 215 0 0,-4 17-531 0 0,0 0 1 0 0,0 0 0 0 0,0 0-1 0 0,0 0 1 0 0,0 0-1 0 0,0 0 1 0 0,0 0-1 0 0,0 0 1 0 0,0 0-1 0 0,0-1 1 0 0,0 1-1 0 0,0 0 1 0 0,0 0-1 0 0,0 0 1 0 0,0 0-1 0 0,0 0 1 0 0,0 0-1 0 0,-1 0 1 0 0,1 0-1 0 0,0 0 1 0 0,0 0-1 0 0,0 0 1 0 0,0 0-1 0 0,0 0 1 0 0,0 0-1 0 0,0-1 1 0 0,0 1 0 0 0,0 0-1 0 0,0 0 1 0 0,0 0-1 0 0,0 0 1 0 0,-1 0-1 0 0,1 0 1 0 0,0 0-1 0 0,0 0 1 0 0,0 0-1 0 0,0 0 1 0 0,0 0-1 0 0,0 0 1 0 0,0 0-1 0 0,0 0 1 0 0,0 0-1 0 0,-1 0 1 0 0,1 0-1 0 0,0 0 1 0 0,0 0-1 0 0,0 1 1 0 0,0-1-1 0 0,0 0 1 0 0,0 0 0 0 0,0 0-1 0 0,0 0 1 0 0,0 0-1 0 0,0 0 1 0 0,0 0-1 0 0,0 0 1 0 0,-1 0-1 0 0,1 0 1 0 0,0 0-1 0 0,0 0 1 0 0,0 0-1 0 0,0 0 1 0 0,0 1-33 0 0,-13 13 2201 0 0,12-13-2758 0 0,-12 17 1399 0 0,0 0 0 0 0,1 1 0 0 0,-6 14-842 0 0,3-6 917 0 0,-9 12-917 0 0,-29 43 194 0 0,38-58-136 0 0,0 0 0 0 0,2 2 0 0 0,1-1 0 0 0,0 4-58 0 0,-8 35 282 0 0,14-40 0 0 0,-10 22-282 0 0,-5 3 94 0 0,6-15 216 0 0,1-1 1 0 0,0 8-311 0 0,8-21 103 0 0,-14 43 267 0 0,15-52-84 0 0,0 0-1 0 0,-7 9-285 0 0,6-9 82 0 0,4-7-26 0 0,-1-1-47 0 0,-11 6 73 0 0,11-7-76 0 0,-17 17 249 0 0,18-18-169 0 0,2-1-17 0 0,0 0-34 0 0,13-8-374 0 0,28-23-4157 0 0,-29 22-2784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6:09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13 3679 0 0,'0'0'284'0'0,"0"0"118"0"0,0 0 1186 0 0,0 0 534 0 0,0 0 108 0 0,0 0-226 0 0,0 0-1019 0 0,0 0-449 0 0,0 0-89 0 0,0 0-71 0 0,0 0-211 0 0,-1-2-86 0 0,-2-6-29 0 0,2 6 129 0 0,1 2 30 0 0,0 0-1 0 0,0 0 31 0 0,0 0 129 0 0,0 0 59 0 0,0 0 11 0 0,0 0-16 0 0,0 0-78 0 0,0 0-31 0 0,0 0-8 0 0,0 0-9 0 0,0 0-34 0 0,0 0-20 0 0,0 0-2 0 0,0 0-13 0 0,0 0-55 0 0,0 0-20 0 0,0 0-7 0 0,0 0-9 0 0,0 0-32 0 0,0 0-9 0 0,0 0-6 0 0,0 0 6 0 0,0 0 29 0 0,0 0 17 0 0,0 0 3 0 0,-4 2-26 0 0,4-2-30 0 0,-1 0 0 0 0,1 0 0 0 0,0 0 0 0 0,0 0 0 0 0,-1 0 0 0 0,1 0 0 0 0,0 0 0 0 0,-1 0 0 0 0,1 0 0 0 0,0 0 0 0 0,0 0 0 0 0,-1 0 0 0 0,1 0 0 0 0,0 0 0 0 0,0 1 0 0 0,-1-1 0 0 0,1 0 0 0 0,0 0 0 0 0,0 0 0 0 0,0 0 0 0 0,-1 1 0 0 0,1-1 0 0 0,0 0 0 0 0,0 0 0 0 0,0 1 0 0 0,-1-1 0 0 0,1 0 0 0 0,0 0 0 0 0,0 1 0 0 0,0-1-1 0 0,0 0 1 0 0,0 0-88 0 0,-12 61 7 0 0,3-22-19 0 0,-2 25 12 0 0,7-25 260 0 0,2 1 0 0 0,2 24-260 0 0,0-62 20 0 0,0 5 66 0 0,0 0 0 0 0,0 0 0 0 0,1 0 1 0 0,0 1-1 0 0,1-1 0 0 0,-1 0 0 0 0,1 0 0 0 0,3 4-86 0 0,-2 2 54 0 0,-2-8-83 0 0,7 14-9 0 0,6 7 38 0 0,0-2 0 0 0,-13-22 0 0 0,1 1 0 0 0,-1 0 0 0 0,0 0 0 0 0,0-1 0 0 0,0 1 0 0 0,0 0 0 0 0,0 0 0 0 0,-1 1 0 0 0,5 18 0 0 0,0-9 0 0 0,3 0 0 0 0,-4-9 15 0 0,1 0 1 0 0,0 0-1 0 0,0-1 0 0 0,0 1 1 0 0,0-1-1 0 0,1 0 0 0 0,3 1-15 0 0,22 12 48 0 0,-29-14-42 0 0,1-2 1 0 0,-1 1 0 0 0,1 0-1 0 0,-1 0 1 0 0,1-1-1 0 0,-1 1 1 0 0,1-1-1 0 0,0 0 1 0 0,-1 0 0 0 0,1 0-1 0 0,-1 0 1 0 0,1 0-1 0 0,0-1 1 0 0,-1 1-1 0 0,1-1 1 0 0,1 0-7 0 0,2-1 16 0 0,0 0 0 0 0,0 0 0 0 0,0-1 0 0 0,-1 0 0 0 0,5-3-16 0 0,13-7 23 0 0,-14 8 10 0 0,-1 0 0 0 0,1-1 0 0 0,-1 0-1 0 0,0 0 1 0 0,0-1 0 0 0,2-3-33 0 0,-6 6 21 0 0,-1 0 0 0 0,0 0 0 0 0,0-1 0 0 0,0 1-1 0 0,-1-1 1 0 0,1 0-21 0 0,8-15 14 0 0,-6 14 22 0 0,-1-1 1 0 0,-1 0 0 0 0,1 1-1 0 0,-1-2-36 0 0,0-3 54 0 0,-3 9-44 0 0,0-3-9 0 0,-8-7 61 0 0,-4-4-39 0 0,8 12-24 0 0,1 0 1 0 0,-1 0 0 0 0,0 1-1 0 0,0-1 1 0 0,0 1-1 0 0,-1 0 1 0 0,1 0-1 0 0,-1 1 1 0 0,0-1 0 0 0,1 1-1 0 0,-1 0 1 0 0,0 0-1 0 0,0 1 1 0 0,-1-1 0 0 0,1 1-1 0 0,0 0 1 0 0,0 1-1 0 0,0-1 1 0 0,-1 1 0 0 0,1 0-1 0 0,0 0 1 0 0,-1 1-1 0 0,1-1 1 0 0,0 1 0 0 0,0 1-1 0 0,-2-1 1 0 0,-17 7-90 0 0,0 1 1 0 0,-20 10 89 0 0,32-14-224 0 0,1 2 1 0 0,0 0-1 0 0,0 0 1 0 0,1 1 0 0 0,0 0-1 0 0,-4 5 224 0 0,12-11-465 0 0,2-2-645 0 0,0 0-281 0 0,0 0-59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6:25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96 306 919 0 0,'0'0'372'0'0,"0"0"1227"0"0,0 0 538 0 0,0 0 110 0 0,0 0-234 0 0,0 0-1070 0 0,0 0-464 0 0,-2 1-95 0 0,-14 10 378 0 0,15-10-655 0 0,1-1-23 0 0,-2 1-1 0 0,0 1 0 0 0,0-1 0 0 0,0 1 0 0 0,0-1 0 0 0,0 0 0 0 0,0 1 0 0 0,0-1 0 0 0,-3 1-83 0 0,-5 3 665 0 0,-6 6-154 0 0,15-10-374 0 0,1-1-1 0 0,-2 1 2 0 0,-3 4 310 0 0,-3 1-45 0 0,8-6-279 0 0,0 0-1 0 0,0 1 0 0 0,0-1 0 0 0,-1 0 1 0 0,1 0-1 0 0,0 0 0 0 0,0 0 1 0 0,-1 0-1 0 0,1 0 0 0 0,0 0 0 0 0,0 0 1 0 0,0 0-1 0 0,-1 0 0 0 0,1 0 1 0 0,0 0-1 0 0,0 0 0 0 0,-1 0 0 0 0,1 0 1 0 0,0 0-1 0 0,0 0 0 0 0,0 0 1 0 0,-1-1-1 0 0,1 1 0 0 0,0 0 0 0 0,0 0 1 0 0,0 0-1 0 0,0 0 0 0 0,-1 0 1 0 0,1 0-1 0 0,0-1 0 0 0,0 1 0 0 0,0 0 1 0 0,0 0-1 0 0,-1 0 0 0 0,1-1-123 0 0,-1 0 280 0 0,-5-31 760 0 0,6-58-256 0 0,1 83-680 0 0,0-1-1 0 0,0 1 0 0 0,1 0 1 0 0,0 0-1 0 0,0 0 1 0 0,1 0-1 0 0,1-3-103 0 0,7-20 233 0 0,-2 8-62 0 0,-7 18-168 0 0,-2 3 1 0 0,1 0 0 0 0,-1 0 0 0 0,1 0-1 0 0,0 0 1 0 0,-1 0 0 0 0,1 0-1 0 0,0 0 1 0 0,-1 0 0 0 0,1 0 0 0 0,0 0-1 0 0,0 1 1 0 0,0-1 0 0 0,0 0-1 0 0,0 1 1 0 0,0-1-4 0 0,9-7 5 0 0,2 2-5 0 0,2 4 0 0 0,-3 3 0 0 0,5 0 0 0 0,-11 1 0 0 0,9 6 0 0 0,-3 0-53 0 0,-9-7 52 0 0,0 0-1 0 0,0 1 1 0 0,0-1 0 0 0,-1 1 0 0 0,1 0 0 0 0,-1 0 0 0 0,1-1 0 0 0,-1 1-1 0 0,0 0 1 0 0,0 0 0 0 0,1 1 1 0 0,3 6 2 0 0,3 1-2 0 0,0 2 0 0 0,-7-10 0 0 0,0 0 0 0 0,1-1 0 0 0,-1 1 0 0 0,0 0 0 0 0,0-1 0 0 0,-1 1 0 0 0,1 0 0 0 0,0 0 0 0 0,-1 0 0 0 0,1 0 0 0 0,0 1 0 0 0,-1 2 0 0 0,1-3 3 0 0,0 1 0 0 0,-1-1 0 0 0,1 1 0 0 0,-1 0 0 0 0,1 0 0 0 0,-1-1 0 0 0,0 1 0 0 0,0 0 0 0 0,0 0 0 0 0,-1 2-3 0 0,0 4 34 0 0,-1 40 203 0 0,2-47-170 0 0,0 0 0 0 0,-2 8-43 0 0,1-8 29 0 0,1-2 11 0 0,0 0 0 0 0,0 0 1 0 0,0-2-6 0 0,7-46 17 0 0,-6 36-69 0 0,2 0 0 0 0,0 0 0 0 0,0 0 1 0 0,1 1-1 0 0,1-1 0 0 0,0 1 0 0 0,0 0 0 0 0,1 0 0 0 0,5-7-7 0 0,17-12-53 0 0,-27 28 52 0 0,0 0 0 0 0,0 0 0 0 0,0 1 0 0 0,1-1 0 0 0,-1 0 0 0 0,0 1 0 0 0,1-1 1 0 0,0 1-1 0 0,-1-1 0 0 0,1 1 0 0 0,0 0 0 0 0,0-1 1 0 0,4-1-11 0 0,-6 2 7 0 0,1 1-1 0 0,-1-1 1 0 0,1 1-1 0 0,0 0 0 0 0,-1-1 1 0 0,1 1-1 0 0,0 0 0 0 0,-1-1 1 0 0,1 1-1 0 0,0 0 0 0 0,0 0 1 0 0,0-1-1 0 0,-1 1 1 0 0,1 0-1 0 0,0 0 0 0 0,0 0 1 0 0,-1 0-1 0 0,1 0 0 0 0,0 0 1 0 0,0 0-1 0 0,-1 1 0 0 0,1-1 1 0 0,0 0 4 0 0,10 4-22 0 0,2 3-20 0 0,5 5 5 0 0,-15-7 22 0 0,0 0 3 0 0,-2-4 10 0 0,1 2 2 0 0,0-1-1 0 0,0 1 0 0 0,0 0 0 0 0,-1-1 0 0 0,1 1 0 0 0,-1 0 0 0 0,1 0 0 0 0,-1 0 0 0 0,0 0 0 0 0,0 0 0 0 0,0 2 1 0 0,7 17 1 0 0,-4-12-1 0 0,7 28 0 0 0,-8-30-1 0 0,-2 8 2 0 0,-1 16 10 0 0,-1-28 31 0 0,-4 4-19 0 0,5-5 25 0 0,3 5-25 0 0,-2-6 33 0 0,-1-2 18 0 0,-4-11 4 0 0,3 8-74 0 0,0-1 0 0 0,0 1 0 0 0,0 0 0 0 0,1-1 0 0 0,0 1 0 0 0,0 0 1 0 0,0-1-1 0 0,0 1 0 0 0,0 0 0 0 0,0-1 0 0 0,2-1-4 0 0,10-39 55 0 0,-2 15-38 0 0,-7 20-17 0 0,0 0 0 0 0,0 0 0 0 0,1 1 0 0 0,0 0 0 0 0,1-1 0 0 0,0 1 0 0 0,0 1 0 0 0,4-4 0 0 0,6-8 0 0 0,1 2 0 0 0,14-12 0 0 0,-20 21 0 0 0,0 2-15 0 0,0 3-59 0 0,-6 3-5 0 0,4 4 52 0 0,-6-2 23 0 0,0-1 0 0 0,0 0 0 0 0,-1 1 0 0 0,1 0 0 0 0,0-1 0 0 0,-1 1-1 0 0,0 0 1 0 0,1 0 0 0 0,-1 0 0 0 0,0 0 0 0 0,0 0 0 0 0,1 1 4 0 0,1 3-4 0 0,9 16-17 0 0,-1 0-1 0 0,0 1 1 0 0,1 10 21 0 0,-11-31 0 0 0,0 0-1 0 0,0 0 1 0 0,0 1 0 0 0,0-1-1 0 0,0 0 1 0 0,-1 1 0 0 0,1-1-1 0 0,-1 0 1 0 0,1 1-1 0 0,-1-1 1 0 0,0 0 0 0 0,0 7 6 0 0,10 26 45 0 0,-6-20-40 0 0,-2-2-11 0 0,2-2 11 0 0,-3-9 14 0 0,-1-2-97 0 0,0 0-11 0 0,0 0-42 0 0,0 0-216 0 0,13 8-2904 0 0,-13-8 1147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6:25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48 14479 0 0,'-2'0'663'0'0,"-15"5"326"0"0,3-4 2581 0 0,14-1-3518 0 0,0 0 1 0 0,0 0 0 0 0,0 0 0 0 0,0-1-1 0 0,0 1 1 0 0,0 0 0 0 0,0 0 0 0 0,0 0-1 0 0,0-1 1 0 0,0 1 0 0 0,0 0 0 0 0,0 0-1 0 0,0 0 1 0 0,0 0 0 0 0,0-1 0 0 0,0 1 0 0 0,0 0-1 0 0,0 0 1 0 0,0 0 0 0 0,0 0 0 0 0,0-1-1 0 0,0 1 1 0 0,1 0 0 0 0,-1 0 0 0 0,0 0-1 0 0,0 0 1 0 0,0 0 0 0 0,0-1 0 0 0,0 1-1 0 0,1 0 1 0 0,-1 0 0 0 0,0 0 0 0 0,0 0-1 0 0,0 0 1 0 0,0 0 0 0 0,1 0-53 0 0,25-17 1539 0 0,-22 15-1459 0 0,-1 1 0 0 0,1-1 0 0 0,-1 1 0 0 0,1 0-1 0 0,0 0 1 0 0,0 0 0 0 0,2 0-80 0 0,6 1 143 0 0,-1 0 0 0 0,1 1 0 0 0,1 1-143 0 0,1-2 0 0 0,14-3 0 0 0,7 3 56 0 0,-22 0-14 0 0,1 0 0 0 0,-1-1 0 0 0,0 0-1 0 0,0-1 1 0 0,0-1 0 0 0,11-3-42 0 0,-10 2 42 0 0,-2 1-46 0 0,-9 2-68 0 0,-3 1-9 0 0,0 0-55 0 0,0 0-235 0 0,-13-1-587 0 0,10 1 581 0 0,1 0 1 0 0,-1 1-1 0 0,1-1 0 0 0,-1 1 1 0 0,0-1-1 0 0,1 1 0 0 0,-1 0 1 0 0,1 0-1 0 0,0 0 1 0 0,-1 0-1 0 0,1 0 0 0 0,0 1 1 0 0,-2 0 376 0 0,-15 8-2880 0 0,7-5 841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6:26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10535 0 0,'0'0'482'0'0,"-2"2"-8"0"0,-4 2-171 0 0,-12 7 4534 0 0,17-10-4458 0 0,1-1-24 0 0,-1 0 214 0 0,-5 1-650 0 0,5 0 3003 0 0,13 1-2418 0 0,-1 0 0 0 0,1-1 0 0 0,-1 0 0 0 0,10-1-504 0 0,1 0 536 0 0,0 2 1 0 0,20 3-537 0 0,-19-3 47 0 0,-1 3-4 0 0,-22-4-42 0 0,12 2 58 0 0,-8-1-5 0 0,3 2-32 0 0,-5-3 7 0 0,-2-1-93 0 0,0 0-59 0 0,0 0-18 0 0,0 0-38 0 0,0 0-146 0 0,2 0-68 0 0,0 1 64 0 0,5 0 526 0 0,-1-4-3501 0 0,2-2 1885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6:26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10135 0 0,'0'0'778'0'0,"-1"1"-248"0"0,-9 3 3016 0 0,-8 5 1772 0 0,8-3-6023 0 0,-5 6 802 0 0,12-11 2 0 0,1 0-1 0 0,0 0 1 0 0,-1 1 0 0 0,1-1-1 0 0,0 1 1 0 0,0 0-1 0 0,0 0 1 0 0,0-1 0 0 0,1 1-1 0 0,-1 0 1 0 0,0 1-1 0 0,1-1 1 0 0,-1 0 0 0 0,1 0-1 0 0,0 1 1 0 0,0-1-1 0 0,0 1 1 0 0,0-1 0 0 0,0 1-99 0 0,-3 37 285 0 0,1-1 1 0 0,2 1 0 0 0,1-1 0 0 0,3 1-1 0 0,1-1 1 0 0,2 6-286 0 0,-3-24 223 0 0,-2-1 0 0 0,0 1 0 0 0,-2 9-223 0 0,1 6 232 0 0,-2 2-1245 0 0,11-47-1533 0 0,0-1 292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6:27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18 12815 0 0,'0'0'587'0'0,"-1"-1"-16"0"0,-17-10 439 0 0,18 11-592 0 0,0 0-44 0 0,0 0-199 0 0,0 0-88 0 0,0 0-21 0 0,0 0 18 0 0,0 0 83 0 0,-1-5 2699 0 0,-1 7-1888 0 0,-3 13-1216 0 0,3-10 679 0 0,1-3-232 0 0,0 1-45 0 0,-1 5-55 0 0,-6 23 153 0 0,1-14-190 0 0,5-14-62 0 0,1 1 0 0 0,-1-1 0 0 0,1 0 0 0 0,0 0 0 0 0,0 1 1 0 0,0-1-1 0 0,0 0 0 0 0,0 3-10 0 0,-7 60 501 0 0,7-43-192 0 0,0-17-214 0 0,1-1 0 0 0,-1 1 0 0 0,1 0 0 0 0,1-1 1 0 0,-1 1-1 0 0,1 0 0 0 0,1 3-95 0 0,0-2 65 0 0,1 1 1 0 0,0-1-1 0 0,0 0 1 0 0,0 0 0 0 0,1 0-1 0 0,1 1-65 0 0,-3-6 71 0 0,-2-2-69 0 0,0 0 1 0 0,0 0-1 0 0,0 0 0 0 0,0 0 1 0 0,1 0-1 0 0,-1 0 0 0 0,0 0 1 0 0,0 0-1 0 0,0 0 1 0 0,0 0-1 0 0,0 0 0 0 0,1 1 1 0 0,-1-1-1 0 0,0 0 0 0 0,0 0 1 0 0,0 0-1 0 0,0 0 1 0 0,0 0-1 0 0,0 0 0 0 0,1 0 1 0 0,-1 0-1 0 0,0 0 0 0 0,0 1 1 0 0,0-1-1 0 0,0 0 1 0 0,0 0-1 0 0,0 0 0 0 0,0 0 1 0 0,0 0-1 0 0,0 0 0 0 0,0 1 1 0 0,1-1-1 0 0,-1 0 1 0 0,0 0-1 0 0,0 0 0 0 0,0 0 1 0 0,0 0-1 0 0,0 1 1 0 0,0-1-1 0 0,0 0-2 0 0,0 0 3 0 0,0 1 0 0 0,0-1 0 0 0,0 1-1 0 0,0-1 1 0 0,0 0 0 0 0,1 1 0 0 0,-1-1 0 0 0,0 1 0 0 0,0-1 0 0 0,0 0 0 0 0,1 1 0 0 0,-1-1-1 0 0,0 0 1 0 0,1 1 0 0 0,-1-1 0 0 0,0 0 0 0 0,1 0 0 0 0,-1 1 0 0 0,0-1 0 0 0,1 0 0 0 0,-1 0-1 0 0,0 1 1 0 0,1-1 0 0 0,-1 0 0 0 0,1 0 0 0 0,-1 0 0 0 0,0 0 0 0 0,1 0 0 0 0,-1 0 0 0 0,1 0-1 0 0,-1 0 1 0 0,1 0 0 0 0,-1 0 0 0 0,1 0-3 0 0,82 12 424 0 0,-81-12-232 0 0,0-1-21 0 0,2-1-131 0 0,1-1 0 0 0,-1 0 0 0 0,0 0 0 0 0,0-1 0 0 0,0 1 0 0 0,0-1 0 0 0,-1 1 0 0 0,1-1 0 0 0,-1-1 0 0 0,0 1 0 0 0,0 0 1 0 0,-1-1-1 0 0,1 1 0 0 0,-1-1 0 0 0,0 0 0 0 0,0 0 0 0 0,0 0 0 0 0,-1 0 0 0 0,1-2-40 0 0,0 0 100 0 0,0-1 15 0 0,-1 0 1 0 0,1 0-1 0 0,-2 0 0 0 0,1 0 0 0 0,-1-5-115 0 0,0 11 10 0 0,0 1 0 0 0,0 0 0 0 0,-1-1-1 0 0,1 1 1 0 0,0-1 0 0 0,-1 1 0 0 0,1 0 0 0 0,-1 0 0 0 0,0-1 0 0 0,1 1-1 0 0,-1 0 1 0 0,0 0 0 0 0,0-1-10 0 0,-9-14 20 0 0,-1 0-1 0 0,0 0 0 0 0,-1 1 1 0 0,-1 0-1 0 0,0 1 1 0 0,-1 1-1 0 0,-2-1-19 0 0,9 8-38 0 0,0 1 0 0 0,-1 1 0 0 0,1-1 0 0 0,-1 1 0 0 0,0 0 0 0 0,0 1 0 0 0,0 0 0 0 0,-3 0 38 0 0,5 1-72 0 0,0 1 0 0 0,0 0 0 0 0,-1 0 0 0 0,1 1 0 0 0,0 0 0 0 0,0 0-1 0 0,-1 0 1 0 0,1 1 0 0 0,0 0 0 0 0,0 0 0 0 0,0 1 0 0 0,-3 1 72 0 0,-1 1-545 0 0,0 0 1 0 0,1 1 0 0 0,-1 0-1 0 0,1 1 1 0 0,0 0-1 0 0,0 0 1 0 0,1 1 0 0 0,0 0-1 0 0,0 1 1 0 0,-4 4 544 0 0,1 0-1787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6:40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59 364 6447 0 0,'0'0'142'0'0,"0"0"22"0"0,0 0 13 0 0,0 0 55 0 0,0 0 181 0 0,0 0 78 0 0,0 0 18 0 0,0 0 3 0 0,0 0 0 0 0,0 0 0 0 0,0 0 0 0 0,0 0-69 0 0,0 0-222 0 0,0 0 166 0 0,0 0 101 0 0,0 0 21 0 0,2-2 3 0 0,7-16 1536 0 0,-8 16-1536 0 0,-1 0 0 0 0,2-1-76 0 0,3-16 248 0 0,-5-4-684 0 0,4-8 443 0 0,-5 22-83 0 0,2 7-176 0 0,-2 0 1 0 0,1-1 0 0 0,0 1-1 0 0,0 0 1 0 0,-1 0-1 0 0,1 0 1 0 0,-1 0 0 0 0,0 0-1 0 0,0-1-184 0 0,1 2 61 0 0,-1 0-1 0 0,1 0 0 0 0,-1 0 1 0 0,1-1-1 0 0,0 1 1 0 0,-1 0-1 0 0,1 0 1 0 0,0-1-1 0 0,0 1 0 0 0,0 0 1 0 0,0-1-1 0 0,0 1 1 0 0,0 0-1 0 0,0 0 1 0 0,1-2-61 0 0,-1 0 55 0 0,0 1 1 0 0,1-1 0 0 0,-1 0 0 0 0,0 0 0 0 0,-1 0-1 0 0,1 0 1 0 0,0 1 0 0 0,-1-1 0 0 0,0 0 0 0 0,1 0 0 0 0,-1 1-1 0 0,0-1 1 0 0,-1-1-56 0 0,1 2 38 0 0,1 1 0 0 0,0-1 0 0 0,-1 1-1 0 0,1 0 1 0 0,-1-1 0 0 0,0 1 0 0 0,1-1-1 0 0,-1 1 1 0 0,0 0 0 0 0,0 0 0 0 0,0 0 0 0 0,0-1-1 0 0,0 1 1 0 0,0 0 0 0 0,0 0 0 0 0,0 0-1 0 0,0 0 1 0 0,0 1 0 0 0,-2-2-38 0 0,0 1 213 0 0,2-1 296 0 0,1 2-66 0 0,-7-7-278 0 0,-3 1-165 0 0,10 5 0 0 0,0 1 0 0 0,-1 0 0 0 0,1 0 0 0 0,-1 0 0 0 0,1-1 0 0 0,0 1 0 0 0,-1 0 0 0 0,1 0 0 0 0,-1 0 0 0 0,1 0 0 0 0,-1 0 0 0 0,1 0 0 0 0,-1 0 0 0 0,1 0 0 0 0,-1 0 0 0 0,1 0 0 0 0,0 0 0 0 0,-1 0 0 0 0,1 0 0 0 0,-1 1 0 0 0,1-1 0 0 0,-1 1 0 0 0,1-1 0 0 0,-1 0 0 0 0,1 1 0 0 0,0 0 0 0 0,0-1 0 0 0,-1 1 0 0 0,1-1 0 0 0,0 1 0 0 0,0-1 0 0 0,0 1 0 0 0,-1 0 0 0 0,1-1 0 0 0,0 1 0 0 0,0-1 0 0 0,0 1 0 0 0,0 0 0 0 0,0 31 0 0 0,2 0 0 0 0,5 30 0 0 0,-5-44 0 0 0,1 2 0 0 0,-1-1 0 0 0,-1 0 0 0 0,0 1 0 0 0,-2 0 0 0 0,0-1 0 0 0,-4 17 0 0 0,0-12 0 0 0,0 0 0 0 0,2 0 0 0 0,1 1 0 0 0,1 1 0 0 0,1-13 0 0 0,4-3 0 0 0,5-2 0 0 0,-7-8 0 0 0,1 1 0 0 0,-1-1 0 0 0,1 0 0 0 0,-1 0 0 0 0,0 0 0 0 0,1 0 0 0 0,-1 0 0 0 0,0 0 0 0 0,1-1 0 0 0,-1 1 0 0 0,0-1 0 0 0,1 0 0 0 0,-1 0 0 0 0,0 1 0 0 0,0-1 0 0 0,0-1 0 0 0,0 1 0 0 0,0 0 0 0 0,2-2 0 0 0,0 0 0 0 0,1 0 0 0 0,-1-1 0 0 0,0 1 0 0 0,-1-1 0 0 0,1 0 0 0 0,-1 0 0 0 0,1-1 0 0 0,0-1 0 0 0,0-1 0 0 0,-1 0 0 0 0,0 0 0 0 0,-1 0 0 0 0,1 0 0 0 0,-1 0 0 0 0,-1 0 0 0 0,0-1 0 0 0,0 1 0 0 0,0-1 0 0 0,-1 1 0 0 0,1 0 0 0 0,-2-1 0 0 0,1 1 0 0 0,-1-1 0 0 0,-1 1 0 0 0,1-1 0 0 0,-6-30 328 0 0,7 30-221 0 0,-1 1 1 0 0,0-1-1 0 0,0 1 1 0 0,-1 0-1 0 0,0-1 1 0 0,0 1 0 0 0,-1 0-1 0 0,1 0 1 0 0,-2 1-1 0 0,1-1 1 0 0,-1 1-1 0 0,0-1 1 0 0,0 1-1 0 0,-1 0 1 0 0,0 1-1 0 0,0-1-107 0 0,4 5 0 0 0,0 0 0 0 0,0-1 0 0 0,0 1 0 0 0,0 0 0 0 0,0 0 0 0 0,0 0 0 0 0,0 0 0 0 0,-1 0 0 0 0,1 0 0 0 0,0 0 0 0 0,0 1 0 0 0,-1-1 0 0 0,0 0 0 0 0,-1 0 0 0 0,0 0 0 0 0,-1-1 0 0 0,1 1 0 0 0,0-1 0 0 0,1 1 0 0 0,-1-1 0 0 0,0 0 0 0 0,0 0 0 0 0,-1-2 0 0 0,-4-2 0 0 0,8 5 10 0 0,-1 1 0 0 0,0 0-1 0 0,1-1 1 0 0,-1 1 0 0 0,1-1 0 0 0,-1 1-1 0 0,0-1 1 0 0,1 1 0 0 0,-1-1 0 0 0,1 0-1 0 0,0 1 1 0 0,-1-1 0 0 0,1 0 0 0 0,-1 1-1 0 0,1-1 1 0 0,0 0 0 0 0,-1 1 0 0 0,1-1-1 0 0,0 0 1 0 0,0 0 0 0 0,0 1 0 0 0,0-1-1 0 0,0 0 1 0 0,0 0 0 0 0,0 0 0 0 0,0 0-11 0 0,0-1 191 0 0,-2-4 81 0 0,0-4 579 0 0,9-11-366 0 0,-2 12-484 0 0,0 1 0 0 0,1 0 0 0 0,0 0 0 0 0,0 1 0 0 0,0-1 0 0 0,1 1 0 0 0,0 1 0 0 0,2-2 0 0 0,1 0 0 0 0,0 1 0 0 0,1 0 0 0 0,11-4 0 0 0,-11 4 0 0 0,0 1 0 0 0,0-1 0 0 0,3-3 0 0 0,-7 5 0 0 0,0 0 0 0 0,0 1 0 0 0,0 0 0 0 0,1 1 0 0 0,-1-1 0 0 0,5 0 0 0 0,-8 2 0 0 0,0 0 0 0 0,1 1 0 0 0,-1-1 0 0 0,1 1 0 0 0,-1 0 0 0 0,1 0 0 0 0,0 1 0 0 0,2-1 0 0 0,3 1 0 0 0,7 0 0 0 0,-12 0 0 0 0,-3 1 0 0 0,0-1 0 0 0,1 1 0 0 0,-1-1 0 0 0,0 1 0 0 0,0 0 0 0 0,1-1 0 0 0,-1 1 0 0 0,0 0 0 0 0,0 1 0 0 0,1 0 0 0 0,1 0 0 0 0,1 0 0 0 0,-1 0 0 0 0,0 1 0 0 0,0-1 0 0 0,0 1 0 0 0,0 0 0 0 0,-1 0 0 0 0,1 2 0 0 0,-2-4 0 0 0,0 1 0 0 0,0 0 0 0 0,-1-1 0 0 0,1 1 0 0 0,-1 0 0 0 0,0 0 0 0 0,1 0 0 0 0,-1 0 0 0 0,0 0 0 0 0,0 0 0 0 0,0 1 0 0 0,0-1 0 0 0,0 2 0 0 0,1 3 0 0 0,1 6 0 0 0,-3-8 0 0 0,-1 1 0 0 0,1-1 0 0 0,-1 0 0 0 0,0 0 0 0 0,0 0 0 0 0,0 0 0 0 0,-1 0 0 0 0,0 0 0 0 0,0 0 0 0 0,0 0 0 0 0,0 0 0 0 0,-1-1 0 0 0,-2 3 0 0 0,0 0 0 0 0,0-1 0 0 0,0 1 0 0 0,0-1 0 0 0,-1 0 0 0 0,0-1 0 0 0,-1 0 0 0 0,1 0 0 0 0,-3 2 0 0 0,-2 0 0 0 0,3-2 0 0 0,0 0 0 0 0,0-1 0 0 0,0 0 0 0 0,-7 3 0 0 0,-20 9 0 0 0,51-20 0 0 0,0 0 0 0 0,1 2 0 0 0,0 0 0 0 0,-1 1 0 0 0,17 1 0 0 0,-21 0 0 0 0,0 1 0 0 0,0 1 0 0 0,0 1 0 0 0,0-1 0 0 0,0 2 0 0 0,0 0 0 0 0,-1 0 0 0 0,0 1 0 0 0,0 0 0 0 0,0 1 0 0 0,0 0 0 0 0,-1 1 0 0 0,0 1 0 0 0,-4-4 0 0 0,-1 0 0 0 0,0 1 0 0 0,0 0 0 0 0,0 0 0 0 0,-1 0 0 0 0,0 1 0 0 0,0-1 0 0 0,0 1 0 0 0,-1 0 0 0 0,1 0 0 0 0,-1 0 0 0 0,-1 1 0 0 0,1-1 0 0 0,-1 1 0 0 0,-1-1 0 0 0,1 1 0 0 0,-1 0 0 0 0,0 0 0 0 0,0 0 0 0 0,-1-1 0 0 0,0 1 0 0 0,0 0 0 0 0,-2 6 0 0 0,1-7 0 0 0,0 0 0 0 0,-1 0 0 0 0,1 0 0 0 0,-1-1 0 0 0,-1 1 0 0 0,1-1 0 0 0,-1 1 0 0 0,0-1 0 0 0,0 0 0 0 0,-1 0 0 0 0,-2 2 0 0 0,3-3 0 0 0,0-1 0 0 0,0 1 0 0 0,0-1 0 0 0,-1 0 0 0 0,0 0 0 0 0,0-1 0 0 0,0 1 0 0 0,0-1 0 0 0,0 0 0 0 0,0 0 0 0 0,0 0 0 0 0,-1 0 0 0 0,1-1 0 0 0,-1 0 0 0 0,-1 1 0 0 0,-10 1 0 0 0,9-2 0 0 0,0 0 0 0 0,0 0 0 0 0,0 0 0 0 0,-1-1 0 0 0,1 0 0 0 0,-6-1 0 0 0,4 0-38 0 0,0-1-1 0 0,-1 1 0 0 0,1-2 1 0 0,0 1-1 0 0,-5-3 39 0 0,11 3-37 0 0,0 1 0 0 0,0-1-1 0 0,1 0 1 0 0,-1 0-1 0 0,0 0 1 0 0,0 0-1 0 0,1 0 1 0 0,0 0-1 0 0,-1-1 1 0 0,1 1-1 0 0,0-1 1 0 0,0 0 0 0 0,0 1-1 0 0,0-1 1 0 0,1 0-1 0 0,-1 0 1 0 0,1-1 37 0 0,-1-1-693 0 0,0 0 0 0 0,0 0 0 0 0,1 0 0 0 0,0 0-1 0 0,0-4 694 0 0,0-8-8529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6:27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63 8287 0 0,'0'0'639'0'0,"-2"0"-415"0"0,-7 1 137 0 0,9-1-82 0 0,-1 0-1 0 0,0 0 1 0 0,1 0-1 0 0,-1 0 0 0 0,0 0 1 0 0,1 0-1 0 0,-1 0 1 0 0,0-1-1 0 0,1 1 1 0 0,-1 0-1 0 0,0 0 0 0 0,1-1 1 0 0,-1 1-1 0 0,0 0 1 0 0,1-1-1 0 0,-1 1 0 0 0,1-1 1 0 0,-1 1-1 0 0,1-1 1 0 0,-1 1-1 0 0,1-1 1 0 0,-1 1-1 0 0,1-1 0 0 0,0 1 1 0 0,-1-1-1 0 0,1 0 1 0 0,0 1-1 0 0,-1-1 0 0 0,1 0 1 0 0,0 1-279 0 0,-6-23 3136 0 0,5 16-3583 0 0,0 5 549 0 0,1 2-7 0 0,0-1 1 0 0,0-17 1409 0 0,0 17-1176 0 0,0 1-59 0 0,0 0-22 0 0,0 0-7 0 0,0 0-30 0 0,0 2-129 0 0,3 112-91 0 0,-1-73-203 0 0,-2-2-2758 0 0,4 14 2970 0 0,-3-51-7446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6:28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13 3679 0 0,'0'0'284'0'0,"0"0"191"0"0,0 0 1494 0 0,0 0 670 0 0,0 0 134 0 0,0 0-281 0 0,0 0-1305 0 0,0 0-571 0 0,0 0-116 0 0,0 0-72 0 0,-1 2-224 0 0,-2 5-140 0 0,0-3-25 0 0,1 0-1 0 0,0 0 1 0 0,1 0 0 0 0,-1 0 0 0 0,1 0 0 0 0,-1 2-39 0 0,-1 30 179 0 0,1 1 0 0 0,2 0 0 0 0,1-1 0 0 0,5 25-179 0 0,2 42 420 0 0,-8-84-373 0 0,12 217 1114 0 0,-10-187-407 0 0,-1 4-754 0 0,-2-16 407 0 0,3 0 0 0 0,3 24-407 0 0,2-30 184 0 0,-6-23-104 0 0,-1-2 1145 0 0,-4-11-733 0 0,-9-22-498 0 0,7 12 223 0 0,-7-15-8 0 0,1 0 1 0 0,2-1-1 0 0,1-1 0 0 0,-1-11-209 0 0,6 28 75 0 0,0-12 34 0 0,1 0 0 0 0,1-1 0 0 0,1 1 0 0 0,2-20-109 0 0,-1 4 140 0 0,3-3 27 0 0,1 0-1 0 0,5-19-166 0 0,5-42 347 0 0,-1 3 18 0 0,-7 68-237 0 0,-5 30-70 0 0,1-1-47 0 0,5-7 40 0 0,2 0-38 0 0,4 2-26 0 0,-12 12 12 0 0,-1-1-1 0 0,0 1 1 0 0,0 0-1 0 0,0-1 1 0 0,0 1-1 0 0,1 0 1 0 0,-1 0-1 0 0,0-1 1 0 0,0 1-1 0 0,1 0 1 0 0,-1 0-1 0 0,0-1 0 0 0,0 1 1 0 0,1 0-1 0 0,-1 0 1 0 0,0 0-1 0 0,1 0 1 0 0,-1 0-1 0 0,0-1 1 0 0,1 1-1 0 0,-1 0 1 0 0,0 0-1 0 0,1 0 1 0 0,-1 0-1 0 0,0 0 2 0 0,19-4-15 0 0,-5 0 4 0 0,-1 3-31 0 0,2 1 31 0 0,-2 4 11 0 0,-5 1-11 0 0,-1 1 1 0 0,0-1-1 0 0,0 2 0 0 0,0-1 1 0 0,0 1-1 0 0,2 4 11 0 0,18 34 0 0 0,-25-42 0 0 0,0 0 0 0 0,0 1 0 0 0,-1-1 0 0 0,0 1 0 0 0,1-1 0 0 0,-1 1 0 0 0,-1 0 0 0 0,2 3 0 0 0,3 16 0 0 0,2 3-3 0 0,-6 18 17 0 0,-1-41 3 0 0,0 0 0 0 0,0 0 1 0 0,0 0-1 0 0,-1 0 0 0 0,1 0 1 0 0,-1 0-1 0 0,0-1 0 0 0,0 1 1 0 0,0 0-1 0 0,0 0 0 0 0,0-1 1 0 0,-1 1-1 0 0,1-1 0 0 0,-1 1 1 0 0,0-1-1 0 0,0 0 0 0 0,0 0 1 0 0,0 1-1 0 0,0-1 0 0 0,0 0 1 0 0,0-1-1 0 0,-1 1 0 0 0,1 0 1 0 0,-1-1-1 0 0,1 1 0 0 0,-1-1 1 0 0,1 0-1 0 0,-2 0-17 0 0,-9 5 78 0 0,-1-1-1 0 0,0-1 1 0 0,-14 3-78 0 0,21-6 0 0 0,-1 0 0 0 0,0 0 1 0 0,1-1-1 0 0,-1 0 0 0 0,0-1 0 0 0,1 1 1 0 0,-1-2-1 0 0,-3 0 0 0 0,7 1-41 0 0,1 0 1 0 0,-1 0 0 0 0,1 0-1 0 0,-1 0 1 0 0,1 0-1 0 0,0-1 1 0 0,-3-2 40 0 0,-6 0-379 0 0,7 2-2021 0 0,6-7-1609 0 0,5-1-1093 0 0,2-1-240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6:29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15287 0 0,'0'0'698'0'0,"0"0"-10"0"0,0 0-367 0 0,0 0 102 0 0,0 0 90 0 0,0 0 20 0 0,0 0-65 0 0,2-1-280 0 0,59-32 48 0 0,-52 28 36 0 0,0 1 1 0 0,0 0-1 0 0,0 1 0 0 0,1-1 0 0 0,0 2 0 0 0,8-2-272 0 0,10 0 1195 0 0,19 0-1195 0 0,-34 4 23 0 0,-9-1-11 0 0,6 0 62 0 0,-1 1 1 0 0,1 0 0 0 0,3 1-75 0 0,-11-1 221 0 0,-2 0 3 0 0,0 0-27 0 0,0 0-133 0 0,0 0-173 0 0,0 0-188 0 0,0 0-46 0 0,0 0-1 0 0,0 0-44 0 0,0 0-184 0 0,0 0-78 0 0,0 0-20 0 0,-2 1-178 0 0,-23 3-2661 0 0,11-1 1530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6:29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14711 0 0,'0'0'672'0'0,"0"0"-9"0"0,0 0-336 0 0,0 0 153 0 0,0 0 116 0 0,0 0 20 0 0,0 0-39 0 0,2 0-190 0 0,8 2-46 0 0,0-2 1 0 0,-1 1-1 0 0,1-1 1 0 0,0-1-1 0 0,-1 0 1 0 0,9-2-342 0 0,102-23 2281 0 0,-114 25-2217 0 0,0 0 1 0 0,1 1-1 0 0,-1-1 0 0 0,0 1 1 0 0,1 1-1 0 0,-1-1 0 0 0,0 1 1 0 0,1 0-65 0 0,50 14 24 0 0,-16-4-122 0 0,-39-10 22 0 0,-1-1 0 0 0,1 0 0 0 0,0 0-1 0 0,-1 0 1 0 0,1 0 0 0 0,-1 0 0 0 0,1 0-1 0 0,-1 0 1 0 0,1 0 0 0 0,-1-1 0 0 0,1 1-1 0 0,-1-1 1 0 0,1 1 0 0 0,-1-1 0 0 0,1 0-1 0 0,-1 1 1 0 0,0-1 0 0 0,1 0 0 0 0,-1 0-1 0 0,0 0 1 0 0,0 0 0 0 0,0 0 0 0 0,1-1 76 0 0,1-1-361 0 0,0-1 0 0 0,-1 1 0 0 0,1-1 0 0 0,-1 0 0 0 0,0 0 0 0 0,0 0 1 0 0,1-4 360 0 0,5-13-2130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6:30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21 9671 0 0,'0'0'748'0'0,"0"0"-253"0"0,0 0 768 0 0,0 0 383 0 0,0 0 77 0 0,0 0-175 0 0,0 0-809 0 0,-6-9 698 0 0,1 2-1228 0 0,4 6 14 0 0,1 1 62 0 0,-15-3 1026 0 0,13 4-1214 0 0,0 0 1 0 0,1 0-1 0 0,-1 0 0 0 0,0 0 1 0 0,1 0-1 0 0,-1 0 1 0 0,1 1-1 0 0,-1-1 0 0 0,1 0 1 0 0,-1 1-1 0 0,1 0 0 0 0,0-1 1 0 0,0 1-1 0 0,0 0 1 0 0,0-1-1 0 0,0 1 0 0 0,0 0 1 0 0,1 0-1 0 0,-2 2-97 0 0,-2 7 122 0 0,0 1-1 0 0,-2 10-121 0 0,-6 26 222 0 0,2-9 92 0 0,-3 23-314 0 0,9-37 39 0 0,0 6 74 0 0,-1 17-113 0 0,5-37-24 0 0,0-9-92 0 0,0-2-7 0 0,0 0-153 0 0,0 0-681 0 0,0 0-296 0 0,0 0-1192 0 0,0 0-4561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6:30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9671 0 0,'0'0'748'0'0,"0"0"-305"0"0,0 0 550 0 0,0 0 294 0 0,0 0 60 0 0,0 0-167 0 0,0 0-751 0 0,1 2-338 0 0,1 6 45 0 0,-1-5 509 0 0,-1-3 203 0 0,12 7 876 0 0,-5-3-1419 0 0,0-1 0 0 0,0 0 0 0 0,0 0 0 0 0,0 0 0 0 0,0-1 0 0 0,1 0 0 0 0,-1-1 0 0 0,1 0 0 0 0,-1 0 0 0 0,1 0-1 0 0,0-1 1 0 0,-1 0 0 0 0,1-1 0 0 0,3 0-305 0 0,5-2 252 0 0,0 0-1 0 0,0-2 0 0 0,-1 1 1 0 0,1-2-1 0 0,-1 0 0 0 0,3-3-251 0 0,28-8 267 0 0,-33 13-225 0 0,0 5-31 0 0,-2 1-23 0 0,33 15-464 0 0,-17-4-373 0 0,-3-3-701 0 0,-4-6-5664 0 0,-20-4 515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6:31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42 132 12439 0 0,'0'0'958'0'0,"0"0"-326"0"0,0 0 950 0 0,0 0 481 0 0,1-2 96 0 0,7-8-1488 0 0,1 0 0 0 0,0 0 0 0 0,1 1 1 0 0,2-2-672 0 0,5-4 124 0 0,-3 4-220 0 0,1 0 0 0 0,-1 1 0 0 0,2 1 0 0 0,11-6 96 0 0,-27 15 0 0 0,3-1 68 0 0,0-1 0 0 0,1 1 0 0 0,-1 0 0 0 0,1 0 0 0 0,-1 0 1 0 0,1 1-1 0 0,0-1 0 0 0,-1 1 0 0 0,1 0 0 0 0,0 0 0 0 0,-1 0 0 0 0,1 0 1 0 0,-1 1-1 0 0,1-1 0 0 0,0 1 0 0 0,-1 0 0 0 0,1 0 0 0 0,-1 1 0 0 0,0-1 0 0 0,3 2-68 0 0,17 11 191 0 0,-16-4-177 0 0,-4-4 5 0 0,1 0-14 0 0,0 0-1 0 0,-1 0 0 0 0,0 1 0 0 0,0-1 0 0 0,0 1 1 0 0,-1 0-1 0 0,0-1 0 0 0,-1 1 0 0 0,1 0 0 0 0,-1 0 1 0 0,0 1-1 0 0,-1-1 0 0 0,0 0 0 0 0,0 0 0 0 0,-1 0 0 0 0,1 0 1 0 0,-2 0-1 0 0,1 0-4 0 0,-1 2 4 0 0,-1 0 0 0 0,0 0 1 0 0,-1 0-1 0 0,1 0 0 0 0,-2-1 0 0 0,1 0 1 0 0,-1 0-1 0 0,0 0 0 0 0,-1-1 0 0 0,0 1 1 0 0,0-1-1 0 0,-1-1 0 0 0,-3 4-4 0 0,-8 5 0 0 0,-1-1 0 0 0,0-1 0 0 0,-1 0 0 0 0,0-2 0 0 0,-1 0 0 0 0,0-1 0 0 0,-6 1 0 0 0,18-8 0 0 0,2 0 0 0 0,0 0 0 0 0,0 0 0 0 0,-1-1 0 0 0,0 0 0 0 0,0-1 0 0 0,-11 1 0 0 0,16-3 0 0 0,-1-1 0 0 0,-6-1-11 0 0,9 3 9 0 0,1-1 0 0 0,0 1 0 0 0,0 0 0 0 0,-1-1 0 0 0,1 1 0 0 0,0-1 0 0 0,0 1 0 0 0,-1 0 0 0 0,1-1 0 0 0,0 1 0 0 0,0-1 0 0 0,0 1 0 0 0,0-1 0 0 0,0 1 0 0 0,0 0 0 0 0,0-1 0 0 0,0 1 0 0 0,0-1 0 0 0,0 1 0 0 0,0-1 0 0 0,0 1 2 0 0,5-10-11 0 0,5-3 11 0 0,-4 12 0 0 0,-3 1 0 0 0,11-4 50 0 0,0 1 0 0 0,1 1-1 0 0,-1 1 1 0 0,1 0 0 0 0,-1 0-1 0 0,1 2 1 0 0,11 1-50 0 0,-11 1 12 0 0,-5 0-12 0 0,-4-1 0 0 0,1 1 0 0 0,-1 0 0 0 0,1 0 0 0 0,4 3 0 0 0,18 9 0 0 0,-15-11-149 0 0,-12-3-29 0 0,-1-1 98 0 0,0 0-1 0 0,-1 0 0 0 0,1 0 1 0 0,0 0-1 0 0,-1 0 0 0 0,1 0 1 0 0,0 0-1 0 0,-1 0 0 0 0,1 0 1 0 0,0-1-1 0 0,-1 1 0 0 0,1 0 1 0 0,0 0-1 0 0,-1-1 0 0 0,1 1 1 0 0,0 0-1 0 0,-1-1 0 0 0,1 1 1 0 0,-1 0-1 0 0,1-1 81 0 0,7-6-1060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6:32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117 178 5983 0 0,'0'0'274'0'0,"0"0"-6"0"0,2-2-172 0 0,10-10-7 0 0,-10 9 664 0 0,0 0-1 0 0,0 0 1 0 0,-1 0-1 0 0,1-1 1 0 0,-1 1-1 0 0,0 0 1 0 0,0-1-1 0 0,0 1 1 0 0,0-1-1 0 0,0-2-752 0 0,2-4 362 0 0,-3 9-273 0 0,1-1-1 0 0,-1 1 0 0 0,1-1 0 0 0,-1 1 0 0 0,0 0 0 0 0,1-1 0 0 0,-1 1 1 0 0,0-1-1 0 0,0 1 0 0 0,0-1 0 0 0,0 1 0 0 0,0-1-88 0 0,-1-2 466 0 0,0 0 0 0 0,-1 0 0 0 0,1 0-1 0 0,-1 1 1 0 0,1-1 0 0 0,-1 0-466 0 0,1 3 493 0 0,1 1 3 0 0,-3-2 132 0 0,2 1-564 0 0,1 0 0 0 0,-1 0 0 0 0,1 0 0 0 0,-1 0 1 0 0,1 0-1 0 0,-1 0 0 0 0,1 0 0 0 0,-1 0 0 0 0,0 0 0 0 0,0 0 0 0 0,1 0 0 0 0,-1 0 0 0 0,0 0 0 0 0,0 1 0 0 0,0-1 0 0 0,0 0 1 0 0,-1 0-65 0 0,-5-3 66 0 0,5 3-2 0 0,2 1 6 0 0,-3-1 56 0 0,3 1-84 0 0,0-1 1 0 0,-1 1-1 0 0,1 0 0 0 0,0 0 0 0 0,-1 0 1 0 0,1 0-1 0 0,0-1 0 0 0,0 1 0 0 0,-1 0 1 0 0,1 0-1 0 0,0 0 0 0 0,-1 0 0 0 0,1 0 1 0 0,0 0-1 0 0,-1 0 0 0 0,1 0 0 0 0,0 0 1 0 0,-1 0-1 0 0,1 0 0 0 0,0 0 0 0 0,-1 0 1 0 0,1 0-1 0 0,0 0 0 0 0,0 1 0 0 0,-1-1 1 0 0,1 0-1 0 0,0 0 0 0 0,-1 0 1 0 0,1 0-44 0 0,-4 8 28 0 0,3-6 48 0 0,0 4-23 0 0,0 0 1 0 0,-1 0-1 0 0,1 0 1 0 0,-1 0 0 0 0,-1-1-1 0 0,1 1 1 0 0,-2 1-53 0 0,-3 10 181 0 0,-18 64 370 0 0,18-57-422 0 0,-4 13 39 0 0,5-21-50 0 0,2-1 0 0 0,-1 1 0 0 0,2 0 0 0 0,-1 10-118 0 0,2 4 161 0 0,-6 96 302 0 0,9-121-444 0 0,0 0 0 0 0,-1 0 1 0 0,2 0-1 0 0,-1 0 0 0 0,0 0 0 0 0,1 0 0 0 0,2 4-19 0 0,5 18 53 0 0,-9-24-48 0 0,1 1 0 0 0,-1-1 0 0 0,1 0 1 0 0,0 0-1 0 0,0 0 0 0 0,0 0 0 0 0,0 0 1 0 0,1 0-1 0 0,-1 0 0 0 0,2 2-5 0 0,1 1 12 0 0,6 7 46 0 0,-5-9-27 0 0,-2-1-15 0 0,0-1 0 0 0,0 1 0 0 0,1-1-1 0 0,-1 1 1 0 0,1-1 0 0 0,0 0 0 0 0,0 0-16 0 0,3 2 29 0 0,4 2 4 0 0,0 0 0 0 0,11 3-33 0 0,15 7 14 0 0,-24-11-14 0 0,2-3 11 0 0,-11-3-7 0 0,0 0 1 0 0,0 0 0 0 0,0 0-1 0 0,0 0 1 0 0,-1-1-1 0 0,1 0 1 0 0,-1 1-1 0 0,1-1 1 0 0,-1-1 0 0 0,1 1-1 0 0,-1 0 1 0 0,0-1-1 0 0,0 0 1 0 0,0 1 0 0 0,-1-1-1 0 0,1 0 1 0 0,-1-1-1 0 0,2-1-4 0 0,3-5 57 0 0,0 0-1 0 0,-1-1 1 0 0,-1 1 0 0 0,0-1-1 0 0,3-8-56 0 0,-5 5 87 0 0,1 0 0 0 0,-2-1 0 0 0,0 0 0 0 0,-1 1 1 0 0,0-14-88 0 0,-1 21 28 0 0,-1-28 29 0 0,-1 0 0 0 0,-1 0-1 0 0,-2 1 1 0 0,-2-1 0 0 0,-1 1 0 0 0,-2 0 0 0 0,-1 1-1 0 0,-1 0 1 0 0,-2 1 0 0 0,-11-19-57 0 0,17 34 0 0 0,4 10 0 0 0,0-1 0 0 0,0 1 0 0 0,-1 0 0 0 0,1 0 0 0 0,-2 0 0 0 0,1 1 0 0 0,-2-2 0 0 0,0 2-11 0 0,5 3-42 0 0,-3-2-14 0 0,3 4-34 0 0,2 1-99 0 0,0 0-24 0 0,0 0 0 0 0,0 0-137 0 0,0 0-577 0 0,0 0-248 0 0,-2 1-1374 0 0,-7 6-5307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6:34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2303 0 0,'0'0'482'0'0,"0"0"1179"0"0,0 0 512 0 0,0 0 106 0 0,0 0-232 0 0,0 0-1066 0 0,0 0-462 0 0,0 0-95 0 0,0 0-40 0 0,0 0-80 0 0,0 0-31 0 0,0 0-8 0 0,0 0 33 0 0,0 0 139 0 0,0 0 62 0 0,0 0 11 0 0,0 0 28 0 0,1-1 106 0 0,8-16 2028 0 0,-8 15-2111 0 0,-1 2-8 0 0,0-2-31 0 0,8-17 1412 0 0,-7 17-1761 0 0,-1 2-10 0 0,2-1-3 0 0,2-4-17 0 0,-1 2-60 0 0,0-1 0 0 0,1 0-1 0 0,-1 0 1 0 0,-1-1 0 0 0,1 1 0 0 0,-1 0 0 0 0,0-1-1 0 0,0 0 1 0 0,0 0-83 0 0,2-4 11 0 0,-24 20-150 0 0,17-7-85 0 0,-1-1 1 0 0,1 1-1 0 0,0 1 0 0 0,-1-1 0 0 0,-1 4 224 0 0,1-1-1057 0 0,3-6-559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6:3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7831 0 0,'0'0'356'0'0,"0"0"-6"0"0,0 0 87 0 0,0 0 1184 0 0,0 0 547 0 0,0 0 111 0 0,0 0-248 0 0,0 0-1134 0 0,0 0-494 0 0,0 0-98 0 0,0 0-36 0 0,0 0-83 0 0,0 0-33 0 0,0 0-8 0 0,0 0 22 0 0,0 0 94 0 0,0 0 41 0 0,0 0 8 0 0,0 0-2 0 0,0 0-17 0 0,-7 11 853 0 0,-37 144-647 0 0,39-113-342 0 0,5-42-127 0 0,0 0 1 0 0,0 1-1 0 0,0-1 0 0 0,0 0 1 0 0,0 0-1 0 0,0 1 1 0 0,0-1-1 0 0,-1 0 1 0 0,1 1-1 0 0,0-1 0 0 0,0 0 1 0 0,0 1-1 0 0,0-1 1 0 0,1 0-1 0 0,-1 0 0 0 0,0 1 1 0 0,0-1-1 0 0,0 0 1 0 0,0 1-1 0 0,0-1 1 0 0,0 0-1 0 0,0 0 0 0 0,0 1 1 0 0,1-1-1 0 0,-1 0 1 0 0,0 0-1 0 0,0 1 0 0 0,0-1 1 0 0,1 0-1 0 0,-1 0 1 0 0,0 0-1 0 0,0 1 1 0 0,1-1-1 0 0,-1 0 0 0 0,0 0 1 0 0,1 0-29 0 0,9-5 353 0 0,-5 2-295 0 0,-1-1 1 0 0,0 0 0 0 0,0-1-1 0 0,-1 1 1 0 0,1-1-59 0 0,2-4 83 0 0,0-1 10 0 0,-2 3-1 0 0,-3 6-17 0 0,-1 1-10 0 0,2 0-12 0 0,9 2-42 0 0,1 3-11 0 0,-4 1-5 0 0,-1 0 0 0 0,0 1 0 0 0,0 0-1 0 0,-1 0 1 0 0,1 0 0 0 0,-2 1 0 0 0,1 0 0 0 0,-1 0 0 0 0,3 8 5 0 0,31 45-18 0 0,-31-51 17 0 0,-1 1-1 0 0,0 1 0 0 0,-1-1 1 0 0,3 11 1 0 0,-6-16 17 0 0,-1 1 1 0 0,0-1 0 0 0,-1 1-1 0 0,0 0 1 0 0,0 0-1 0 0,0-1 1 0 0,-1 1 0 0 0,0 0-1 0 0,-1 6-17 0 0,1-6 53 0 0,-1-1 1 0 0,0 0-1 0 0,0 0 0 0 0,-1 0 1 0 0,1 0-1 0 0,-1 0 0 0 0,0 0 1 0 0,-1 0-1 0 0,0-1 0 0 0,0 1 1 0 0,0-1-1 0 0,0 0 0 0 0,-1 0 1 0 0,0 0-1 0 0,-3 4-53 0 0,1-3 56 0 0,0 1-33 0 0,0 0 0 0 0,0-1 1 0 0,-1 0-1 0 0,0 0 0 0 0,-1 0 0 0 0,-7 4-23 0 0,7-5 5 0 0,1-1 0 0 0,-1-1 1 0 0,0 1-1 0 0,-1-1 0 0 0,1 0 1 0 0,-1-1-1 0 0,1 0 0 0 0,-1 0 1 0 0,0-1-1 0 0,-8 0-5 0 0,6-1 0 0 0,8 0 0 0 0,0 0 0 0 0,0 0 0 0 0,0 0 0 0 0,1-1 0 0 0,-1 1 0 0 0,0-1 0 0 0,0 0 0 0 0,1 0 0 0 0,-1 1 0 0 0,0-2 0 0 0,1 1 0 0 0,-1 0 0 0 0,1 0 0 0 0,0-1 0 0 0,-1 0 0 0 0,1 1 0 0 0,0-1 0 0 0,0 0 0 0 0,0 0 0 0 0,0 0 0 0 0,-1-2 0 0 0,-2-2 0 0 0,-2-2 0 0 0,1-2 0 0 0,1-4 0 0 0,0-4 2 0 0,5 16 4 0 0,1-12-155 0 0,-1 12 57 0 0,0 2 2 0 0,0 0-70 0 0,0 0-30 0 0,0 0-9 0 0,2-1-25 0 0,16-7-956 0 0,6-3-1074 0 0,-8-1-4708 0 0,-3-1 630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6:41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13823 0 0,'0'0'315'0'0,"0"0"45"0"0,0 0 21 0 0,3-2-49 0 0,6-5-81 0 0,-6 5 481 0 0,0 3 237 0 0,39 7 1663 0 0,-38-7-2372 0 0,-1 0 0 0 0,1 1 0 0 0,-1-1 0 0 0,0 0 0 0 0,0 1 0 0 0,1 0 1 0 0,-1 0-1 0 0,2 2-260 0 0,4 1 515 0 0,5 4-343 0 0,-1 0-1 0 0,0 0 1 0 0,0 2 0 0 0,-1 0-1 0 0,0 0 1 0 0,0 1-1 0 0,-2 0 1 0 0,1 1 0 0 0,-2 0-1 0 0,5 8-171 0 0,-3-3 209 0 0,-1 1-1 0 0,-1 1 1 0 0,-1 0-1 0 0,0 0 1 0 0,-2 1 0 0 0,0-1-1 0 0,2 17-208 0 0,-4-12 0 0 0,0 0 0 0 0,-2 0 0 0 0,0 1 0 0 0,-3 16 0 0 0,0-27-1 0 0,-1 23 37 0 0,-2 1 1 0 0,-8 30-37 0 0,8-51 519 0 0,-1 0-1 0 0,-1 0 1 0 0,-7 16-519 0 0,10-28-218 0 0,0-1 0 0 0,0 1 0 0 0,0-1 1 0 0,-1 1-1 0 0,0-1 0 0 0,0 0 0 0 0,-1 0 0 0 0,1-1 0 0 0,-1 1 1 0 0,0-1-1 0 0,0 0 0 0 0,0-1 0 0 0,-2 1 218 0 0,5-2-289 0 0,0-2 0 0 0,-1 1 0 0 0,1 0 0 0 0,0 0 1 0 0,-1-1-1 0 0,1 1 0 0 0,-1-1 0 0 0,1 0 0 0 0,-1 0 0 0 0,-1 0 289 0 0,4 0-108 0 0,-4 0-1427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6:35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8751 0 0,'0'0'674'0'0,"0"0"95"0"0,0 0 2026 0 0,0 0 931 0 0,0 0 186 0 0,3 1-500 0 0,1-1-3272 0 0,0-1-1 0 0,0 1 1 0 0,0 0-1 0 0,0-1 1 0 0,0 0-1 0 0,0 0 1 0 0,0 0 0 0 0,0 0-1 0 0,-1-1 1 0 0,4-1-140 0 0,41-24-1008 0 0,-28 15 571 0 0,-1 0 380 0 0,1 2 0 0 0,1 0 0 0 0,14-4 57 0 0,-25 11-4 0 0,0 0 0 0 0,1 1 0 0 0,-1 0 0 0 0,0 1 0 0 0,1 0 0 0 0,-1 0 0 0 0,0 1 0 0 0,1 0 0 0 0,1 2 4 0 0,11 0-650 0 0,-15-2-89 0 0,0 1 0 0 0,0 0 0 0 0,-1 0 0 0 0,1 1 0 0 0,0 0 0 0 0,4 2 739 0 0,-9-3-2052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6:36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6911 0 0,'0'0'315'0'0,"0"0"-7"0"0,0 0 140 0 0,0 0 1323 0 0,0 3 599 0 0,-1 1-1057 0 0,0 0-125 0 0,-1 1 0 0 0,1 0 0 0 0,-1 0-1 0 0,0 0 1 0 0,-1 3-1188 0 0,-56 73 2392 0 0,56-76-2120 0 0,0 0 0 0 0,1 0-1 0 0,-1 0 1 0 0,1 0 0 0 0,-1 3-272 0 0,2-6 96 0 0,1-2-7 0 0,0 0-2 0 0,0 0-6 0 0,0 0-64 0 0,0 1 0 0 0,0-1 0 0 0,-1 0 0 0 0,1 1 0 0 0,0-1 0 0 0,0 0 0 0 0,0 1 0 0 0,-1-1 0 0 0,1 0 0 0 0,0 1 0 0 0,0-1 0 0 0,0 1 0 0 0,0-1 0 0 0,0 1 0 0 0,0-1 0 0 0,0 0 0 0 0,0 1 0 0 0,0-1 0 0 0,0 1 0 0 0,0-1 0 0 0,0 1-17 0 0,44-21 11 0 0,-33 15-11 0 0,0 4 11 0 0,-7 1 31 0 0,4 1-18 0 0,-6-1-11 0 0,0 0 0 0 0,0 0 0 0 0,0 1-1 0 0,0-1 1 0 0,0 1 0 0 0,-1-1-1 0 0,1 1 1 0 0,0 0 0 0 0,0 0 0 0 0,-1 0-1 0 0,1 0 1 0 0,-1 0 0 0 0,1 0-1 0 0,-1 0 1 0 0,1 0 0 0 0,-1 1-1 0 0,1 0-12 0 0,7 9 2 0 0,0 1-1 0 0,-1 0 0 0 0,-1 1 0 0 0,0-1 0 0 0,-1 1 1 0 0,0 1-1 0 0,-1-1 0 0 0,0 1 0 0 0,1 9-1 0 0,4 10-3 0 0,-2-5 84 0 0,0 0 1 0 0,-2 1-1 0 0,-1 2-81 0 0,-5-22 87 0 0,0 0-1 0 0,0 0 1 0 0,-1 0-1 0 0,0 0 1 0 0,-1-1-1 0 0,-2 7-86 0 0,4-13 19 0 0,-1-1 1 0 0,1 1-1 0 0,-1-1 0 0 0,0 0 0 0 0,0 1 0 0 0,1-1 1 0 0,-1 0-1 0 0,0 1 0 0 0,0-1 0 0 0,0 0 0 0 0,-1 0 1 0 0,1 0-1 0 0,0 0 0 0 0,0 0 0 0 0,0 0 0 0 0,-1 0 1 0 0,1-1-1 0 0,0 1 0 0 0,-1 0-19 0 0,-30 9 216 0 0,19-6-173 0 0,-38 6-117 0 0,18-4 79 0 0,29-4 8 0 0,-18 0 27 0 0,-50 7 356 0 0,48-5-255 0 0,8-6-40 0 0,10 1 293 0 0,9-14-94 0 0,-1 13-286 0 0,7-16-16 0 0,-7 9-9 0 0,-2 8-38 0 0,0 1 0 0 0,0-1 0 0 0,0 1 0 0 0,0-1 0 0 0,0 1 0 0 0,0-1-1 0 0,0 1 1 0 0,1-1 0 0 0,-1 1 0 0 0,0-1 0 0 0,0 1 0 0 0,0-1 0 0 0,1 1 0 0 0,-1-1-1 0 0,0 1 1 0 0,1-1 0 0 0,-1 1 0 0 0,0 0 0 0 0,1-1 0 0 0,-1 1 0 0 0,0 0-1 0 0,1-1 1 0 0,-1 1 0 0 0,1 0 0 0 0,-1-1 0 0 0,1 1 0 0 0,-1 0 0 0 0,1 0 0 0 0,-1-1-1 0 0,1 1 1 0 0,-1 0 0 0 0,1 0 0 0 0,-1 0 0 0 0,1 0 0 0 0,-1 0 0 0 0,1 0-1 0 0,-1 0 1 0 0,1 0 0 0 0,-1 0 0 0 0,1 0 49 0 0,1 0-387 0 0,-2 0-27 0 0,2 0-9 0 0,34 0-4127 0 0,-25-3 2564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6:36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13 155 15199 0 0,'0'0'1172'0'0,"0"0"-552"0"0,0 0 524 0 0,-1-1 304 0 0,0 0-1212 0 0,0 0 1 0 0,1 0-1 0 0,-1 1 0 0 0,0-1 0 0 0,1 0 0 0 0,-1 0 0 0 0,0 0 1 0 0,1 0-1 0 0,-1 0 0 0 0,1 0 0 0 0,-1 0 0 0 0,1-1-236 0 0,-1-4 111 0 0,0 1 0 0 0,0-1 0 0 0,1 0 0 0 0,0 1 0 0 0,0-1-111 0 0,0 3-36 0 0,1-1 0 0 0,-1 1 0 0 0,1 0 0 0 0,0 0 0 0 0,0 0 0 0 0,0 0 0 0 0,0 0 0 0 0,1 0 0 0 0,-1 0 0 0 0,1 0 0 0 0,0 0-1 0 0,-1 1 1 0 0,1-1 0 0 0,1 0 0 0 0,0 0 36 0 0,-3 2 1 0 0,1 0 0 0 0,0 0 0 0 0,-1 0 0 0 0,1 0 0 0 0,-1 1 0 0 0,1-1 0 0 0,0 0 0 0 0,0 0 0 0 0,0 1 0 0 0,-1-1 1 0 0,1 1-1 0 0,0-1 0 0 0,0 0 0 0 0,0 1 0 0 0,0 0 0 0 0,0-1 0 0 0,0 1 0 0 0,0 0 0 0 0,1-1-1 0 0,2 0 33 0 0,23-10 880 0 0,1 1 0 0 0,7-1-913 0 0,-13 4 393 0 0,-13 5-224 0 0,-1 1 1 0 0,0 0-1 0 0,0 0 0 0 0,1 1 1 0 0,0 0-170 0 0,-7 0 80 0 0,0 0-26 0 0,4 3-438 0 0,-12-2-1580 0 0,4-1 699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6:38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0 339 10135 0 0,'0'0'778'0'0,"0"0"-352"0"0,0 0 402 0 0,0 0 226 0 0,0 0 46 0 0,2-1-91 0 0,1-2-897 0 0,0 1 0 0 0,0-1 1 0 0,0 1-1 0 0,-1-1 0 0 0,0 0 1 0 0,1 0-1 0 0,-1 0 0 0 0,0 0 0 0 0,0 0 1 0 0,-1-1-1 0 0,1 1 0 0 0,-1-1 0 0 0,1 1 1 0 0,-1-1-1 0 0,0 0 0 0 0,0 1 0 0 0,-1-1 1 0 0,1 0-1 0 0,-1 1 0 0 0,0-2-112 0 0,-1-23 241 0 0,0 19 122 0 0,0 0 0 0 0,1 0 0 0 0,1-9-363 0 0,-1 14 168 0 0,0 0 1 0 0,0 0 0 0 0,0 0 0 0 0,-1 0 0 0 0,0-1 0 0 0,1 1-1 0 0,-2 0 1 0 0,1-1-169 0 0,-1 1 155 0 0,1 0 0 0 0,0-1 0 0 0,1 1 0 0 0,-1 0 0 0 0,1-1 0 0 0,-1 1 1 0 0,1-3-156 0 0,0-40 920 0 0,-1 39-735 0 0,1-1 1 0 0,0 1 0 0 0,0 0 0 0 0,1-1-1 0 0,0 1 1 0 0,1-6-186 0 0,-1 4 466 0 0,-4 14 469 0 0,-7 13-492 0 0,7-8-432 0 0,1 1-1 0 0,0 0 1 0 0,0 0-1 0 0,1 0 1 0 0,0 5-11 0 0,-1 10 7 0 0,1 0 24 0 0,1 1 0 0 0,2-1 1 0 0,0 0-1 0 0,3 8-31 0 0,-2-5 31 0 0,5 32 63 0 0,6 63 117 0 0,-12-102-56 0 0,-2 0-1 0 0,0 0 0 0 0,-1 0 0 0 0,-2-1 0 0 0,0 5-154 0 0,2-22 45 0 0,0 1 0 0 0,0 0 0 0 0,1 0 0 0 0,0 0-1 0 0,0 0 1 0 0,0-1 0 0 0,0 1 0 0 0,0 0 0 0 0,1 0 0 0 0,0 0 0 0 0,-1 0 0 0 0,2-1-1 0 0,-1 1 1 0 0,1 2-45 0 0,1 2 132 0 0,-3-6-63 0 0,0-2 22 0 0,0 0 0 0 0,0 0-22 0 0,0 0-5 0 0,0 0 0 0 0,0-2-47 0 0,-1-8-660 0 0,-3-27-276 0 0,6 11-8530 0 0,1 12 2219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6:39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44 6447 0 0,'0'0'298'0'0,"0"0"-10"0"0,0 0 190 0 0,0 0 1498 0 0,-1-2 671 0 0,-1 1-1702 0 0,0-2 233 0 0,-2-8 2712 0 0,3 9-4329 0 0,-4-9 2290 0 0,4 11-1757 0 0,1 1 1 0 0,0-1 0 0 0,-1 0-1 0 0,1 0 1 0 0,-1 1-1 0 0,1-1 1 0 0,0 0-1 0 0,-1 0 1 0 0,1 1-1 0 0,0-1 1 0 0,-1 0-1 0 0,1 1 1 0 0,0-1-1 0 0,0 0 1 0 0,-1 1-1 0 0,1-1 1 0 0,0 1-1 0 0,0-1 1 0 0,0 0-1 0 0,0 1 1 0 0,-1-1 0 0 0,1 1-1 0 0,0-1 1 0 0,0 1-1 0 0,0-1 1 0 0,0 1-1 0 0,0-1-94 0 0,-3 10 333 0 0,1-1-1 0 0,0 1 0 0 0,0 4-332 0 0,2 22 195 0 0,0-24-73 0 0,0 0 0 0 0,-1 1 0 0 0,0-1 0 0 0,-2 5-122 0 0,2-12 50 0 0,0 0 0 0 0,1 0 0 0 0,-1 0 0 0 0,1 0 0 0 0,0 0 0 0 0,0 0 0 0 0,1 0 0 0 0,-1 0-1 0 0,2 1-49 0 0,4 18 324 0 0,1-1 0 0 0,3 4-324 0 0,-6-16 18 0 0,1-1 0 0 0,0 1 0 0 0,1-1 0 0 0,0 0-1 0 0,0-1 1 0 0,1 1 0 0 0,1-1 0 0 0,-1-1 0 0 0,1 1 0 0 0,1-1-1 0 0,0-1 1 0 0,0 1 0 0 0,0-2 0 0 0,2 2-18 0 0,-8-7 19 0 0,0 1 1 0 0,0-1-1 0 0,0 0 1 0 0,0 1-1 0 0,0-2 1 0 0,0 1 0 0 0,0 0-1 0 0,1-1 1 0 0,-1 1-1 0 0,0-1 1 0 0,0 0-1 0 0,0 0 1 0 0,1 0-1 0 0,-1 0 1 0 0,0-1-1 0 0,2 0-19 0 0,5-1 73 0 0,0-1-1 0 0,-1-1 1 0 0,1 1-1 0 0,2-3-72 0 0,-12 6 0 0 0,6-3 43 0 0,0 1-1 0 0,0-2 0 0 0,0 1 0 0 0,-1 0 0 0 0,1-1 0 0 0,-1 0 0 0 0,0-1 0 0 0,0 1 0 0 0,-1-1 1 0 0,1 0-1 0 0,-1 0 0 0 0,0 0 0 0 0,0-1 0 0 0,-1 1 0 0 0,1-1 0 0 0,-1 0 0 0 0,-1 0 0 0 0,1 0 1 0 0,-1 0-1 0 0,0-1 0 0 0,0 1 0 0 0,-1-1 0 0 0,0 1 0 0 0,0-5-42 0 0,-1 2 31 0 0,0 0 1 0 0,-1 0-1 0 0,0 0 0 0 0,-1 1 1 0 0,0-1-1 0 0,0 0 0 0 0,-1 1 0 0 0,0-1 1 0 0,0 1-1 0 0,-1 0 0 0 0,0 0 1 0 0,-4-5-32 0 0,-8-10 118 0 0,-1 0 0 0 0,0 2 1 0 0,-9-8-119 0 0,19 21-30 0 0,-1 1 0 0 0,1 0 1 0 0,-1 0-1 0 0,0 0 0 0 0,-1 1 1 0 0,0 0-1 0 0,0 1 0 0 0,-5-3 30 0 0,8 6-86 0 0,0-1-1 0 0,0 1 0 0 0,0 0 1 0 0,0 0-1 0 0,-1 0 0 0 0,-3 1 87 0 0,7 1-87 0 0,-1-1 0 0 0,0 2 0 0 0,0-1 1 0 0,0 0-1 0 0,1 1 0 0 0,-1 0 0 0 0,0 0 0 0 0,1 0 0 0 0,-1 0 0 0 0,0 1 0 0 0,-2 0 87 0 0,1 1-644 0 0,-22 10-994 0 0,12-4-5429 0 0,13-8-25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6:39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0 11975 0 0,'0'0'923'0'0,"0"0"-362"0"0,0 0 718 0 0,0 0 381 0 0,0 0 72 0 0,0 0-185 0 0,0 0-850 0 0,0 0-374 0 0,0 0-71 0 0,0 3-56 0 0,-3 8-158 0 0,0-2 24 0 0,0-1 0 0 0,0 0 0 0 0,-1 0-1 0 0,0 0 1 0 0,-2 3-62 0 0,-7 14 483 0 0,7-9-36 0 0,-21 53 2074 0 0,-15 63-2521 0 0,-66 277 248 0 0,77-280-134 0 0,-7 22 103 0 0,24-93 17 0 0,11-41-144 0 0,-1 1 1 0 0,-1-1 0 0 0,0 0 0 0 0,-5 9-91 0 0,-1-1 76 0 0,7-18 431 0 0,4-18-51 0 0,0 1-1339 0 0,7-20-4443 0 0,-3 19 3224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6:40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9 10135 0 0,'0'0'778'0'0,"0"0"-208"0"0,0 0 1009 0 0,0 0 497 0 0,0 0 100 0 0,0 0-175 0 0,0 0-821 0 0,0 0-364 0 0,0 0-72 0 0,-2 0-83 0 0,-5 0-311 0 0,5 0-132 0 0,2 0-24 0 0,-9-7 2159 0 0,8 7-2343 0 0,0 0 0 0 0,0-1 0 0 0,0 1 0 0 0,0 0 0 0 0,1 0 0 0 0,-1 0 0 0 0,0 0 0 0 0,0 0-1 0 0,0 0 1 0 0,0 0 0 0 0,0 0 0 0 0,1 0 0 0 0,-1 0 0 0 0,0 0 0 0 0,0 0 0 0 0,0 1 0 0 0,0-1 0 0 0,1 0 0 0 0,-1 1 0 0 0,0-1 0 0 0,0 0 0 0 0,1 1-1 0 0,-1-1 1 0 0,0 1 0 0 0,0 0-10 0 0,0 0 36 0 0,0 1 0 0 0,-1 0 0 0 0,1-1-1 0 0,0 1 1 0 0,0 0 0 0 0,0 0 0 0 0,1 0-1 0 0,-1-1 1 0 0,0 1 0 0 0,1 0 0 0 0,-1 1-36 0 0,-1 9 150 0 0,1-1 1 0 0,0 0 0 0 0,1 0 0 0 0,0 2-151 0 0,0-8 11 0 0,5 201 445 0 0,7-94-200 0 0,-11-100-198 0 0,2 0 0 0 0,3 12-58 0 0,-3-14 14 0 0,-1 0 0 0 0,0-1 1 0 0,0 1-1 0 0,-1 0 0 0 0,0 2-14 0 0,-1 0 42 0 0,1-2-56 0 0,0-7-109 0 0,-1-3-8 0 0,0 0 2 0 0,0 0-34 0 0,2-2-18 0 0,0 1 106 0 0,0-1 1 0 0,0 0-1 0 0,0 0 1 0 0,0 0-1 0 0,0 0 0 0 0,-1 0 1 0 0,1 0-1 0 0,0 0 0 0 0,-1-1 1 0 0,0 1-1 0 0,0-1 0 0 0,1-2 75 0 0,13-36-1883 0 0,-12 29 359 0 0,1-2 75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6:40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45 9671 0 0,'0'0'748'0'0,"-3"-16"3803"0"0,-7-9 1754 0 0,9 23-6789 0 0,1 0 759 0 0,0 2 28 0 0,0 0 54 0 0,0 0 197 0 0,0 0 88 0 0,0 0 19 0 0,0 0-26 0 0,0 0-123 0 0,0 0-52 0 0,0 0-11 0 0,0 0-32 0 0,0 0-129 0 0,-1 3-57 0 0,0 6-38 0 0,0 1 1 0 0,0-1-1 0 0,1 0 0 0 0,1 0 0 0 0,-1 1 1 0 0,3 8-194 0 0,14 60 579 0 0,-5-32-382 0 0,-4-7-100 0 0,7 30 194 0 0,-3 0 1 0 0,1 44-292 0 0,-13-73 352 0 0,1-37-260 0 0,-1-3-16 0 0,0 0-80 0 0,-1 0 0 0 0,1 1 0 0 0,0-1 0 0 0,0 0 0 0 0,0 0 0 0 0,0 1 0 0 0,0-1-1 0 0,0 0 1 0 0,0 1 0 0 0,0-1 0 0 0,0 0 0 0 0,0 0 0 0 0,0 1 0 0 0,0-1 0 0 0,0 0 0 0 0,0 0 0 0 0,0 1 0 0 0,0-1 0 0 0,0 0 0 0 0,0 1-1 0 0,0-1 1 0 0,0 0 0 0 0,0 0 0 0 0,1 1 0 0 0,-1-1 0 0 0,0 0 0 0 0,0 0 0 0 0,0 0 0 0 0,0 1 0 0 0,1-1 0 0 0,-1 0 0 0 0,0 0 0 0 0,0 0 0 0 0,1 1-1 0 0,-1-1 1 0 0,0 0 0 0 0,0 0 0 0 0,0 0 0 0 0,1 0 4 0 0,-1 0-30 0 0,0 0-1 0 0,1-1 1 0 0,-1 1-1 0 0,0 0 0 0 0,0-1 1 0 0,0 1-1 0 0,1-1 1 0 0,-1 1-1 0 0,0 0 1 0 0,0-1-1 0 0,0 1 0 0 0,0-1 1 0 0,0 1-1 0 0,0 0 1 0 0,0-1-1 0 0,0 1 1 0 0,0-1-1 0 0,0 1 0 0 0,0-1 1 0 0,0 1-1 0 0,0 0 1 0 0,0-1-1 0 0,0 1 1 0 0,0-1-1 0 0,0 1 1 0 0,-1 0-1 0 0,1-1 0 0 0,0 0 31 0 0,-4-11-1297 0 0,1-3-359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7:18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87 1375 0 0,'-2'0'187'0'0,"-14"-3"504"0"0,-13-9 1067 0 0,12 4-1540 0 0,9 5-22 0 0,1 0-1 0 0,0-1 0 0 0,1 1 0 0 0,-6-5-195 0 0,11 7 263 0 0,-1 1-177 0 0,0-1 1 0 0,0 1 0 0 0,0-1-1 0 0,0 0 1 0 0,0 0 0 0 0,0 0-1 0 0,0 0 1 0 0,0 0-1 0 0,0 0 1 0 0,1 0 0 0 0,-1-1-1 0 0,0 1 1 0 0,1-1 0 0 0,-1 0-87 0 0,-16-11 1081 0 0,9 10-645 0 0,0 0-1 0 0,0 1 1 0 0,0 1-1 0 0,0-1 0 0 0,-1 1 1 0 0,1 1-1 0 0,0 0 0 0 0,-1 0 1 0 0,-3 1-436 0 0,-13 0 681 0 0,12 0-29 0 0,-1 1 0 0 0,1 1 1 0 0,0 1-1 0 0,0 0 0 0 0,-8 4-652 0 0,14-6 251 0 0,6-1 45 0 0,0 0-24 0 0,-28 12 2646 0 0,39-2-2276 0 0,9-3-416 0 0,-16-8-108 0 0,0 1 2 0 0,4 0-46 0 0,1-1 44 0 0,29 8 77 0 0,0 1-75 0 0,-28-7-33 0 0,0-1 1 0 0,1 0-1 0 0,-1 0 0 0 0,8-1-87 0 0,69 3 400 0 0,-30-4-153 0 0,-27-1 6 0 0,1 2-1 0 0,7 2-252 0 0,60-1 304 0 0,-79-1-243 0 0,0-1-1 0 0,0-1 1 0 0,12-2-61 0 0,17-3 26 0 0,62 1 102 0 0,-94 6-128 0 0,1 2 0 0 0,26 5 64 0 0,-32-5-64 0 0,-6-1 0 0 0,0 0 0 0 0,-1 0 0 0 0,1 0 0 0 0,0-1 0 0 0,0 1 0 0 0,0-1 0 0 0,-1 0 0 0 0,1 0 0 0 0,0 0 0 0 0,2 0 0 0 0,4 0 0 0 0,-5 1 0 0 0,1-1 0 0 0,-1 0 0 0 0,0 0 0 0 0,0-1 0 0 0,1 1 0 0 0,-1-1 0 0 0,1 0 0 0 0,80-6 0 0 0,-78 6 0 0 0,11-1 5 0 0,0 1 1 0 0,10 1-6 0 0,-9-1 31 0 0,16 2-9 0 0,-31-1-22 0 0,-1 0 0 0 0,1 0 0 0 0,-1 1 0 0 0,1-1 0 0 0,-1 1 0 0 0,1 0 0 0 0,-1 0 0 0 0,3 1 0 0 0,-2-1 0 0 0,-1 1 0 0 0,1-1 0 0 0,0 0 0 0 0,-1-1 0 0 0,1 1 0 0 0,0-1 0 0 0,0 0 0 0 0,3 0 0 0 0,18 1 0 0 0,-15-1 0 0 0,1 0 0 0 0,-1 1 0 0 0,5 1 0 0 0,6 0 0 0 0,0 0 0 0 0,0-1 0 0 0,0-1 0 0 0,21 1 0 0 0,39-2 0 0 0,5 2 0 0 0,-33 7 0 0 0,-33-6 0 0 0,0-1 0 0 0,14-1 0 0 0,-27 0 0 0 0,21 0 0 0 0,105-3 11 0 0,-118 3 3 0 0,0-2 0 0 0,13-2-14 0 0,-13 2 4 0 0,0 0 0 0 0,0 0 0 0 0,0 2 1 0 0,0 0-1 0 0,0 0 0 0 0,0 2-4 0 0,75 14 0 0 0,-63-13 0 0 0,27 6 0 0 0,-47-7 0 0 0,-1-1 0 0 0,1 1 0 0 0,-1-2 0 0 0,1 1 0 0 0,2-1 0 0 0,17 1 0 0 0,0 2 0 0 0,3 1 0 0 0,-6-1 0 0 0,-19-3 0 0 0,0 1 0 0 0,0-1 0 0 0,-1 1 0 0 0,1-1 0 0 0,0 0 0 0 0,0-1 0 0 0,-1 1 0 0 0,2-1 0 0 0,6 0 0 0 0,91 4 0 0 0,-25-3 64 0 0,-39 3-64 0 0,10 4 0 0 0,13 0 0 0 0,-40-7 0 0 0,12 2 0 0 0,-30-2 0 0 0,0 1 0 0 0,0 0 0 0 0,0-1 0 0 0,0 0 0 0 0,0 0 0 0 0,0 0 0 0 0,0 0 0 0 0,1 0 0 0 0,-1-1 0 0 0,0 1 0 0 0,2-2 0 0 0,-3 2 0 0 0,0-1 0 0 0,-1 1 0 0 0,1 0 0 0 0,0-1 0 0 0,0 1 0 0 0,-1 0 0 0 0,1 0 0 0 0,0 0 0 0 0,0 0 0 0 0,3 1 0 0 0,0-1 0 0 0,0 0 0 0 0,-1 0 0 0 0,1 0 0 0 0,0 0 0 0 0,0-1 0 0 0,-1 0 0 0 0,3 0 0 0 0,15-3 0 0 0,18 0 64 0 0,0 2-11 0 0,-2 1-42 0 0,-11-1-11 0 0,13 2 0 0 0,-15 0 13 0 0,1-1 1 0 0,-1-1-1 0 0,0-1 0 0 0,21-6-13 0 0,-33 7 4 0 0,-1 1-1 0 0,1 0 1 0 0,1 1-4 0 0,8-1 0 0 0,3 2 0 0 0,-13-1 0 0 0,1 0 0 0 0,0-1 0 0 0,-1 0 0 0 0,11-3 0 0 0,-2 1 0 0 0,-11 2 0 0 0,7-2 0 0 0,0 1 0 0 0,1 1 0 0 0,8 1 0 0 0,77 0 0 0 0,-72-1 0 0 0,184-2 0 0 0,-187 3 0 0 0,49 4 0 0 0,-42-2 0 0 0,-1 3 0 0 0,-22-3 0 0 0,0-1 0 0 0,0 0 0 0 0,0 0 0 0 0,0-1 0 0 0,2-1 0 0 0,-1 0 0 0 0,-8 0 0 0 0,1 1 0 0 0,0-1 0 0 0,-1 1 0 0 0,1 1 0 0 0,-1-1 0 0 0,4 2 0 0 0,33 4 0 0 0,-25-3 0 0 0,0 0 0 0 0,1-2 0 0 0,-1 0 0 0 0,1-1 0 0 0,1 0 0 0 0,27 3 0 0 0,-7 0 0 0 0,3-1 0 0 0,-30-1 0 0 0,1 0 0 0 0,-1-1 0 0 0,1 0 0 0 0,-1-1 0 0 0,1 0 0 0 0,19-3 33 0 0,1 2 0 0 0,-1 1 0 0 0,1 2 0 0 0,5 1-33 0 0,45 1-4 0 0,-40-1 4 0 0,1 1 0 0 0,9-1 0 0 0,-34 1 3 0 0,18 4 58 0 0,-17-6-45 0 0,-1 0-1 0 0,0-2 0 0 0,1 0-15 0 0,31-1 93 0 0,-6 2 24 0 0,-3 4-42 0 0,22 3-22 0 0,19-1-53 0 0,-58-5 17 0 0,23-2 30 0 0,-35 0-38 0 0,0 1-1 0 0,0 1 1 0 0,0 0 0 0 0,8 2-9 0 0,-7-1 10 0 0,1-1-1 0 0,-1 0 1 0 0,7-1-10 0 0,-5 0 0 0 0,0 1 0 0 0,-1 0 0 0 0,1 1 0 0 0,9 3 0 0 0,25 4 0 0 0,-4-6 0 0 0,23 4 0 0 0,-48-5 0 0 0,1 0 0 0 0,-1-2 0 0 0,16-2 0 0 0,11 1 0 0 0,3 4 0 0 0,-34-2 0 0 0,-1 0 0 0 0,1 0 0 0 0,14-3 0 0 0,-12 1 0 0 0,1 0 0 0 0,0 2 0 0 0,6 1 0 0 0,6-1 0 0 0,160-2 11 0 0,-44-4 42 0 0,-14 1-53 0 0,12 0 0 0 0,-80 1 42 0 0,29 4-42 0 0,-16 1 22 0 0,25-5 2 0 0,45 1 16 0 0,-117 5-40 0 0,-21-2 0 0 0,0 0 0 0 0,0 0 0 0 0,0-2 0 0 0,6 1 0 0 0,6-3 0 0 0,0 2 0 0 0,0 1 0 0 0,3 0 0 0 0,41 2 0 0 0,-7-3 71 0 0,-1-2-1 0 0,11-4-70 0 0,78-6 272 0 0,-105 9-164 0 0,36 0-108 0 0,6 0 135 0 0,-40-3-163 0 0,-35 5 44 0 0,1 0-1 0 0,-1 0 1 0 0,1 1 0 0 0,-1 1 0 0 0,11 1-16 0 0,-9-1-3 0 0,-1 1 0 0 0,1-2-1 0 0,-1 0 1 0 0,0 0 0 0 0,11-3 3 0 0,-10 2-19 0 0,1 0 1 0 0,-1 1-1 0 0,1 0 0 0 0,0 1 19 0 0,51 1 0 0 0,-2-1 0 0 0,-13-1 0 0 0,31-3 73 0 0,-61 4-27 0 0,15 4-13 0 0,6-5-33 0 0,10 1-13 0 0,-43 0-21 0 0,7 1 2 0 0,-6 0 31 0 0,-3 0 14 0 0,-1 1 19 0 0,14-3 8 0 0,8-5 734 0 0,-27 8-1302 0 0,0 8-43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7:22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103 204 5063 0 0,'0'0'232'0'0,"-2"-2"-13"0"0,-14-11 67 0 0,14 11 1676 0 0,-1 0-43 0 0,6-25-1979 0 0,-3 25-194 0 0,2 0 28 0 0,2-2 164 0 0,-2 1 55 0 0,0 0-1 0 0,0 0 0 0 0,0 0 1 0 0,0 0-1 0 0,-1 0 0 0 0,1 0 1 0 0,-1 0-1 0 0,1-2 8 0 0,-1 3 271 0 0,0 0-151 0 0,0 0 0 0 0,0 0 0 0 0,0 0 0 0 0,1 0 0 0 0,-1 1 0 0 0,1-1 0 0 0,-1 0 0 0 0,1 1 0 0 0,0-1-120 0 0,0 0 261 0 0,-1 0 355 0 0,-1 2 59 0 0,2-2 11 0 0,-2 1-469 0 0,1-1 0 0 0,0 1 0 0 0,-1-1 0 0 0,1 1 0 0 0,-1-1 0 0 0,1 1 0 0 0,-1-1 0 0 0,1 1 1 0 0,-1-1-1 0 0,0 1 0 0 0,0-1 0 0 0,0 1 0 0 0,0-1-217 0 0,0 0 362 0 0,0 2-2 0 0,0 0-28 0 0,-6-14 48 0 0,-5-4-70 0 0,10 16-172 0 0,-26-17 3118 0 0,25 18-3081 0 0,2 1-40 0 0,0 0-21 0 0,0 0-2 0 0,-1-2-2 0 0,-1 1-52 0 0,1-1 0 0 0,-1 1 0 0 0,0 0 0 0 0,0 0 0 0 0,0 0 1 0 0,0 0-1 0 0,0 0 0 0 0,-2-1-58 0 0,2 2 73 0 0,2 0-1 0 0,-21-4 117 0 0,10 14 946 0 0,10-8-1051 0 0,1-2 4 0 0,0 0 0 0 0,-1 2-15 0 0,-3 6-58 0 0,0 1-1 0 0,1 1 1 0 0,0-1-1 0 0,1 0 1 0 0,0 1-1 0 0,0-1-14 0 0,0 14-2 0 0,0-6 35 0 0,0 0 0 0 0,2 0 1 0 0,0 0-1 0 0,1 8-33 0 0,3-1 314 0 0,7 20-314 0 0,2 16 251 0 0,-2-5-189 0 0,-3-27 52 0 0,1 22-114 0 0,6 65 144 0 0,-2-44-99 0 0,-4-32-26 0 0,-3-6-19 0 0,5 61 0 0 0,3 17 124 0 0,-13-82-111 0 0,-1-22-11 0 0,0-1 1 0 0,1 1-1 0 0,-1-1 1 0 0,2 3-3 0 0,0 8 17 0 0,0 1 1 0 0,-1 0 0 0 0,-1 12-18 0 0,1 12 0 0 0,1-10 13 0 0,6 19-13 0 0,-2-13 66 0 0,-6-37-65 0 0,5 38 242 0 0,7 22-243 0 0,-6-35 72 0 0,0 21-72 0 0,-3-24 52 0 0,1 0 1 0 0,4 15-53 0 0,19 78 76 0 0,-21-80-52 0 0,-2-4 16 0 0,9 36 24 0 0,-1-23 4 0 0,-1 1-1 0 0,-3 1 1 0 0,2 36-68 0 0,3 52 256 0 0,-13-107-208 0 0,1 18-43 0 0,2-19 0 0 0,-3-17 14 0 0,1 0 1 0 0,1 0 0 0 0,0 3-20 0 0,10 65 0 0 0,-11-69 8 0 0,0 1 0 0 0,0 0 0 0 0,-1-1 0 0 0,0 1 0 0 0,-2 5-8 0 0,2-1 24 0 0,0 12-4 0 0,1-15-3 0 0,-1 0 1 0 0,0-1-1 0 0,-2 11-17 0 0,-1 17 37 0 0,1 1 1 0 0,2 18-38 0 0,10 161 53 0 0,-8-190-53 0 0,-1-13 0 0 0,0-1 0 0 0,-1 0 0 0 0,-1 4 0 0 0,-2 59 68 0 0,3-45 8 0 0,-4 20-76 0 0,3-35 13 0 0,0-1-1 0 0,1 1 1 0 0,0-1-1 0 0,2 1 0 0 0,1 5-12 0 0,8 34 73 0 0,3 5-73 0 0,-10-45 1 0 0,35 136 52 0 0,-25-79-42 0 0,-12-58-11 0 0,0 0 0 0 0,-1 0 0 0 0,-1 12 0 0 0,1 30 0 0 0,3-21 0 0 0,1 1 0 0 0,2-1 0 0 0,3 6 0 0 0,-4-16 0 0 0,5 17 0 0 0,-6-28 0 0 0,-1 0 0 0 0,-1 1 0 0 0,0-1 0 0 0,-1 1 0 0 0,0 0 0 0 0,-2 0 0 0 0,0 1 0 0 0,-6 63 0 0 0,6 77 0 0 0,-3-103 0 0 0,1-11 0 0 0,0-4 16 0 0,-5 32-16 0 0,2-28 48 0 0,-2 9-48 0 0,3-18 0 0 0,0 1 0 0 0,2 30 0 0 0,2-36 0 0 0,-3 24 0 0 0,0-29 0 0 0,2 0 0 0 0,1 0 0 0 0,1 2 0 0 0,-1-12 0 0 0,1 0 0 0 0,-3 12 0 0 0,0 9 0 0 0,-1 17 0 0 0,1-38 0 0 0,1-1 0 0 0,1 0 0 0 0,0 1 0 0 0,1-1 0 0 0,0 0 0 0 0,2 3 0 0 0,0 5 0 0 0,0 0-1 0 0,-1 12 1 0 0,-1-13 4 0 0,1-1 0 0 0,1 1 0 0 0,1 2-4 0 0,9 27 103 0 0,-3 0 0 0 0,-2 1 0 0 0,-2 6-103 0 0,-6-28 53 0 0,-1 19 174 0 0,1-45-152 0 0,0-2-2 0 0,0 0 10 0 0,0 0-35 0 0,0 0-132 0 0,3-1-1840 0 0,11-3-7267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6:43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47 122 11975 0 0,'0'0'267'0'0,"0"0"42"0"0,0 0 17 0 0,0 0-28 0 0,-1-2-58 0 0,-1 0 261 0 0,0 0-1 0 0,0 0 0 0 0,0 0 0 0 0,0 1 1 0 0,-1-1-1 0 0,1 0 0 0 0,0 1 0 0 0,-1 0 1 0 0,-2-1-501 0 0,4 1-171 0 0,-1 0 715 0 0,-13-4 799 0 0,12 2 2485 0 0,5 0-3776 0 0,0 0 1 0 0,0 1-1 0 0,1-1 0 0 0,-1 1 1 0 0,1 0-1 0 0,-1 0 0 0 0,1 0 1 0 0,0 0-1 0 0,-1 0 1 0 0,1 0-1 0 0,0 1 0 0 0,3-2-52 0 0,7-2 523 0 0,0 1-1 0 0,9-2-522 0 0,17-6 432 0 0,-13 4-432 0 0,0 2 0 0 0,0 0 0 0 0,0 2 0 0 0,0 0 0 0 0,20 2 0 0 0,-15-1 0 0 0,-24 3 0 0 0,11-2 0 0 0,0 0 0 0 0,0 2 0 0 0,0 1 0 0 0,7 1 0 0 0,-14 0-64 0 0,-10-2-273 0 0,-3 2 195 0 0,0-1 0 0 0,0 0 0 0 0,1 0 0 0 0,-1 0 0 0 0,0 1 0 0 0,0-1 0 0 0,1 1 0 0 0,-2 1 142 0 0,-5 4-563 0 0,2-2-548 0 0,-1-1-1 0 0,1 0 1 0 0,-1 0-1 0 0,0-1 1 0 0,-1 1 1111 0 0,-5 1-2047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7:23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119 268 2759 0 0,'0'-2'423'0'0,"-12"-46"5985"0"0,0-2-3788 0 0,-13-50-183 0 0,25 97-2325 0 0,-1 1 0 0 0,0 0 0 0 0,1-1 0 0 0,-1 1 0 0 0,0 0 0 0 0,0 0 0 0 0,-1 0 0 0 0,1 0 0 0 0,0 0 0 0 0,-1 0 0 0 0,1 0 0 0 0,-1 0 0 0 0,0 0 0 0 0,0 0-112 0 0,1 1 129 0 0,0 0 0 0 0,0 0 0 0 0,1 0 0 0 0,-1 0 0 0 0,0 0 0 0 0,1 0 0 0 0,-1-1 0 0 0,0 1 0 0 0,1 0-1 0 0,-1 0 1 0 0,1-1-129 0 0,-6-10 857 0 0,0 7-453 0 0,4 3-20 0 0,2 2-7 0 0,-2 0-23 0 0,-5-2-96 0 0,5 1-39 0 0,2 1-10 0 0,-1 1-25 0 0,-6 4-96 0 0,7-5-84 0 0,-1 1-1 0 0,1-1 0 0 0,-1 1 1 0 0,1 0-1 0 0,-1-1 0 0 0,1 1 1 0 0,0 0-1 0 0,-1-1 1 0 0,1 1-1 0 0,0 0 0 0 0,0 0 1 0 0,0-1-1 0 0,-1 1 1 0 0,1 0-1 0 0,0 0 0 0 0,0 0 1 0 0,0-1-1 0 0,0 1-3 0 0,0 3 3 0 0,-2 6-6 0 0,0-1-1 0 0,1 0 1 0 0,0 1 0 0 0,1-1-1 0 0,0 1 1 0 0,1-1-1 0 0,0 1 1 0 0,1 3 3 0 0,4 20-55 0 0,9 25 55 0 0,-6-28 250 0 0,4 29-250 0 0,-4-21 171 0 0,-6-29-112 0 0,0 1 0 0 0,-1-1 1 0 0,-1 1-1 0 0,1 2-59 0 0,0 19 141 0 0,4 70 443 0 0,-11-53-256 0 0,5-46-261 0 0,0 1-3 0 0,-8 31 139 0 0,7-32-150 0 0,1-2 11 0 0,0 0 0 0 0,0 0 5 0 0,0 0 17 0 0,0 0-17 0 0,0 0-5 0 0,0 0 0 0 0,0 0 0 0 0,0 0-27 0 0,0 0-133 0 0,0 0-133 0 0,0 0-26 0 0,0 0 6 0 0,0 0-103 0 0,0 0-437 0 0,0 0-194 0 0,-1-2-1194 0 0,-3-8-4634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7:24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25 491 6447 0 0,'0'0'298'0'0,"-2"-1"-10"0"0,-7-3-188 0 0,3-3-90 0 0,4 3 696 0 0,1 0 0 0 0,0 0 0 0 0,0 0 0 0 0,0 0 0 0 0,0 0 0 0 0,1 0 0 0 0,-1-1 0 0 0,1 1 0 0 0,0 0 0 0 0,1-2-706 0 0,2-26 3334 0 0,0 15-3952 0 0,3-9 312 0 0,0 1 0 0 0,1 0 0 0 0,7-13 306 0 0,-9 26-111 0 0,0 1 0 0 0,1 1 0 0 0,0-1 0 0 0,0 1 0 0 0,1 0 0 0 0,1 1 0 0 0,0 0 0 0 0,7-7 111 0 0,-7 8 380 0 0,1 0 1 0 0,0 0 0 0 0,0 1 0 0 0,0 1-1 0 0,1-1 1 0 0,0 1 0 0 0,3 0-381 0 0,125-58 3829 0 0,-98 49-3256 0 0,24-6-573 0 0,-50 17 18 0 0,1 0 0 0 0,-1 2 0 0 0,1 0-1 0 0,0 0 1 0 0,-1 2 0 0 0,8 0-18 0 0,-17 0 5 0 0,12 3-15 0 0,13 13 68 0 0,-24-12-56 0 0,-1 0 0 0 0,1 0 0 0 0,-1 1 0 0 0,1-1 0 0 0,-1 1 0 0 0,4 5-2 0 0,28 44-2 0 0,-19-26 3 0 0,-6-7-1 0 0,0 1 0 0 0,3 7 0 0 0,-6-7 25 0 0,-8-17-10 0 0,-1 0-2 0 0,1 4-5 0 0,1 0-1 0 0,-1 0 0 0 0,-1 7-7 0 0,-1-2 42 0 0,-1-11-35 0 0,1 0-1 0 0,-1 0 0 0 0,1 0 0 0 0,-1-1 0 0 0,0 1 0 0 0,0-1 0 0 0,0 1 1 0 0,0-1-1 0 0,-1 0 0 0 0,1 0 0 0 0,-1 0 0 0 0,1 0 0 0 0,-2 0-6 0 0,-37 20 55 0 0,33-17-56 0 0,-9 3-46 0 0,0-1 1 0 0,0 0-1 0 0,-1-1 1 0 0,0-1-1 0 0,0 0 1 0 0,0-1-1 0 0,-1-2 1 0 0,0 0-1 0 0,-16 0 47 0 0,4-2-1028 0 0,-1-1-1 0 0,-4-2 1029 0 0,32 2-1163 0 0,-7-3-249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7:2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7 2303 0 0,'-6'-2'155'0'0,"4"1"3049"0"0,1 0 3439 0 0,-2 1-6311 0 0,1-1 0 0 0,-1 1 1 0 0,1-1-1 0 0,-1 1 0 0 0,0 0 1 0 0,1 0-1 0 0,-1 0 0 0 0,1 0 1 0 0,-3 1-333 0 0,2-1 25 0 0,0 1 0 0 0,0 0 0 0 0,0 0 0 0 0,0 0 0 0 0,0 0 0 0 0,0 0 1 0 0,0 1-1 0 0,1-1 0 0 0,-1 1 0 0 0,1 0 0 0 0,-1-1 0 0 0,1 1 0 0 0,-1 0 0 0 0,1 1-25 0 0,-7 7 410 0 0,0 1 0 0 0,1 0 0 0 0,0 0-1 0 0,1 1 1 0 0,0 0 0 0 0,0 0 0 0 0,2 0-1 0 0,0 1 1 0 0,-1 4-410 0 0,-8 16 569 0 0,11-26-442 0 0,-1 1 0 0 0,1-1-1 0 0,1 1 1 0 0,0-1 0 0 0,-1 3-127 0 0,-1 26 375 0 0,2 0 0 0 0,1 0 0 0 0,2 0 0 0 0,4 29-375 0 0,-2-49 132 0 0,0 0 1 0 0,1 0 0 0 0,1 0-1 0 0,1-1 1 0 0,0 0 0 0 0,1 0-1 0 0,3 5-132 0 0,8 17 246 0 0,-14-26-222 0 0,0-4 8 0 0,-1 1 0 0 0,1-1 0 0 0,1 0 0 0 0,-1 0 0 0 0,2 1-32 0 0,13 14 78 0 0,-18-21-75 0 0,0 1 1 0 0,0-1-1 0 0,0 0 0 0 0,1 1 1 0 0,-1-1-1 0 0,0 0 1 0 0,1 0-1 0 0,-1 0 1 0 0,0 0-1 0 0,1 0 0 0 0,0 0 1 0 0,-1-1-1 0 0,1 1 1 0 0,-1 0-1 0 0,1-1 1 0 0,0 1-1 0 0,-1-1 0 0 0,1 0 1 0 0,0 1-1 0 0,1-1-3 0 0,-1 0-35 0 0,1 1-33 0 0,-3-1-113 0 0,2 1-494 0 0,6 3-217 0 0,-5-3-1284 0 0,-3-1-4980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7:25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3 166 10591 0 0,'0'0'819'0'0,"0"0"-390"0"0,0 0 345 0 0,0 0 202 0 0,0 0 44 0 0,0 0-78 0 0,0 0-368 0 0,0 0-166 0 0,-2-8 125 0 0,1 9 4315 0 0,15 73-4683 0 0,-4 32 2 0 0,3 17 89 0 0,-7-98 446 0 0,-3-21 401 0 0,-3-15-652 0 0,0-1-284 0 0,-2-14-64 0 0,1 1 0 0 0,1-1-1 0 0,2 0 1 0 0,0 1 0 0 0,2-1-103 0 0,33-142-432 0 0,-36 164 423 0 0,0 0 0 0 0,0 1 0 0 0,0-1 0 0 0,1 1 1 0 0,-1-1-1 0 0,1 1 0 0 0,1-2 9 0 0,24-31-55 0 0,-13 20 31 0 0,-8 9 7 0 0,0 1 1 0 0,1 0 0 0 0,0 1-1 0 0,0 0 1 0 0,0 0 0 0 0,1 0-1 0 0,0 1 1 0 0,4-2 16 0 0,-8 4-7 0 0,1 0 0 0 0,1 0 1 0 0,-1 0-1 0 0,0 0 0 0 0,0 1 0 0 0,1 0 0 0 0,-1 0 0 0 0,1 0 1 0 0,4 1 6 0 0,-4 0-3 0 0,0 0-6 0 0,-1 0 0 0 0,0 1 0 0 0,0 0 0 0 0,0 0 0 0 0,1 0 0 0 0,-1 1-1 0 0,0 0 1 0 0,0 0 0 0 0,-1 0 0 0 0,1 0 0 0 0,0 1 0 0 0,-1 0 0 0 0,0 0 0 0 0,1 0 0 0 0,-1 0 0 0 0,0 1-1 0 0,2 2 10 0 0,-4-4-10 0 0,1 1 0 0 0,0-1 0 0 0,-1 1-1 0 0,0 0 1 0 0,0-1 0 0 0,1 1 0 0 0,-2 0-1 0 0,1 1 1 0 0,0-1 0 0 0,-1 0 0 0 0,1 0-1 0 0,-1 1 1 0 0,1 1 10 0 0,1 6-37 0 0,-1-6 24 0 0,0 1 1 0 0,-1-1-1 0 0,0 0 1 0 0,0 1 0 0 0,-1-1-1 0 0,1 0 1 0 0,-1 1-1 0 0,0-1 1 0 0,-1 2 12 0 0,-1 10-15 0 0,0 0-1 0 0,-3 4 16 0 0,4-14 4 0 0,-1 0-8 0 0,0-1-1 0 0,0 1 0 0 0,0 0 1 0 0,-1-1-1 0 0,0 0 0 0 0,0 0 1 0 0,-1 0-1 0 0,1 0 0 0 0,-1 0 1 0 0,-1-1-1 0 0,1 1 1 0 0,-1-1-1 0 0,0 0 0 0 0,0-1 1 0 0,-1 1-1 0 0,1-1 0 0 0,-1 0 1 0 0,0 0-1 0 0,-2 0 5 0 0,0 0-32 0 0,0 0-1 0 0,0-1 1 0 0,-1 0 0 0 0,1-1-1 0 0,-1 0 1 0 0,1 0 0 0 0,-5 0 32 0 0,7-2-74 0 0,1 0 0 0 0,-1 0 0 0 0,1 0 0 0 0,-1 0 0 0 0,1-1 0 0 0,-1 0 0 0 0,1 0 0 0 0,-1-1 0 0 0,1 1 0 0 0,0-1 0 0 0,-5-3 74 0 0,8 4-47 0 0,0 0-1 0 0,0-1 1 0 0,0 1-1 0 0,0-1 1 0 0,1 1-1 0 0,-1-1 1 0 0,0 0-1 0 0,1 0 1 0 0,-1 0-1 0 0,0-1 48 0 0,-1-1-93 0 0,3 3 92 0 0,0 1 0 0 0,-1-1 0 0 0,1 1 0 0 0,0 0 0 0 0,0-1 0 0 0,0 1 0 0 0,0-1 0 0 0,-1 1 1 0 0,1-1-1 0 0,0 1 0 0 0,0-1 0 0 0,0 0 0 0 0,0 1 0 0 0,0-1 0 0 0,0 1 0 0 0,1-1 0 0 0,-1 1 0 0 0,0-1 0 0 0,0 1 0 0 0,0-1 0 0 0,0 1 0 0 0,1 0 0 0 0,-1-1 0 0 0,0 1 0 0 0,0-1 1 0 0,8-11 234 0 0,-5 8-220 0 0,-2 3 75 0 0,2 1-80 0 0,0-1-1 0 0,0 1 0 0 0,0 0 1 0 0,0 1-1 0 0,0-1 0 0 0,1 0 1 0 0,-1 1-1 0 0,0 0 0 0 0,0 0 0 0 0,0 0 1 0 0,0 0-1 0 0,-1 0 0 0 0,1 0 1 0 0,0 1-1 0 0,0-1 0 0 0,-1 1 0 0 0,1 0 1 0 0,-1 0-1 0 0,1 0 0 0 0,-1 0 1 0 0,0 0-1 0 0,0 1 0 0 0,1 1-8 0 0,35 41-38 0 0,-22-28 13 0 0,-1 1 0 0 0,0 2 25 0 0,-14-16 0 0 0,2 1 0 0 0,10 7 0 0 0,-7-7 11 0 0,-2-2-1 0 0,-1 0 1 0 0,1 0-1 0 0,0 0 1 0 0,0-1-1 0 0,0 0 0 0 0,3 2-10 0 0,20 12 8 0 0,-3-4-1445 0 0,-7-7-4520 0 0,-4-3-770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7:26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8751 0 0,'0'0'674'0'0,"0"0"-182"0"0,0 0 862 0 0,0 0 430 0 0,0 0 83 0 0,2-1-148 0 0,-1 1-1510 0 0,1-1 0 0 0,0 1 0 0 0,0-1 0 0 0,-1 1 1 0 0,1 0-1 0 0,0 0 0 0 0,-1-1 0 0 0,1 1 1 0 0,0 0-1 0 0,0 1 0 0 0,-1-1 0 0 0,1 0 0 0 0,0 0 1 0 0,0 1-1 0 0,0 0-209 0 0,23 12 997 0 0,-21-10-972 0 0,-3-2 120 0 0,4 1-64 0 0,-1 0 0 0 0,1 1 0 0 0,-1-1 0 0 0,0 1 0 0 0,0 0 0 0 0,0 0 0 0 0,0 1-81 0 0,2 0 112 0 0,1 2 47 0 0,0 0 1 0 0,-1 0 0 0 0,0 1 0 0 0,0 0-1 0 0,0 0 1 0 0,-1 0 0 0 0,4 8-160 0 0,2 4 364 0 0,-1 1 0 0 0,5 14-364 0 0,6 13 156 0 0,-13-31-85 0 0,-1 1 0 0 0,0 0 0 0 0,-1 0 0 0 0,4 18-71 0 0,-7-17 4 0 0,1-2 13 0 0,-1 0-1 0 0,-1 1 1 0 0,0 0-1 0 0,-1 0 1 0 0,-1-1-1 0 0,-1 1 1 0 0,0 0-1 0 0,-1 1-16 0 0,-3 4 26 0 0,-1-1-1 0 0,-1 1 1 0 0,-1-1 0 0 0,0 0-1 0 0,-11 18-25 0 0,13-31 11 0 0,1 0 0 0 0,-1-1 0 0 0,0 1 0 0 0,-1-1 0 0 0,-3 3-11 0 0,-4 4 9 0 0,13-13-9 0 0,-3 3-9 0 0,1-1 0 0 0,-1 1 0 0 0,1-1 0 0 0,-1 0 0 0 0,0-1 0 0 0,0 1 0 0 0,0-1 0 0 0,-1 1 0 0 0,1-1-1 0 0,-1-1 10 0 0,4 0-478 0 0,-9-6-2291 0 0,6-3-4845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7:28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25 190 455 0 0,'3'-22'3538'0'0,"-3"20"-1585"0"0,0-1-186 0 0,7-36 93 0 0,-6 36-1476 0 0,-1 3-182 0 0,0-3-76 0 0,-1-9-20 0 0,-1-2-19 0 0,-17-22 972 0 0,18 34-557 0 0,1 2 26 0 0,-1-2 102 0 0,0 0-253 0 0,-9-14 2110 0 0,13 9-1987 0 0,2-1 681 0 0,-3-2-1539 0 0,0 1 4074 0 0,-2 9-3662 0 0,1 0-1 0 0,-1 0 1 0 0,0 0 0 0 0,0 0-1 0 0,1 0 1 0 0,-1 0-1 0 0,0 0 1 0 0,0 0-1 0 0,1 0 1 0 0,-1 0 0 0 0,0 0-1 0 0,0 0 1 0 0,1 1-1 0 0,-1-1 1 0 0,0 0-1 0 0,0 0 1 0 0,1 0 0 0 0,-1 0-1 0 0,0 0 1 0 0,0 0-1 0 0,0 1 1 0 0,1-1-1 0 0,-1 0 1 0 0,0 0 0 0 0,0 0-1 0 0,0 1 1 0 0,0-1-1 0 0,0 0 1 0 0,1 0-1 0 0,-1 0 1 0 0,0 1-1 0 0,0-1 1 0 0,0 0 0 0 0,0 0-1 0 0,0 1-53 0 0,4 5 84 0 0,-1 0 0 0 0,1 0 0 0 0,-1 1 0 0 0,-1 0 0 0 0,1-1 0 0 0,-1 1-1 0 0,0 0 1 0 0,0 5-84 0 0,7 21 272 0 0,-3-13-3 0 0,3 20-269 0 0,2 6 140 0 0,3 11 19 0 0,-2-1 1 0 0,-3 2-1 0 0,-2 0 0 0 0,-3 0 1 0 0,-2 0-1 0 0,-5 34-159 0 0,4-49 101 0 0,1-1-1 0 0,3 1 0 0 0,4 15-100 0 0,-2-6 39 0 0,29 133 60 0 0,-18-99 34 0 0,4 57-133 0 0,-13-53 70 0 0,4 0 1 0 0,4-1-1 0 0,10 23-70 0 0,41 137 181 0 0,-57-204-138 0 0,-2 1-1 0 0,1 18-42 0 0,5 94 109 0 0,-13-123-103 0 0,13 136-6 0 0,4 42 64 0 0,-19-203-64 0 0,19 136 83 0 0,-3-28-22 0 0,-11-73-10 0 0,-1-13 41 0 0,-1-1 1 0 0,-2 1-1 0 0,-1 10-92 0 0,-8 136 128 0 0,-6 50-64 0 0,7-87 147 0 0,2-49-82 0 0,-8 27 17 0 0,12-108-144 0 0,-14 130 89 0 0,6 2-1 0 0,6 15-90 0 0,4-147 30 0 0,0 0-1 0 0,0-1 1 0 0,2 6-30 0 0,0-5 34 0 0,-2 0 1 0 0,1 0-1 0 0,-1 5-34 0 0,-1 11 11 0 0,1-7 10 0 0,1 1 1 0 0,1-1-1 0 0,2 7-21 0 0,-3 10 0 0 0,-1-30 0 0 0,6 26 0 0 0,-4-20 0 0 0,11 33 0 0 0,-6-22 14 0 0,-2 0 1 0 0,0 1-1 0 0,-2 1-14 0 0,9 37 21 0 0,-6-32-21 0 0,13 44 0 0 0,-7-26 139 0 0,-12-46-85 0 0,0-1 5 0 0,3 20 132 0 0,-4-19-103 0 0,0-3-4 0 0,0 0-11 0 0,0 0-1 0 0,0 0 0 0 0,0 0 0 0 0,0 0 0 0 0,0 0-1 0 0,-1-1-6 0 0,0 0-78 0 0,-1-1 0 0 0,1 1 0 0 0,0 0 0 0 0,0 0-1 0 0,0-1 1 0 0,1 1 0 0 0,-1 0 0 0 0,0-1 0 0 0,0 1 0 0 0,1-1 0 0 0,-1 1 0 0 0,0-2 13 0 0,1-21-451 0 0,3 0-641 0 0,2-5-328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7:30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48 498 6911 0 0,'0'0'528'0'0,"-11"-12"-116"0"0,9 5 933 0 0,0 0 0 0 0,1 1 0 0 0,0-1 0 0 0,0 0 0 0 0,0 0 0 0 0,1-7-1345 0 0,0-2 173 0 0,-1 4 389 0 0,1 1 1 0 0,0-1-1 0 0,1 0 0 0 0,1-10-562 0 0,1-3 738 0 0,-1-1 0 0 0,-1 0 0 0 0,-1 0 0 0 0,-2 0-738 0 0,2 12 246 0 0,-2-9 96 0 0,-2 0 1 0 0,0 0 0 0 0,-2-3-343 0 0,1 2 583 0 0,0 0 1 0 0,0-18-584 0 0,2 25 767 0 0,18 93-925 0 0,-3 0-1 0 0,-2 21 159 0 0,3 22-107 0 0,-3-53 107 0 0,0 8 0 0 0,-1 20 0 0 0,0-18 128 0 0,-4-38-67 0 0,-5-33-53 0 0,4 12 6 0 0,-3-13 28 0 0,-1 5-15 0 0,0-7 53 0 0,-1-4-71 0 0,1 0 0 0 0,-1 1 0 0 0,1-1 0 0 0,-1 0 0 0 0,0 0 0 0 0,1 0 0 0 0,-1 1-1 0 0,0-1 1 0 0,0 0-9 0 0,-5-10 16 0 0,-2-18-2699 0 0,2 0 0 0 0,2 0 0 0 0,-1-27 2683 0 0,4 51-555 0 0,-2-31-6321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7:30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55 145 16903 0 0,'-24'-8'1528'0'0,"24"8"-1425"0"0,-1-1 0 0 0,0 1 0 0 0,1 0-1 0 0,-1-1 1 0 0,1 1 0 0 0,-1 0 0 0 0,1-1-1 0 0,-1 1 1 0 0,1-1 0 0 0,-1 1 0 0 0,1-1 0 0 0,-1 1-1 0 0,1-1 1 0 0,-1 1 0 0 0,1-1 0 0 0,0 1-1 0 0,-1-1 1 0 0,1 1 0 0 0,0-1 0 0 0,0 0 0 0 0,-1 1-1 0 0,1-1 1 0 0,0 0 0 0 0,0 1 0 0 0,0-1 0 0 0,0 0-1 0 0,0 1 1 0 0,0-1 0 0 0,0 0 0 0 0,0 1-1 0 0,0-1 1 0 0,0 0 0 0 0,0 1 0 0 0,0-1 0 0 0,1 1-1 0 0,-1-1-102 0 0,1-1 122 0 0,0 1 0 0 0,0-1-1 0 0,0 1 1 0 0,0 0 0 0 0,0-1 0 0 0,0 1-1 0 0,0 0 1 0 0,0 0 0 0 0,1 0-1 0 0,0 0-121 0 0,33-27 8 0 0,-24 19 58 0 0,-1 0 1 0 0,1 1 0 0 0,1 0 0 0 0,0 1 0 0 0,0 0 0 0 0,0 1 0 0 0,0 1 0 0 0,7-2-67 0 0,-14 5 70 0 0,1 0 0 0 0,0 1 0 0 0,0 0 0 0 0,0 0-1 0 0,0 0 1 0 0,0 1 0 0 0,0 0 0 0 0,0 0 0 0 0,0 0 0 0 0,-1 1-1 0 0,1 0 1 0 0,0 0 0 0 0,4 2-70 0 0,0 1-2 0 0,-1 0 1 0 0,0 1-1 0 0,0 0 1 0 0,0 1-1 0 0,0 0 0 0 0,-1 0 1 0 0,0 1-1 0 0,0 0 0 0 0,-1 0 1 0 0,1 1-1 0 0,-2 0 0 0 0,1 0 1 0 0,-1 1 1 0 0,-1-3-7 0 0,-1 0 0 0 0,0 1 0 0 0,0-1 0 0 0,-1 1 1 0 0,0 0-1 0 0,0 0 0 0 0,0 1 0 0 0,-1-1 0 0 0,0 0 1 0 0,-1 1-1 0 0,0 0 0 0 0,0-1 0 0 0,0 1 0 0 0,-1 0 1 0 0,0-1-1 0 0,0 1 0 0 0,-1-1 0 0 0,0 1 7 0 0,-1-2 0 0 0,0-1 0 0 0,0 0 0 0 0,-1 0 0 0 0,1 0 0 0 0,-1 0 0 0 0,0 0 0 0 0,0 0 0 0 0,-1-1 0 0 0,1 1 0 0 0,-1-1 0 0 0,0 0 0 0 0,-1 0 0 0 0,1 0 0 0 0,-4 1 0 0 0,-10 8 0 0 0,-1-1 0 0 0,-1-1 0 0 0,-2 1 0 0 0,4-3 0 0 0,-22 9-222 0 0,-1-1 0 0 0,-42 11 222 0 0,7-2-1444 0 0,52-14-285 0 0,23-11 688 0 0,1-1-651 0 0,0 0-284 0 0,3-4-59 0 0,11-15-12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7:30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13327 0 0,'-4'3'223'0'0,"-5"2"555"0"0,-15 1-331 0 0,23-6-447 0 0,-4 1 182 0 0,1 1-1 0 0,-1 0 0 0 0,1 0 1 0 0,0 1-1 0 0,0-1 0 0 0,0 1 0 0 0,-3 2-181 0 0,-2 2 331 0 0,5-4-209 0 0,0 1-1 0 0,0 0 1 0 0,1 0-1 0 0,-1 0 1 0 0,1 0-1 0 0,0 1 1 0 0,0-1 0 0 0,1 1-1 0 0,-1-1 1 0 0,1 1-1 0 0,0 0 1 0 0,0 0-1 0 0,1 0 1 0 0,-1 1-1 0 0,1-1 1 0 0,0 4-122 0 0,-1 5 136 0 0,0 1 0 0 0,1-1 0 0 0,1 1 0 0 0,1 0 1 0 0,1 7-137 0 0,7 46 764 0 0,4 0 1 0 0,3 0 0 0 0,5 6-765 0 0,1-13 486 0 0,-15-44-425 0 0,-1 0-1 0 0,0 1 0 0 0,-1-1 1 0 0,-1 1-1 0 0,-1 0 0 0 0,0 8-60 0 0,-2 27-262 0 0,-1-51 64 0 0,0-2-39 0 0,0 12-355 0 0,0-9-164 0 0,0-3-185 0 0,0 0-1099 0 0,0 0-4270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7:31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21 176 9215 0 0,'-1'-6'537'0'0,"-2"-17"73"0"0,2 4 1137 0 0,-1 0 1 0 0,0 1-1 0 0,-2-1 0 0 0,-3-9-1747 0 0,7 26 523 0 0,0 2-23 0 0,0 0-11 0 0,0 0-1 0 0,0 0-38 0 0,0 0-165 0 0,0 0-77 0 0,0 0-15 0 0,1 3-33 0 0,3 7-155 0 0,-1 1-1 0 0,0-1 1 0 0,-1 1-1 0 0,0 0 1 0 0,-1 0 0 0 0,0 0-1 0 0,-1 5-4 0 0,1-2 16 0 0,0 1 0 0 0,1-1 0 0 0,1 0-1 0 0,0-1 1 0 0,1 1 0 0 0,4 10-16 0 0,7 14 585 0 0,15 26-585 0 0,-25-56 84 0 0,0-1 0 0 0,1 1 0 0 0,-1-1 0 0 0,1 0-1 0 0,1 0 1 0 0,0-1 0 0 0,0 0 0 0 0,3 2-84 0 0,-3-4 73 0 0,-6-4-67 0 0,0 1-1 0 0,0-1 1 0 0,0 0 0 0 0,-1 1-1 0 0,1-1 1 0 0,0 1 0 0 0,0-1-1 0 0,0 1 1 0 0,-1 0 0 0 0,1-1-1 0 0,0 1 1 0 0,0 0 0 0 0,-1-1-1 0 0,1 1 1 0 0,-1 0 0 0 0,1 0-1 0 0,-1-1-5 0 0,1 1 9 0 0,-1-1-1 0 0,1 0 1 0 0,-1 1-1 0 0,1-1 1 0 0,-1 0-1 0 0,1 0 1 0 0,-1 1-1 0 0,1-1 1 0 0,0 0-1 0 0,-1 0 1 0 0,1 0-1 0 0,-1 0 1 0 0,1 0-1 0 0,-1 0 1 0 0,1 0-1 0 0,0 0 1 0 0,-1 0-1 0 0,1 0 1 0 0,-1 0-1 0 0,1 0 1 0 0,-1 0-1 0 0,1 0 1 0 0,0-1-1 0 0,-1 1 1 0 0,1 0-1 0 0,-1 0 1 0 0,1-1-1 0 0,-1 1 1 0 0,1 0-1 0 0,-1-1 1 0 0,0 1-1 0 0,1 0 1 0 0,-1-1-1 0 0,1 1 1 0 0,-1-1-1 0 0,0 1 1 0 0,1 0-1 0 0,-1-1 1 0 0,0 0-9 0 0,13-17 393 0 0,-11 13-253 0 0,1 0 0 0 0,-2 0 0 0 0,1-1 0 0 0,0 1 0 0 0,-1 0 0 0 0,0-1 0 0 0,-1 1-1 0 0,1-3-139 0 0,-1-46 869 0 0,-1 24-521 0 0,-1-12-38 0 0,1 25-191 0 0,1-1 0 0 0,0 1 0 0 0,3-15-119 0 0,-1 17 43 0 0,-1-1-1 0 0,0 1 1 0 0,-1-8-43 0 0,0 20 0 0 0,0-1 0 0 0,1 1 0 0 0,-1 0 0 0 0,1 0 0 0 0,-1 0 0 0 0,1 0 0 0 0,1-2 0 0 0,-1 3 0 0 0,0 0 0 0 0,-1 0 0 0 0,1-1 0 0 0,0 1 0 0 0,-1 0 0 0 0,0 0 0 0 0,0-1 0 0 0,1 1 0 0 0,-1 0 0 0 0,-1-1 0 0 0,1 1 0 0 0,0-2 0 0 0,-2-9-15 0 0,2 12-54 0 0,0 1-15 0 0,0 0-57 0 0,0 0-6 0 0,3 10-181 0 0,1 7-568 0 0,5 20-930 0 0,0-10-6548 0 0,-5-15 2238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6:43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15663 0 0,'0'0'356'0'0,"-1"2"50"0"0,-6 8 20 0 0,6-8-42 0 0,0 1-250 0 0,1-1-95 0 0,0 0 0 0 0,-1 0 0 0 0,1 0 1 0 0,0 0-1 0 0,0 0 0 0 0,0 0 0 0 0,1 1 1 0 0,-1-1-1 0 0,0 0 0 0 0,1 0 0 0 0,0 0 1 0 0,-1 0-1 0 0,1 0 0 0 0,0 0 1 0 0,0 0-1 0 0,0-1 0 0 0,0 1 0 0 0,0 0 1 0 0,0 0-1 0 0,1-1 0 0 0,-1 1 0 0 0,1-1 1 0 0,-1 1-1 0 0,1-1 0 0 0,1 2-39 0 0,2-1 166 0 0,0 1-1 0 0,-1-1 0 0 0,1 0 1 0 0,0-1-1 0 0,1 1 0 0 0,-1-1 1 0 0,0 0-1 0 0,1 0-165 0 0,4 1 166 0 0,25 4 1685 0 0,35 1-1851 0 0,10 2 1221 0 0,-43-4-908 0 0,-1-3-1 0 0,2-1-312 0 0,38 3-17 0 0,7 1 17 0 0,-77-5-250 0 0,1 1-1 0 0,-1-1 1 0 0,0-1 0 0 0,0 1-1 0 0,5-2 251 0 0,-9 2-1436 0 0,1-2-78 0 0,12-10-20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7:31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7831 0 0,'0'0'603'0'0,"0"0"-60"0"0,0 0 1221 0 0,0 0 572 0 0,0 0 116 0 0,0 0-292 0 0,0 0-1303 0 0,0 0-569 0 0,0 0-116 0 0,-1 3-44 0 0,-5 20 116 0 0,1 1 1 0 0,1-1-1 0 0,1 1 1 0 0,0 0-1 0 0,2 0 1 0 0,1 2-245 0 0,1 20 537 0 0,-1-11-203 0 0,2 0 0 0 0,2 6-334 0 0,3-5 330 0 0,7 24-330 0 0,8 34 79 0 0,-16-68-42 0 0,4-36-1030 0 0,0-5-16 0 0,-1-2-42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7:32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42 919 0 0,'0'0'819'0'0,"0"0"3101"0"0,0 0 1355 0 0,2 3 270 0 0,1 2-4727 0 0,0 0 0 0 0,-1 0 0 0 0,1 0 0 0 0,-1 0 1 0 0,0 0-1 0 0,-1 1 0 0 0,1-1 0 0 0,-1 2-818 0 0,1 4 239 0 0,0 0-1 0 0,-1 0 1 0 0,-1 1-1 0 0,0 1-238 0 0,-2 14-463 0 0,-1 1 0 0 0,-1-1-1 0 0,-2 5 464 0 0,1-12-193 0 0,1-1 1 0 0,1 1-1 0 0,1 0 1 0 0,1-1-1 0 0,0 1 0 0 0,2 10 193 0 0,9 56-2 0 0,-10-84 66 0 0,0-2 14 0 0,0 0 42 0 0,0 0-5 0 0,0 0-10 0 0,0 0 13 0 0,0-4-30 0 0,1 1 0 0 0,0-1 0 0 0,-1 0 0 0 0,1 1 0 0 0,1-1 0 0 0,0-2-88 0 0,5-16 238 0 0,6-93 894 0 0,-11 87-900 0 0,1 5-91 0 0,0 0 0 0 0,2 0 0 0 0,0 0 0 0 0,6-14-141 0 0,-6 23 65 0 0,1 0-1 0 0,0 1 1 0 0,1 0-1 0 0,0 0 1 0 0,1 1 0 0 0,0 0-1 0 0,10-11-64 0 0,-11 16-19 0 0,0 0 0 0 0,1 0 1 0 0,0 1-1 0 0,1-1 0 0 0,-1 2 0 0 0,5-3 19 0 0,-9 6-11 0 0,1-1 0 0 0,0 1 0 0 0,0 0 0 0 0,0 0 1 0 0,0 0-1 0 0,0 1 0 0 0,0 0 0 0 0,0 0 0 0 0,0 0 0 0 0,1 1 0 0 0,-1 0 0 0 0,3 0 11 0 0,-3 1-18 0 0,-1 0 0 0 0,1 1-1 0 0,-1 0 1 0 0,0-1 0 0 0,1 2-1 0 0,-1-1 1 0 0,0 0 0 0 0,0 1 0 0 0,-1 0-1 0 0,1 0 1 0 0,-1 0 0 0 0,1 0-1 0 0,-1 1 1 0 0,3 3 18 0 0,0 0-71 0 0,0 0 1 0 0,0 1-1 0 0,-1-1 0 0 0,1 1 0 0 0,-2 1 0 0 0,2 2 71 0 0,-4-8-7 0 0,-1 0 0 0 0,0 1 1 0 0,0-1-1 0 0,-1 0 0 0 0,1 0 0 0 0,-1 0 0 0 0,1 1 0 0 0,-1-1 0 0 0,0 0 0 0 0,0 1 0 0 0,-1-1 0 0 0,1 0 0 0 0,-1 0 0 0 0,1 1 0 0 0,-1-1 0 0 0,0 0 0 0 0,0 0 0 0 0,0 0 0 0 0,-1 0 0 0 0,0 1 7 0 0,-1 1 0 0 0,-1 0 0 0 0,1 0 0 0 0,-1 0 0 0 0,0-1 0 0 0,0 0 0 0 0,0 0 0 0 0,-1 0 0 0 0,1 0 0 0 0,-1-1 0 0 0,0 1 0 0 0,0-1 0 0 0,-1 0 0 0 0,1-1 0 0 0,0 0 0 0 0,-1 1 0 0 0,-4 0 0 0 0,-25 11-24 0 0,27-10-40 0 0,-1 0 0 0 0,0 0-1 0 0,0-1 1 0 0,-6 1 64 0 0,6-3-131 0 0,0 2 150 0 0,9-3-13 0 0,0 0-1 0 0,0 1 0 0 0,0-1 1 0 0,0 1-1 0 0,0-1 1 0 0,0 0-1 0 0,0 1 0 0 0,0-1 1 0 0,0 1-1 0 0,0-1 0 0 0,0 0 1 0 0,0 1-1 0 0,1-1 0 0 0,-1 1 1 0 0,0-1-1 0 0,0 0 1 0 0,0 1-1 0 0,1-1 0 0 0,-1 0 1 0 0,0 1-1 0 0,0-1 0 0 0,1 0 1 0 0,-1 1-1 0 0,0-1-5 0 0,5 8 11 0 0,0 0-1 0 0,-1 0 1 0 0,2 7-11 0 0,10 18-117 0 0,3 1 73 0 0,-18-31 24 0 0,1 0 0 0 0,-1-1 0 0 0,1 1 0 0 0,-1-1 1 0 0,1 1-1 0 0,0-1 0 0 0,0 0 0 0 0,2 2 20 0 0,-2-2-116 0 0,-2-2-7 0 0,0 0-662 0 0,0 0-2821 0 0,0 0-1238 0 0,0 0-242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7:32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22575 0 0,'0'0'1035'0'0,"0"0"-23"0"0,3-1-651 0 0,5 1-350 0 0,0 0 0 0 0,0 1-1 0 0,-1 0 1 0 0,1 0 0 0 0,0 1-1 0 0,0-1 1 0 0,-1 2 0 0 0,1-1 0 0 0,-1 1-1 0 0,0 0 1 0 0,5 3-11 0 0,8 5 19 0 0,0 1 1 0 0,-1 1-1 0 0,9 9-19 0 0,-13-9-70 0 0,-2 1 0 0 0,0 0-1 0 0,0 1 1 0 0,-1 0 0 0 0,-1 1 0 0 0,-1 0 0 0 0,0 1-1 0 0,-1 0 1 0 0,5 14 70 0 0,-7-12-18 0 0,-1 0 0 0 0,-1 1 1 0 0,0-1-1 0 0,-2 1 0 0 0,0 0 18 0 0,4 23-7 0 0,1 0 127 0 0,-2 0-1 0 0,-2 1 1 0 0,-3 0-1 0 0,-1 0 0 0 0,-3 19-119 0 0,3-57-80 0 0,-1 0-1 0 0,0 1 1 0 0,-1-1-1 0 0,1 0 0 0 0,-1 0 1 0 0,0 0-1 0 0,-1 0 1 0 0,0 0-1 0 0,1 0 0 0 0,-2-1 1 0 0,1 0-1 0 0,-2 2 81 0 0,1-1-1469 0 0,-1-1 1 0 0,0 0-1 0 0,-1 0 0 0 0,1 0 0 0 0,-1-1 1 0 0,-5 4 1468 0 0,-12 5-5506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7:36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45 430 1839 0 0,'0'0'280'0'0,"0"0"504"0"0,0-2 220 0 0,-2-5 42 0 0,1 5-56 0 0,1 2-264 0 0,0 0-112 0 0,-7-10 836 0 0,-7-6-690 0 0,13 15-663 0 0,-1 0-8 0 0,-10-13 130 0 0,11 13-78 0 0,1 1 3 0 0,0-2 6 0 0,-2-7 463 0 0,1 1 0 0 0,0-1 0 0 0,1 1 0 0 0,0-1-613 0 0,7-28 2918 0 0,-4 30-2702 0 0,-2 5 19 0 0,-1 2 78 0 0,0 0 37 0 0,0 0 8 0 0,0 0 5 0 0,0 0 10 0 0,0 0 3 0 0,0 0 0 0 0,0 0-9 0 0,0 0-38 0 0,0 0-10 0 0,0 0-6 0 0,0-2-15 0 0,-3-40 932 0 0,3 40-1124 0 0,0 0-29 0 0,-1-4-38 0 0,3-23 83 0 0,0-7 262 0 0,2 17-314 0 0,-1 9-15 0 0,-1 0-1 0 0,1 1 1 0 0,1-1-1 0 0,2-4-54 0 0,-5 9 9 0 0,0 4-6 0 0,-1-1 1 0 0,1 1-1 0 0,-1-1 1 0 0,1 1-1 0 0,0-1 0 0 0,0 1 1 0 0,-1 0-1 0 0,1-1 1 0 0,0 1-1 0 0,0 0 1 0 0,0 0-1 0 0,1 0 0 0 0,0-1-3 0 0,5-7 11 0 0,0 1 0 0 0,1 0-1 0 0,1 1 1 0 0,-1-1 0 0 0,1 1-1 0 0,0 1 1 0 0,3-1-11 0 0,-2 1 0 0 0,2 2 0 0 0,1 5 0 0 0,-9 0 0 0 0,3 3 0 0 0,6 4 0 0 0,-10-6 0 0 0,-1 0 0 0 0,1-1 0 0 0,0 1 0 0 0,-1 0 0 0 0,1 0 0 0 0,-1 1 0 0 0,1-1 0 0 0,-1 0 0 0 0,0 1 0 0 0,1 1 0 0 0,4 4 0 0 0,-4-4-4 0 0,1-1 0 0 0,-1 1 1 0 0,1-1-1 0 0,-1 1 0 0 0,0 0 0 0 0,0 0 0 0 0,-1 0 0 0 0,1 1 1 0 0,-1-1-1 0 0,1 3 4 0 0,4 8-22 0 0,-5-11 21 0 0,0-1 0 0 0,0 1 0 0 0,0-1 0 0 0,-1 1 0 0 0,1 0 0 0 0,-1 0 0 0 0,0 0 0 0 0,0 0 0 0 0,0 0 0 0 0,0 0 0 0 0,-1 0 0 0 0,1 1 1 0 0,-1 1 0 0 0,1 12 0 0 0,-1-14 0 0 0,-3 17 0 0 0,2 5 64 0 0,2-28-11 0 0,2-7-31 0 0,6-14 3 0 0,-2 1 3 0 0,-5 13-28 0 0,-1 4 6 0 0,1 1-1 0 0,0 0 1 0 0,0 0-1 0 0,0 0 0 0 0,1 1 1 0 0,-1-1-1 0 0,1 0 1 0 0,0 1-1 0 0,0 0 1 0 0,0 0-1 0 0,1 0 1 0 0,-1 0-1 0 0,1 0 1 0 0,-1 1-1 0 0,1-1 0 0 0,1 0-5 0 0,18-14 30 0 0,-20 14-23 0 0,2 0-3 0 0,9-3-4 0 0,1-2 0 0 0,-9 5 0 0 0,0 0 0 0 0,0 0 0 0 0,0 1 0 0 0,1-1 0 0 0,-1 1 0 0 0,6 0 0 0 0,6-2 30 0 0,-13 5-13 0 0,-1 0-4 0 0,7 2-14 0 0,-9-2-5 0 0,1 0 1 0 0,0 0-1 0 0,0 0 1 0 0,0 0-1 0 0,-1 1 1 0 0,1 0-1 0 0,-1-1 1 0 0,1 1-1 0 0,-1 0 1 0 0,0 0-1 0 0,1 0 1 0 0,-1 1-1 0 0,0-1 0 0 0,1 3 6 0 0,0-1-7 0 0,0 1-1 0 0,0-1 1 0 0,0 1-1 0 0,0 0 1 0 0,-1 0-1 0 0,0 0 1 0 0,1 4 7 0 0,3 7-1 0 0,1-1 1 0 0,-3-1 0 0 0,-3-3 0 0 0,0-1 0 0 0,-1 1 0 0 0,-1 5 0 0 0,1 19 0 0 0,1-31 2 0 0,0 2-4 0 0,-8 11 55 0 0,-4 9-31 0 0,22-34 36 0 0,-9 7-59 0 0,0 0 1 0 0,0 0-1 0 0,0 0 1 0 0,0-1-1 0 0,-1 1 0 0 0,1 0 1 0 0,0-1-1 0 0,1-1 1 0 0,0-3 0 0 0,1-1 0 0 0,-1 1 0 0 0,0-1 0 0 0,-1 0 0 0 0,2-7 0 0 0,8-21 0 0 0,-8 29 0 0 0,0-5 0 0 0,2 1 0 0 0,-1 0 0 0 0,1 0 0 0 0,1 0 0 0 0,0 1 0 0 0,0 0 0 0 0,6-5 0 0 0,-5 4 0 0 0,-2 0 0 0 0,5 4 0 0 0,-8 4 11 0 0,-3 2-14 0 0,1 0 0 0 0,-1-1 0 0 0,1 1 0 0 0,0 0 0 0 0,-1-1 0 0 0,1 1 1 0 0,0 0-1 0 0,-1 0 0 0 0,1 0 0 0 0,0 0 0 0 0,0 0 0 0 0,-1 0 0 0 0,1 0 0 0 0,0 0 0 0 0,-1 0 0 0 0,1 0 3 0 0,1 0-2 0 0,0 1-1 0 0,0 0 0 0 0,-1 0 0 0 0,1-1 0 0 0,0 1 1 0 0,-1 0-1 0 0,1 1 0 0 0,-1-1 0 0 0,1 0 1 0 0,-1 0-1 0 0,0 1 0 0 0,1-1 0 0 0,-1 1 3 0 0,2 1 0 0 0,7 11 0 0 0,4 21 0 0 0,-11-21 0 0 0,-1-8 0 0 0,-1 1 0 0 0,1-1 0 0 0,0 1 0 0 0,3 4 0 0 0,26 83-15 0 0,-31-91-58 0 0,0-3-15 0 0,0 0 0 0 0,0 0-125 0 0,0 0-527 0 0,0 0-232 0 0,0 0-1207 0 0,0 0-4645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7:37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10799 0 0,'0'0'496'0'0,"0"0"-13"0"0,-2 1-312 0 0,-1 0 150 0 0,-1-1-1 0 0,1 1 1 0 0,-1-1 0 0 0,1 1 0 0 0,-1-1 0 0 0,1 0 0 0 0,-3 0-321 0 0,-8-1 4212 0 0,17 2-4085 0 0,-1-1-1 0 0,1 0 0 0 0,0 1 1 0 0,0 0-1 0 0,-1 0 1 0 0,1-1-1 0 0,0 2 1 0 0,1 0-127 0 0,-2-1 44 0 0,1 0 0 0 0,-1 0 1 0 0,1 0-1 0 0,-1 0 1 0 0,1-1-1 0 0,0 1 1 0 0,-1-1-1 0 0,1 1 1 0 0,0-1-1 0 0,0 0-44 0 0,21 0 260 0 0,-12 0-213 0 0,-1 0 0 0 0,1-1 0 0 0,-1-1 0 0 0,3 0-47 0 0,1 1 0 0 0,-1 1 0 0 0,-3 1-12 0 0,-9-1-49 0 0,-2 0-18 0 0,0 0-25 0 0,0 0-100 0 0,0 0-41 0 0,0 0-10 0 0,-1 0 159 0 0,-1 1 0 0 0,1 0 0 0 0,-1 0 0 0 0,1-1 0 0 0,-1 1 0 0 0,1 0 0 0 0,0 0 0 0 0,0 0 0 0 0,-1 1 96 0 0,-3 2-265 0 0,-11 6-742 0 0,-1-1 1 0 0,0 0-1 0 0,-2-1 1007 0 0,-15 8-597 0 0,-46 21-393 0 0,58-30 1720 0 0,20-6-421 0 0,1 0 64 0 0,5 0 3346 0 0,15-2-2403 0 0,32 1-656 0 0,-41-1-569 0 0,-8 1-56 0 0,1 0 0 0 0,0-1 0 0 0,-1 1 0 0 0,1 0 1 0 0,-1 1-1 0 0,1-1 0 0 0,-1 0 0 0 0,1 1 0 0 0,0-1 1 0 0,0 1-36 0 0,1-1 36 0 0,-1 2-3 0 0,15 6-20 0 0,-13-6 4 0 0,16 11 30 0 0,-17-12-47 0 0,12 13 0 0 0,-5-7 0 0 0,-8-5 0 0 0,-1-2 0 0 0,19-4 0 0 0,-17 5 3 0 0,0 0-4 0 0,14-3-14 0 0,-15 1-73 0 0,1 0 0 0 0,-1-1 0 0 0,1 1 0 0 0,-1-1 0 0 0,1 1 1 0 0,-1-1-1 0 0,0 0 0 0 0,0 0 0 0 0,0 0 0 0 0,0-1 0 0 0,0 1 0 0 0,1-3 88 0 0,11-11-5668 0 0,-8 6-604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7:37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0 16615 0 0,'-1'2'762'0'0,"0"-1"-545"0"0,-1 2 35 0 0,-11 2 353 0 0,11-4-241 0 0,2-1 70 0 0,0 0 12 0 0,0 0-94 0 0,0 0-378 0 0,0 0-144 0 0,0 0-279 0 0,0 0-126 0 0,0 0-29 0 0,0 0 32 0 0,0 0 151 0 0,0 0 62 0 0,0 0 9 0 0,0 0 137 0 0,-1 1 220 0 0,1 0 0 0 0,0 0 0 0 0,-1-1 0 0 0,1 1 0 0 0,0 0 0 0 0,0 0 0 0 0,0 0 0 0 0,0 0 0 0 0,-1 0 0 0 0,1-1 0 0 0,0 1 0 0 0,1 0 0 0 0,-1 0-7 0 0,4 5 299 0 0,0-1 0 0 0,1-1 1 0 0,-1 1-1 0 0,1 0 0 0 0,0-1 0 0 0,1 0 0 0 0,-1 0 0 0 0,1-1 0 0 0,5 3-299 0 0,19 14 380 0 0,1 8-189 0 0,-23-17-120 0 0,-7-8-64 0 0,0 0 1 0 0,0 0 0 0 0,0 0 0 0 0,0 0 0 0 0,0 0 0 0 0,-1 1 0 0 0,1-1 0 0 0,-1 0 0 0 0,0 1 0 0 0,0-1 0 0 0,0 0 0 0 0,-1 0 0 0 0,1 1 0 0 0,-1 0-8 0 0,-1 1 51 0 0,0 1 1 0 0,0 0-1 0 0,0-1 1 0 0,0 0-1 0 0,-1 1 0 0 0,0-1 1 0 0,-3 4-52 0 0,-3 3 147 0 0,0-1 0 0 0,-1-1 0 0 0,-1 1 1 0 0,1-2-1 0 0,-1 1 0 0 0,-4 0-147 0 0,-5 6 188 0 0,-1-2 0 0 0,-1-1 0 0 0,0-1 0 0 0,-12 5-188 0 0,-7 2 143 0 0,20-9-59 0 0,1-1 1 0 0,-5 1-85 0 0,10-4 0 0 0,2 0 0 0 0,2-8 11 0 0,9 1 50 0 0,4 0-36 0 0,0 0 0 0 0,0 0 0 0 0,0 0-1 0 0,0 0 1 0 0,0 0 0 0 0,0 0 0 0 0,0 1 0 0 0,0-1-1 0 0,0 1 1 0 0,1-1 0 0 0,-1 1 0 0 0,1 0-25 0 0,10-3 78 0 0,12-4 56 0 0,-12 3-72 0 0,-1 0 0 0 0,1 1-1 0 0,-1 1 1 0 0,1 0-1 0 0,0 0 1 0 0,0 2-1 0 0,7 0-61 0 0,-1-1 13 0 0,-17 1-13 0 0,0 0 0 0 0,0 0 0 0 0,0 0 0 0 0,0 0 0 0 0,-1 1 0 0 0,1-1-1 0 0,0 0 1 0 0,0 1 0 0 0,0-1 0 0 0,20 6 52 0 0,-18-5-49 0 0,-1 0-1 0 0,1 0 0 0 0,-1 0 0 0 0,0 0 1 0 0,0 1-1 0 0,3 1-2 0 0,-5-3 0 0 0,1 1-1 0 0,0 0 1 0 0,0 0 0 0 0,0-1 0 0 0,0 1-1 0 0,0-1 1 0 0,0 0 0 0 0,0 1 0 0 0,0-1 0 0 0,0 0-1 0 0,-1 0 1 0 0,2 0 0 0 0,-1-1-151 0 0,1 1 0 0 0,-1 0 0 0 0,1-1 0 0 0,-1 0 0 0 0,1 1 0 0 0,-1-1 0 0 0,1 0 0 0 0,-1 0 0 0 0,1 0 0 0 0,-1-1 0 0 0,0 1-1 0 0,0 0 1 0 0,0-1 0 0 0,0 0 0 0 0,0 1 0 0 0,0-1 0 0 0,1-1 151 0 0,5-5-1936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7:38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 7367 0 0,'0'0'568'0'0,"-7"-3"712"0"0,3 2 5104 0 0,-6-4-4147 0 0,6 6 287 0 0,6 16 734 0 0,2-3-4056 0 0,2 14 780 0 0,-2 0-1 0 0,-1 1 0 0 0,0 0 1 0 0,-3 0-1 0 0,0 0 0 0 0,-2 0 1 0 0,-5 25 18 0 0,1-27-736 0 0,-5-3-259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7:41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143 193 4775 0 0,'0'0'216'0'0,"1"-1"-10"0"0,-1-2-794 0 0,3-5-14 0 0,-2-2 4289 0 0,-1 9-3363 0 0,-1 0 0 0 0,1 0 0 0 0,-1 0 0 0 0,1 1 0 0 0,-1-1 0 0 0,1 0 0 0 0,-1 0 0 0 0,0 0 0 0 0,1 1 0 0 0,-1-1 0 0 0,0 0 0 0 0,1 1 0 0 0,-1-1 0 0 0,0 1 0 0 0,0-1 0 0 0,0 1 0 0 0,0-1 0 0 0,0 1-324 0 0,-1-2 206 0 0,0 0 0 0 0,0 0 0 0 0,0 0 0 0 0,1 0 0 0 0,-1 0 0 0 0,1 0 0 0 0,-1 0 0 0 0,1 0 0 0 0,-1 0 0 0 0,1-1 0 0 0,0 1 0 0 0,0-1 0 0 0,1 1 0 0 0,-1-1 0 0 0,0 1 0 0 0,1-1 0 0 0,-1 1 0 0 0,1-1 0 0 0,0 0 0 0 0,0 1-206 0 0,-1-2 176 0 0,-2-18 1234 0 0,1 0 0 0 0,1-19-1410 0 0,-4 22 240 0 0,5 17-112 0 0,0 2 21 0 0,0 0 3 0 0,0 0-1 0 0,0 0-6 0 0,0 0-1 0 0,0 0 0 0 0,0 0-13 0 0,-1 1-64 0 0,-6 4-57 0 0,1 5-10 0 0,3-4 54 0 0,0-1 0 0 0,0 0 0 0 0,1 1 0 0 0,0-1 0 0 0,0 1 0 0 0,0 0 0 0 0,1 0 0 0 0,0 0 0 0 0,0-1 0 0 0,1 1 0 0 0,-1 0 0 0 0,1 0 0 0 0,1 3-54 0 0,-2 19 194 0 0,-2 17-40 0 0,2 1 0 0 0,4 26-154 0 0,13 93 52 0 0,-10-111 41 0 0,5 81-7 0 0,5 28 279 0 0,-16-145-272 0 0,1-1-1 0 0,-2 0 1 0 0,0 1-93 0 0,-1 20 186 0 0,2-35-114 0 0,-1 0 0 0 0,-3 54 317 0 0,4-55-315 0 0,0-2 40 0 0,0 0 13 0 0,0 0 1 0 0,0 0 5 0 0,0 0 22 0 0,0 0 6 0 0,0 0 6 0 0,0 0-8 0 0,-1-2-41 0 0,-3-2-75 0 0,1 0-1 0 0,0 0 0 0 0,0 0 1 0 0,0-1-1 0 0,1 1 1 0 0,0-1-1 0 0,-2-3-42 0 0,-12-38 310 0 0,14 38-298 0 0,-19-73-12 0 0,11 40-59 0 0,1-1 1 0 0,2 0-1 0 0,0-19 59 0 0,2-31-176 0 0,3-4 176 0 0,2 76 0 0 0,1-1 0 0 0,0 1 0 0 0,1 0 0 0 0,1-1 0 0 0,3-6 0 0 0,2 1 43 0 0,1 1 0 0 0,7-13-43 0 0,-2 6 38 0 0,-13 28-25 0 0,12-11-14 0 0,-12 14 1 0 0,8-10 18 0 0,-7 8-13 0 0,0 0 0 0 0,0 0 0 0 0,0 0 0 0 0,1 0 0 0 0,0 1 1 0 0,-1-1-1 0 0,1 1 0 0 0,0 0 0 0 0,3-3-5 0 0,28-17 0 0 0,-6-1-80 0 0,-27 22 78 0 0,-1 1-1 0 0,0-1 0 0 0,1 1-1 0 0,-1-1 1 0 0,1 1 0 0 0,-1-1 0 0 0,0 1 0 0 0,1-1 0 0 0,-1 1 0 0 0,1-1 0 0 0,-1 1 0 0 0,1 0 0 0 0,0-1 0 0 0,-1 1 0 0 0,1 0-1 0 0,-1 0 1 0 0,1-1 0 0 0,0 1 0 0 0,-1 0 0 0 0,1 0 0 0 0,0 0 3 0 0,9 3-53 0 0,3 3 42 0 0,-11-4 11 0 0,0 0 0 0 0,1-1 0 0 0,-1 1 0 0 0,0 0 0 0 0,0 0 0 0 0,0 0 0 0 0,0 0 0 0 0,0 1 0 0 0,-1-1 0 0 0,1 0 0 0 0,-1 1 0 0 0,2 1 0 0 0,9 17 0 0 0,-7-14 1 0 0,8 13 32 0 0,0 1-1 0 0,-1 0 1 0 0,0 5-33 0 0,-7-14 16 0 0,-1 0 0 0 0,-1-1 0 0 0,0 1 0 0 0,-1 0 0 0 0,0 1 0 0 0,0-1 0 0 0,-2 0 0 0 0,1 4-16 0 0,-1-10 27 0 0,0 0 0 0 0,-1 0 0 0 0,0 0 1 0 0,0 0-1 0 0,0 0 0 0 0,0 0 0 0 0,-1-1 0 0 0,0 1 1 0 0,0 0-1 0 0,-2 3-27 0 0,4-9 2 0 0,0 0-1 0 0,-1 0 1 0 0,1 1 0 0 0,0-1 0 0 0,0 0 0 0 0,0 0 0 0 0,0 1-1 0 0,0-1 1 0 0,-1 0 0 0 0,1 0 0 0 0,0 0 0 0 0,0 1 0 0 0,0-1-1 0 0,-1 0 1 0 0,1 0 0 0 0,0 0 0 0 0,0 0 0 0 0,-1 0 0 0 0,1 1-1 0 0,0-1 1 0 0,0 0 0 0 0,-1 0 0 0 0,1 0 0 0 0,0 0 0 0 0,0 0-1 0 0,-1 0 1 0 0,1 0 0 0 0,0 0 0 0 0,0 0-2 0 0,-1 0 2 0 0,1 0 1 0 0,-1 0-1 0 0,1 0 1 0 0,0 0-1 0 0,-1 0 1 0 0,1 0-1 0 0,-1 0 0 0 0,1 1 1 0 0,0-1-1 0 0,-1 0 1 0 0,1 0-1 0 0,0 0 1 0 0,-1 0-1 0 0,1 1 0 0 0,0-1 1 0 0,-1 0-1 0 0,1 0 1 0 0,0 1-1 0 0,-1-1 1 0 0,1 0-1 0 0,0 1 0 0 0,0-1-2 0 0,-2 2 4 0 0,0 1 0 0 0,0-1-1 0 0,0 0 1 0 0,0 0-1 0 0,-1 0 1 0 0,1-1 0 0 0,0 1-1 0 0,-1 0 1 0 0,1-1-1 0 0,-1 0 1 0 0,0 1 0 0 0,1-1-1 0 0,-1 0 1 0 0,0 0-1 0 0,0-1 1 0 0,0 1 0 0 0,1-1-1 0 0,-1 1 1 0 0,0-1-1 0 0,0 0 1 0 0,0 0-1 0 0,0 0 1 0 0,0 0-4 0 0,-11-2-2 0 0,6 1-7 0 0,-1-1 0 0 0,0 1 1 0 0,1-2-1 0 0,-1 1 0 0 0,1-1 0 0 0,-1-1 0 0 0,0 0 9 0 0,8 4-11 0 0,-1-1 1 0 0,1 1-1 0 0,-1-1 0 0 0,1 1 1 0 0,0-1-1 0 0,-1 0 0 0 0,1 1 0 0 0,0-1 1 0 0,0 0-1 0 0,-1 0 0 0 0,1 0 1 0 0,0 0-1 0 0,0 0 0 0 0,0 0 0 0 0,0 0 1 0 0,0-1-1 0 0,1 1 0 0 0,-2-1 11 0 0,-1-3-78 0 0,2 4-11 0 0,1 1-70 0 0,13-17-2169 0 0,33-17-2137 0 0,-27 20-2839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7:42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9 1839 0 0,'0'0'83'0'0,"0"0"154"0"0,0 0 609 0 0,0 0 266 0 0,-1-1 52 0 0,-17-4 249 0 0,17 4-1146 0 0,1 1 11 0 0,-8 1 158 0 0,4 0 3460 0 0,-40-4 2747 0 0,42 3-5922 0 0,2 0-167 0 0,-5 1-11 0 0,0 1 1 0 0,-1-1 0 0 0,1 0-1 0 0,-1-1 1 0 0,-2 1-544 0 0,-12 1 1096 0 0,18-1-869 0 0,2-1 11 0 0,0 0 9 0 0,0 0 1 0 0,0 0-15 0 0,0 0-62 0 0,0 0-31 0 0,0 0-4 0 0,0 0-3 0 0,0 0-11 0 0,0 0-9 0 0,0 0-1 0 0,0 0-8 0 0,0 0-32 0 0,0 0-1 0 0,2 1 22 0 0,19 2 129 0 0,0-1 0 0 0,5 0-222 0 0,-13-1 20 0 0,-1-1 49 0 0,30-7-22 0 0,1 0 17 0 0,-33 5-77 0 0,-7 1-63 0 0,-3 1-48 0 0,0 0 2 0 0,0 0 9 0 0,0 0 0 0 0,0 0-6 0 0,0 0-1 0 0,0 0 0 0 0,0 0 5 0 0,0 0 23 0 0,0 0 11 0 0,0 0 1 0 0,0 0-19 0 0,0 0-79 0 0,0 0-41 0 0,0 0-5 0 0,0 0-32 0 0,0 0-133 0 0,0 0-57 0 0,0 0-15 0 0,0 0-38 0 0,0 0-143 0 0,0 0-59 0 0,0 0-814 0 0,-2 1-3352 0 0,-8 5-1437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7:42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4143 0 0,'0'0'191'0'0,"0"0"406"0"0,0 0 1605 0 0,0 0 703 0 0,0 0 139 0 0,0 0-337 0 0,0 0-1521 0 0,0 0-664 0 0,0 0-136 0 0,2 0-52 0 0,8-1-600 0 0,17 3 5957 0 0,-25-1-5334 0 0,0 0-5 0 0,0 0-272 0 0,1 0 0 0 0,-1 0 1 0 0,0 0-1 0 0,1 0 0 0 0,-1-1 0 0 0,1 1 0 0 0,-1-1 1 0 0,1 1-1 0 0,-1-1 0 0 0,1 0 0 0 0,-1 0 0 0 0,1 0 1 0 0,-1 0-1 0 0,1 0 0 0 0,-1-1 0 0 0,1 1 0 0 0,1-2-80 0 0,33-3 301 0 0,5 2-301 0 0,-19 3-56 0 0,-21 2 35 0 0,0-1-46 0 0,-2-1 3 0 0,0 0-9 0 0,0 0-39 0 0,0 0-15 0 0,0 0-1 0 0,0 0-5 0 0,0 0-25 0 0,0 0-15 0 0,0 0-3 0 0,0 0-27 0 0,0 0-111 0 0,0 0-50 0 0,0 0-11 0 0,0 0-89 0 0,0 0-371 0 0,0 0-164 0 0,0 0-777 0 0,0 0-3139 0 0,0 0-1344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6:45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89 11975 0 0,'0'0'267'0'0,"0"0"42"0"0,-3-11 417 0 0,3-2 310 0 0,-1 18 2085 0 0,2 26-1148 0 0,1 4-1964 0 0,-2 0 0 0 0,-4 32-9 0 0,1-18 70 0 0,-3 50 1906 0 0,-10 44-1976 0 0,14-133 0 0 0,0 1 0 0 0,-1-1 0 0 0,0 0 0 0 0,-1 0 0 0 0,-2 4 0 0 0,2-3 0 0 0,0 3 0 0 0,0-9 0 0 0,-5 5 0 0 0,0-4 0 0 0,-2-4 0 0 0,0-3 0 0 0,9-1-17 0 0,-1 1 1 0 0,1-1-1 0 0,0 1 0 0 0,0-1 1 0 0,0 0-1 0 0,0 0 0 0 0,0 0 1 0 0,0 0-1 0 0,0 0 0 0 0,0 0 1 0 0,1 0-1 0 0,-1-1 0 0 0,1 1 0 0 0,0-1 1 0 0,-1 1-1 0 0,1-1 0 0 0,0 1 1 0 0,1-1-1 0 0,-1 0 0 0 0,0 0 1 0 0,1-1 16 0 0,-2-6-412 0 0,0 0 1 0 0,1 0-1 0 0,1 0 1 0 0,-1 0-1 0 0,2-4 412 0 0,4-54-1616 0 0,-4 43 1597 0 0,0 18 20 0 0,-1 1-1 0 0,1 0 1 0 0,-1 0 0 0 0,-1-1-1 0 0,0-4 0 0 0,-3-7 281 0 0,-2 1-1 0 0,1-1 1 0 0,-2 1 0 0 0,0 0-1 0 0,-1 1 1 0 0,-1 0-1 0 0,-9-12-280 0 0,14 22 541 0 0,3 5-345 0 0,0-1 0 0 0,0 1 0 0 0,0-1 0 0 0,0 0 0 0 0,0 0-1 0 0,0 1 1 0 0,0-1 0 0 0,1 0 0 0 0,-1 0 0 0 0,1 0 0 0 0,-1 0 0 0 0,1 0-1 0 0,0 0 1 0 0,-1 0 0 0 0,1 0 0 0 0,0 0 0 0 0,1 0 0 0 0,-1 0-196 0 0,0-3 90 0 0,1 0-1 0 0,-1 1 1 0 0,1-1 0 0 0,1 1 0 0 0,-1-1 0 0 0,0 1-1 0 0,1-1 1 0 0,0 1 0 0 0,0 0 0 0 0,1 0 0 0 0,-1 0-1 0 0,2-2-89 0 0,7-8 514 0 0,0 0 0 0 0,9-7-514 0 0,-11 13 0 0 0,1 1 0 0 0,0 0 0 0 0,0 0 0 0 0,0 1 0 0 0,1 1 0 0 0,0-1 0 0 0,0 2 0 0 0,7-2 0 0 0,5-4 0 0 0,-4 4 0 0 0,0 0 0 0 0,1 1 0 0 0,-1 1 0 0 0,1 1 0 0 0,0 1 0 0 0,4 0 0 0 0,-19 2 0 0 0,0 0 0 0 0,1 0 0 0 0,-1 1 0 0 0,0 0 0 0 0,0 0 0 0 0,0 0 0 0 0,0 1 0 0 0,0-1 0 0 0,0 1 0 0 0,0 0 0 0 0,-1 1 0 0 0,1 0 0 0 0,-1-1 0 0 0,0 0 0 0 0,0 1 0 0 0,-1-1 0 0 0,1 1 0 0 0,-1 0 0 0 0,0 0 0 0 0,0 0 0 0 0,0 0 0 0 0,0 1 0 0 0,-1-1 0 0 0,1 1 0 0 0,-1 0 0 0 0,0 0 0 0 0,1 1 0 0 0,-1 3 0 0 0,0 0 0 0 0,0 0 0 0 0,0 0 0 0 0,-1 0 0 0 0,-1 0 0 0 0,1 0 0 0 0,-1 1 0 0 0,-1-1 0 0 0,1 0 0 0 0,-2 0 0 0 0,1 0 0 0 0,-1 0 0 0 0,0 0 0 0 0,0 0 0 0 0,-1 0 0 0 0,0 0 0 0 0,-1-1 0 0 0,0 0 0 0 0,0 0 0 0 0,0 0 0 0 0,-1 0 0 0 0,-1 1 0 0 0,0-2 0 0 0,0-1 0 0 0,0 1 0 0 0,-1-1 0 0 0,0 0 0 0 0,0 0 0 0 0,-7 2 0 0 0,-6 6 0 0 0,7-5-163 0 0,-1-1 0 0 0,1-1 0 0 0,-1 0 0 0 0,-1 0 0 0 0,1-2 0 0 0,-1 0-1 0 0,-4 1 164 0 0,-7-1-550 0 0,0 0-1 0 0,0-1 1 0 0,-21-2 550 0 0,42-1-550 0 0,0 0-1 0 0,0-1 1 0 0,0 0 0 0 0,1 0 0 0 0,-1-1-1 0 0,0 1 1 0 0,1-1 0 0 0,-1 0 0 0 0,1 0-1 0 0,-4-3 551 0 0,6 4-1536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7:43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58 7367 0 0,'0'0'568'0'0,"0"0"-93"0"0,0 0 997 0 0,0 0 472 0 0,0 0 96 0 0,0 0-201 0 0,0 0-934 0 0,0-2-412 0 0,1 0-451 0 0,-1 0 0 0 0,0 0 0 0 0,0 0 0 0 0,0-1 0 0 0,0 1 0 0 0,0 0 0 0 0,0 0 0 0 0,-1 0 0 0 0,1 0 0 0 0,-1-1 0 0 0,1 1 0 0 0,-1 0 0 0 0,0 0 0 0 0,0 0 0 0 0,0 0-1 0 0,0 1 1 0 0,0-1 0 0 0,-1 0 0 0 0,1 0 0 0 0,0 1 0 0 0,-1-1 0 0 0,1 0 0 0 0,-1 1 0 0 0,0 0 0 0 0,0-1 0 0 0,1 1 0 0 0,-1 0 0 0 0,0 0-42 0 0,1 0 128 0 0,1 1 0 0 0,0 0-1 0 0,-1 0 1 0 0,1-1 0 0 0,-1 1 0 0 0,1 0 0 0 0,0 0 0 0 0,-1 0-1 0 0,1 0 1 0 0,-1 0 0 0 0,1 0 0 0 0,-1-1 0 0 0,1 1 0 0 0,-1 0-1 0 0,1 0 1 0 0,-1 0 0 0 0,1 0 0 0 0,0 1 0 0 0,-1-1 0 0 0,1 0-1 0 0,-1 0 1 0 0,1 0 0 0 0,-1 0 0 0 0,1 0 0 0 0,0 1 0 0 0,-1-1-1 0 0,1 0 1 0 0,-1 0 0 0 0,1 1 0 0 0,0-1 0 0 0,-1 0 0 0 0,1 0-1 0 0,0 1-127 0 0,-1-1-376 0 0,0 1 518 0 0,-1 1-13 0 0,-4 6 30 0 0,0 0-1 0 0,0 0 1 0 0,1 1 0 0 0,0 0-1 0 0,1 0 1 0 0,0 1-1 0 0,0-1 1 0 0,1 1 0 0 0,-1 3-159 0 0,-15 40 1003 0 0,15-46-910 0 0,1 1 1 0 0,0 0 0 0 0,0 0-1 0 0,1 0 1 0 0,0 1 0 0 0,0-1-1 0 0,1 0 1 0 0,0 9-94 0 0,1 26 159 0 0,2-31-85 0 0,-2-9-51 0 0,1 0-1 0 0,0 0 1 0 0,-1 0-1 0 0,1 0 1 0 0,1 0-1 0 0,-1 0 1 0 0,0 0 0 0 0,1 0-1 0 0,-1-1 1 0 0,1 1-1 0 0,0-1 1 0 0,0 1-1 0 0,0-1 1 0 0,0 0-1 0 0,0 1 1 0 0,1-1-23 0 0,4 5 39 0 0,2 1-22 0 0,0 0-1 0 0,0-1 0 0 0,1 0 1 0 0,0 0-1 0 0,4 1-16 0 0,-6-3 4 0 0,2-1 38 0 0,2-5-31 0 0,-1-1 0 0 0,-10 1-8 0 0,0 1 1 0 0,1 0 0 0 0,-1-1 0 0 0,0 1-1 0 0,0-1 1 0 0,0 1 0 0 0,0-1-1 0 0,0 0 1 0 0,0 0 0 0 0,0 1 0 0 0,0-1-1 0 0,0 0 1 0 0,0 0 0 0 0,0 0-1 0 0,0 0-3 0 0,1-2 9 0 0,28-22 55 0 0,-27 22-50 0 0,-1 1 0 0 0,1-1 0 0 0,-1 0 0 0 0,0 0 0 0 0,0 0 0 0 0,0 0 0 0 0,0 0 0 0 0,-1 0 0 0 0,1 0 0 0 0,-1 0 0 0 0,0-1 0 0 0,0 1 0 0 0,0-3-14 0 0,0 3 18 0 0,1-5-2 0 0,0-1 0 0 0,-1 1 1 0 0,0-1-1 0 0,0 0 1 0 0,-1 0-1 0 0,0 1 0 0 0,-1-1 1 0 0,0 0-1 0 0,0 1 0 0 0,-1-1 1 0 0,0 1-1 0 0,0-1 0 0 0,-3-6-16 0 0,-5-8 49 0 0,-1 0-1 0 0,0 0 0 0 0,-2 1 0 0 0,-1-2-48 0 0,8 16-79 0 0,0-1 1 0 0,0 1-1 0 0,-1 0 0 0 0,0 0 1 0 0,-1 1-1 0 0,-4-4 79 0 0,11 10-161 0 0,1 1-6 0 0,0 0-6 0 0,0 0-23 0 0,0 0-11 0 0,0 0-1 0 0,0 0-35 0 0,0 0-143 0 0,0 0-60 0 0,0 0-15 0 0,0 0-102 0 0,0 0-415 0 0,2 2-187 0 0,1 1 549 0 0,15 16-3192 0 0,-8-11 1682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7:43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67 6911 0 0,'0'2'89'0'0,"1"-1"-1"0"0,-1 1 1 0 0,0 0-1 0 0,0 0 0 0 0,0-1 1 0 0,0 1-1 0 0,-1 0 1 0 0,1 0-1 0 0,0-1 0 0 0,-1 1 1 0 0,0 0-1 0 0,1-1 1 0 0,-2 2-89 0 0,1-1 2145 0 0,1-2 744 0 0,0 0 147 0 0,0 0-2906 0 0,0 0 0 0 0,0 1 0 0 0,0-1-1 0 0,-1 0 1 0 0,1 0 0 0 0,0 0 0 0 0,0 1-1 0 0,-1-1 1 0 0,1 0 0 0 0,0 0 0 0 0,0 0-1 0 0,-1 0 1 0 0,1 0 0 0 0,0 0 0 0 0,0 0-1 0 0,-1 0 1 0 0,1 0 0 0 0,0 0 0 0 0,-1 0-1 0 0,1 0 1 0 0,0 0 0 0 0,0 0 0 0 0,-1 0-1 0 0,1 0 1 0 0,0 0 0 0 0,-1 0 0 0 0,1 0-1 0 0,0 0 1 0 0,0 0 0 0 0,-1 0 0 0 0,1 0 0 0 0,0-1-1 0 0,0 1 1 0 0,-1 0 0 0 0,1 0 0 0 0,0 0-130 0 0,-11-6 387 0 0,11 6-336 0 0,-2-1 115 0 0,2 1 2 0 0,-1-1-115 0 0,0 0 1 0 0,0 1-1 0 0,0-1 0 0 0,0 0 0 0 0,0 0 0 0 0,0 1 1 0 0,1-1-1 0 0,-1 0 0 0 0,0 0 0 0 0,0 0 0 0 0,0-1-53 0 0,0 1 131 0 0,-8-8 1082 0 0,9 9-603 0 0,0 0-54 0 0,-1-2-20 0 0,-2-2-236 0 0,1 1 0 0 0,0-1 0 0 0,0 0 1 0 0,1 0-1 0 0,-1 0 0 0 0,0-3-300 0 0,1 6 197 0 0,3-14-2006 0 0,8 7-1881 0 0,-2-3 1512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7:45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5 8719 0 0,'0'0'399'0'0,"0"0"-4"0"0,0 0-85 0 0,0 0 577 0 0,0 0 281 0 0,0 0 59 0 0,0 0-61 0 0,0 0-299 0 0,0 0-130 0 0,0 0-29 0 0,0 0-21 0 0,0 0-74 0 0,-1-1-34 0 0,-1 0-479 0 0,1 1 0 0 0,0-1 0 0 0,0 1 0 0 0,0 0 0 0 0,-1-1 0 0 0,1 1 1 0 0,0 0-1 0 0,0 0 0 0 0,0 0 0 0 0,-1 0 0 0 0,1 0 0 0 0,0 0 0 0 0,0 0 0 0 0,-1 0 0 0 0,1 1 0 0 0,0-1 1 0 0,0 1-1 0 0,0-1 0 0 0,-1 0 0 0 0,1 1 0 0 0,0 0 0 0 0,0-1 0 0 0,0 1 0 0 0,0 0 0 0 0,0-1 0 0 0,0 1 0 0 0,0 1-99 0 0,-4 3 323 0 0,0 0 0 0 0,1 0 0 0 0,0 1 0 0 0,0-1 0 0 0,0 1 0 0 0,-1 4-324 0 0,3-7 149 0 0,1-1-9 0 0,-17 15 477 0 0,12-13-512 0 0,4-3 14 0 0,1 0 1 0 0,-32 12 704 0 0,31-12-732 0 0,2-1-17 0 0,0 0-10 0 0,0 0 4 0 0,0 0 17 0 0,0 0-8 0 0,0 0 34 0 0,0 0 15 0 0,0 0 1 0 0,0 0 5 0 0,0 0 25 0 0,0 0 15 0 0,14-5 174 0 0,8-7-77 0 0,-14 8-185 0 0,0 0 1 0 0,-1 0 0 0 0,1 1 0 0 0,1 0-1 0 0,1-1-85 0 0,4-2 51 0 0,-10 4-45 0 0,0 0-1 0 0,0 0 1 0 0,1 1 0 0 0,-1-1 0 0 0,1 1-1 0 0,-1 0 1 0 0,3 0-6 0 0,5-1 0 0 0,1 2 0 0 0,-1 2 0 0 0,-1 5 0 0 0,-9-6 0 0 0,0 1 0 0 0,0 0 0 0 0,0 0 0 0 0,0 0 0 0 0,0 0 0 0 0,-1 1 0 0 0,1-1 0 0 0,-1 0 0 0 0,1 1 0 0 0,-1 0 0 0 0,2 6 0 0 0,0 0 0 0 0,-1 0 0 0 0,0 0 0 0 0,0 3 0 0 0,1 15 0 0 0,1 5-2 0 0,-4-29 3 0 0,1 0 0 0 0,-1 0 0 0 0,0 0 1 0 0,0 0-1 0 0,0 0 0 0 0,0 1 0 0 0,-1-1 0 0 0,1 0 0 0 0,-1 0 1 0 0,0 0-1 0 0,0-1 0 0 0,-1 3-1 0 0,2-5 0 0 0,0 1 5 0 0,0 0 1 0 0,0-1-1 0 0,0 1 0 0 0,0 0 1 0 0,-1-1-1 0 0,1 1 0 0 0,0 0 1 0 0,0-1-1 0 0,-1 1 0 0 0,1-1 0 0 0,-1 1 1 0 0,1 0-1 0 0,-1-1 0 0 0,1 1 1 0 0,-1-1-1 0 0,1 1 0 0 0,-1-1 1 0 0,1 1-1 0 0,-1-1-5 0 0,0 1 12 0 0,-7 5-1 0 0,-2-3-11 0 0,9-3-4 0 0,0 0 0 0 0,1 0 1 0 0,-1 0 0 0 0,1 0-1 0 0,-1 1 1 0 0,1-1-1 0 0,-1 0 1 0 0,1 0-1 0 0,-1-1 1 0 0,1 1-1 0 0,-1 0 1 0 0,1 0-1 0 0,-1 0 1 0 0,1 0 0 0 0,-1 0-1 0 0,1 0 1 0 0,-1-1-1 0 0,1 1 1 0 0,-1 0-1 0 0,1 0 1 0 0,-1-1 3 0 0,-4-5-15 0 0,6-6 15 0 0,0 9 0 0 0,1 0 0 0 0,9-9 0 0 0,-11 11 0 0 0,1-1 0 0 0,0 1 0 0 0,0 0 0 0 0,0 0 0 0 0,0 0 0 0 0,0-1 0 0 0,0 1 0 0 0,0 0 0 0 0,0 0 0 0 0,0 0 0 0 0,1 1 0 0 0,-1-1 0 0 0,1 0 0 0 0,1-1 0 0 0,16-8 1 0 0,-16 10-13 0 0,-2-1 7 0 0,0 1-1 0 0,0 0 0 0 0,1 0 0 0 0,-1 0 1 0 0,0 0-1 0 0,0 0 0 0 0,0 0 0 0 0,0 1 1 0 0,0-1-1 0 0,0 0 0 0 0,0 1 0 0 0,0-1 1 0 0,0 0-1 0 0,0 1 0 0 0,0-1 0 0 0,0 1 1 0 0,0 0-1 0 0,1-1 6 0 0,15 13-17 0 0,-16-12 20 0 0,9 8-3 0 0,10 8-2 0 0,-1 1 54 0 0,-16-14-37 0 0,4 2 27 0 0,-4-3-28 0 0,0-1-1 0 0,-1 1 1 0 0,1 0 0 0 0,-1 1-1 0 0,0-1 1 0 0,1 0 0 0 0,-1 2-14 0 0,4 4 8 0 0,-1 1 0 0 0,-1 13-11 0 0,3-6 21 0 0,-6-14-10 0 0,0 0 0 0 0,1 0 0 0 0,-1 1-1 0 0,0-1 1 0 0,-1 0 0 0 0,1 1 0 0 0,0-1 0 0 0,-1 0 0 0 0,0 1 0 0 0,0-1 0 0 0,0 1 0 0 0,0-1-1 0 0,-1 1 1 0 0,1-1 0 0 0,-1 1 0 0 0,0-1-8 0 0,1 1 23 0 0,-1 1 1 0 0,0-1-1 0 0,0 0 0 0 0,0 0 0 0 0,0 1 0 0 0,-1-1 1 0 0,0 0-1 0 0,0 0 0 0 0,0-1 0 0 0,0 1 1 0 0,-1 0-24 0 0,-1 2 27 0 0,3-4-21 0 0,-1 0 0 0 0,1-1 0 0 0,0 1 0 0 0,-1-1 1 0 0,1 1-1 0 0,-1-1 0 0 0,0 1 0 0 0,1-1 0 0 0,-1 0 0 0 0,0 0 1 0 0,0 0-1 0 0,0 0 0 0 0,0 0 0 0 0,0-1 0 0 0,-2 1-6 0 0,-23 12 33 0 0,22-10-33 0 0,-1-1 0 0 0,0 1 0 0 0,0-1 0 0 0,-1 0 0 0 0,1 0 0 0 0,0 0 0 0 0,-1-1 0 0 0,-4 0 0 0 0,8 0 0 0 0,0-1 0 0 0,0 0 0 0 0,-1-1 0 0 0,1 1 0 0 0,0 0 0 0 0,0-1 0 0 0,0 0 0 0 0,0 0 0 0 0,0 1 0 0 0,0-2 0 0 0,0 1 0 0 0,1 0 0 0 0,-1-1 0 0 0,0 1 0 0 0,1-1 0 0 0,-1 0 0 0 0,1 0 0 0 0,-3-2 0 0 0,-18-14 0 0 0,18 12-11 0 0,4 4-47 0 0,-11-16-1186 0 0,9 6 38 0 0,2-1-347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7:55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52 175 3855 0 0,'0'0'175'0'0,"0"0"104"0"0,0 0 331 0 0,0 0 146 0 0,1-2 32 0 0,14-24 1574 0 0,-14 24-2245 0 0,10-6 75 0 0,-4 1-164 0 0,-3 4 25 0 0,-1 0 1 0 0,1 0-1 0 0,0 1 0 0 0,0-1 1 0 0,4-1-54 0 0,5-3 380 0 0,-12 6-104 0 0,18-13 1600 0 0,-17 12-1622 0 0,1 0 1 0 0,-1 0 0 0 0,0 0 0 0 0,0-1 0 0 0,0 1-1 0 0,0-1 1 0 0,0 1 0 0 0,-1-1 0 0 0,1 0 0 0 0,-1 1 0 0 0,0-1-1 0 0,1 0 1 0 0,-1-3-255 0 0,4-5 661 0 0,-4 10-284 0 0,-1 1-1 0 0,4-11 356 0 0,-2 6-756 0 0,-1 2 205 0 0,0 1-1 0 0,1-1 1 0 0,-1 1-1 0 0,1-1 1 0 0,-1 1-1 0 0,1 0 1 0 0,0 0-1 0 0,1-2-180 0 0,-2 3 78 0 0,-1 1-12 0 0,0 0 1 0 0,0 0 10 0 0,0 0 3 0 0,0 0 0 0 0,0 0 3 0 0,0 0 12 0 0,0 0 7 0 0,-19 19 353 0 0,12-13-366 0 0,7-5-82 0 0,-4 3 113 0 0,0 0 0 0 0,0 0 0 0 0,1 0 0 0 0,-1 1 1 0 0,1-1-1 0 0,0 1 0 0 0,0 0 0 0 0,1 0 0 0 0,-1 0 0 0 0,1 1 0 0 0,0-1 0 0 0,0 4-120 0 0,-27 84 576 0 0,24-72-115 0 0,-8 19-461 0 0,-1 6 522 0 0,5-5-192 0 0,6-29-284 0 0,2 0 0 0 0,0-1-1 0 0,0 1 1 0 0,2 9-46 0 0,-1 2 107 0 0,0-11-34 0 0,2-1 1 0 0,-1 0-1 0 0,1 0 1 0 0,1 0 0 0 0,0 0-1 0 0,1-1 1 0 0,1 3-74 0 0,4 14 258 0 0,3 16-258 0 0,-4 9 53 0 0,-8-50-33 0 0,1 2-44 0 0,15 4 244 0 0,-2-3-209 0 0,0-2-11 0 0,-10-3 5 0 0,-1-1 1 0 0,1 1-1 0 0,-1-1 0 0 0,1 0 0 0 0,-1 0 0 0 0,0 0 1 0 0,1 0-1 0 0,-1 0 0 0 0,0-1 0 0 0,0 1 0 0 0,1-1 1 0 0,-1 0-1 0 0,-1 0 0 0 0,1 0 0 0 0,0-1 1 0 0,0 1-1 0 0,1-3-5 0 0,6-6 43 0 0,-1 0 0 0 0,0 0 1 0 0,6-10-44 0 0,-10 14 63 0 0,-1-1 1 0 0,1 0-1 0 0,-1 0 1 0 0,-1-1-1 0 0,1 1 1 0 0,-1-1-1 0 0,-1 0 1 0 0,0 0-1 0 0,0 0 1 0 0,-1-1-64 0 0,1-7 178 0 0,-2 0 0 0 0,-1 0 0 0 0,0 0 1 0 0,-1-1-179 0 0,-1-23 113 0 0,1 3 210 0 0,2-16-323 0 0,11-56 221 0 0,-11 107-219 0 0,1 0 0 0 0,-1-1 0 0 0,-1 1 0 0 0,1-1 0 0 0,0 1-1 0 0,-1-1 1 0 0,0 1 0 0 0,1 0 0 0 0,-2 0 0 0 0,1-1 0 0 0,0 1 0 0 0,0 0 0 0 0,-1 0-1 0 0,0 0 1 0 0,0 0 0 0 0,0 0 0 0 0,0 1 0 0 0,0-1 0 0 0,0 0 0 0 0,-1 1 0 0 0,1 0 0 0 0,-1-1-1 0 0,1 1 1 0 0,-1 0 0 0 0,0 0 0 0 0,0 1 0 0 0,0-1 0 0 0,0 1 0 0 0,0-1 0 0 0,-1 1-1 0 0,1 0 1 0 0,0 0 0 0 0,-1 1 0 0 0,-1-1-2 0 0,-4 0-34 0 0,0 0 0 0 0,1 0 0 0 0,-1 2 0 0 0,0-1 0 0 0,1 1 0 0 0,-1 0 0 0 0,1 0 0 0 0,-5 2 34 0 0,-8 4-184 0 0,0 0 0 0 0,-14 8 184 0 0,32-14-34 0 0,-2 1-53 0 0,-1 0 0 0 0,1 0 0 0 0,0 1 0 0 0,0-1 0 0 0,0 1 0 0 0,1 0 0 0 0,-1 1 0 0 0,1-1 0 0 0,-1 1 0 0 0,1 0 0 0 0,0 0-1 0 0,-2 3 88 0 0,5-5-693 0 0,1-2-178 0 0,0 1 738 0 0,1 0 0 0 0,-1 0 0 0 0,1 0 0 0 0,0 0 0 0 0,-1-1 0 0 0,1 1 0 0 0,0 0 0 0 0,0 0-1 0 0,0-1 1 0 0,0 1 0 0 0,-1 0 0 0 0,1-1 0 0 0,1 1 133 0 0,-1 0-223 0 0,1 0 18 0 0,0 0 0 0 0,0 0 0 0 0,0 0 0 0 0,0 0 0 0 0,0 0 0 0 0,0-1 0 0 0,0 1 0 0 0,1-1 205 0 0,20 2-1892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7:56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91 8287 0 0,'0'0'639'0'0,"-8"-5"-190"0"0,7 4-41 0 0,0-1 0 0 0,0 1-1 0 0,0-1 1 0 0,0 1 0 0 0,0-1-1 0 0,0 1 1 0 0,1-1 0 0 0,-1 0-1 0 0,0 1 1 0 0,1-1 0 0 0,0 0-1 0 0,-1 0 1 0 0,1 0-408 0 0,-4-10 1191 0 0,4 11-715 0 0,-1 0-304 0 0,1 0 0 0 0,0 1 1 0 0,-1-1-1 0 0,1 1 0 0 0,0-1 1 0 0,-1 0-1 0 0,1 1 0 0 0,-1-1 0 0 0,1 1 1 0 0,-1-1-1 0 0,1 1 0 0 0,-1-1 1 0 0,1 1-1 0 0,-1-1-172 0 0,-31-5 4317 0 0,33-12-2693 0 0,-7 3-1533 0 0,5 13-61 0 0,1 2-80 0 0,0 0-180 0 0,0 0-632 0 0,0 0-276 0 0,0 0-55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7:57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0 308 7367 0 0,'0'0'334'0'0,"0"0"-1"0"0,0 0-69 0 0,0 0 496 0 0,0 0 243 0 0,0 0 49 0 0,0 0-120 0 0,0 0-548 0 0,0-2-243 0 0,1-8-25 0 0,0 0 1 0 0,1 1-1 0 0,0-1 0 0 0,1 1 1 0 0,2-7-117 0 0,-1 4 506 0 0,-1 1 1 0 0,0-1-1 0 0,0 1 1 0 0,-1-5-507 0 0,-1 4 727 0 0,1 1 0 0 0,1-1 1 0 0,0 0-1 0 0,1 0-727 0 0,0 2 342 0 0,-2 0 1 0 0,1 0-1 0 0,-1 0 1 0 0,-1 0-1 0 0,1-8-342 0 0,6-1 392 0 0,-5 11-262 0 0,6-4-30 0 0,-8 11-15 0 0,0-1-12 0 0,2-7 7 0 0,-2 7-10 0 0,-1 2 0 0 0,0 0 6 0 0,0 0 16 0 0,-2 1-12 0 0,-1 1-78 0 0,0 0 1 0 0,1 0-1 0 0,-1 1 0 0 0,0-1 1 0 0,1 0-1 0 0,0 1 0 0 0,0 0 1 0 0,-1-1-1 0 0,1 1 0 0 0,1 0 1 0 0,-1 0-1 0 0,0 2-2 0 0,-4 5 42 0 0,3-7-35 0 0,1 0 0 0 0,0 0 0 0 0,0 1 1 0 0,1-1-1 0 0,-1 0 0 0 0,0 1 1 0 0,1-1-1 0 0,0 1 0 0 0,0 0 1 0 0,0-1-1 0 0,1 1 0 0 0,-1 0 1 0 0,1-1-1 0 0,0 4-7 0 0,-3 16 212 0 0,-1 1 12 0 0,0 0 0 0 0,1 0 0 0 0,2 2-224 0 0,-5 42 256 0 0,6-62-243 0 0,-1 35 119 0 0,3 1 0 0 0,6 38-132 0 0,-7-74 22 0 0,0 0-1 0 0,0 1 0 0 0,0-1 0 0 0,1 0 0 0 0,0 0 0 0 0,1-1 0 0 0,-1 1 0 0 0,1 0 0 0 0,0-1 0 0 0,1 1-21 0 0,14 26 334 0 0,-16-28-278 0 0,1 0 0 0 0,-1 1 0 0 0,0-1 0 0 0,1 0 0 0 0,0 0 1 0 0,0-1-1 0 0,0 1 0 0 0,0 0 0 0 0,1-1 0 0 0,3 3-56 0 0,-4-4 20 0 0,0 0 1 0 0,0 0-1 0 0,0 0 0 0 0,0 0 1 0 0,1-1-1 0 0,-1 1 0 0 0,1-1 1 0 0,-1 0-1 0 0,1 0 0 0 0,-1 0 1 0 0,1 0-1 0 0,-1-1 0 0 0,1 1 1 0 0,0-1-1 0 0,2 0-20 0 0,2 0 24 0 0,0 0-1 0 0,0-1 1 0 0,0 1-1 0 0,0-1 1 0 0,0-1-1 0 0,0 0 1 0 0,0 0-1 0 0,0-1 1 0 0,0 1-1 0 0,-1-2 1 0 0,2 0-24 0 0,-7 3 1 0 0,25-16 66 0 0,5-19-18 0 0,-29 33-36 0 0,5-15 49 0 0,-7 17-58 0 0,0-1 1 0 0,-1 1-1 0 0,1-1 0 0 0,0 1 1 0 0,-1-1-1 0 0,0 1 1 0 0,1-1-1 0 0,-1 1 1 0 0,0-1-1 0 0,0 1 0 0 0,0-1 1 0 0,0 0-1 0 0,0 1 1 0 0,0-1-1 0 0,0 1 0 0 0,0-1 1 0 0,-1 1-1 0 0,1-1-4 0 0,-2-5 27 0 0,2 5-24 0 0,0 0-1 0 0,0 0 1 0 0,0 0-1 0 0,0 0 1 0 0,0 0-1 0 0,-1 0 1 0 0,1 0-1 0 0,-1 0 0 0 0,1 0 1 0 0,-1 0-1 0 0,0 1 1 0 0,1-1-1 0 0,-1 0 1 0 0,0 0-1 0 0,-1 0-2 0 0,-1-4 27 0 0,1 3-25 0 0,0 0-1 0 0,1 0 0 0 0,-1 0 1 0 0,0 1-1 0 0,0-1 0 0 0,-1 1 1 0 0,1-1-1 0 0,-2 0-1 0 0,4 2 0 0 0,-1 0 0 0 0,1 0 0 0 0,-1 1 0 0 0,0-1 0 0 0,1 0 0 0 0,-1 1 0 0 0,0-1 0 0 0,1 1 0 0 0,-1-1 0 0 0,0 1 0 0 0,0-1 0 0 0,0 1 0 0 0,1-1 0 0 0,-1 1 0 0 0,0 0 0 0 0,0-1 0 0 0,0 1 0 0 0,0 0 0 0 0,0 0 0 0 0,0 0 0 0 0,0 0 0 0 0,0 0 0 0 0,-3 0 0 0 0,-63-15 0 0 0,56 13 0 0 0,0 2 0 0 0,5 1-6 0 0,1 0 1 0 0,0 0-1 0 0,0 1 0 0 0,0 0 1 0 0,0-1-1 0 0,0 2 0 0 0,0-1 1 0 0,0 1-1 0 0,1-1 0 0 0,-1 1 0 0 0,1 0 1 0 0,0 1-1 0 0,0-1 0 0 0,0 1 1 0 0,0 0-1 0 0,1 0 0 0 0,0 0 1 0 0,-1 0-1 0 0,1 1 0 0 0,1-1 0 0 0,-1 1 1 0 0,-1 4 5 0 0,-1 2-23 0 0,4-11 20 0 0,1 1 1 0 0,0 0-1 0 0,0-1 0 0 0,0 1 1 0 0,0 0-1 0 0,0 0 1 0 0,0-1-1 0 0,0 1 0 0 0,0 0 1 0 0,0-1-1 0 0,0 1 0 0 0,0 0 1 0 0,1-1-1 0 0,-1 1 0 0 0,0-1 1 0 0,0 1-1 0 0,1 0 0 0 0,-1-1 1 0 0,0 1-1 0 0,1-1 0 0 0,-1 1 3 0 0,1 1-4 0 0,0 1-43 0 0,1-1 0 0 0,-1 1 0 0 0,0-1 0 0 0,1 0 0 0 0,-1 0 1 0 0,1 1-1 0 0,0-1 0 0 0,0 0 0 0 0,0 0 0 0 0,0 0 0 0 0,0-1 0 0 0,0 1 0 0 0,0 0 0 0 0,1-1 0 0 0,-1 0 0 0 0,1 1 0 0 0,-1-1 0 0 0,1 0 47 0 0,2 1-158 0 0,-1-1 0 0 0,1 1-1 0 0,0-1 1 0 0,-1 0-1 0 0,1 0 1 0 0,0-1-1 0 0,0 0 1 0 0,0 1-1 0 0,0-2 1 0 0,0 1 158 0 0,21-4-1555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7:58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76 10535 0 0,'0'0'482'0'0,"0"0"-8"0"0,-1-2-304 0 0,-4-26 530 0 0,4 26 56 0 0,1 2 38 0 0,-1-2-35 0 0,-2-5-134 0 0,-1 0 1 0 0,0 0-1 0 0,0 1 0 0 0,-1-1-625 0 0,4 5 388 0 0,1 2-4 0 0,0 0-1 0 0,0 0-7 0 0,0 0-7 0 0,0 0-1 0 0,0 0 2 0 0,0-1 294 0 0,-3-3-1067 0 0,3 4 569 0 0,-1 0 1 0 0,1 0 0 0 0,0 1-1 0 0,-1-1 1 0 0,1 0 0 0 0,0 1-1 0 0,0-1 1 0 0,-1 1 0 0 0,1-1-1 0 0,0 0 1 0 0,0 1 0 0 0,0-1-1 0 0,0 1 1 0 0,-1-1 0 0 0,1 1-1 0 0,0-1 1 0 0,0 1 0 0 0,0-1-1 0 0,0 0 1 0 0,0 1 0 0 0,0-1-1 0 0,0 1 1 0 0,0-1 0 0 0,0 1-1 0 0,0-1-166 0 0,-2 28 75 0 0,1 44-75 0 0,1-62 10 0 0,1 5-33 0 0,4 17 169 0 0,-4-28-58 0 0,1 4-8 0 0,-1-7-5 0 0,-1-1 26 0 0,1 1-69 0 0,0 0 0 0 0,0-1-1 0 0,0 1 1 0 0,0-1 0 0 0,0 0-1 0 0,1 1 1 0 0,-1-1 0 0 0,0 0-1 0 0,0 0 1 0 0,0 1 0 0 0,0-1-1 0 0,1 0-31 0 0,48-17 468 0 0,-33 11-363 0 0,-11 4-72 0 0,0 0 0 0 0,0 0-1 0 0,0 0 1 0 0,0 1 0 0 0,0 0 0 0 0,1 0-1 0 0,-1 1 1 0 0,6 0-33 0 0,-7 0 7 0 0,0 0 1 0 0,-1 0-1 0 0,1 1 0 0 0,0-1 0 0 0,0 1 0 0 0,0 0 0 0 0,0 1 1 0 0,-1-1-1 0 0,1 1 0 0 0,-1 0 0 0 0,1 0 0 0 0,-1 1 1 0 0,0-1-1 0 0,1 1 0 0 0,-1 0 0 0 0,-1 0 0 0 0,1 0 1 0 0,0 1-1 0 0,-1-1 0 0 0,3 5-7 0 0,2 0 33 0 0,-4-4-31 0 0,0 1 0 0 0,0 1 0 0 0,-1-1 0 0 0,0 0-1 0 0,0 1 1 0 0,2 5-2 0 0,7 12 0 0 0,9 19 0 0 0,26 45 300 0 0,-46-85-225 0 0,-1 7 50 0 0,1-7-110 0 0,-1 0-1 0 0,0 0 1 0 0,0 0 0 0 0,0 0-1 0 0,0 0 1 0 0,0 0 0 0 0,0 0-1 0 0,-1 0 1 0 0,1 0 0 0 0,-1 0-1 0 0,0 1-14 0 0,-1 0 23 0 0,0-1 0 0 0,0 1-1 0 0,0-1 1 0 0,0 1 0 0 0,-1-1-1 0 0,1 0 1 0 0,0 0 0 0 0,-1 0-1 0 0,0-1 1 0 0,1 1 0 0 0,-1-1-1 0 0,-3 2-22 0 0,0 0 24 0 0,-1 0-1 0 0,0 0 1 0 0,0-1-1 0 0,-1 0 1 0 0,1 0-24 0 0,-15 1 49 0 0,-1 0 0 0 0,1-1-1 0 0,-7-2-48 0 0,7 3 5 0 0,18-2 0 0 0,1 0-1 0 0,-1-1 1 0 0,1 1 0 0 0,-1-1 0 0 0,1 0-1 0 0,-1 0 1 0 0,0 0 0 0 0,1-1 0 0 0,-1 1-1 0 0,1-1 1 0 0,-1 0 0 0 0,1 0 0 0 0,0 0-1 0 0,-1 0 1 0 0,1 0 0 0 0,0-1 0 0 0,-3-1-5 0 0,-14-14 117 0 0,17 17-64 0 0,-5 0-42 0 0,-3-1-11 0 0,1 0 0 0 0,1-2 0 0 0,-1 0 0 0 0,-3-2 2 0 0,7 4-2 0 0,-5 2-13 0 0,8 0-29 0 0,-2 2 19 0 0,4-2-45 0 0,1-1-39 0 0,-2 4 47 0 0,2-4 5 0 0,-1 0 0 0 0,1 1 0 0 0,0-1-1 0 0,0 0 1 0 0,-1 0 0 0 0,1 1 0 0 0,0-1-1 0 0,0 0 1 0 0,0 0 0 0 0,-1 1 0 0 0,1-1 0 0 0,0 0-1 0 0,0 1 1 0 0,0-1 0 0 0,0 0 0 0 0,0 1-1 0 0,0-1 1 0 0,0 0 0 0 0,0 1 0 0 0,0-1 0 0 0,0 0-1 0 0,0 1 1 0 0,0-1 0 0 0,0 0 0 0 0,0 1-1 0 0,0-1 56 0 0,0 4-460 0 0,0 1 89 0 0,0 1-8675 0 0,0-6 2110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7:59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45 1839 0 0,'0'0'646'0'0,"0"0"2036"0"0,0 0 889 0 0,0 0 174 0 0,0 0-375 0 0,0 0-1721 0 0,0 0-753 0 0,0 0-155 0 0,0 0-81 0 0,0 0-205 0 0,-1-2-87 0 0,0 2-287 0 0,1 0 1 0 0,0 0 0 0 0,0 0-1 0 0,0-1 1 0 0,0 1 0 0 0,-1 0-1 0 0,1 0 1 0 0,0 0-1 0 0,0 0 1 0 0,0-1 0 0 0,0 1-1 0 0,0 0 1 0 0,0 0-1 0 0,0-1 1 0 0,0 1 0 0 0,0 0-1 0 0,0 0 1 0 0,0 0 0 0 0,0-1-1 0 0,0 1 1 0 0,0 0-1 0 0,0 0 1 0 0,0-1 0 0 0,0 1-1 0 0,0 0 1 0 0,0 0-1 0 0,0 0 1 0 0,0-1 0 0 0,0 1-1 0 0,0 0 1 0 0,0 0 0 0 0,0-1-1 0 0,0 1 1 0 0,1 0-1 0 0,-1 0 1 0 0,0 0 0 0 0,0 0-1 0 0,0-1 1 0 0,0 1-1 0 0,0 0 1 0 0,1 0 0 0 0,-1 0-1 0 0,0 0 1 0 0,0 0 0 0 0,0 0-1 0 0,1-1 1 0 0,-1 1-1 0 0,0 0-81 0 0,19-6 872 0 0,24 0-697 0 0,-23 7 117 0 0,-1 1 1 0 0,4 1-293 0 0,33 3 387 0 0,29-1 89 0 0,17 1-71 0 0,-60-3-285 0 0,-29-1-73 0 0,0-1-1 0 0,10-1-46 0 0,29 0 611 0 0,-49 0-515 0 0,-3 0-4 0 0,0 0-16 0 0,0 0-4 0 0,0 0 0 0 0,0 0-1 0 0,0-2-17 0 0,1-7-58 0 0,-1 7-177 0 0,-1 1-468 0 0,-12-22-2698 0 0,8 9-5621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8:05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98 266 3679 0 0,'0'0'167'0'0,"-2"0"-7"0"0,-5 3 89 0 0,5-3 867 0 0,0 1 368 0 0,-18 4 1468 0 0,18-5-2257 0 0,2 0-308 0 0,0 0-61 0 0,-11 4 265 0 0,-8 7 3458 0 0,17-10-3698 0 0,2-1 26 0 0,0 0 9 0 0,0 0 4 0 0,0 0-6 0 0,0 0-34 0 0,0 0-20 0 0,0 0-2 0 0,0 0-10 0 0,0 0-45 0 0,0 0-17 0 0,0 0-7 0 0,0 0-10 0 0,0 0-38 0 0,0 0-10 0 0,0 0-6 0 0,0 0-7 0 0,0 0-29 0 0,0 0-12 0 0,0 0-1 0 0,0 0 4 0 0,0 0 18 0 0,0 0 8 0 0,0 0 2 0 0,-1-1-83 0 0,0 0 0 0 0,0 0 0 0 0,0 0 0 0 0,0 0-1 0 0,0 0 1 0 0,0 0 0 0 0,0-1 0 0 0,1 1 0 0 0,-1 0 0 0 0,0-1 0 0 0,1 1-1 0 0,-1-1 1 0 0,1 1 0 0 0,-1 0 0 0 0,1-1 0 0 0,0 1 0 0 0,-1-1-85 0 0,1 2 140 0 0,0-2-11 0 0,-1 1-108 0 0,-2-4 97 0 0,1 0 1 0 0,-1-1-1 0 0,1 0 1 0 0,0 1-1 0 0,1-1 1 0 0,-1-2-119 0 0,1 1 38 0 0,1-1 1 0 0,0 0-1 0 0,0 1 1 0 0,1-1-1 0 0,0 0 1 0 0,2-6-39 0 0,-1 9 11 0 0,-2 3-3 0 0,1 0-1 0 0,-1 1 1 0 0,0-1-1 0 0,1 0 1 0 0,-1 0-1 0 0,0 1 1 0 0,0-1-1 0 0,0 0 1 0 0,0 0 0 0 0,0 1-1 0 0,-1-1 1 0 0,1 0-1 0 0,0 0-7 0 0,-1 0 13 0 0,1-3 10 0 0,0 0 1 0 0,0 0 0 0 0,0 1-1 0 0,0-1 1 0 0,1-4-24 0 0,2 1 9 0 0,-1 0 0 0 0,1 0 1 0 0,1 0-1 0 0,3-6-9 0 0,-2 4 0 0 0,1 3 11 0 0,-2 2 43 0 0,13-8-2 0 0,-7 6-52 0 0,-9 7-4 0 0,-1-1 0 0 0,1 1 0 0 0,-1 0 0 0 0,1-1 0 0 0,-1 1 0 0 0,0 0 0 0 0,1 0 0 0 0,-1 0 0 0 0,1 0-1 0 0,-1-1 1 0 0,1 1 0 0 0,-1 0 0 0 0,1 0 0 0 0,-1 0 0 0 0,1 0 0 0 0,-1 0 0 0 0,1 0 0 0 0,-1 0-1 0 0,1 0 1 0 0,-1 0 0 0 0,1 0 0 0 0,-1 1 4 0 0,8 0-91 0 0,4-1 38 0 0,5 3 41 0 0,-13 0 14 0 0,-2 0-3 0 0,35 11-63 0 0,-33-11 64 0 0,15 3 11 0 0,-18-5-7 0 0,0 0 1 0 0,1-1-1 0 0,-1 1 0 0 0,0 0 1 0 0,0-1-1 0 0,0 1 1 0 0,1 0-1 0 0,-1 0 0 0 0,0 0 1 0 0,0 0-1 0 0,0 0 0 0 0,0 0 1 0 0,-1 1-5 0 0,9 7-57 0 0,-5-7 49 0 0,3 5 5 0 0,4 17 3 0 0,-8-16-5 0 0,0 1 0 0 0,-1-1 1 0 0,-1 0-1 0 0,1 1 0 0 0,-1-1 0 0 0,0 8 5 0 0,-2 10-34 0 0,-4 25 34 0 0,3-38-1 0 0,1 0 1 0 0,0 0 0 0 0,0-3 12 0 0,16-33 108 0 0,-8 8-97 0 0,0 0 1 0 0,-2-1-1 0 0,0 1 1 0 0,1-7-24 0 0,-3 6-29 0 0,2 1 1 0 0,0 0-1 0 0,0 0 1 0 0,7-10 28 0 0,-8 18-25 0 0,1-3-21 0 0,1 0 1 0 0,0-1-1 0 0,1 2 0 0 0,6-8 46 0 0,-11 16-64 0 0,0 0 11 0 0,9-4 39 0 0,-10 5 13 0 0,-1 0 1 0 0,1 0-1 0 0,-1-1 0 0 0,0 1 0 0 0,1 0 0 0 0,-1 0 0 0 0,1 0 0 0 0,-1 0 0 0 0,1 0 0 0 0,-1-1 1 0 0,1 1-1 0 0,-1 0 0 0 0,0 0 0 0 0,1 0 0 0 0,-1 0 0 0 0,1 0 0 0 0,-1 0 0 0 0,1 0 0 0 0,-1 1 0 0 0,1-1 1 0 0,-1 0 0 0 0,4 1-46 0 0,8 2 36 0 0,-11-3 10 0 0,0 0 0 0 0,0 0 0 0 0,0 0 0 0 0,0 1-1 0 0,0-1 1 0 0,0 0 0 0 0,0 1 0 0 0,0-1 0 0 0,0 0 0 0 0,0 1-1 0 0,0 0 1 0 0,-1-1 0 0 0,1 1 0 0 0,0-1 0 0 0,0 1 0 0 0,0 0 0 0 0,12 11-12 0 0,-3-4-30 0 0,-1 3 31 0 0,2 5 11 0 0,-11-11 0 0 0,0-2 0 0 0,0 9 0 0 0,1 0 0 0 0,-2 0 0 0 0,0 0 0 0 0,0-1 0 0 0,-1 1 0 0 0,0 0 0 0 0,-1-1 0 0 0,-2 3 0 0 0,-5 26 0 0 0,8-28 11 0 0,1-10 43 0 0,2-4 5 0 0,14-67-7 0 0,-4 12-28 0 0,-7 33-36 0 0,-3 19 3 0 0,0 0 0 0 0,0 0 0 0 0,1 0 0 0 0,-1 0 0 0 0,2-2 9 0 0,2-3-11 0 0,0 0 1 0 0,1 0 0 0 0,0 1-1 0 0,4-3 11 0 0,-3 2-42 0 0,0 5 20 0 0,-6 4 19 0 0,0 1-1 0 0,0 0 0 0 0,0-1 0 0 0,0 1 0 0 0,0 0 1 0 0,0 0-1 0 0,-1 0 0 0 0,1-1 0 0 0,0 1 1 0 0,0 0-1 0 0,0 0 0 0 0,0 1 0 0 0,0-1 0 0 0,0 0 1 0 0,0 0-1 0 0,0 0 0 0 0,0 1 0 0 0,0-1 0 0 0,-1 0 1 0 0,1 1-1 0 0,0-1 0 0 0,0 1 0 0 0,0-1 0 0 0,-1 1 1 0 0,1-1-1 0 0,0 1 0 0 0,0-1 0 0 0,0 2 4 0 0,18 18-13 0 0,-18-18 15 0 0,6 6-13 0 0,-4-4 8 0 0,-1 0-1 0 0,1 0 1 0 0,-1 1-1 0 0,0-1 1 0 0,0 1-1 0 0,-1-1 1 0 0,1 1-1 0 0,-1-1 1 0 0,0 1 0 0 0,0 0-1 0 0,-1 0 1 0 0,0-1-1 0 0,1 5 4 0 0,2 21-8 0 0,-2-25 8 0 0,0 0-1 0 0,0 0 1 0 0,-1 0 0 0 0,0 0 0 0 0,0 0-1 0 0,0 0 1 0 0,0 0 0 0 0,-1 2 0 0 0,-3 48 13 0 0,4-54-10 0 0,0 2 3 0 0,1 0-1 0 0,-1 0 1 0 0,0-1 0 0 0,0 1-1 0 0,-1 0 1 0 0,1 0-1 0 0,0 0 1 0 0,-1-1-1 0 0,0 3-5 0 0,-6 18 11 0 0,4-12 42 0 0,2-6 0 0 0,-7 14-47 0 0,6-17-14 0 0,1 0-63 0 0,1-2-70 0 0,0 0-179 0 0,0 0-80 0 0,0 0-15 0 0,0 0-144 0 0,0 0-598 0 0,0 0-261 0 0,0 0-56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8:06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67 8287 0 0,'-4'3'173'0'0,"2"-2"-108"0"0,0 0 0 0 0,1 0 0 0 0,-1 0 1 0 0,1 0-1 0 0,-1 0 0 0 0,1 0 0 0 0,0 1 0 0 0,-1-1 0 0 0,1 1 1 0 0,0-1-1 0 0,0 1-65 0 0,0-2 68 0 0,1 1 0 0 0,0-1 0 0 0,-1 0-1 0 0,1 1 1 0 0,0-1 0 0 0,-1 0 0 0 0,1 0 0 0 0,0 0 0 0 0,-1 1 0 0 0,1-1 0 0 0,0 0 0 0 0,-1 0 0 0 0,1 0 0 0 0,-1 0 0 0 0,1 0 0 0 0,-1 0 0 0 0,1 0 0 0 0,0 1 0 0 0,-1-1 0 0 0,1 0 0 0 0,-1-1 0 0 0,1 1 0 0 0,-1 0 0 0 0,1 0-1 0 0,0 0 1 0 0,-1 0 0 0 0,1 0 0 0 0,-1 0 0 0 0,1 0 0 0 0,0-1 0 0 0,-1 1 0 0 0,1 0 0 0 0,0 0 0 0 0,-1 0 0 0 0,1-1 0 0 0,0 1 0 0 0,-1 0 0 0 0,1-1 0 0 0,0 1 0 0 0,-1 0 0 0 0,1-1 0 0 0,0 1 0 0 0,0 0 0 0 0,0-1-1 0 0,-1 1 1 0 0,1 0 0 0 0,0-1-68 0 0,-6-4 4081 0 0,6-3-2902 0 0,0 7-1117 0 0,0 1-31 0 0,0-1 1 0 0,0 1-1 0 0,0-1 0 0 0,0 1 0 0 0,0-1 1 0 0,0 1-1 0 0,0 0 0 0 0,0-1 0 0 0,0 1 1 0 0,0-1-1 0 0,0 1 0 0 0,0-1 0 0 0,0 1 1 0 0,0-1-1 0 0,0 1 0 0 0,-1-1 0 0 0,1 1 1 0 0,0 0-1 0 0,-1-1-31 0 0,-5-1 68 0 0,-1 1-39 0 0,6 1 46 0 0,1 0 0 0 0,0 0 46 0 0,0 0 134 0 0,0 0 53 0 0,0 0 10 0 0,0 0 4 0 0,0 0 6 0 0,14-4 526 0 0,-13 4-797 0 0,0-1 1 0 0,0 1 0 0 0,0-1 0 0 0,0 1 0 0 0,0-1 0 0 0,1 1 0 0 0,-1 0 0 0 0,0 0 0 0 0,0 0-1 0 0,0-1 1 0 0,1 1 0 0 0,-1 0 0 0 0,1 1-58 0 0,7-1 199 0 0,0 1 0 0 0,0-2 0 0 0,0 1-1 0 0,0-1 1 0 0,0 0 0 0 0,0-1 0 0 0,4-1-199 0 0,20-4 360 0 0,-12 3-62 0 0,-1-2-1 0 0,0 0 1 0 0,16-7-298 0 0,-24 8 115 0 0,-7 4-62 0 0,7 1-27 0 0,-4 2-3 0 0,8 7 3 0 0,-5-4-26 0 0,-2-1 11 0 0,-7-3 42 0 0,-2-1-14 0 0,0 0-98 0 0,0 0-9 0 0,0 0 4 0 0,0 0 0 0 0,0 0-33 0 0,0 0-141 0 0,0 0-60 0 0,-24-4-9303 0 0,11 3 4443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6:45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 13823 0 0,'-6'3'262'0'0,"1"0"-1"0"0,0 1 0 0 0,0 0 1 0 0,0 0-1 0 0,1 0 0 0 0,-3 4-261 0 0,2-3 0 0 0,0 0 1 0 0,-1 0-1 0 0,1-1 0 0 0,-1 1 1 0 0,-1-1-1 0 0,-43 22 1056 0 0,-11 7 1310 0 0,53-28-1861 0 0,0 0 0 0 0,1 0-1 0 0,0 1 1 0 0,0 0 0 0 0,1 0-1 0 0,-3 4-504 0 0,1-1 186 0 0,1 1 1 0 0,0-1-1 0 0,1 1 0 0 0,0 0 0 0 0,1 1 0 0 0,0-1 1 0 0,1 1-1 0 0,0 0 0 0 0,-2 6-186 0 0,0 11 0 0 0,1 1 0 0 0,1-1 0 0 0,1 1 0 0 0,2 0 0 0 0,1 0 0 0 0,1 0 0 0 0,1 0 0 0 0,2-1 0 0 0,4 17 0 0 0,-5-34-25 0 0,0 1 0 0 0,1 0 0 0 0,0-1 1 0 0,1 0-1 0 0,0 0 0 0 0,0 0 0 0 0,1-1 0 0 0,2 2 25 0 0,-2-4-453 0 0,-1 0 1 0 0,1-1-1 0 0,0 0 0 0 0,1-1 1 0 0,0 1-1 0 0,0-1 1 0 0,0 0-1 0 0,1-1 0 0 0,0 0 1 0 0,4 2 452 0 0,-10-6-1524 0 0,-2-1-11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8:06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5527 0 0,'0'0'423'0'0,"1"-1"-278"0"0,41-32 6098 0 0,-9 15-3155 0 0,-5 0-1477 0 0,-11 8-1266 0 0,-16 9-136 0 0,14-2 215 0 0,-9-1-328 0 0,-4 3 8 0 0,-2 1 34 0 0,1 2 12 0 0,2 3-30 0 0,0 0-1 0 0,0 0 1 0 0,0 0-1 0 0,-1 0 1 0 0,1 2-120 0 0,9 18 444 0 0,-11-23-211 0 0,1-1-116 0 0,0 0 0 0 0,-1 1-1 0 0,1-1 1 0 0,0 0 0 0 0,0 0 0 0 0,0 0 0 0 0,0 0 0 0 0,0 0-1 0 0,0-1 1 0 0,0 1 0 0 0,1 0-117 0 0,-2-1 32 0 0,0 0 0 0 0,0 1 0 0 0,0-1 0 0 0,0 1 0 0 0,0-1 0 0 0,0 1 0 0 0,-1 0 0 0 0,1 0 0 0 0,0-1 0 0 0,0 1 0 0 0,0 0 0 0 0,-1 0 0 0 0,1 0 0 0 0,0 0-32 0 0,11-7 75 0 0,-3 0-44 0 0,-8 5-86 0 0,-1 1-45 0 0,1-2-11 0 0,3-23-2311 0 0,-4 11 1140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8:07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13103 0 0,'0'0'598'0'0,"0"0"-10"0"0,0 0-270 0 0,0 0 276 0 0,0 0 159 0 0,0 0 30 0 0,0 0-82 0 0,0 0-374 0 0,0 0-167 0 0,0 0-31 0 0,0 0-16 0 0,0 0-34 0 0,0 0-3 0 0,0 0 41 0 0,0 0 13 0 0,0 0 4 0 0,0 0 32 0 0,0 0 122 0 0,0 0 52 0 0,-1 1 10 0 0,-6 12 131 0 0,-9 12 246 0 0,13-21-630 0 0,0 1 1 0 0,0 0-1 0 0,1-1 0 0 0,0 1 0 0 0,0 0 0 0 0,0 0 0 0 0,1 1 1 0 0,-1 2-98 0 0,2-7 2 0 0,-3 10 29 0 0,2-7 12 0 0,0 5-22 0 0,1-7 32 0 0,2-1 0 0 0,5 1 5 0 0,0 0 0 0 0,0 0 0 0 0,-1 0 0 0 0,1-1 0 0 0,0 0 0 0 0,0 0 0 0 0,0-1 0 0 0,1 0 0 0 0,-1 0 0 0 0,0 0-1 0 0,0-1 1 0 0,0 0 0 0 0,-1-1 0 0 0,6-1-58 0 0,19-2 292 0 0,-29 5-278 0 0,0 0 0 0 0,0 0 0 0 0,0 0 0 0 0,0 0 1 0 0,0 0-1 0 0,0 0 0 0 0,0 1 0 0 0,0-1 0 0 0,0 1 1 0 0,0 0-1 0 0,0-1 0 0 0,0 1 0 0 0,0 1-14 0 0,2 0 20 0 0,0 0 0 0 0,-1 0-1 0 0,1 1 1 0 0,-1 0 0 0 0,1 0 0 0 0,-1 0-1 0 0,0 0 1 0 0,0 0 0 0 0,-1 1 0 0 0,1-1 0 0 0,-1 1-1 0 0,1 0 1 0 0,-1 0 0 0 0,-1 0 0 0 0,1 0-1 0 0,0 0 1 0 0,-1 0 0 0 0,1 2-20 0 0,2 8 193 0 0,-2-10-153 0 0,-1-1-1 0 0,0 1 1 0 0,0-1-1 0 0,0 1 1 0 0,-1 0-1 0 0,1-1 1 0 0,-1 1-1 0 0,0 0 1 0 0,0 0-1 0 0,-1 1-39 0 0,1 17 121 0 0,0-15-41 0 0,-1-2-71 0 0,-6 15 80 0 0,6-15-55 0 0,-1 0 0 0 0,0 0 0 0 0,-1 0 0 0 0,1 0 1 0 0,-1 0-1 0 0,0-1 0 0 0,0 0 0 0 0,-2 2-34 0 0,-9 7 65 0 0,9-11-64 0 0,0 0 9 0 0,-4 4 13 0 0,3-2 4 0 0,-1 0 1 0 0,0 0-1 0 0,0 0 0 0 0,-6 1-27 0 0,3 0 23 0 0,-18 5 18 0 0,25-8-41 0 0,2-2 0 0 0,0 1 0 0 0,0-1 0 0 0,0 0 0 0 0,0 1 0 0 0,0-1 0 0 0,1 0 0 0 0,-1 0 0 0 0,0 0 0 0 0,0 0 0 0 0,0 0 0 0 0,0 0 0 0 0,0 0 0 0 0,0 0 0 0 0,0 0 0 0 0,0 0 0 0 0,0 0 0 0 0,0-1 0 0 0,0 1 0 0 0,-8-3 11 0 0,2-1 42 0 0,0-1 0 0 0,1-2-42 0 0,0 0-11 0 0,1 3-16 0 0,4 3-60 0 0,1 1 1 0 0,0 0-6 0 0,0 0-64 0 0,0 0-23 0 0,0 0-7 0 0,0 0-30 0 0,0 0-125 0 0,0 0-56 0 0,0 0-13 0 0,9-13-1937 0 0,-6 9-4593 0 0,-3 4 914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8:07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64 10591 0 0,'-8'4'288'0'0,"0"-1"0"0"0,-1 0 0 0 0,0 0 0 0 0,-8 1-288 0 0,0 0 222 0 0,14-6 485 0 0,1 1 63 0 0,0 0 1142 0 0,2 1 96 0 0,0 0-217 0 0,-6-19-387 0 0,6 18-1191 0 0,10-11-108 0 0,0 4-57 0 0,2 4-36 0 0,8 1 191 0 0,0 0-1 0 0,0 2 0 0 0,0 0 1 0 0,11 2-203 0 0,3 0 358 0 0,3 3 77 0 0,-28-3-278 0 0,0 0 1 0 0,0 0-1 0 0,-1-1 0 0 0,4 0-157 0 0,14-1 387 0 0,0-2-1 0 0,-1-1 1 0 0,24-7-387 0 0,-36 9 80 0 0,1 1 16 0 0,-3-2-3 0 0,-9 3-13 0 0,-2 0-42 0 0,0 0-118 0 0,0 0-19 0 0,0-1-57 0 0,0 1 0 0 0,0 0 0 0 0,0-1 0 0 0,0 1 0 0 0,0-1 0 0 0,0 1-1 0 0,0-1 1 0 0,0 1 0 0 0,0-1 0 0 0,0 1 0 0 0,0 0 0 0 0,-1-1 0 0 0,1 1 0 0 0,0-1 0 0 0,0 1-1 0 0,0-1 1 0 0,-1 1 0 0 0,1 0 0 0 0,0-1 0 0 0,0 1 0 0 0,-1 0 0 0 0,1-1 0 0 0,0 1 0 0 0,-1 0 0 0 0,1-1-1 0 0,0 1 1 0 0,-1 0 0 0 0,1 0 0 0 0,0 0 0 0 0,-1-1 0 0 0,1 1 0 0 0,-1 0 0 0 0,1 0 0 0 0,-1 0 0 0 0,1 0-1 0 0,0 0 1 0 0,-1-1 0 0 0,0 1 156 0 0,0 0-2058 0 0,1 0-56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8:08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11055 0 0,'0'0'852'0'0,"0"0"-328"0"0,0 0 708 0 0,0 0 367 0 0,0 0 69 0 0,0 0-156 0 0,0 0-724 0 0,0 0-315 0 0,0 0-66 0 0,0 0-39 0 0,0 0-108 0 0,0 0-48 0 0,0 0-11 0 0,0 0-14 0 0,0 0-58 0 0,0 0-29 0 0,0 0-4 0 0,1 2-16 0 0,0 7-57 0 0,-1-1-1 0 0,1 1 1 0 0,-2 0-1 0 0,1-1 1 0 0,-1 1-1 0 0,0-1 1 0 0,-1 1-1 0 0,0-1 1 0 0,-1 0-1 0 0,1 0 1 0 0,-1 0-1 0 0,-1 0 0 0 0,-3 7-22 0 0,0-2-230 0 0,-1-1 0 0 0,0 0-1 0 0,0 0 1 0 0,-1 0 0 0 0,-1-1 0 0 0,0 0-1 0 0,-10 8 231 0 0,17-17-1238 0 0,-5 3-60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8:09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152 198 4143 0 0,'0'0'191'0'0,"-2"2"-11"0"0,-12 14 347 0 0,12-15 2010 0 0,2-1 870 0 0,-2 5 1889 0 0,2-5-5202 0 0,0 1-1 0 0,-1-1 1 0 0,1 0-1 0 0,0 0 1 0 0,0 1-1 0 0,0-1 1 0 0,-1 0-1 0 0,1 0 1 0 0,0 1-1 0 0,0-1 1 0 0,0 0-1 0 0,0 1 1 0 0,0-1-1 0 0,0 0 1 0 0,0 0-1 0 0,-1 1 0 0 0,1-1 1 0 0,0 0-1 0 0,0 1 1 0 0,0-1-1 0 0,0 0 1 0 0,0 1-1 0 0,1-1 1 0 0,-1 0-1 0 0,0 1 1 0 0,0-1-1 0 0,0 0 1 0 0,0 0-1 0 0,0 1 1 0 0,0-1-1 0 0,0 0-93 0 0,8 28 12 0 0,-5-14-31 0 0,-1 0-1 0 0,0 0 1 0 0,0 0-1 0 0,-2 8 20 0 0,1-8 6 0 0,2 6-8 0 0,-1 10-30 0 0,-3-1 272 0 0,1 0 1 0 0,2 1-1 0 0,1-1-240 0 0,0 3 316 0 0,-1-1 0 0 0,-3 16-316 0 0,1-20 151 0 0,1 0-1 0 0,3 23-150 0 0,0-4 66 0 0,-3-32-33 0 0,-2 1 0 0 0,-1 11-33 0 0,0 5 11 0 0,0-6 223 0 0,-2 1 1 0 0,-3 8-235 0 0,6-29 128 0 0,1-3 18 0 0,0-2 4 0 0,0 0 2 0 0,0 0 0 0 0,-2 1-12 0 0,0-1-112 0 0,-1 0-1 0 0,1 1 1 0 0,-1-1-1 0 0,0 0 1 0 0,1 0-1 0 0,-1-1 1 0 0,1 1-1 0 0,-1-1-27 0 0,1 1 4 0 0,0 0-1 0 0,0 0 1 0 0,1 0-1 0 0,-1-1 1 0 0,0 1-1 0 0,0-1 1 0 0,1 0-1 0 0,-1 1 1 0 0,0-1-1 0 0,1 0 1 0 0,-1 0-1 0 0,1 0 1 0 0,-1 0-1 0 0,1 0 1 0 0,-1 0-1 0 0,1 0 1 0 0,-1-2-4 0 0,-3-2 4 0 0,0 2 7 0 0,0-1-1 0 0,1 0 1 0 0,0 0-1 0 0,0 0 1 0 0,0 0-1 0 0,0 0 1 0 0,1-1-1 0 0,0 0 1 0 0,-1 0-1 0 0,2 0 1 0 0,-1 0-1 0 0,1 0 1 0 0,-1-1-1 0 0,2 1 1 0 0,-1-1-1 0 0,0-1-10 0 0,-1-4 61 0 0,-6-21 250 0 0,1 0 0 0 0,2 0-1 0 0,1-1 1 0 0,2 1 0 0 0,1-2-311 0 0,4-65 196 0 0,5-1 1 0 0,17-90-197 0 0,-19 170 12 0 0,0 0 0 0 0,1 1 0 0 0,1-1 0 0 0,1 1 0 0 0,0 0 0 0 0,2 1 0 0 0,9-15-12 0 0,-14 25 14 0 0,0 1 0 0 0,1 0-1 0 0,0 0 1 0 0,0 0 0 0 0,0 1 0 0 0,1-1 0 0 0,0 1-1 0 0,0 1 1 0 0,2-2-14 0 0,-8 7 0 0 0,0-1 0 0 0,0 1 0 0 0,0-1 0 0 0,0 1 0 0 0,-1-1 0 0 0,1 0 0 0 0,0 0 0 0 0,0 1 0 0 0,0-1 0 0 0,-1 0 0 0 0,1 0 0 0 0,0 0 0 0 0,-1 0 0 0 0,1 0 0 0 0,0 0 0 0 0,-1 0 0 0 0,1 0 0 0 0,0 0 0 0 0,0 1 0 0 0,0-1 0 0 0,0 0 0 0 0,0 1 0 0 0,0-1 0 0 0,0 0 0 0 0,0 1 0 0 0,0-1 0 0 0,0 1 0 0 0,0 0 0 0 0,0-1 0 0 0,1 1 0 0 0,11-4 0 0 0,-10 4-6 0 0,0 0-1 0 0,0 0 1 0 0,0 0-1 0 0,0 0 1 0 0,1 0 0 0 0,-1 1-1 0 0,0-1 1 0 0,0 1-1 0 0,0 0 1 0 0,0 0-1 0 0,0 0 1 0 0,0 0-1 0 0,0 1 1 0 0,-1-1 0 0 0,1 1-1 0 0,0-1 1 0 0,-1 1-1 0 0,1 0 1 0 0,-1 0-1 0 0,1 0 1 0 0,-1 1 0 0 0,0-1-1 0 0,1 2 7 0 0,3 5-25 0 0,0 0 1 0 0,-1 0-1 0 0,0 1 0 0 0,-1 0 1 0 0,0 0-1 0 0,1 4 25 0 0,5 10 0 0 0,-7-20 0 0 0,-1 1 0 0 0,0-1 0 0 0,0 1 0 0 0,-1-1 0 0 0,0 1 0 0 0,1 0 0 0 0,-2 0 0 0 0,1 0 0 0 0,0-1 0 0 0,-1 2 0 0 0,-2 29 0 0 0,-2-15 0 0 0,2-17 0 0 0,-1 0 0 0 0,-16 32 139 0 0,-13 17-139 0 0,30-50 4 0 0,1-1 0 0 0,-1 1 1 0 0,0-1-1 0 0,0 1 0 0 0,0-1 1 0 0,0 0-1 0 0,0 1 0 0 0,0-1 1 0 0,0 0-1 0 0,0 0 0 0 0,0 0 0 0 0,0-1 1 0 0,0 1-1 0 0,-2 0-4 0 0,-35 5-27 0 0,25-4-6 0 0,-1-1 11 0 0,-2-1-85 0 0,13-2 72 0 0,1 0 0 0 0,-14-7-119 0 0,-5-2-625 0 0,21 10 617 0 0,-1 0 0 0 0,1 1 0 0 0,0-1 0 0 0,0 0 0 0 0,0 0 0 0 0,0 0 0 0 0,0 0 0 0 0,0 0 0 0 0,0 0 0 0 0,0 0 0 0 0,1 0 0 0 0,-1-1 0 0 0,0 1 0 0 0,1 0 0 0 0,-1 0 0 0 0,0-1 0 0 0,1 1 0 0 0,0 0 0 0 0,-1-1 0 0 0,1 1 162 0 0,0-1-267 0 0,-1 1-999 0 0,2-1-204 0 0,0-5 319 0 0,0 5-3735 0 0,-1 2-33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8:09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15 3679 0 0,'0'0'284'0'0,"0"0"158"0"0,0 0 1355 0 0,0 0 612 0 0,0 0 119 0 0,0 0-252 0 0,0 0-1172 0 0,-1-2-514 0 0,0-6-101 0 0,1 6-48 0 0,0 2-135 0 0,0 0-61 0 0,0 0-12 0 0,0 0 22 0 0,0 0 94 0 0,0 0 41 0 0,0 0 8 0 0,0 0 5 0 0,0 0 12 0 0,0 0 7 0 0,0 0 2 0 0,0 0-6 0 0,0 0-30 0 0,2-1-18 0 0,5 0-147 0 0,1 1 0 0 0,-1-1 0 0 0,0 1 0 0 0,1 1 0 0 0,-1-1 0 0 0,0 1 0 0 0,1 1 0 0 0,4 1-223 0 0,-2-1 148 0 0,0 0-1 0 0,1-1 0 0 0,0 0 0 0 0,5-1-147 0 0,19-3 212 0 0,-19 2-126 0 0,1 0-1 0 0,13 1-85 0 0,-4 3 12 0 0,-14-1-28 0 0,-10-1-81 0 0,-2-1-90 0 0,0 0-34 0 0,-2 1-10 0 0,-19 8-575 0 0,-15 8-1541 0 0,24-11 1124 0 0,0 0-1 0 0,0-1 1 0 0,0 0 0 0 0,0-1 0 0 0,-5 0 1223 0 0,-17 7-2484 0 0,0-1 1207 0 0,25-8 1344 0 0,0 1 0 0 0,0 0 1 0 0,0 0-1 0 0,0 1 0 0 0,1 0 0 0 0,0 1 0 0 0,-7 4-67 0 0,-11 9 4464 0 0,18-11-1091 0 0,8-7-3305 0 0,0 0-1 0 0,0 0 1 0 0,0 0 0 0 0,0 0-1 0 0,0 0 1 0 0,0 0-1 0 0,0 0 1 0 0,0 0 0 0 0,-1 0-1 0 0,1 0 1 0 0,0 1-1 0 0,0-1 1 0 0,0 0-1 0 0,0 0 1 0 0,0 0 0 0 0,0 0-1 0 0,0 0 1 0 0,0 0-1 0 0,0 0 1 0 0,0 0 0 0 0,0 1-1 0 0,0-1 1 0 0,0 0-1 0 0,0 0 1 0 0,0 0-1 0 0,0 0 1 0 0,0 0 0 0 0,0 0-1 0 0,0 1 1 0 0,0-1-1 0 0,0 0 1 0 0,0 0 0 0 0,0 0-1 0 0,0 0 1 0 0,0 0-1 0 0,0 0 1 0 0,0 0-1 0 0,0 1 1 0 0,0-1 0 0 0,0 0-1 0 0,0 0 1 0 0,0 0-1 0 0,0 0 1 0 0,0 0 0 0 0,1 0-1 0 0,-1 0 1 0 0,0 0-1 0 0,0 0 1 0 0,0 1-1 0 0,0-1 1 0 0,0 0 0 0 0,0 0-1 0 0,0 0 1 0 0,0 0-1 0 0,1 0 1 0 0,-1 0 0 0 0,0 0-1 0 0,0 0 1 0 0,0 0-1 0 0,0 0 1 0 0,0 0-1 0 0,0 0 1 0 0,1 0-68 0 0,2 4-825 0 0,-1-2 917 0 0,0 0 0 0 0,0 0 0 0 0,1-1 0 0 0,-1 1 0 0 0,0 0 0 0 0,1-1 0 0 0,-1 1 0 0 0,1-1 0 0 0,0 0 0 0 0,-1 0 0 0 0,1 0 1 0 0,2 0-93 0 0,4 1 322 0 0,-1-1 1 0 0,1 0-1 0 0,5-1-322 0 0,-6 0 225 0 0,0 1 1 0 0,0 0-1 0 0,0 0 0 0 0,6 2-225 0 0,-12-2 41 0 0,2 0 13 0 0,0 0 1 0 0,-1 0 0 0 0,1 0 0 0 0,0 0 0 0 0,-1-1 0 0 0,1 0 0 0 0,0 1-1 0 0,0-1 1 0 0,-1 0 0 0 0,4-1-55 0 0,-3 1 22 0 0,0 0 0 0 0,0 0 0 0 0,0 0 0 0 0,0 1 0 0 0,0-1 0 0 0,-1 1 1 0 0,1 0-1 0 0,0 0 0 0 0,0 0 0 0 0,0 1 0 0 0,-1 0 0 0 0,1-1 0 0 0,0 2-22 0 0,-3-3 6 0 0,12 4 5 0 0,7-8-5617 0 0,-8 2-32 0 0,-10 2-590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8:10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24 9215 0 0,'0'0'707'0'0,"0"0"-195"0"0,0 0 909 0 0,0 0 445 0 0,0 0 87 0 0,0 0-176 0 0,0 0-818 0 0,-11-2 629 0 0,11 1-1558 0 0,-1 1-1 0 0,1-1 1 0 0,-1 1 0 0 0,1-1-1 0 0,-1 1 1 0 0,1-1 0 0 0,-1 1-1 0 0,1 0 1 0 0,-1-1 0 0 0,0 1-1 0 0,1 0 1 0 0,-1-1 0 0 0,1 1-1 0 0,-1 0 1 0 0,0 0 0 0 0,1 0-1 0 0,-1 0 1 0 0,0-1 0 0 0,1 1-1 0 0,-1 0 1 0 0,0 0 0 0 0,1 0-1 0 0,-1 0 1 0 0,0 1 0 0 0,1-1-1 0 0,-1 0 1 0 0,0 0 0 0 0,1 0-1 0 0,-1 0 1 0 0,0 1 0 0 0,1-1-1 0 0,-1 0 1 0 0,0 1 0 0 0,1-1-1 0 0,-1 0 1 0 0,1 1 0 0 0,-1-1-1 0 0,1 1 1 0 0,-1-1 0 0 0,1 1-1 0 0,-1-1 1 0 0,1 1 0 0 0,0-1-1 0 0,-1 1-29 0 0,-1 3 230 0 0,0 0-1 0 0,0 1 0 0 0,0-1 1 0 0,1 1-1 0 0,0 0 0 0 0,-1 1-229 0 0,-2 10 344 0 0,-3 8 132 0 0,0 2 0 0 0,-2 23-476 0 0,-4 16 203 0 0,11-51-173 0 0,0-1-1 0 0,1 1 1 0 0,0-1 0 0 0,1 1-1 0 0,1-1 1 0 0,0 1 0 0 0,2 4-30 0 0,0 0 54 0 0,0-14-51 0 0,0 0 9 0 0,-1-1 13 0 0,-1-1-5 0 0,0 0-1 0 0,0 0 1 0 0,0 0-1 0 0,0-1 1 0 0,0 1-1 0 0,0 0 1 0 0,1-1 0 0 0,-1 1-1 0 0,1-1 1 0 0,-1 1-1 0 0,2-1-19 0 0,6 5 67 0 0,4-4-54 0 0,-8-3 19 0 0,-1 1-1 0 0,1-1 0 0 0,0 0 1 0 0,0 0-1 0 0,-1-1 1 0 0,1 0-1 0 0,-1 0 1 0 0,1 0-1 0 0,-1 0 1 0 0,0 0-1 0 0,0-1 1 0 0,0 0-1 0 0,0 0 0 0 0,0 0 1 0 0,-1 0-1 0 0,1-1 1 0 0,-1 1-1 0 0,0-1 1 0 0,0 0-1 0 0,0 0 1 0 0,-1 0-1 0 0,1 0 0 0 0,-1 0 1 0 0,0-1-1 0 0,0 1 1 0 0,-1-1-1 0 0,1 1 1 0 0,-1-1-1 0 0,0-2-31 0 0,3-16 294 0 0,-1-1-1 0 0,-1-4-293 0 0,-2 18 107 0 0,0 0 0 0 0,-1 0 0 0 0,0 1-1 0 0,0-1 1 0 0,-1 1 0 0 0,-1-1 0 0 0,0 0-107 0 0,-5-15 178 0 0,-2 0 0 0 0,-7-12-178 0 0,13 29-188 0 0,0 0 0 0 0,-1 0 0 0 0,0 0 0 0 0,0 1 0 0 0,-1 0 1 0 0,0 1-1 0 0,-1-1 0 0 0,1 1 0 0 0,-3-2 188 0 0,8 8-384 0 0,1 0-111 0 0,0 0-465 0 0,0 0-205 0 0,0 0-40 0 0,0 0-202 0 0,0 0-809 0 0,0 0-360 0 0,4 1-516 0 0,16 4-1784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8:10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48 203 14279 0 0,'0'0'1103'0'0,"0"0"-428"0"0,0 0 877 0 0,0 0 457 0 0,0 0 95 0 0,0 0-222 0 0,0 0-1015 0 0,1-2-444 0 0,0-1-378 0 0,1 0 1 0 0,-1 0-1 0 0,0 0 1 0 0,-1 0-1 0 0,1 0 1 0 0,0-1-1 0 0,-1 1 1 0 0,0 0-1 0 0,0 0 1 0 0,0-1-1 0 0,0 1 1 0 0,0 0-1 0 0,-1 0 1 0 0,1-1-1 0 0,-1 1 1 0 0,0-2-46 0 0,-4-10-161 0 0,0 0 0 0 0,-1 1 0 0 0,-1-2 161 0 0,-5-10-612 0 0,-3-8-700 0 0,14 32 1024 0 0,1 2 136 0 0,-1-14-1724 0 0,4 7-229 0 0,-2 6-4794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8:11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14 8287 0 0,'0'0'639'0'0,"-2"0"-6"0"0,-3-1 1705 0 0,-8-5 9504 0 0,7 0-12997 0 0,6 6 1152 0 0,-1 0-1 0 0,0 0 1 0 0,1 0-1 0 0,-1 0 0 0 0,0 0 1 0 0,1 0-1 0 0,-1 0 1 0 0,0 0-1 0 0,1 0 0 0 0,-1 1 1 0 0,0-1-1 0 0,1 0 1 0 0,-1 0-1 0 0,1 0 0 0 0,-1 1 1 0 0,0-1-1 0 0,1 0 0 0 0,-1 1 1 0 0,1-1-1 0 0,-1 1 4 0 0,1-1-1 0 0,-7 4 67 0 0,1 0 1 0 0,1 0-1 0 0,-1 0 0 0 0,-4 5-66 0 0,-10 7 232 0 0,19-15-224 0 0,1-1 0 0 0,0 0 0 0 0,0 0 0 0 0,-1 0 0 0 0,1 0 0 0 0,0 0 0 0 0,0 0-1 0 0,-1 0 1 0 0,1 1 0 0 0,0-1 0 0 0,0 0 0 0 0,0 0 0 0 0,-1 0 0 0 0,1 1 0 0 0,0-1-1 0 0,0 0 1 0 0,0 0 0 0 0,0 0 0 0 0,-1 1 0 0 0,1-1 0 0 0,0 0 0 0 0,0 0 0 0 0,0 1-1 0 0,0-1 1 0 0,0 0 0 0 0,0 0 0 0 0,0 1 0 0 0,0-1 0 0 0,0 0 0 0 0,0 1 0 0 0,0-1-8 0 0,0 0 9 0 0,0 1 0 0 0,0-1 1 0 0,0 0-1 0 0,0 1 0 0 0,0-1 1 0 0,0 0-1 0 0,0 1 0 0 0,-1-1 1 0 0,1 0-1 0 0,0 1 0 0 0,0-1 0 0 0,0 0 1 0 0,0 1-1 0 0,0-1 0 0 0,-1 0 1 0 0,1 1-1 0 0,0-1 0 0 0,0 0 1 0 0,-1 0-1 0 0,1 1 0 0 0,0-1 1 0 0,0 0-1 0 0,-1 0 0 0 0,1 0 1 0 0,0 1-10 0 0,-2 0 33 0 0,0 0-25 0 0,1 0 1 0 0,0 0-1 0 0,-1 0 0 0 0,1 0 0 0 0,0 0 0 0 0,0 1 1 0 0,0-1-1 0 0,0 0 0 0 0,0 0 0 0 0,0 1 0 0 0,0-1 0 0 0,1 1 1 0 0,-1-1-1 0 0,0 2-8 0 0,0 7 13 0 0,2-8-8 0 0,-1-1 1 0 0,1 0-1 0 0,0 1 0 0 0,-1-1 0 0 0,1 0 0 0 0,0 0 1 0 0,0 0-1 0 0,0 1 0 0 0,0-1 0 0 0,0 0 0 0 0,0 0 1 0 0,0-1-1 0 0,0 1 0 0 0,0 0 0 0 0,0 0 0 0 0,1 0 1 0 0,-1-1-1 0 0,0 1 0 0 0,0 0 0 0 0,1-1 0 0 0,-1 0 1 0 0,1 1-1 0 0,-1-1 0 0 0,0 0 0 0 0,1 1 0 0 0,-1-1 1 0 0,1 0-1 0 0,0 0-5 0 0,2 0 26 0 0,1 0 0 0 0,0 1 0 0 0,-1-2 0 0 0,1 1 0 0 0,0-1 0 0 0,0 1 0 0 0,-1-1-1 0 0,2-1-25 0 0,56-21 462 0 0,-33 11-74 0 0,1 2 0 0 0,13-3-388 0 0,-35 12 51 0 0,0 0 0 0 0,0 0 1 0 0,0 1-1 0 0,2 0-51 0 0,14 0 79 0 0,-23-1-74 0 0,0 1 0 0 0,0 0 0 0 0,0 0 0 0 0,0 0 0 0 0,0 0 0 0 0,0 0 0 0 0,0 0 0 0 0,0 0 0 0 0,-1 0 1 0 0,1 0-1 0 0,0 1 0 0 0,0-1 0 0 0,0 0 0 0 0,0 1 0 0 0,0-1 0 0 0,-1 0 0 0 0,1 1 0 0 0,0-1 0 0 0,0 1 0 0 0,0-1 0 0 0,-1 1-5 0 0,10 7 11 0 0,-8-6-11 0 0,-1 0 0 0 0,0 1 0 0 0,1-1 0 0 0,-1 1 0 0 0,0-1 0 0 0,0 1 0 0 0,0-1 0 0 0,-1 1 0 0 0,1 0 0 0 0,-1-1 0 0 0,1 1 0 0 0,0 12 0 0 0,-3-1 0 0 0,0-8 18 0 0,0 0 0 0 0,-1 1 1 0 0,1-1-1 0 0,-2-1 0 0 0,1 1 0 0 0,-1 0-18 0 0,-17 32 91 0 0,18-33-26 0 0,4-8 49 0 0,6-9 95 0 0,-7 10-189 0 0,7-6-20 0 0,-5 6-9 0 0,1 2-23 0 0,10 4-2 0 0,-4-1 26 0 0,-5-1 4 0 0,1 1-1 0 0,-1-1 1 0 0,1 1 0 0 0,-1 0-1 0 0,0 0 1 0 0,0 0-1 0 0,0 0 1 0 0,-1 1-1 0 0,1 0 1 0 0,-1-1-1 0 0,0 1 1 0 0,1 1 4 0 0,5 9-27 0 0,1 0 1 0 0,5 15 26 0 0,-10-20-2 0 0,0 1 0 0 0,-1 0 0 0 0,0 1 1 0 0,-1-1-1 0 0,-1 1 0 0 0,1 1 2 0 0,-2-8 4 0 0,0 0 1 0 0,-1 0-1 0 0,1 0 0 0 0,-1 0 0 0 0,0 0 0 0 0,0 0 1 0 0,0 0-1 0 0,-1 0 0 0 0,1 0-4 0 0,-2 7 35 0 0,2-7-7 0 0,0 0-1 0 0,-1-1 0 0 0,1 1 0 0 0,-1 0 0 0 0,0-1 0 0 0,0 1 0 0 0,0 0 0 0 0,-1-1 0 0 0,1 1 0 0 0,-1-1 1 0 0,0 0-1 0 0,0 0 0 0 0,0 1 0 0 0,0-1 0 0 0,-1 0-27 0 0,-2 2 51 0 0,1-1 0 0 0,-1 0 0 0 0,0 0 0 0 0,-1-1 0 0 0,1 1 0 0 0,0-1 0 0 0,-1 0 0 0 0,-3 1-51 0 0,-27 13 149 0 0,20-9-119 0 0,1 0 0 0 0,-1-2 0 0 0,-1 0 0 0 0,1 0-1 0 0,-1-2 1 0 0,-3 1-30 0 0,-34 2 219 0 0,-38-1-219 0 0,71-5 33 0 0,8 0 69 0 0,-1-1 0 0 0,-11-1-102 0 0,22 1 96 0 0,-9-2 80 0 0,-10-3-263 0 0,20 4-137 0 0,2 1 7 0 0,-11-6-2550 0 0,11 6 1366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8:13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10 2759 0 0,'0'0'436'0'0,"0"0"790"0"0,0 0 343 0 0,0 0 67 0 0,0 0-163 0 0,0 0-751 0 0,0 0-328 0 0,0 0-66 0 0,0 0-50 0 0,0 0-200 0 0,2-7-382 0 0,-3 5 3609 0 0,0 2 3578 0 0,-3 1-6793 0 0,-1 1 0 0 0,1 0 0 0 0,0 0-1 0 0,0 0 1 0 0,0 0 0 0 0,0 1 0 0 0,1-1 0 0 0,-2 2-90 0 0,-29 25 541 0 0,24-20-318 0 0,1 1 1 0 0,1 0-1 0 0,0 1 0 0 0,0-1 0 0 0,-2 7-223 0 0,2-4 152 0 0,5-9-83 0 0,0 1 0 0 0,1 0 0 0 0,-1 0 0 0 0,1 0-1 0 0,0 0 1 0 0,0 0 0 0 0,0 0 0 0 0,1 3-69 0 0,-4 10 120 0 0,4-13-93 0 0,0 0 0 0 0,0 0 0 0 0,0-1 0 0 0,1 1 0 0 0,-1 0 0 0 0,1 0 0 0 0,0 0 0 0 0,1 0 0 0 0,-1 0 0 0 0,1 0 0 0 0,0 2-27 0 0,4 11 62 0 0,0 0 0 0 0,0-1 0 0 0,5 8-62 0 0,6 19 42 0 0,-9-25-15 0 0,-1 1 22 0 0,0-1-1 0 0,-1 6-48 0 0,-5-19 0 0 0,1-4 0 0 0,-1 1 0 0 0,0-1 0 0 0,1 0 0 0 0,-1 1 0 0 0,1-1 0 0 0,0 0 0 0 0,0 1 0 0 0,0-1 0 0 0,0 0 0 0 0,0 1 0 0 0,12 22 69 0 0,7 11 37 0 0,-19-34 3 0 0,9 1 79 0 0,-6-2-166 0 0,-1-1-1 0 0,1 1 1 0 0,-1-1-1 0 0,1 0 1 0 0,-1 0 0 0 0,1 0-1 0 0,-1-1 1 0 0,1 1-1 0 0,-1-1 1 0 0,0 0-1 0 0,1 0 1 0 0,-1 0 0 0 0,0 0-1 0 0,3-2-21 0 0,0 0 21 0 0,0-1 1 0 0,1 1-1 0 0,-2-1 0 0 0,1-1 0 0 0,0 1 0 0 0,0-2-21 0 0,0 0 30 0 0,-1-1 0 0 0,1 1-1 0 0,-1-1 1 0 0,-1-1-1 0 0,1 1 1 0 0,-1 0-1 0 0,-1-1 1 0 0,3-6-30 0 0,0-1 79 0 0,-2 0 1 0 0,0 0 0 0 0,0 0-1 0 0,-1-6-79 0 0,-1 6 69 0 0,-1 1-1 0 0,-1-1 1 0 0,-1 0-1 0 0,0 1 1 0 0,-1-1 0 0 0,0 1-1 0 0,-4-11-68 0 0,-4-11 224 0 0,-2 0 0 0 0,-7-11-224 0 0,16 41-76 0 0,0 0-1 0 0,0 0 1 0 0,0 1-1 0 0,-1-1 1 0 0,0 1-1 0 0,0 0 1 0 0,0 0 0 0 0,-1 0-1 0 0,0 0 1 0 0,0 1-1 0 0,0 0 1 0 0,0 0-1 0 0,-1 0 1 0 0,1 1-1 0 0,-1 0 1 0 0,0 0 0 0 0,0 0-1 0 0,-4-1 77 0 0,0 0-228 0 0,9 4 159 0 0,0-1 1 0 0,0 1-1 0 0,0-1 0 0 0,0 1 1 0 0,0-1-1 0 0,-1 1 0 0 0,1 0 1 0 0,0 0-1 0 0,0-1 0 0 0,0 1 1 0 0,-1 0-1 0 0,0 0 69 0 0,0 0-381 0 0,2 0-10 0 0,0 0-36 0 0,0 0-145 0 0,0 0-61 0 0,0 0-872 0 0,2 3-3635 0 0,4 9-1559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4:12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16 147 21191 0 0,'-12'-7'480'0'0,"12"7"-442"0"0,-1 0 0 0 0,1-1-1 0 0,0 1 1 0 0,0 0 0 0 0,-1-1 0 0 0,1 1-1 0 0,0 0 1 0 0,0 0 0 0 0,-1-1 0 0 0,1 1-1 0 0,0 0 1 0 0,0-1 0 0 0,0 1 0 0 0,0-1-1 0 0,0 1 1 0 0,0 0 0 0 0,-1-1 0 0 0,1 1 0 0 0,0 0-1 0 0,0-1 1 0 0,0 1 0 0 0,0-1 0 0 0,0 1-1 0 0,0 0 1 0 0,1-1 0 0 0,-1 1 0 0 0,0 0-1 0 0,0-1 1 0 0,0 1 0 0 0,0 0 0 0 0,0-1-1 0 0,0 1 1 0 0,1 0 0 0 0,-1-1 0 0 0,0 1-1 0 0,0 0 1 0 0,0-1 0 0 0,1 1-38 0 0,7-10 393 0 0,0 4-379 0 0,0 0 1 0 0,0 1-1 0 0,0 0 0 0 0,1 0 1 0 0,7-2-15 0 0,-5 2 347 0 0,-1 0 0 0 0,0-1 0 0 0,0 0 0 0 0,1-1-347 0 0,58-40-2313 0 0,-57 40-5878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6:46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67 11975 0 0,'0'0'547'0'0,"0"0"-11"0"0,0 0-271 0 0,0 0 133 0 0,0 0 91 0 0,0 0 20 0 0,0 0 3 0 0,0 0 0 0 0,0 0 0 0 0,0 0 0 0 0,0 0 0 0 0,0 2 0 0 0,-7 22-185 0 0,1 0-1 0 0,1 0 0 0 0,1 1 1 0 0,1-1-1 0 0,1 14-326 0 0,2-6 0 0 0,1 0 0 0 0,2 0 0 0 0,2 10 0 0 0,2 10 443 0 0,-7-54 45 0 0,0 2 21 0 0,-1-2-66 0 0,-12-34-253 0 0,5 14 112 0 0,1 0 0 0 0,0-1 0 0 0,-2-17-302 0 0,-2-51 1178 0 0,3 18-1239 0 0,-8-19 61 0 0,13 82 0 0 0,3 10 0 0 0,0 0 0 0 0,0 0 0 0 0,0 0 0 0 0,0-1 0 0 0,0 1 0 0 0,0 0 0 0 0,0 0 0 0 0,0-1 0 0 0,0 1 0 0 0,-1 0 0 0 0,1 0 0 0 0,0 0 0 0 0,0-1 0 0 0,0 1 0 0 0,0 0 0 0 0,0 0 0 0 0,0 0 0 0 0,-1 0 0 0 0,1-1 0 0 0,0 1 0 0 0,0 0 0 0 0,0 0 0 0 0,-1 0 0 0 0,1 0 0 0 0,0 0 0 0 0,0 0 0 0 0,0 0 0 0 0,-1-1 0 0 0,1 1 0 0 0,0 1 0 0 0,-1-1 0 0 0,1 0 0 0 0,0 1 0 0 0,-1-1 0 0 0,1 0 0 0 0,-1 1 0 0 0,1-1 0 0 0,0 1 0 0 0,0-1 0 0 0,-1 0 0 0 0,1 1 0 0 0,0-1 0 0 0,0 1 0 0 0,-1-1 0 0 0,1 1 0 0 0,0-1 0 0 0,0 1 0 0 0,0-1 0 0 0,0 1 0 0 0,2 12 0 0 0,5 0 0 0 0,2-2 0 0 0,-5-8 0 0 0,-1-1 0 0 0,1 0 0 0 0,0 0 0 0 0,0 0 0 0 0,0 0 0 0 0,0-1 0 0 0,0 1 0 0 0,0-1 0 0 0,0 0 0 0 0,0 0 0 0 0,1-1 0 0 0,-1 1 0 0 0,0-1 0 0 0,1 0 0 0 0,-1 0 0 0 0,4-1 0 0 0,11-1 0 0 0,0-1 0 0 0,-1-1 0 0 0,7-3 0 0 0,-2 1 0 0 0,-7 3 89 0 0,-3-1 210 0 0,1 1 0 0 0,-1 0 0 0 0,1 1 0 0 0,0 0 0 0 0,0 2 0 0 0,10 0-299 0 0,-20 2 149 0 0,-3-1-148 0 0,0 1 0 0 0,0-1 0 0 0,0 1 0 0 0,0 0 0 0 0,0-1 0 0 0,0 1 0 0 0,0 0 0 0 0,0-1-1 0 0,-1 1 1 0 0,1 0 0 0 0,-1 0 0 0 0,0-1 0 0 0,1 1 0 0 0,-1 0 0 0 0,0 0 0 0 0,0 0 0 0 0,0 0 0 0 0,0 0 0 0 0,-1 1-1 0 0,0 4-2 0 0,-2 38 2 0 0,-8 27 0 0 0,3-24 0 0 0,2 11 0 0 0,-1-2 14 0 0,2-33-40 0 0,2 0 0 0 0,2 0 0 0 0,0 16 26 0 0,1-39-337 0 0,0-1-138 0 0,0 0-33 0 0,0 0 65 0 0,-2-1 294 0 0,-24-27-675 0 0,20 22 493 0 0,0-1 0 0 0,0 2 0 0 0,0-1-1 0 0,-1 1 1 0 0,-3-2 331 0 0,4 2-261 0 0,0 0 0 0 0,0 0-1 0 0,1 0 1 0 0,-2-2 261 0 0,2 0-334 0 0,-1 2-1 0 0,-1-1 1 0 0,-4-3 334 0 0,2 2-163 0 0,-1 0 0 0 0,0 1 0 0 0,-1 0-1 0 0,1 1 1 0 0,-1 0 0 0 0,0 1 0 0 0,0 0 0 0 0,-1 1-1 0 0,1 0 1 0 0,-5 0 163 0 0,8 1 0 0 0,6 1 0 0 0,0 0 0 0 0,0 1 0 0 0,0-1 0 0 0,0 1 0 0 0,0 0 0 0 0,0-1 0 0 0,0 1 0 0 0,0 0 0 0 0,0 0 0 0 0,0 1 0 0 0,0-1 0 0 0,0 0 0 0 0,0 0 0 0 0,0 1 0 0 0,-5 1 64 0 0,20 3 748 0 0,-6-3-701 0 0,1-1-1 0 0,-1 0 0 0 0,1-1 1 0 0,-1 0-1 0 0,1 0 1 0 0,-1 0-1 0 0,1-1 0 0 0,-1 0 1 0 0,0-1-1 0 0,4-1-110 0 0,25-3 12 0 0,40-13-12 0 0,-33 9-309 0 0,-25 5-2342 0 0,-1-2 1 0 0,9-5 2650 0 0,-7 3-2046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8:14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44 195 1375 0 0,'0'0'768'0'0,"0"0"2688"0"0,-1-1 1178 0 0,-13-13 3105 0 0,7 0-3807 0 0,6 9-3726 0 0,0 0 1 0 0,0 0 0 0 0,0-1 0 0 0,1 1-1 0 0,0-1-206 0 0,-1-7-16 0 0,0 0-1 0 0,-1 0 0 0 0,-2-3 17 0 0,-4-9 0 0 0,6 14 0 0 0,2-7 2 0 0,1 13-8 0 0,3-5-57 0 0,-3 8-278 0 0,0 1-99 0 0,7-3-92 0 0,-6 1-5385 0 0,-2 3-794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8:14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14567 0 0,'0'0'664'0'0,"0"0"-8"0"0,1-1-418 0 0,5-5-94 0 0,5-9 1849 0 0,-11 13-1734 0 0,1 0 493 0 0,-1 2-398 0 0,0 0-176 0 0,0 0-33 0 0,0 0-9 0 0,0 0-7 0 0,0 0-1 0 0,1 1-94 0 0,0-1-1 0 0,0 1 0 0 0,-1-1 1 0 0,1 1-1 0 0,0-1 0 0 0,0 1 1 0 0,-1 0-1 0 0,1-1 1 0 0,0 1-1 0 0,-1 0 0 0 0,1 0 1 0 0,-1-1-1 0 0,1 1 0 0 0,-1 0 1 0 0,1 0-1 0 0,-1 0 0 0 0,1 0 1 0 0,-1 0-1 0 0,0 0-33 0 0,10 24 586 0 0,-8-19-542 0 0,0 1 139 0 0,0 1 0 0 0,-1 0 0 0 0,0-1 0 0 0,0 1 1 0 0,-1-1-1 0 0,0 1 0 0 0,0 0 0 0 0,-1 0 0 0 0,0-1 0 0 0,0 1 0 0 0,-1 2-183 0 0,1-7 50 0 0,0 8 32 0 0,0-9-64 0 0,0 0 1 0 0,1 0-1 0 0,-1 0 1 0 0,1 1 0 0 0,0-1-1 0 0,0 0 1 0 0,0 0-1 0 0,0 1 1 0 0,0-1-1 0 0,1 0 1 0 0,-1 0 0 0 0,0 1-1 0 0,1-1 1 0 0,0 0-1 0 0,-1 0 1 0 0,2 2-19 0 0,-2-4 1 0 0,0 0 0 0 0,1 1 0 0 0,-1-1 0 0 0,0 0 0 0 0,0 0 0 0 0,0 1 0 0 0,0-1 0 0 0,0 0 0 0 0,0 1 0 0 0,0-1 0 0 0,0 0 0 0 0,0 0 0 0 0,0 1 0 0 0,0-1 0 0 0,0 0 0 0 0,0 1 0 0 0,0-1 0 0 0,0 0 0 0 0,0 1 0 0 0,0-1 0 0 0,0 0 0 0 0,0 0 0 0 0,-1 1 0 0 0,1-1 0 0 0,0 0 0 0 0,0 0 0 0 0,0 1 0 0 0,0-1 0 0 0,-1 0-1 0 0,1 0 9 0 0,0 1 1 0 0,0-1-1 0 0,0 0 0 0 0,0 0 1 0 0,-1 0-1 0 0,1 0 1 0 0,0 1-1 0 0,0-1 0 0 0,0 0 1 0 0,0 0-1 0 0,0 0 1 0 0,0 1-1 0 0,0-1 0 0 0,0 0 1 0 0,0 0-1 0 0,0 0 1 0 0,0 1-1 0 0,0-1 0 0 0,0 0 1 0 0,0 0-1 0 0,0 1 1 0 0,0-1-1 0 0,0 0 1 0 0,0 0-1 0 0,0 0 0 0 0,0 1 1 0 0,0-1-1 0 0,0 0 1 0 0,0 0-1 0 0,0 0 0 0 0,0 1 1 0 0,0-1-1 0 0,1 0 1 0 0,-1 0-1 0 0,0 0 0 0 0,0 0 1 0 0,0 1-1 0 0,0-1 1 0 0,0 0-1 0 0,1 0-9 0 0,1 2 34 0 0,0-1 0 0 0,0 1 0 0 0,0-1 1 0 0,0 1-1 0 0,1-1 0 0 0,-1 0 0 0 0,1 0 0 0 0,-1 0 0 0 0,1 0 0 0 0,-1 0 0 0 0,1-1 0 0 0,-1 1 1 0 0,1-1-1 0 0,0 0 0 0 0,-1 1 0 0 0,1-1-34 0 0,9 0 118 0 0,1-1 1 0 0,-1 0-1 0 0,2-1-118 0 0,18-2 246 0 0,98-6 575 0 0,-122 10-774 0 0,25-7 103 0 0,-25 5-128 0 0,6-1 16 0 0,-11 3-107 0 0,-3 0 1 0 0,1-1-39 0 0,6-4-179 0 0,-6 4-82 0 0,-1 1-15 0 0,0 0-149 0 0,1-2-621 0 0,1-17-1785 0 0,-3 7-2924 0 0,1 10-597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8:15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13359 0 0,'-1'1'612'0'0,"1"-1"-628"0"0,-4 5 1493 0 0,1 5 5380 0 0,3 7-1949 0 0,2 1-6897 0 0,8 60 2004 0 0,-8-64 123 0 0,-1 0-1 0 0,0 12-137 0 0,0-2 142 0 0,6 164 461 0 0,-13-68-594 0 0,0 2 47 0 0,6-107-45 0 0,4-4-27 0 0,-4-10-8 0 0,1-1 1 0 0,-1 1-1 0 0,1-1 0 0 0,-1 1 1 0 0,0-1-1 0 0,1 0 1 0 0,-1 1-1 0 0,1-1 0 0 0,-1 1 1 0 0,1-1-1 0 0,-1 0 0 0 0,1 0 1 0 0,-1 1-1 0 0,1-1 0 0 0,-1 0 1 0 0,1 0-1 0 0,0 0 0 0 0,-1 1 1 0 0,1-1-1 0 0,-1 0 0 0 0,1 0 1 0 0,-1 0-1 0 0,1 0 0 0 0,0 0 1 0 0,-1 0-1 0 0,1 0 0 0 0,-1 0 1 0 0,1 0-1 0 0,0-1 0 0 0,-1 1 1 0 0,1 0-1 0 0,-1 0 1 0 0,1 0-1 0 0,-1-1 0 0 0,1 1 1 0 0,-1 0-1 0 0,1-1 0 0 0,-1 1 1 0 0,1 0-1 0 0,-1-1 0 0 0,1 1 1 0 0,-1-1-1 0 0,0 1 0 0 0,1-1 1 0 0,-1 1-1 0 0,0-1 0 0 0,1 1 1 0 0,-1-1 23 0 0,3-3-783 0 0,0 1 0 0 0,-1-1 0 0 0,0 0 1 0 0,0-1-1 0 0,0 1 0 0 0,0-1 783 0 0,3-9-7600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8:15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17047 0 0,'0'0'1311'0'0,"0"0"-846"0"0,0 2-129 0 0,0 56 6560 0 0,0-54-6880 0 0,0 1-1 0 0,0 0 1 0 0,-1 0 0 0 0,1-1-1 0 0,-1 1 1 0 0,0-1-1 0 0,0 1 1 0 0,0-1 0 0 0,-1 2-16 0 0,-4 14 3 0 0,4 0-56 0 0,-1 0 0 0 0,-1 1 1 0 0,-1-1-1 0 0,-1-1 0 0 0,-4 8 53 0 0,7-18 0 0 0,0-1 0 0 0,0 1 0 0 0,0 6 0 0 0,-2 5 0 0 0,3-13 59 0 0,1-1-1 0 0,0 1 0 0 0,1 0 1 0 0,0 0-1 0 0,0 1-58 0 0,0-1 28 0 0,0-6-19 0 0,0-1 1 0 0,0 1-1 0 0,0 0 0 0 0,1 0 1 0 0,-1 0-1 0 0,0-1 0 0 0,0 1 0 0 0,1 0 1 0 0,-1-1-1 0 0,0 1 0 0 0,1 0 1 0 0,-1 0-1 0 0,1-1 0 0 0,-1 1 0 0 0,1-1 1 0 0,-1 1-1 0 0,1 0 0 0 0,-1-1 1 0 0,1 1-1 0 0,0-1 0 0 0,-1 0 0 0 0,1 1 1 0 0,0-1-1 0 0,-1 1 0 0 0,1-1 1 0 0,0 0-10 0 0,20 6 116 0 0,-19-6-114 0 0,8 1 27 0 0,-1 0 0 0 0,1-1 0 0 0,-1 0 0 0 0,8-2-29 0 0,-7 1 18 0 0,-1 1 1 0 0,1 0-1 0 0,-1 0 0 0 0,6 1-18 0 0,7 2 65 0 0,0-1-1 0 0,1-1 0 0 0,4-2-64 0 0,-3 1 130 0 0,-22 0-42 0 0,0 1-15 0 0,16-1-126 0 0,-16 0 25 0 0,0-1-69 0 0,-2 1-6 0 0,0 0-42 0 0,2-1-397 0 0,5-2 381 0 0,-6 1-5233 0 0,-3-6 83 0 0,2 6-1376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8:15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 7831 0 0,'0'0'356'0'0,"0"0"-6"0"0,0 0 207 0 0,0 0 1687 0 0,0 0 763 0 0,0 0 155 0 0,0 0-350 0 0,0 0-1606 0 0,0 0-700 0 0,0 0-142 0 0,-3-4 15 0 0,3 4-363 0 0,0-1-1 0 0,0 1 0 0 0,0 0 1 0 0,0 0-1 0 0,0 0 1 0 0,0 0-1 0 0,0 0 0 0 0,0 0 1 0 0,0 0-1 0 0,0 0 0 0 0,0-1 1 0 0,0 1-1 0 0,0 0 0 0 0,-1 0 1 0 0,1 0-1 0 0,0 0 0 0 0,0 0 1 0 0,0 0-1 0 0,0 0 0 0 0,0 0 1 0 0,0 0-1 0 0,0 0 0 0 0,0 0 1 0 0,-1 0-1 0 0,1 0 0 0 0,0 0 1 0 0,0 0-1 0 0,0 0 1 0 0,0-1-1 0 0,0 1 0 0 0,0 0 1 0 0,-1 1-1 0 0,1-1 0 0 0,0 0 1 0 0,0 0-1 0 0,0 0 0 0 0,0 0 1 0 0,0 0-1 0 0,0 0 0 0 0,-1 0 1 0 0,1 0-1 0 0,0 0 0 0 0,0 0 1 0 0,0 0-1 0 0,0 0 0 0 0,0 0 1 0 0,0 0-1 0 0,0 0-15 0 0,-3 4 121 0 0,1 0 0 0 0,-1 0 1 0 0,1 0-1 0 0,0 0 0 0 0,1 0 0 0 0,-1 1 0 0 0,1-1 0 0 0,0 0 0 0 0,0 1 1 0 0,0-1-1 0 0,0 1 0 0 0,1-1 0 0 0,0 1 0 0 0,0 3-121 0 0,7 57 1386 0 0,14 62-1386 0 0,1-7 1187 0 0,-10-47-1013 0 0,-5-31 62 0 0,-1 0 1 0 0,-2 0-1 0 0,-2 1-236 0 0,-2 33 535 0 0,0-74-457 0 0,0-2-10 0 0,0 0 3 0 0,0 0-27 0 0,0 0-107 0 0,0-14-879 0 0,-1-16-2674 0 0,1 16-5463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8:17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26 3223 0 0,'0'0'288'0'0,"0"0"-288"0"0,0 0 0 0 0,0 0 0 0 0,0 0 1584 0 0,-6-6 264 0 0,6 6 48 0 0,0 0 16 0 0,-7-10-2600 0 0,2 0-520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8:18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34 9583 0 0,'0'0'439'0'0,"0"0"-10"0"0,-2 1-274 0 0,-27 8 2600 0 0,27-8-1873 0 0,0 0-416 0 0,1-1-617 0 0,-11 2 1745 0 0,11-2-1527 0 0,1 0 0 0 0,0 0 1 0 0,-1 0-1 0 0,1 0 1 0 0,0 0-1 0 0,0 0 0 0 0,-1 0 1 0 0,1 0-1 0 0,0 0 1 0 0,0 0-1 0 0,-1 0 0 0 0,1 0 1 0 0,0 0-1 0 0,0 0 1 0 0,-1 0-1 0 0,1-1 0 0 0,0 1 1 0 0,0 0-1 0 0,0 0 0 0 0,-1 0 1 0 0,1 0-1 0 0,0-1 1 0 0,0 1-1 0 0,0 0 0 0 0,-1 0 1 0 0,1 0-1 0 0,0-1 1 0 0,0 1-1 0 0,0 0 0 0 0,0 0 1 0 0,0-1-1 0 0,0 1 1 0 0,0 0-1 0 0,-1 0 0 0 0,1-1 1 0 0,0 1-1 0 0,0 0 0 0 0,0 0 1 0 0,0-1-1 0 0,0 1-67 0 0,0-1 320 0 0,0 1-34 0 0,0 0-20 0 0,0 0-2 0 0,0 0-18 0 0,5-12 51 0 0,-4 8-251 0 0,2-6 955 0 0,3 3-945 0 0,2 1-59 0 0,-7 5-62 0 0,-1 1-7 0 0,2 0 17 0 0,14 9 48 0 0,-15-7 14 0 0,1-1 50 0 0,-1 1 13 0 0,5 4-45 0 0,-3-3 18 0 0,8-1-33 0 0,-1-2 1 0 0,-8 0 42 0 0,0 1 1 0 0,4 3-33 0 0,-4-2 32 0 0,-2-2 11 0 0,10-5-519 0 0,-3 1 1932 0 0,-5 4 4594 0 0,2 52-6124 0 0,-3 17 53 0 0,1-54 0 0 0,4 16 0 0 0,-4-10 0 0 0,0-1 0 0 0,-1 1 0 0 0,-1 10 0 0 0,-1-26 6 0 0,1-4-1 0 0,-1 0-1 0 0,1 1 1 0 0,0-1-1 0 0,0 0 1 0 0,0 1-1 0 0,0-1 0 0 0,0 0 1 0 0,1 1-1 0 0,-1-1 1 0 0,0 0-1 0 0,1 1 1 0 0,-1-1-1 0 0,1 1-4 0 0,0 0 53 0 0,4 5-42 0 0,0 2 0 0 0,-1-2 42 0 0,-1-4 0 0 0,6 4-42 0 0,3-3 0 0 0,0-5 28 0 0,15-4 28 0 0,8-1-27 0 0,-24 4-28 0 0,-1 0-1 0 0,2 1 1 0 0,6-1-12 0 0,-16 2 3 0 0,0 0 1 0 0,1 0-1 0 0,-1 0 0 0 0,0-1 0 0 0,0 1 1 0 0,0-1-1 0 0,0 1 0 0 0,0-1 0 0 0,2-1-3 0 0,1 0 6 0 0,0 0 0 0 0,0 1 0 0 0,1 0-1 0 0,-1-1 1 0 0,1 2 0 0 0,0-1-6 0 0,23-6 0 0 0,-2 3 0 0 0,22-3 64 0 0,-21 3-64 0 0,-12 4 0 0 0,-12 2 0 0 0,-1 0 0 0 0,21 2 0 0 0,4 2 0 0 0,-16-6 0 0 0,0-3 0 0 0,0 2-16 0 0,-10 1-64 0 0,-2 0-23 0 0,0 0-21 0 0,0 0 16 0 0,0 0 11 0 0,0 0-7 0 0,0 0-33 0 0,0 0-14 0 0,0 0-1 0 0,0 0-69 0 0,0 0-291 0 0,0 0-127 0 0,0 0-717 0 0,-2-2-4564 0 0,-2-3 2076 0 0,3 4-1920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8:19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40 4607 0 0,'0'0'354'0'0,"0"0"-9"0"0,-2-9 4023 0 0,2 8-4184 0 0,-1 0-1 0 0,1 0 1 0 0,0 0-1 0 0,0 0 1 0 0,-1 0-1 0 0,1 0 1 0 0,-1 0 0 0 0,1 1-1 0 0,-1-1 1 0 0,1 0-1 0 0,-1 0 1 0 0,0 1-1 0 0,1-1 1 0 0,-1 0 0 0 0,0 1-1 0 0,0-1 1 0 0,1 1-1 0 0,-1-1 1 0 0,0 1-1 0 0,0-1 1 0 0,0 1 0 0 0,0-1-1 0 0,1 1 1 0 0,-1 0-1 0 0,-1-1-183 0 0,0 1 211 0 0,-1 0-663 0 0,2 0 793 0 0,0 0 0 0 0,0 0 0 0 0,1 0 0 0 0,-1 0 0 0 0,0 0 0 0 0,0 0-1 0 0,1 0 1 0 0,-1 0 0 0 0,0-1 0 0 0,1 1 0 0 0,-1 0 0 0 0,0-1 0 0 0,1 1 0 0 0,-1 0 0 0 0,0-1-1 0 0,1 1 1 0 0,-1-1 0 0 0,1 1 0 0 0,-1-1-341 0 0,-1 0 121 0 0,1 0-1 0 0,-1 0 0 0 0,1 1 1 0 0,-1-1-1 0 0,0 0 0 0 0,1 1 1 0 0,-1-1-1 0 0,0 1 0 0 0,1-1 1 0 0,-1 1-1 0 0,0 0 0 0 0,-1 0-120 0 0,-32 6 1292 0 0,33-5-1061 0 0,1-1-1 0 0,-1 1 1 0 0,0 0-1 0 0,1 0 1 0 0,-1 0-1 0 0,1 0 1 0 0,-1 0-1 0 0,1 0 1 0 0,0 0-1 0 0,0 1 1 0 0,-1-1-1 0 0,1 1 1 0 0,0-1-1 0 0,0 0 1 0 0,0 1-1 0 0,0 0 1 0 0,0-1-231 0 0,0 2 100 0 0,0-1-11 0 0,-1 5-33 0 0,0 1 0 0 0,0-1 0 0 0,1 0 0 0 0,0 1 0 0 0,0 0-56 0 0,2-3 44 0 0,0-1 0 0 0,0 1 0 0 0,0-1 0 0 0,0 1 0 0 0,1-1 0 0 0,0 2-44 0 0,4 9 88 0 0,7 33 130 0 0,22 69-73 0 0,-30-104-108 0 0,5 17 134 0 0,5 24-171 0 0,-1 2 100 0 0,-7-29-41 0 0,-1 0 0 0 0,-1 1 0 0 0,-1-1 0 0 0,-2 3-59 0 0,4 76 277 0 0,-3-91-214 0 0,-2-12-41 0 0,-1 0 0 0 0,1-1 0 0 0,-1 1 0 0 0,0 0-1 0 0,1 0 1 0 0,-1 0 0 0 0,-1 0 0 0 0,1 0 0 0 0,0 0 0 0 0,-1 0 0 0 0,1 0-1 0 0,-1 1-21 0 0,0 1-15 0 0,1 0 0 0 0,0 0 0 0 0,0-1 0 0 0,0 1 0 0 0,1 4 15 0 0,0-2-8304 0 0,-1-19-778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8:39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61 314 4607 0 0,'0'0'208'0'0,"0"0"24"0"0,0 0-25 0 0,0 0-14 0 0,0 0-1 0 0,0 0 6 0 0,0 0 22 0 0,0 0 10 0 0,-1-2 2 0 0,0-5 584 0 0,-1 1 1 0 0,0 0-1 0 0,-1-1 0 0 0,1 1 0 0 0,-1 0 0 0 0,0 0-816 0 0,0 1 519 0 0,2 3-31 0 0,1 2-100 0 0,0 0-41 0 0,0 0-10 0 0,0 0-18 0 0,0 0-72 0 0,-12-10 1093 0 0,9 8 1488 0 0,-11 33-2226 0 0,13-29-498 0 0,0-1-56 0 0,0 1 0 0 0,0 0 0 0 0,0-1 0 0 0,1 1 0 0 0,-1 0 0 0 0,1 0 0 0 0,-1 0 0 0 0,1-1 0 0 0,0 1 0 0 0,0 0 0 0 0,0 0 0 0 0,0 0-48 0 0,-1 0 168 0 0,1-2 35 0 0,0 0 18 0 0,0 0 3 0 0,0 0-5 0 0,0 0-22 0 0,0 0-5 0 0,0 0 0 0 0,0 0-8 0 0,0 0-34 0 0,0 0-20 0 0,0 0-2 0 0,0 0 0 0 0,0 0 0 0 0,0 0 0 0 0,0 2 0 0 0,-2 6-11 0 0,1-6-42 0 0,1-2-11 0 0,0 0 1 0 0,0 0 18 0 0,0 0 46 0 0,0 0 1 0 0,0 0-9 0 0,0 0 11 0 0,0 0 52 0 0,0 0 28 0 0,0 0 4 0 0,0 0-15 0 0,0 0-62 0 0,0 0-31 0 0,0 0-4 0 0,0 0 0 0 0,7-12 104 0 0,-4 6-154 0 0,-1 0 0 0 0,1 0 0 0 0,-1 0 0 0 0,0 0 0 0 0,-1-1 0 0 0,1 1 0 0 0,-1-1 0 0 0,0 1-1 0 0,-1-1-53 0 0,0 5 10 0 0,0 0-1 0 0,1 1 1 0 0,-1-1-1 0 0,1 0 0 0 0,-1 1 1 0 0,1-1-1 0 0,0 0 1 0 0,-1 1-1 0 0,1-1 0 0 0,0 0-9 0 0,4-9 40 0 0,1-11 40 0 0,2 0-1 0 0,0 1 1 0 0,8-13-80 0 0,5-12 41 0 0,-20 43-28 0 0,1-1-4 0 0,-1 1 0 0 0,1-1 0 0 0,0 1 0 0 0,0 0 0 0 0,1-1-1 0 0,-1 1 1 0 0,1 0 0 0 0,1-1-9 0 0,3-4 36 0 0,-3 0 11 0 0,-3 7-37 0 0,0-1-1 0 0,-1 1 1 0 0,1-1 0 0 0,0 1-1 0 0,0 0 1 0 0,0-1 0 0 0,0 1-1 0 0,0 0 1 0 0,0 0 0 0 0,2-1-10 0 0,5-2 13 0 0,-5 5-25 0 0,0 0-1 0 0,-1-1 1 0 0,1 1-1 0 0,-1 0 1 0 0,1 0-1 0 0,-1 1 1 0 0,1-1-1 0 0,-1 1 0 0 0,0-1 1 0 0,0 1-1 0 0,1-1 1 0 0,-1 1-1 0 0,1 1 13 0 0,12 11-14 0 0,-13-12 16 0 0,11 15-15 0 0,-5-5-8 0 0,0 0-1 0 0,-1 1 0 0 0,0 0 1 0 0,-1 1-1 0 0,-1-1 0 0 0,3 12 22 0 0,-3-10 6 0 0,-3-10-13 0 0,0 1 0 0 0,0-1-1 0 0,-1 1 1 0 0,0 0 0 0 0,0-1 0 0 0,-1 1-1 0 0,1 5 8 0 0,-2-6 54 0 0,0 7-41 0 0,-1 2-13 0 0,1-3 11 0 0,0-7 31 0 0,-4 9-29 0 0,1-11-10 0 0,2-1 3 0 0,-7 3 47 0 0,5-7 27 0 0,-1-11-32 0 0,2-3-37 0 0,4 12 12 0 0,1 1-4 0 0,1-10-16 0 0,1 1-1 0 0,1 0 0 0 0,0-1 0 0 0,1 1 0 0 0,0 1 0 0 0,4-5-2 0 0,13-30-2 0 0,-16 23-11 0 0,-3 14-41 0 0,4 1 41 0 0,3-3 11 0 0,-7 11 5 0 0,-2 2 7 0 0,0-2 11 0 0,0 3-112 0 0,6 5 16 0 0,-4-4 50 0 0,-1 1 0 0 0,1-1-1 0 0,-1 1 1 0 0,1 0 0 0 0,-1 0 0 0 0,0 0-1 0 0,0 1 1 0 0,1 4 25 0 0,2 1-15 0 0,-1 0-1 0 0,-1 0 0 0 0,0 1 1 0 0,2 10 15 0 0,2 3-9 0 0,0-1 0 0 0,3 3 9 0 0,-8-22 0 0 0,-2-2 0 0 0,0 0 0 0 0,0 1 0 0 0,0-1 0 0 0,0 0 0 0 0,0 0 0 0 0,0 1 0 0 0,0-1 0 0 0,-1 0 0 0 0,0 1 0 0 0,1-1 0 0 0,2 13 0 0 0,0-1 0 0 0,-2-11 0 0 0,0 0 0 0 0,-1 0 0 0 0,1 0 0 0 0,-1 0 0 0 0,0 0-1 0 0,0 0 1 0 0,0 0 0 0 0,0 2 0 0 0,-1 1 12 0 0,1-4 20 0 0,6-15-75 0 0,0 4 43 0 0,-1-2 0 0 0,0 1 0 0 0,-1-1 0 0 0,-1 1 0 0 0,1-1 0 0 0,-2 0 0 0 0,2-10 0 0 0,0 1 0 0 0,3-11-32 0 0,1-1 0 0 0,12-28 32 0 0,-20 59 0 0 0,8-16-36 0 0,2 3 8 0 0,-1 0 30 0 0,-6 12-3 0 0,-1 2-11 0 0,2-2-30 0 0,13 2 3 0 0,-12 3 24 0 0,-3-1 5 0 0,1 0 4 0 0,-1-1 1 0 0,1 1-1 0 0,-1-1 1 0 0,0 1 0 0 0,1 0-1 0 0,-1 0 1 0 0,0 0-1 0 0,0 0 1 0 0,0 0-1 0 0,0 1 1 0 0,-1-1-1 0 0,2 2 6 0 0,2 4-9 0 0,1-1 9 0 0,-2-4 0 0 0,-1 1 0 0 0,-1-1 0 0 0,1 1 0 0 0,0 0 0 0 0,-1 0 0 0 0,0 0 0 0 0,9 13 0 0 0,-1 0 0 0 0,0 1 0 0 0,4 13 0 0 0,-11-18 0 0 0,-1 0 0 0 0,1 1 11 0 0,2-1 31 0 0,-1 0-31 0 0,-2-3-22 0 0,-2-8-42 0 0,0-2-11 0 0,0 0-27 0 0,0 0-111 0 0,0 0-50 0 0,0 0-11 0 0,0 0-132 0 0,0 0-547 0 0,0 0-238 0 0,0 0-775 0 0,0 0-3063 0 0,0 0-1316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8:40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43 4143 0 0,'0'0'319'0'0,"0"0"-2"0"0,0 0 773 0 0,0 0 354 0 0,0 0 76 0 0,-1-2-128 0 0,-12-24 1069 0 0,13 24-2334 0 0,0 2-21 0 0,-1 0-71 0 0,0-1-1 0 0,0 1 0 0 0,0 0 0 0 0,0 0 0 0 0,0-1 1 0 0,0 1-1 0 0,0 0 0 0 0,0 0 0 0 0,0 0 1 0 0,0 0-1 0 0,0 0 0 0 0,0 1 0 0 0,0-1 0 0 0,0 0 1 0 0,0 0-35 0 0,-2 0 125 0 0,2 1-107 0 0,-9 2 1729 0 0,8 2-587 0 0,2-2-1412 0 0,0-1 527 0 0,0-2 12 0 0,0 0 7 0 0,0 0 2 0 0,0 0-17 0 0,0 0-72 0 0,0 0-30 0 0,0 0-8 0 0,0 0-160 0 0,0 0-1 0 0,0-1 0 0 0,1 1 1 0 0,-1 0-1 0 0,0 0 0 0 0,0 0 1 0 0,0 0-1 0 0,1 0 1 0 0,-1 0-1 0 0,0 0 0 0 0,0 0 1 0 0,0 0-1 0 0,1 0 0 0 0,-1 0 1 0 0,0 0-1 0 0,0 0 1 0 0,0 0-1 0 0,1 0 0 0 0,-1 1 1 0 0,0-1-1 0 0,0 0 0 0 0,0 0 1 0 0,1 0-1 0 0,-1 0 0 0 0,0 0 1 0 0,0 0-1 0 0,0 0 1 0 0,0 1-1 0 0,1-1 0 0 0,-1 0 1 0 0,0 0-1 0 0,0 0-8 0 0,0 1 29 0 0,1-1 0 0 0,-1 0 0 0 0,0 0-1 0 0,1 1 1 0 0,-1-1 0 0 0,0 0 0 0 0,1 0 0 0 0,-1 1 0 0 0,1-1-1 0 0,-1 0 1 0 0,0 0 0 0 0,1 0 0 0 0,-1 0 0 0 0,1 0 0 0 0,-1 0 0 0 0,1 0-1 0 0,-1 0 1 0 0,1 0 0 0 0,-1 0 0 0 0,0 0 0 0 0,1 0 0 0 0,-1 0-1 0 0,1 0 1 0 0,-1 0-29 0 0,24-5 1288 0 0,-21 4-948 0 0,-3 1-16 0 0,0 0-4 0 0,0 0 0 0 0,14 0 768 0 0,-1-3-560 0 0,-11 3-461 0 0,10 0-54 0 0,2 0-13 0 0,12 2 109 0 0,-1-1 0 0 0,0-2 0 0 0,7-1-109 0 0,-8-2 274 0 0,-20 3-239 0 0,0 0 0 0 0,1 0 0 0 0,-1 1 0 0 0,0-1 0 0 0,4 1-35 0 0,-3 1 35 0 0,17-2 135 0 0,-2-7 135 0 0,-16 3-9308 0 0,-4 5 6904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6:47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13823 0 0,'0'0'315'0'0,"0"0"45"0"0,-3 12 465 0 0,-1 8 46 0 0,3-18 98 0 0,1-2 45 0 0,0 3-129 0 0,-1 29-546 0 0,0-13 392 0 0,1 0 0 0 0,0 5-731 0 0,1-1 157 0 0,0 1-1 0 0,-2-1 0 0 0,-1 0 1 0 0,-2 5-157 0 0,-19 94 681 0 0,6-37 652 0 0,5-29-1317 0 0,7-34-16 0 0,0 1 0 0 0,1-1 0 0 0,2 1 0 0 0,0 20 0 0 0,4-28 0 0 0,6 1 0 0 0,2-5 0 0 0,-9-10-28 0 0,1 0 0 0 0,0 0 0 0 0,0 0 0 0 0,0 0 0 0 0,0 0-1 0 0,0-1 1 0 0,0 1 0 0 0,0-1 0 0 0,0 1 0 0 0,0-1 0 0 0,0 0 0 0 0,1 0 0 0 0,-1 0 0 0 0,0 0 0 0 0,0 0-1 0 0,0 0 1 0 0,0-1 0 0 0,0 1 0 0 0,0-1 0 0 0,0 1 0 0 0,0-1 0 0 0,0 0 0 0 0,0 0 0 0 0,0 0-1 0 0,0 0 1 0 0,0 0 0 0 0,1-1 28 0 0,2-2-606 0 0,0 0-1 0 0,-1-1 1 0 0,1 1-1 0 0,-1-1 1 0 0,0 0-1 0 0,0 0 1 0 0,0-1 0 0 0,1-2 606 0 0,8-14-2046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8:4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 3167 0 0,'0'0'142'0'0,"0"0"103"0"0,0 0 352 0 0,0 0 150 0 0,-9 3 468 0 0,4-1 1121 0 0,5-1 6574 0 0,2 0-8765 0 0,-1-1 0 0 0,1 0 0 0 0,-1 1 0 0 0,1-1 1 0 0,0 0-1 0 0,-1 0 0 0 0,1 0 0 0 0,-1-1 0 0 0,1 1 0 0 0,-1 0 0 0 0,1 0 0 0 0,-1-1 0 0 0,1 1 0 0 0,-1-1 0 0 0,1 0-145 0 0,10 1 835 0 0,45-6 990 0 0,-27 1-1359 0 0,-20 2-368 0 0,1 1 1 0 0,0 1-1 0 0,9-1-98 0 0,-7 1 22 0 0,1 2 32 0 0,1-2 16 0 0,1 1-332 0 0,-11 0 987 0 0,-1 0-6324 0 0,-4 0-1072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8:42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127 206 2759 0 0,'0'0'126'0'0,"0"0"239"0"0,0 0 924 0 0,0 0 403 0 0,0 0 79 0 0,0 0-215 0 0,0 0-976 0 0,0 0-424 0 0,0 0-75 0 0,0 0 22 0 0,0 0 2 0 0,0 0 67 0 0,0 0 284 0 0,0 0 120 0 0,0 0 28 0 0,0 0 26 0 0,0 0 88 0 0,0 0 40 0 0,0 0 8 0 0,0-1-40 0 0,-5-8 175 0 0,-9-21 495 0 0,-3 1 0 0 0,-7-10-1396 0 0,11 18 846 0 0,7 12-559 0 0,-1-1 1 0 0,0 1 0 0 0,0 0-1 0 0,-1 0 1 0 0,-5-4-288 0 0,11 11 303 0 0,-1-1-714 0 0,5-8 3397 0 0,-2 10-2900 0 0,6 15-17 0 0,-1 0-69 0 0,-1 0 0 0 0,0 0 0 0 0,-1 0 0 0 0,-1 0 0 0 0,0 1 0 0 0,2 73 0 0 0,-3-46 0 0 0,3 6 0 0 0,-2-21 68 0 0,-1 18-68 0 0,-1-21 37 0 0,1 1 1 0 0,1 0 0 0 0,1-1 0 0 0,3 6-38 0 0,-5-25 23 0 0,2 18 7 0 0,-2-8 38 0 0,0-8-6 0 0,0 1 0 0 0,-1-1 0 0 0,0 0 1 0 0,-1 1-1 0 0,0 4-62 0 0,0-10 53 0 0,1-2-18 0 0,0 0-111 0 0,0 0-2 0 0,0 0 13 0 0,0 0-15 0 0,0 0-68 0 0,0 0-32 0 0,0 0-4 0 0,0 0-37 0 0,0 0-157 0 0,0-1 124 0 0,-1-1-1 0 0,1 1 0 0 0,0-1 0 0 0,-1 1 1 0 0,1-1-1 0 0,0 1 0 0 0,0-1 0 0 0,0 0 1 0 0,0 1-1 0 0,0-1 0 0 0,0 1 0 0 0,0-1 255 0 0,1 0-1854 0 0,-1 2-68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8:43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45 4143 0 0,'0'0'191'0'0,"-2"-1"260"0"0,0 1 253 0 0,0 0-1 0 0,1-1 1 0 0,-1 1 0 0 0,0-1 0 0 0,1 0-1 0 0,-1 0 1 0 0,1 1 0 0 0,-1-1 0 0 0,1 0-1 0 0,-1 0 1 0 0,0-1-704 0 0,-1-1 395 0 0,0-1 0 0 0,0 1 0 0 0,0 0 0 0 0,0-1-1 0 0,1 0 1 0 0,-2-1-395 0 0,4 4 259 0 0,0 1-23 0 0,0 0-11 0 0,0 0-1 0 0,0 0 12 0 0,0 0 51 0 0,0 0 22 0 0,0 0 3 0 0,0 0 0 0 0,0 0 0 0 0,-2 0-226 0 0,1 1-1 0 0,-1-1 0 0 0,1 0 1 0 0,-1 1-1 0 0,1-1 0 0 0,-1 1 1 0 0,1 0-1 0 0,0 0 0 0 0,0-1 1 0 0,-1 1-1 0 0,1 0 1 0 0,0 0-1 0 0,0 0 0 0 0,0 0 1 0 0,0 0-1 0 0,0 0 0 0 0,0 1 1 0 0,0-1-1 0 0,0 0 0 0 0,0 0 1 0 0,1 1-1 0 0,-1-1 1 0 0,0 2-86 0 0,-12 31 383 0 0,13-32-314 0 0,-4 12 194 0 0,1 0 0 0 0,1 1-1 0 0,0-1 1 0 0,1 1 0 0 0,1 2-263 0 0,1 26 974 0 0,2 3-974 0 0,1 2 479 0 0,-4-37-425 0 0,-1-7-38 0 0,1 0-1 0 0,1 0 1 0 0,-1-1-1 0 0,0 1 0 0 0,1 0 1 0 0,0 0-1 0 0,0-1 1 0 0,0 1-1 0 0,2 2-15 0 0,-1-1 38 0 0,1 0-1 0 0,0 0 0 0 0,0 0 1 0 0,0-1-1 0 0,0 1 0 0 0,1-1 1 0 0,0 0-1 0 0,2 3-37 0 0,5 4 101 0 0,-8-8-75 0 0,-1-1 0 0 0,1 0 1 0 0,-1-1-1 0 0,1 1 0 0 0,0 0 0 0 0,0-1 0 0 0,0 1 0 0 0,0-1 0 0 0,0 0 0 0 0,0 0 0 0 0,0 0 1 0 0,0-1-1 0 0,1 1-26 0 0,-3-1 23 0 0,1 1-10 0 0,0 0 0 0 0,1-1 1 0 0,-1 1-1 0 0,0-1 0 0 0,0 0 1 0 0,0 1-1 0 0,1-1 0 0 0,-1 0 1 0 0,0 0-1 0 0,0-1 1 0 0,0 1-1 0 0,0 0 0 0 0,1-1 1 0 0,-1 1-15 0 0,6-2 33 0 0,-3 1-28 0 0,11-2 2 0 0,-2-5 10 0 0,-12 6 6 0 0,1 1 0 0 0,-1-1 1 0 0,0 1-1 0 0,1-1 0 0 0,-1 0 1 0 0,0 0-1 0 0,0 0 0 0 0,0-1 0 0 0,-1 1 1 0 0,1 0-1 0 0,0-1 0 0 0,-1 1 1 0 0,0-1-1 0 0,0 1 0 0 0,1-1 0 0 0,-1 0 1 0 0,0 0-23 0 0,5-12 230 0 0,-2 7-109 0 0,0-1-1 0 0,-1 0 1 0 0,0 0-1 0 0,0 0 1 0 0,-1-1 0 0 0,-1 1-1 0 0,1 0 1 0 0,-1-1-1 0 0,-1 1 1 0 0,0-1-1 0 0,0 1 1 0 0,-1-1 0 0 0,0 1-1 0 0,-2-7-120 0 0,0 5 82 0 0,0 1 1 0 0,0-1-1 0 0,-1 1 1 0 0,0 0-1 0 0,0 1 0 0 0,-1-1 1 0 0,-1 1-1 0 0,0 0 1 0 0,0 0-1 0 0,-7-8-82 0 0,-4-2 0 0 0,13 15 0 0 0,0-1 0 0 0,0 1 0 0 0,0 0 0 0 0,0 0 0 0 0,-1 0 0 0 0,1 1 0 0 0,-1-1 0 0 0,-2 0 0 0 0,-7-3-74 0 0,-1 1 0 0 0,1 0 1 0 0,-1 1-1 0 0,-1 0 74 0 0,8 3-48 0 0,0 0 1 0 0,0 0 0 0 0,0 1-1 0 0,0 1 1 0 0,0-1-1 0 0,0 1 1 0 0,-1 0-1 0 0,-5 2 48 0 0,9-1-148 0 0,-1 1 0 0 0,1 0-1 0 0,0 0 1 0 0,0 0-1 0 0,0 0 1 0 0,0 1 0 0 0,0 0-1 0 0,1 0 1 0 0,-1 0-1 0 0,0 1 149 0 0,0 1-910 0 0,1-1-1 0 0,-1 1 0 0 0,0 0 1 0 0,1 0-1 0 0,0 1 911 0 0,-6 7-7560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9:20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82 919 0 0,'0'0'302'0'0,"0"0"930"0"0,0 0 410 0 0,0 0 81 0 0,0 0-134 0 0,0 0-634 0 0,0 0-276 0 0,0 0-58 0 0,0-2-38 0 0,-1 1-421 0 0,1-1 1 0 0,0 1 0 0 0,-1 0 0 0 0,1-1 0 0 0,-1 1 0 0 0,0 0-1 0 0,1-1 1 0 0,-1 1 0 0 0,0 0 0 0 0,0 0 0 0 0,0 0-1 0 0,0 0 1 0 0,1 0 0 0 0,-2 0 0 0 0,1 0 0 0 0,0 0-1 0 0,0 0 1 0 0,0 0-163 0 0,-4-4 128 0 0,4 4-7 0 0,0-1 0 0 0,0 0 1 0 0,0 1-1 0 0,-1-1 0 0 0,1 1 0 0 0,0-1 1 0 0,-1 1-1 0 0,0 0 0 0 0,1 0 0 0 0,-2-2-121 0 0,-16-16 644 0 0,18 17-516 0 0,1 2 0 0 0,-9-7 416 0 0,-21 0 1528 0 0,28 7-1846 0 0,2 0 4 0 0,0 0 1 0 0,0 0-6 0 0,0 0-1 0 0,0 0 0 0 0,-2 0-91 0 0,1 0 0 0 0,-1 0 0 0 0,1 1 0 0 0,0-1 0 0 0,-1 1 0 0 0,1-1 0 0 0,0 1 0 0 0,-1-1 0 0 0,1 1 0 0 0,0 0 0 0 0,-1 0-133 0 0,0 0-32 0 0,0 0 160 0 0,-1 2-23 0 0,0-1 1 0 0,0 1 0 0 0,0 0-1 0 0,1 1 1 0 0,-1-1-1 0 0,1 0 1 0 0,0 1-106 0 0,1-2 46 0 0,-1-1 90 0 0,2 2-32 0 0,-3 10 8 0 0,1-8-18 0 0,0 1 0 0 0,1 0-1 0 0,0 0 1 0 0,1 0 0 0 0,-1 0-1 0 0,1-1 1 0 0,0 4-94 0 0,1-4 72 0 0,-1 7-12 0 0,3 2-37 0 0,2 7 31 0 0,-5-18-56 0 0,1 17 74 0 0,0-11-36 0 0,0-5-31 0 0,-1 0 1 0 0,0 1 0 0 0,0-1 0 0 0,0 0-1 0 0,0 0 1 0 0,-1 0 0 0 0,0 1-6 0 0,1 0 42 0 0,-2 7-31 0 0,0 8 20 0 0,-1-2 2 0 0,3-17-33 0 0,-4 10 0 0 0,-2 1 0 0 0,1-1 0 0 0,-2-1 0 0 0,0-2-11 0 0,5-7-45 0 0,2-1-21 0 0,0 0-3 0 0,0 0 0 0 0,0 0 0 0 0,0 0 0 0 0,0 0-3 0 0,0 0-10 0 0,0 0-3 0 0,0 0 0 0 0,0 0-1 0 0,0 0-7 0 0,0 0-7 0 0,0 0-1 0 0,0 0-28 0 0,0 0-117 0 0,11-2-370 0 0,24-5-1922 0 0,-33 6 1338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9:2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120 161 455 0 0,'0'0'976'0'0,"0"0"102"0"0,0 0 46 0 0,0 0-83 0 0,0 0-389 0 0,0 0-167 0 0,0 0-34 0 0,-10-3 445 0 0,9 2-613 0 0,0 1-1 0 0,0-1 1 0 0,0 0 0 0 0,0 0 0 0 0,0 0-1 0 0,-1 0 1 0 0,1 1 0 0 0,0-1-1 0 0,0 1 1 0 0,-1-1 0 0 0,1 1-1 0 0,0-1 1 0 0,0 1 0 0 0,-1 0-1 0 0,1-1 1 0 0,-1 1 0 0 0,1 0-1 0 0,0 0 1 0 0,-1 0-283 0 0,-6-1 398 0 0,7 1-188 0 0,1 0 39 0 0,0 0 20 0 0,0 0 3 0 0,0 0 14 0 0,0 0 54 0 0,-2 0 20 0 0,0 0-229 0 0,1 0 0 0 0,0 0 0 0 0,-1 0 0 0 0,1-1 1 0 0,0 1-1 0 0,-1 0 0 0 0,1-1 0 0 0,0 1 1 0 0,0-1-1 0 0,-1 1 0 0 0,1-1 0 0 0,-1 0-131 0 0,1 0 263 0 0,0-1-40 0 0,-7-11 179 0 0,7 12-211 0 0,1 1-40 0 0,0-2-21 0 0,-10-14 285 0 0,8 14-361 0 0,0-1 0 0 0,1 1 0 0 0,-1-1 1 0 0,1 1-1 0 0,0-1 0 0 0,-1 0 0 0 0,1 0 0 0 0,0 1 0 0 0,1-1 0 0 0,-1 0 0 0 0,0 0 0 0 0,1-1-54 0 0,-1-2 94 0 0,-1 3-95 0 0,-3-17 214 0 0,5 18-137 0 0,0 2-4 0 0,-6-9 272 0 0,2 5-320 0 0,3 3 42 0 0,1 1 14 0 0,0 0 0 0 0,0 0 3 0 0,0 0 10 0 0,2 1-13 0 0,5 5-53 0 0,-3-3 16 0 0,4 5-33 0 0,-1 0 4 0 0,0-3 55 0 0,4 9 137 0 0,2 16 44 0 0,-6-5-170 0 0,-6-23-27 0 0,-2 1 1 0 0,0 5-39 0 0,0-5 2 0 0,0 1-1 0 0,0 0 0 0 0,1-1 0 0 0,-1 1 0 0 0,1 0 0 0 0,0 0 0 0 0,0-1 0 0 0,1 1 0 0 0,-1 0-16 0 0,5 91-78 0 0,-5-92 78 0 0,0 0 0 0 0,1 0 0 0 0,-1 0 0 0 0,1 0 0 0 0,-1 0 0 0 0,1 0 0 0 0,0 0 0 0 0,1 2 0 0 0,-1 1 0 0 0,1 0 0 0 0,-1-1 0 0 0,-1 1 0 0 0,1-1 0 0 0,-1 1 0 0 0,0 1 0 0 0,-1 5 11 0 0,1-6 11 0 0,0-1-1 0 0,0 1 0 0 0,1-1 0 0 0,0 1 1 0 0,0-1-1 0 0,0 0 0 0 0,1 3-21 0 0,1 0 45 0 0,2 25-10 0 0,-2-14-17 0 0,-3-18-3 0 0,-6 34 16 0 0,-1 21 33 0 0,3 1-64 0 0,3-52 0 0 0,0-4 0 0 0,1 1 0 0 0,-1-1 0 0 0,1 1 0 0 0,0 0 0 0 0,0-1 0 0 0,0 1 0 0 0,0 0 0 0 0,0 0 0 0 0,0-1 0 0 0,0 1 0 0 0,0 0 0 0 0,0-1 0 0 0,1 1 0 0 0,0 2 0 0 0,-1 18 0 0 0,-1-7 0 0 0,1 0 0 0 0,0-1 0 0 0,-2 46 0 0 0,2-47-10 0 0,3 6-43 0 0,-3 8-22 0 0,0-25 44 0 0,0-7 65 0 0,0 0 1 0 0,-1 0 0 0 0,0 0-1 0 0,0 0 1 0 0,0 1 0 0 0,-1-1-1 0 0,-1-3-34 0 0,-5-24 149 0 0,5 8-124 0 0,2 5 17 0 0,-2 1 0 0 0,0 0 0 0 0,-1 0-1 0 0,0 0 1 0 0,-5-8-42 0 0,7 20 0 0 0,1 0 0 0 0,0-1 0 0 0,0 1 0 0 0,0 0 0 0 0,0-1 0 0 0,1 1 0 0 0,1-6 0 0 0,-1 3 0 0 0,0 1 0 0 0,-1-1 0 0 0,-1-8 0 0 0,0 6 0 0 0,-1-1 0 0 0,1-1 0 0 0,0 1 0 0 0,1-1 0 0 0,1 1 0 0 0,0-4 0 0 0,0-12 0 0 0,-1 8 0 0 0,1-1 0 0 0,3-17 0 0 0,4-14 57 0 0,4-27 67 0 0,-5 49-77 0 0,2 1-1 0 0,0-1 0 0 0,10-20-46 0 0,-17 47 0 0 0,8-12 0 0 0,-3 6 0 0 0,2 1 0 0 0,2 2 0 0 0,4 1 0 0 0,0 4 0 0 0,0 5 0 0 0,1 1 3 0 0,-14-5-3 0 0,-1 0 1 0 0,1 0-1 0 0,-1 0 1 0 0,1 0-1 0 0,-1 0 0 0 0,1 1 1 0 0,-1-1-1 0 0,0 0 1 0 0,1 0-1 0 0,-1 0 1 0 0,1 1-1 0 0,-1-1 0 0 0,1 0 1 0 0,-1 1-1 0 0,0-1 1 0 0,1 0-1 0 0,-1 1 0 0 0,0-1 1 0 0,1 1-1 0 0,3 3 42 0 0,13 15-30 0 0,2 7-13 0 0,4 9 1 0 0,-18-28 0 0 0,12 24 0 0 0,-6-2 0 0 0,0 3 0 0 0,-8-22 0 0 0,-1-5 0 0 0,-1 0 0 0 0,0 0 0 0 0,0 0 0 0 0,0 1 0 0 0,-1-1 0 0 0,0 0 0 0 0,0 2 0 0 0,1-1 9 0 0,-1-1 0 0 0,0 0 0 0 0,-1 0 0 0 0,1 1 0 0 0,-1-1-1 0 0,-1 4-8 0 0,2-7 5 0 0,-1 0 0 0 0,1 0 0 0 0,-1 0-1 0 0,1 0 1 0 0,-1 0 0 0 0,1 0 0 0 0,-1 0-1 0 0,0-1 1 0 0,0 1 0 0 0,0 0 0 0 0,0 0-1 0 0,-1-1 1 0 0,1 1 0 0 0,-1 0-5 0 0,-2 2 8 0 0,3-2-8 0 0,0-1 0 0 0,0 1 0 0 0,0-1 0 0 0,0 1 0 0 0,0-1 0 0 0,-1 0 0 0 0,1 1 0 0 0,-1-1 0 0 0,1 0 0 0 0,-1 0 0 0 0,1 0 0 0 0,-1 0 0 0 0,1-1 0 0 0,-1 1 0 0 0,0 0 0 0 0,0-1 0 0 0,1 1 0 0 0,-1-1 0 0 0,-2 1 0 0 0,-3 1 0 0 0,-10 2-15 0 0,12-5-20 0 0,1 0 5 0 0,-22 2-38 0 0,19-1 56 0 0,-1 0 1 0 0,1 0-1 0 0,0 0 1 0 0,0-1-1 0 0,0 0 1 0 0,0 0 0 0 0,0 0-1 0 0,-1-2 12 0 0,-7 0 0 0 0,9 0 0 0 0,-2-4-12 0 0,7 7-52 0 0,1 0-28 0 0,0 0-56 0 0,0 0-218 0 0,0 0-97 0 0,16 0-2340 0 0,17 1-1321 0 0,-17-1 2012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9:28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57 4607 0 0,'0'0'354'0'0,"0"0"-41"0"0,0 0 698 0 0,0 0 333 0 0,0 0 61 0 0,0 0-169 0 0,0 0-776 0 0,0 0-339 0 0,0-1-63 0 0,-3-15 2265 0 0,3 16 1545 0 0,10 5-3057 0 0,-6-4-716 0 0,-1-1-1 0 0,0 0 0 0 0,1 0 0 0 0,-1 0 1 0 0,0 0-1 0 0,1 0 0 0 0,-1-1 1 0 0,0 0-1 0 0,0 1 0 0 0,1-1 1 0 0,-1 0-1 0 0,3-2-94 0 0,24-5 387 0 0,12 9-48 0 0,30-5-197 0 0,-62 2-110 0 0,-6 1-18 0 0,-1 1 0 0 0,1-1 0 0 0,-1 1 0 0 0,1-1 0 0 0,-1 1 0 0 0,1 0 0 0 0,0 0 0 0 0,-1 1 0 0 0,1-1-14 0 0,14 1 113 0 0,-9-1-29 0 0,-1 0 1 0 0,0 1-1 0 0,0 0 0 0 0,0 0-84 0 0,-6 0 20 0 0,-1-1-1 0 0,0 0 1 0 0,0 1 0 0 0,0-1-1 0 0,0 0 1 0 0,1 0 0 0 0,-1 0-1 0 0,0 0 1 0 0,0 0 0 0 0,0 0-1 0 0,1 0 1 0 0,-1 0 0 0 0,1-1-20 0 0,24-2 391 0 0,-13 1-304 0 0,1 0-31 0 0,-3-2-35 0 0,-7 3 22 0 0,4-2-22 0 0,-6 2 10 0 0,-2 1-85 0 0,3-7 573 0 0,-2 2-2827 0 0,0 4-5059 0 0,-1 1 2079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9:29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36 5695 0 0,'0'0'264'0'0,"0"0"-8"0"0,0 0-36 0 0,0 0 447 0 0,0 0 212 0 0,0 0 45 0 0,-2 0-43 0 0,-2 1 2779 0 0,5-2-1459 0 0,11-4-787 0 0,22-6-780 0 0,-21 9-18 0 0,0 1-1 0 0,-1 0 0 0 0,9 1-615 0 0,-10 0 350 0 0,0 0-1 0 0,0-1 1 0 0,0 0-1 0 0,7-2-349 0 0,9-1 259 0 0,-25 4-144 0 0,-2 0 11 0 0,2-1 2 0 0,23-3 216 0 0,-14 3-372 0 0,-9 1-114 0 0,-2 0-40 0 0,0 0-2 0 0,4 9-537 0 0,-3-6-2634 0 0,-1-3-3025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9:34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12 416 3223 0 0,'0'0'402'0'0,"0"0"476"0"0,0 0 214 0 0,0-2 42 0 0,8-75 1032 0 0,-7 1 2390 0 0,0 32-2410 0 0,-1 40-2021 0 0,1 1 1 0 0,-1-1 0 0 0,1 1-1 0 0,0-1 1 0 0,0 1 0 0 0,0-1 0 0 0,0 1-1 0 0,1-1-125 0 0,0 0 105 0 0,-1 1-1 0 0,0-1 0 0 0,0 0 0 0 0,0 0 0 0 0,0 0 0 0 0,0 0-104 0 0,-1-1 103 0 0,0 1-1 0 0,0 0 1 0 0,0-1-1 0 0,0 1 1 0 0,-1-1-1 0 0,-1-3-102 0 0,-3-23 213 0 0,-1-8 90 0 0,6 38-230 0 0,-1-1-13 0 0,-2-6-36 0 0,-4 0 24 0 0,3 3-25 0 0,3 4 30 0 0,1 1 13 0 0,0 0 4 0 0,0 0 2 0 0,0-1-49 0 0,-1 1 0 0 0,1 0 0 0 0,0 0 0 0 0,0-1 0 0 0,0 1 0 0 0,-1 0 0 0 0,1 0 0 0 0,0-1 0 0 0,0 1 0 0 0,0 0 0 0 0,-1 0 0 0 0,1 0 0 0 0,0-1 0 0 0,-1 1 0 0 0,1 0 0 0 0,0 0 0 0 0,0 0 0 0 0,-1 0 0 0 0,1 0 0 0 0,0 0 0 0 0,-1 0 0 0 0,1-1 0 0 0,0 1 0 0 0,-1 0-23 0 0,2 30 424 0 0,1-22-393 0 0,-1 0 1 0 0,0 0-1 0 0,0 0 0 0 0,-1 0 0 0 0,0 0 1 0 0,0 1-1 0 0,-2 6-31 0 0,0 9 84 0 0,0 22 271 0 0,2 0 0 0 0,2 0 0 0 0,4 23-355 0 0,-1-17 12 0 0,-4-31 2 0 0,1 0 0 0 0,1 0 0 0 0,4 15-14 0 0,-3-24 10 0 0,3 0 1 0 0,-2-3 42 0 0,-4-8-49 0 0,-1-1-1 0 0,1 1 1 0 0,-1 0 0 0 0,1-1-1 0 0,-1 1 1 0 0,1-1 0 0 0,-1 1-1 0 0,1-1 1 0 0,0 1-1 0 0,-1-1 1 0 0,1 0 0 0 0,0 1-1 0 0,-1-1 1 0 0,1 0-1 0 0,0 1 1 0 0,-1-1 0 0 0,1 0-1 0 0,0 0-3 0 0,2 1 10 0 0,18 9 45 0 0,-16-9-46 0 0,8 1 34 0 0,0-6-33 0 0,-6 2-10 0 0,-4 1 0 0 0,-1 0 0 0 0,1 0 0 0 0,-1 0 0 0 0,0 0 0 0 0,1 0 0 0 0,-1 0 0 0 0,0-1 0 0 0,0 1 0 0 0,0-1 0 0 0,0 1 0 0 0,0-1 0 0 0,0-1 0 0 0,6-4 1 0 0,0-1 0 0 0,0 0-1 0 0,-1 0 1 0 0,-1-1 0 0 0,1 0 0 0 0,-1 0 0 0 0,-1 0-1 0 0,2-5 0 0 0,1-2 17 0 0,-1 0 1 0 0,-1-1-1 0 0,-1 0 0 0 0,3-13-17 0 0,2-39 239 0 0,-8 51-185 0 0,-1 8 5 0 0,-1 0 1 0 0,0 0-1 0 0,-1 0 0 0 0,0 0 0 0 0,0 0 0 0 0,-3-10-59 0 0,-6-14 383 0 0,-5-12-383 0 0,8 25 86 0 0,4 11-39 0 0,-2-1 0 0 0,1 1 1 0 0,-4-5-48 0 0,6 11 13 0 0,-1 0 1 0 0,1 1-1 0 0,-1-1 0 0 0,0 0 1 0 0,0 1-1 0 0,0 0 1 0 0,0-1-1 0 0,-1 1 1 0 0,1 1-1 0 0,-2-2-13 0 0,-1 0 12 0 0,5 4-22 0 0,0-1-1 0 0,0 0 1 0 0,0 1 0 0 0,0-1-1 0 0,0 1 1 0 0,0 0-1 0 0,0-1 1 0 0,0 1 0 0 0,-1 0-1 0 0,1-1 1 0 0,0 1 0 0 0,0 0-1 0 0,0 0 1 0 0,0 0-1 0 0,0 0 1 0 0,-1 0 10 0 0,-6 5-284 0 0,8-4 227 0 0,-2 0-141 0 0,2-1-9 0 0,-1 6-153 0 0,0-5 318 0 0,1-1 0 0 0,0 0 0 0 0,0 1 0 0 0,0-1 0 0 0,-1 0 0 0 0,1 1 0 0 0,0-1 0 0 0,0 0 0 0 0,0 1 0 0 0,0-1 0 0 0,0 0-1 0 0,0 1 1 0 0,0-1 0 0 0,0 1 0 0 0,0-1 0 0 0,0 0 0 0 0,0 1 0 0 0,0-1 0 0 0,0 0 0 0 0,0 1 0 0 0,0-1 0 0 0,0 1 0 0 0,0-1-1 0 0,0 0 1 0 0,0 1 0 0 0,0-1 0 0 0,1 1 42 0 0,4 13-2449 0 0,2 0 250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9:34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87 185 7367 0 0,'0'0'568'0'0,"0"0"-33"0"0,-1-1 1249 0 0,-18-36 5839 0 0,16 28-6912 0 0,0 0-1 0 0,0 0 1 0 0,0-6-711 0 0,2 11 44 0 0,0 0 1 0 0,0 1-1 0 0,-1-1 1 0 0,1 1 0 0 0,-1 0-1 0 0,1-1 1 0 0,-1 1 0 0 0,0 0-1 0 0,0 0 1 0 0,-2-2-45 0 0,-1-2 23 0 0,0 0 1 0 0,1-1-1 0 0,-1 1 1 0 0,2-1 0 0 0,-2-3-24 0 0,-2-3 109 0 0,5 10 443 0 0,9 12-361 0 0,-4-4-332 0 0,1 0 1 0 0,0-1-1 0 0,0 0 1 0 0,0 0-1 0 0,1 0 1 0 0,3 2 140 0 0,-6-4-231 0 0,-2-1-130 0 0,1 0 214 0 0,0 0 0 0 0,0 0 0 0 0,0 0 0 0 0,0-1 0 0 0,0 1 0 0 0,0 0 0 0 0,0-1 0 0 0,0 1 0 0 0,0-1 0 0 0,0 1 1 0 0,0-1-1 0 0,0 1 147 0 0,1-2-281 0 0,11-8-906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9:36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45 13735 0 0,'0'0'630'0'0,"0"0"-14"0"0,-1 2-398 0 0,0-2-202 0 0,1 1-1 0 0,0 0 1 0 0,-1-1 0 0 0,1 1-1 0 0,0-1 1 0 0,-1 1-1 0 0,1 0 1 0 0,-1-1 0 0 0,1 1-1 0 0,-1-1 1 0 0,1 1 0 0 0,-1-1-1 0 0,1 0 1 0 0,-1 1-1 0 0,0-1 1 0 0,1 1 0 0 0,-1-1-1 0 0,0 0 1 0 0,1 0-1 0 0,-1 1 1 0 0,0-1 0 0 0,1 0-1 0 0,-1 0 1 0 0,0 0-1 0 0,0 0-15 0 0,0 0 117 0 0,-2 1 410 0 0,3-1 17 0 0,-1 1-64 0 0,-7 5-292 0 0,-2 0-124 0 0,1 0-54 0 0,0 1-23 0 0,6-5 44 0 0,0 0 0 0 0,1 0 1 0 0,0 1-1 0 0,0-1 0 0 0,-1 1 0 0 0,1-1 0 0 0,1 1 1 0 0,-2 1-32 0 0,1 0 59 0 0,0-3 125 0 0,2-1 102 0 0,0 0 46 0 0,0 0 10 0 0,0 0 2 0 0,0 0 0 0 0,0 0 0 0 0,0 0 0 0 0,0 0-16 0 0,0 0-68 0 0,0 0-32 0 0,0 0-4 0 0,-13-4 456 0 0,12 4-666 0 0,-9-12 545 0 0,10 12-533 0 0,0-1-1 0 0,-1 1 1 0 0,1-1 0 0 0,0 1 0 0 0,-1 0 0 0 0,1-1-1 0 0,0 1 1 0 0,-1-1 0 0 0,1 1 0 0 0,0-1 0 0 0,0 1-1 0 0,-1 0 1 0 0,1-1 0 0 0,0 1 0 0 0,0-1-1 0 0,0 1 1 0 0,0-1 0 0 0,0 0 0 0 0,0 1 0 0 0,0-1-1 0 0,0 1 1 0 0,0-1-26 0 0,0 1 173 0 0,0 0 10 0 0,0 0 1 0 0,16-19 440 0 0,0 8-342 0 0,1 0-1 0 0,0 1 1 0 0,0 0 0 0 0,1 1-1 0 0,2 1-281 0 0,-11 4 75 0 0,-5 3-17 0 0,8-1-47 0 0,-1 5-11 0 0,6 5-15 0 0,-14-4-19 0 0,-1 0 10 0 0,0-1 12 0 0,0 0-1 0 0,0 1 1 0 0,0 0 0 0 0,0-1 0 0 0,0 1 0 0 0,-1 0-1 0 0,0 0 1 0 0,0 0 0 0 0,0 0 0 0 0,0 0 0 0 0,-1 0-1 0 0,1 0 1 0 0,-1 2 12 0 0,0 15 0 0 0,-2-15 0 0 0,-1-1 0 0 0,-3 10-1 0 0,0-1 0 0 0,-2 0 0 0 0,0 0 0 0 0,0-1 0 0 0,-1 0 0 0 0,-1 0 0 0 0,0-1 0 0 0,0 0 0 0 0,-1-1-1 0 0,-6 4 2 0 0,9-8 22 0 0,4-5 31 0 0,-3 3 11 0 0,5-4 0 0 0,2-1 0 0 0,0 0 0 0 0,1-2-11 0 0,4-4-42 0 0,2-2-11 0 0,3 2 0 0 0,2 2 0 0 0,1 2 0 0 0,0 4 0 0 0,1 0 0 0 0,-1 3 0 0 0,2 2 0 0 0,-13-6 0 0 0,0 0 0 0 0,0 0 0 0 0,0 0 0 0 0,0 0 0 0 0,0 1 0 0 0,0-1 0 0 0,0 0 0 0 0,-1 1 0 0 0,1-1 0 0 0,0 1 0 0 0,-1 0 0 0 0,2 1 0 0 0,10 11 0 0 0,-6-5 0 0 0,-1-1 0 0 0,1 1 0 0 0,-2 1 0 0 0,3 3 0 0 0,-6-10 0 0 0,0 0 0 0 0,-1 0 0 0 0,1 1 0 0 0,-1-1 0 0 0,0 0 0 0 0,0 1 0 0 0,0 0 0 0 0,0-1 0 0 0,0 1 0 0 0,-1-1 0 0 0,1 1 0 0 0,-1 0 0 0 0,0 0 0 0 0,-1-1 0 0 0,1 1 0 0 0,0 0 0 0 0,-2 2 0 0 0,0 6 0 0 0,1-2 22 0 0,-1 0 1 0 0,-1 0-1 0 0,0 0 1 0 0,-1 0-1 0 0,1 0 0 0 0,-2-1 1 0 0,1 1-1 0 0,-2-1 0 0 0,1 0 1 0 0,-1-1-1 0 0,0 1 0 0 0,-1-1 1 0 0,-2 2-23 0 0,1-4 46 0 0,0 0 0 0 0,-1 0 0 0 0,0-1 0 0 0,0 0 1 0 0,0 0-1 0 0,-1-1 0 0 0,0-1 0 0 0,0 1 0 0 0,0-1 1 0 0,0-1-1 0 0,-7 1-46 0 0,15-2 12 0 0,0-1 1 0 0,1 0-1 0 0,-1 1 1 0 0,0-1-1 0 0,0 0 1 0 0,0 0-1 0 0,0 0 1 0 0,0 0-1 0 0,0 0 1 0 0,0-1 0 0 0,0 1-1 0 0,0-1 1 0 0,-1 0-13 0 0,-2 0 22 0 0,3 0 7 0 0,0 0 0 0 0,-1 0 0 0 0,1 0 0 0 0,0 0-1 0 0,1 0 1 0 0,-1 0 0 0 0,0-1 0 0 0,0 1 0 0 0,0 0 0 0 0,1-1 0 0 0,-1 0-1 0 0,1 1 1 0 0,-1-1 0 0 0,0-1-29 0 0,-1-4 23 0 0,1 4 19 0 0,-1-3-59 0 0,2 4-119 0 0,1 2-11 0 0,0 0 10 0 0,0 0-106 0 0,0 0-447 0 0,0 0-197 0 0,4-12-4504 0 0,-1 6 3054 0 0,3-16-5219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6:47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 11975 0 0,'0'0'267'0'0,"0"0"42"0"0,0 0 17 0 0,0 0-28 0 0,0 0-58 0 0,2 1 491 0 0,0 1-310 0 0,4 1 335 0 0,0 0-1 0 0,0 1 0 0 0,-1 0 0 0 0,0 0 1 0 0,3 2-756 0 0,-6-3 88 0 0,0-1 1 0 0,0 1 0 0 0,0 0-1 0 0,0 0 1 0 0,-1 0-1 0 0,1 0 1 0 0,-1 0 0 0 0,0 0-1 0 0,0 0 1 0 0,0 1 0 0 0,0-1-1 0 0,0 2-88 0 0,3 23 499 0 0,-1 0 1 0 0,-2 0-1 0 0,0 1 0 0 0,-4 28-499 0 0,0-11 67 0 0,3 12-67 0 0,0-54 6 0 0,1 0-1 0 0,-1 0 1 0 0,1 0-1 0 0,-1 1 1 0 0,1-2-1 0 0,0 1 1 0 0,1 0-1 0 0,-1 0 1 0 0,1 0 0 0 0,-1 0-1 0 0,1-1 1 0 0,0 1-1 0 0,2 2-5 0 0,-3-5 371 0 0,0-4-249 0 0,-1-1 1 0 0,1 1-1 0 0,-1 0 0 0 0,0-1 1 0 0,0 1-1 0 0,0-1 0 0 0,-1 1 1 0 0,1 0-1 0 0,-1-1 0 0 0,0 1 1 0 0,0 0-1 0 0,0-1 0 0 0,-1-1-122 0 0,-1-4 15 0 0,-15-46-15 0 0,0-1 0 0 0,1 0 0 0 0,-6-50 0 0 0,16 64 443 0 0,7 41 45 0 0,0 1 21 0 0,1-1-66 0 0,-1 0-439 0 0,0 1 1 0 0,0-1-1 0 0,0 1 0 0 0,0 0 1 0 0,0-1-1 0 0,0 1 0 0 0,1-1 1 0 0,-1 1-1 0 0,0 0 1 0 0,0-1-1 0 0,0 1 0 0 0,1 0 1 0 0,-1-1-1 0 0,0 1 1 0 0,0 0-1 0 0,1-1 0 0 0,-1 1 1 0 0,0 0-1 0 0,1 0 0 0 0,-1-1 1 0 0,0 1-1 0 0,1 0 1 0 0,-1 0-1 0 0,1 0 0 0 0,-1-1 1 0 0,0 1-1 0 0,1 0 0 0 0,-1 0 1 0 0,0 0-1 0 0,1 0 1 0 0,-1 0-1 0 0,1 0 0 0 0,-1 0 1 0 0,1 0-1 0 0,-1 0 1 0 0,0 0-1 0 0,1 0 0 0 0,-1 0-4 0 0,1 0-1 0 0,35-7 1 0 0,1 2 0 0 0,0 2 0 0 0,20 1 0 0 0,-24 0 0 0 0,10 1 0 0 0,-1 1 0 0 0,2 2 0 0 0,-40-2 0 0 0,0 1 0 0 0,0 0 0 0 0,0 0 0 0 0,0 0 0 0 0,0 0 0 0 0,1 1 0 0 0,3 4 0 0 0,-7-5 0 0 0,-1 1 0 0 0,0-1 0 0 0,1 0 0 0 0,-1 0 0 0 0,0 1 0 0 0,0-1 0 0 0,0 0 0 0 0,0 0 0 0 0,0 0 0 0 0,0 1 0 0 0,0-1 0 0 0,0 0 0 0 0,-1 0 0 0 0,1 1 0 0 0,0-1 0 0 0,-1 0 0 0 0,1 0 0 0 0,-1 0 0 0 0,1 0 0 0 0,-1 0 0 0 0,0 0 0 0 0,0 0 0 0 0,1 0 0 0 0,-1 0 0 0 0,0 0 0 0 0,0 0 0 0 0,0 0 0 0 0,0 0 0 0 0,-4 3 0 0 0,0 1 0 0 0,0-1 0 0 0,0 0 0 0 0,0-1 0 0 0,-1 1 0 0 0,-15 8 0 0 0,-1-1 0 0 0,-1 0 0 0 0,0-2 0 0 0,-20 6 0 0 0,15-6 0 0 0,1 1 0 0 0,-15 8 0 0 0,42-17 0 0 0,6-1 0 0 0,13-2 0 0 0,-13 2 0 0 0,21-2 0 0 0,-1 1 0 0 0,0 1 0 0 0,12 2 0 0 0,-26 0 0 0 0,-1 0 0 0 0,0 0 0 0 0,1 1 0 0 0,-1 0 0 0 0,-1 1 0 0 0,1 0 0 0 0,0 1 0 0 0,-1 0 0 0 0,3 2 0 0 0,-10-4 0 0 0,1 0 0 0 0,-1 0 0 0 0,0 0 0 0 0,0 0 0 0 0,0 1 0 0 0,-1-1 0 0 0,1 1 0 0 0,-1 0 0 0 0,0 0 0 0 0,0 0 0 0 0,0 0 0 0 0,0 0 0 0 0,-1 0 0 0 0,0 0 0 0 0,0 0 0 0 0,0 1 0 0 0,0-1 0 0 0,0 0 0 0 0,-1 1 0 0 0,0 0 0 0 0,1 13 0 0 0,-1 0 0 0 0,-1 0 0 0 0,-1 0 0 0 0,-1 5 0 0 0,2-13 0 0 0,-1 0 0 0 0,0-1 0 0 0,0 0 0 0 0,-1 1 0 0 0,-1-1 0 0 0,1 0 0 0 0,-1 0 0 0 0,-1-1 0 0 0,0 1 0 0 0,0-1 0 0 0,0 0 0 0 0,-1 0 0 0 0,0-1 0 0 0,-1 0 0 0 0,0 0 0 0 0,0 0 0 0 0,0-1 0 0 0,-1 0 0 0 0,5-5-142 0 0,0 1 0 0 0,0-1 0 0 0,0 0 0 0 0,0 0 0 0 0,0-1 0 0 0,0 1 0 0 0,0-1 0 0 0,-1 1 0 0 0,1-1 0 0 0,0 0 0 0 0,0 0 0 0 0,0 0 0 0 0,-1-1 0 0 0,1 1 0 0 0,0-1 0 0 0,-1 0 142 0 0,-4-1-972 0 0,1 0 0 0 0,-1 0 0 0 0,1-1 0 0 0,0 0 0 0 0,0-1 0 0 0,-2-1 972 0 0,-5-4-7520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9:42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71 188 6847 0 0,'0'0'315'0'0,"0"0"-7"0"0,-2-1-199 0 0,-4-3-61 0 0,4 3 136 0 0,2 1-151 0 0,-1-1 0 0 0,0 1 0 0 0,1-1-1 0 0,-1 1 1 0 0,1-1 0 0 0,-1 0-1 0 0,1 1 1 0 0,0-1 0 0 0,-1 1 0 0 0,1-1-1 0 0,-1 0 1 0 0,1 1 0 0 0,0-1-1 0 0,0 0 1 0 0,-1 0 0 0 0,1 1 0 0 0,0-1-1 0 0,0 0 1 0 0,0 1 0 0 0,0-1-1 0 0,0 0 1 0 0,0 0 0 0 0,0 1-1 0 0,0-1 1 0 0,0 0 0 0 0,0 0 0 0 0,0 1-1 0 0,1-2-32 0 0,6-21 164 0 0,-5 18 3 0 0,-2 4 32 0 0,0 1 7 0 0,1-2 50 0 0,5-17 3848 0 0,-6 17-3462 0 0,0 2-96 0 0,2-11 2260 0 0,-1 5-2589 0 0,1 0-1 0 0,0 0 1 0 0,1 0 0 0 0,-1 0 0 0 0,1 0 0 0 0,0 1 0 0 0,2-3-217 0 0,6-11 511 0 0,-10 17-318 0 0,-1 2-1 0 0,1-2-8 0 0,3-8-34 0 0,-3 8-20 0 0,-1 2-2 0 0,0-2 7 0 0,0 1-81 0 0,0 1 1 0 0,0-1 0 0 0,0 1-1 0 0,0 0 1 0 0,0-1-1 0 0,0 1 1 0 0,0-1-1 0 0,0 1 1 0 0,0-1 0 0 0,0 1-1 0 0,0-1 1 0 0,0 1-1 0 0,-1-1 1 0 0,1 1-1 0 0,0 0 1 0 0,0-1 0 0 0,-1 1-1 0 0,1-1 1 0 0,0 1-1 0 0,0 0 1 0 0,-1-1 0 0 0,1 1-1 0 0,0 0 1 0 0,-1-1-1 0 0,1 1 1 0 0,-1 0-1 0 0,1 0 1 0 0,0-1 0 0 0,-1 1-1 0 0,1 0-54 0 0,-2-1 108 0 0,2 1-4 0 0,-2 1-17 0 0,-9 5-70 0 0,0 1-17 0 0,4 2 2 0 0,1-1 0 0 0,0 1 0 0 0,0 0-1 0 0,1 1 1 0 0,0-1 0 0 0,1 1 0 0 0,-1 1-2 0 0,-3 13 97 0 0,0 0 1 0 0,-1 11-98 0 0,6-22 98 0 0,0-1-1 0 0,1 1 1 0 0,1 0-1 0 0,0-1 1 0 0,1 1 0 0 0,0 1-98 0 0,4 19 360 0 0,8 32-360 0 0,-11-57 6 0 0,23 127 5 0 0,-23-131 1 0 0,2 11-2 0 0,1-1 0 0 0,0-1 1 0 0,1 1-1 0 0,5 11-10 0 0,-7-17 0 0 0,-1-4 0 0 0,0 0 0 0 0,0 0 0 0 0,0 0 0 0 0,0 0 0 0 0,1-1 0 0 0,-1 1 0 0 0,1-1 0 0 0,0 0 0 0 0,0 1 0 0 0,2 0 0 0 0,24 19 11 0 0,-29-23-6 0 0,1 0 0 0 0,-1 1 0 0 0,1-1 0 0 0,0 0 0 0 0,-1 0 0 0 0,1 0 0 0 0,0 0 0 0 0,-1 1 1 0 0,1-1-1 0 0,0 0 0 0 0,-1 0 0 0 0,1 0 0 0 0,0-1 0 0 0,-1 1 0 0 0,1 0 0 0 0,0 0 0 0 0,-1 0 0 0 0,1 0 0 0 0,-1-1 0 0 0,1 1 1 0 0,0 0-6 0 0,1-1 13 0 0,1 0 15 0 0,0 0 0 0 0,1 0 0 0 0,-1-1 0 0 0,0 1 0 0 0,0-1 1 0 0,0 0-1 0 0,0 0 0 0 0,0 0 0 0 0,-1 0 0 0 0,1 0 0 0 0,-1-1 0 0 0,1 1 0 0 0,-1-1 1 0 0,0 0-1 0 0,0 0 0 0 0,0 0 0 0 0,0 0 0 0 0,0 0 0 0 0,-1 0 0 0 0,1 0 0 0 0,-1 0 1 0 0,0-1-1 0 0,0 1 0 0 0,0 0 0 0 0,0-2-28 0 0,1-9 97 0 0,1 0 0 0 0,-2 0 1 0 0,0-1-1 0 0,-1 1 0 0 0,0-9-97 0 0,-1 12 60 0 0,-1 0 0 0 0,0 0 0 0 0,0 0 0 0 0,-1 0 0 0 0,-4-8-60 0 0,-22-51 139 0 0,17 43-99 0 0,3 8-7 0 0,0-4 84 0 0,-1 1 0 0 0,-1 1 0 0 0,-1-1-1 0 0,-1 2 1 0 0,-8-11-117 0 0,13 22 0 0 0,3 0 0 0 0,1 3-17 0 0,3 4-19 0 0,1 1 0 0 0,-1 0 0 0 0,0-1 0 0 0,1 1 0 0 0,0 0 0 0 0,-1-1 1 0 0,1 1-1 0 0,0-1 0 0 0,0 1 0 0 0,-1-1 0 0 0,1 1 0 0 0,0 0 0 0 0,1-1 0 0 0,-1 1 1 0 0,0-1-1 0 0,0 1 0 0 0,1-1 0 0 0,-1 1 0 0 0,0 0 0 0 0,1-1 0 0 0,0 1 0 0 0,-1 0 1 0 0,1-1-1 0 0,0 1 0 0 0,-1 0 0 0 0,1 0 0 0 0,0 0 0 0 0,0-1 0 0 0,0 1 0 0 0,0 0 0 0 0,0 0 1 0 0,0 1-1 0 0,1-1 0 0 0,-1 0 36 0 0,3-3-186 0 0,1 1-1 0 0,-1 1 1 0 0,1-1 0 0 0,0 0-1 0 0,-1 1 1 0 0,1 0-1 0 0,0 0 1 0 0,3 0 186 0 0,39-5-5130 0 0,-30 5-1836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9:43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20 272 9215 0 0,'0'0'707'0'0,"0"0"-212"0"0,0 0 837 0 0,0 0 414 0 0,0 0 81 0 0,0 0-171 0 0,0 0-792 0 0,0 0-345 0 0,0 0-67 0 0,0 0-12 0 0,-1-1 20 0 0,-1-1-323 0 0,0-1 1 0 0,1 1 0 0 0,-1-1 0 0 0,0 0-1 0 0,1 1 1 0 0,-1-1 0 0 0,1 0 0 0 0,0 0-1 0 0,0 0 1 0 0,0 0 0 0 0,1 0-1 0 0,-1 0 1 0 0,0 0 0 0 0,1-3-138 0 0,-1-8 463 0 0,1 0 1 0 0,2-14-464 0 0,0-11 551 0 0,-2 34-505 0 0,-1-22 570 0 0,1 0 0 0 0,1 1 1 0 0,2-11-617 0 0,-2 36 89 0 0,-1-6 59 0 0,1 7-4196 0 0,2 3 3385 0 0,-1 1-83 0 0,0-1-1 0 0,0 0 1 0 0,0 0 0 0 0,1 0-1 0 0,0-1 1 0 0,1 3 746 0 0,12 9-1823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9:44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51 5063 0 0,'0'0'390'0'0,"1"-2"-17"0"0,15-24 6855 0 0,-11 13-6599 0 0,-2 4 1009 0 0,-3 13 1996 0 0,-2 8-710 0 0,1-5-4158 0 0,-1-3 1251 0 0,1-1 1 0 0,-1 1-1 0 0,0 0 1 0 0,0-1 0 0 0,0 1-1 0 0,0-1 1 0 0,0 0 0 0 0,-3 3-18 0 0,-7 11 205 0 0,11-16-127 0 0,-1 1 22 0 0,-4 6-183 0 0,1-2 1119 0 0,15-9-375 0 0,67-30 211 0 0,-69 29-776 0 0,1 1 0 0 0,0 0-1 0 0,6-1-95 0 0,24-9 209 0 0,-31 9-180 0 0,-1 1-1 0 0,0 0 1 0 0,1 0-1 0 0,0 1 1 0 0,0 0-1 0 0,-1 0 1 0 0,1 1 0 0 0,0 0-1 0 0,1 1 1 0 0,-1-1-1 0 0,0 1 1 0 0,0 1-1 0 0,0 0 1 0 0,0 0-1 0 0,0 1 1 0 0,-1-1-1 0 0,2 2-28 0 0,15 7 17 0 0,-16-2 7 0 0,-4-2-1 0 0,-1-4-19 0 0,0 1 0 0 0,-1 0 0 0 0,1-1 0 0 0,-1 1 0 0 0,0 0 0 0 0,0 1 0 0 0,0-1-1 0 0,0 0 1 0 0,-1 0 0 0 0,1 1 0 0 0,-1-1 0 0 0,0 1 0 0 0,0-1 0 0 0,0 1-1 0 0,-1 0 1 0 0,1 2-4 0 0,-1-1 12 0 0,0 1-1 0 0,0 0 1 0 0,-1 0 0 0 0,0-1-1 0 0,0 1 1 0 0,0 0-1 0 0,-1-1 1 0 0,0 1-1 0 0,0-1 1 0 0,-1 1-12 0 0,-5 10 27 0 0,-1 0 0 0 0,0-1-1 0 0,-2 0 1 0 0,0-1 0 0 0,0 0 0 0 0,-6 4-27 0 0,14-14 8 0 0,-1-1 1 0 0,1 0-1 0 0,-1 0 0 0 0,0 0 0 0 0,0 0 1 0 0,0-1-1 0 0,-1 1 0 0 0,1-1 1 0 0,-1 0-1 0 0,-1 0-8 0 0,2 0 42 0 0,-4 5-20 0 0,3-5 20 0 0,-14-1-29 0 0,15-2-15 0 0,-5-3 2 0 0,6-5 0 0 0,4-2 0 0 0,8 1 0 0 0,-1 2 0 0 0,4 3 0 0 0,1 2 0 0 0,2 5 0 0 0,-11-1-6 0 0,0 1 1 0 0,0-1-1 0 0,1 1 1 0 0,-1 0-1 0 0,-1 0 0 0 0,1 1 1 0 0,0-1-1 0 0,0 1 0 0 0,-1 0 1 0 0,1 1 5 0 0,5 5-38 0 0,-1 0 1 0 0,8 11 37 0 0,-16-19-1 0 0,4 4-17 0 0,-1 1 1 0 0,0 0-1 0 0,0 1 0 0 0,-1-1 0 0 0,0 0 1 0 0,1 5 17 0 0,3 6-39 0 0,-3-5 32 0 0,0 0 0 0 0,-1 1 0 0 0,-1-1 0 0 0,1 0 0 0 0,-2 0 0 0 0,0 1 1 0 0,-1-1-1 0 0,0 0 0 0 0,0 0 0 0 0,-1 0 0 0 0,-1 0 0 0 0,-2 5 7 0 0,3-12 0 0 0,0 1 0 0 0,-1-1 0 0 0,0 1 0 0 0,-1-1 0 0 0,1 0 0 0 0,-1 0 0 0 0,0 0 1 0 0,0-1-1 0 0,0 0 0 0 0,0 1 0 0 0,-1-1 0 0 0,0-1 0 0 0,0 1 0 0 0,0-1 0 0 0,0 0 0 0 0,-1 0 0 0 0,1 0 0 0 0,-6 1 0 0 0,-6 3-2 0 0,0-2-1 0 0,0 0 1 0 0,0 0 0 0 0,-1-2-1 0 0,-17 1 3 0 0,24-3-19 0 0,0 0-1 0 0,0-1 0 0 0,0-1 0 0 0,0 0 0 0 0,0 0 0 0 0,0-1 20 0 0,6 1 12 0 0,0 0 1 0 0,0-1-1 0 0,0 0 1 0 0,0 0-1 0 0,0 0 1 0 0,0 0-1 0 0,1-1 1 0 0,-1 0-1 0 0,1 0 1 0 0,0 0-1 0 0,-1 0 1 0 0,1-1-1 0 0,-1-1-12 0 0,2 3 21 0 0,-6-12 186 0 0,9 12-202 0 0,-1 1 0 0 0,1 0 0 0 0,-1-1 1 0 0,1 1-1 0 0,-1-1 0 0 0,1 1 0 0 0,0-1 0 0 0,0 0 0 0 0,0 1 0 0 0,0-1 0 0 0,0 1 1 0 0,0-1-1 0 0,0 0-5 0 0,1-2 1 0 0,1-7-1 0 0,4 2-11 0 0,-5 8-152 0 0,1-1-1 0 0,-1 1 1 0 0,1 0-1 0 0,-1 0 0 0 0,1 0 1 0 0,0 1-1 0 0,-1-1 1 0 0,1 0-1 0 0,0 1 1 0 0,0-1-1 0 0,0 1 0 0 0,-1-1 1 0 0,1 1-1 0 0,0 0 1 0 0,0 0-1 0 0,2 0 164 0 0,-1 0-305 0 0,-1-1-650 0 0,12 6-1585 0 0,-1-2 880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29:45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94 919 0 0,'0'0'547'0'0,"0"0"1958"0"0,0 0 855 0 0,0 0 175 0 0,0 0-376 0 0,0 0-1706 0 0,0 0-748 0 0,0 0-147 0 0,0 0-41 0 0,0 0-57 0 0,-6 2-62 0 0,3-1 145 0 0,5-1 2781 0 0,6-2-3051 0 0,1 0 0 0 0,0 0 0 0 0,-1-1-1 0 0,1 0 1 0 0,-1 0 0 0 0,0-1 0 0 0,0 0 0 0 0,5-4-273 0 0,-10 6 50 0 0,8-5 85 0 0,1 1 0 0 0,-1 0 0 0 0,1 0 0 0 0,0 2 0 0 0,11-4-135 0 0,-17 7 23 0 0,0-1 0 0 0,-1 1 1 0 0,1-1-1 0 0,0-1 0 0 0,-1 1 0 0 0,1-1 0 0 0,-1 0-23 0 0,7-3 58 0 0,-10 5 22 0 0,0 1 0 0 0,7-2-52 0 0,-5 2 20 0 0,7 3-36 0 0,0 3-1 0 0,-7-3 31 0 0,9 8-30 0 0,-8-4-12 0 0,0 4 10 0 0,-4-9-4 0 0,0-1 1 0 0,-1 1-1 0 0,1 0 1 0 0,0-1-1 0 0,0 1 1 0 0,-1 0-1 0 0,1 0 1 0 0,-1-1-1 0 0,0 1 1 0 0,0 0-1 0 0,1 0 1 0 0,-1 0-1 0 0,0 0 1 0 0,0-1-1 0 0,-1 1 1 0 0,1 0-1 0 0,0 0 1 0 0,-1 0-1 0 0,1 0-6 0 0,-2 4 5 0 0,-4 106 264 0 0,4-91-223 0 0,0 1 0 0 0,-3 15-46 0 0,1-12 95 0 0,2-14-35 0 0,-10 83 200 0 0,11-77-185 0 0,1-1 1 0 0,0 1-1 0 0,2 0 0 0 0,1 10-75 0 0,-1-16 72 0 0,-2-9 0 0 0,1 0-12 0 0,2 9-36 0 0,9 26 89 0 0,-5-11-49 0 0,-4-15-56 0 0,-2-6-3 0 0,-2-3-6 0 0,0 0 0 0 0,1 0 0 0 0,-1 1-1 0 0,1-1 1 0 0,-1 0 0 0 0,1 1 0 0 0,0-1 0 0 0,0 0 0 0 0,0 1 0 0 0,0-1-1 0 0,1 1 2 0 0,-1-1-53 0 0,0-2-14 0 0,0 0-10 0 0,0 0 0 0 0,0 0 7 0 0,-2 2 6 0 0,-3 3 35 0 0,4-4-51 0 0,1-1-35 0 0,0 0-71 0 0,0 0-9 0 0,0-3 3 0 0,-1-5-9 0 0,1-1 0 0 0,-1 1 1 0 0,-1-1-1 0 0,0 1 0 0 0,0 0 0 0 0,0-1 0 0 0,-1 1 0 0 0,0 0 0 0 0,-1 1 1 0 0,0-1-1 0 0,-4-5 201 0 0,-2-6-764 0 0,8 14 555 0 0,0 1 1 0 0,0 0-1 0 0,-1 0 0 0 0,0 0 1 0 0,1 1-1 0 0,-4-3 209 0 0,-9-10-2367 0 0,-12-14 2367 0 0,24 25-289 0 0,-1 1-1 0 0,0 0 0 0 0,0 0 1 0 0,-1 1-1 0 0,1 0 0 0 0,-1-1 1 0 0,1 1-1 0 0,-1 1 0 0 0,0-1 0 0 0,0 1 1 0 0,-1-1-1 0 0,-4 0 290 0 0,1 1-59 0 0,0 0 0 0 0,0 0-1 0 0,0 1 1 0 0,0 0 0 0 0,0 0 0 0 0,0 1 0 0 0,-5 1 59 0 0,11 0 315 0 0,0 0 0 0 0,0 0 0 0 0,-1 0 0 0 0,2 1 0 0 0,-1-1 0 0 0,0 1 0 0 0,0 0 0 0 0,0 0 0 0 0,0 0-315 0 0,-2 2 583 0 0,3-3 121 0 0,2-1-66 0 0,0 0-29 0 0,0 0-8 0 0,0 0-23 0 0,0 0-96 0 0,0 0-39 0 0,0 0-10 0 0,3 0 8 0 0,20 3 298 0 0,0-1-1 0 0,1-1 0 0 0,-1-2 0 0 0,17-1-738 0 0,28-1 1002 0 0,-10 1 557 0 0,27-5-1559 0 0,-34 3 261 0 0,-37 3-181 0 0,-3 3-25 0 0,-9-1-107 0 0,-2-1-224 0 0,0 0-750 0 0,-2 0-323 0 0,-9 4-67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0:46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130 419 4607 0 0,'0'0'208'0'0,"0"0"135"0"0,0 0 440 0 0,0 0 193 0 0,0 0 42 0 0,0 0-63 0 0,0 0-290 0 0,0 0-121 0 0,0 0-28 0 0,-1 0-72 0 0,-3-1-217 0 0,3 0-66 0 0,-1 1 0 0 0,1-1 0 0 0,0 0-1 0 0,0 1 1 0 0,-1-1 0 0 0,1 0 0 0 0,0 0 0 0 0,0 0 0 0 0,0 0 0 0 0,0 0-1 0 0,0 0 1 0 0,0-1 0 0 0,0 1 0 0 0,1 0 0 0 0,-1 0 0 0 0,0-1 0 0 0,1 1-1 0 0,-1 0 1 0 0,1-1 0 0 0,-1 1 0 0 0,1 0 0 0 0,0-1 0 0 0,-1 1 0 0 0,1-1-161 0 0,-1-3 412 0 0,0 0 1 0 0,1-1 0 0 0,0 1-1 0 0,-1-1 1 0 0,2-3-413 0 0,0-4 116 0 0,4-24-67 0 0,-4 31-18 0 0,-1-1 0 0 0,1 0-1 0 0,-1 1 1 0 0,0-1 0 0 0,-1 0-1 0 0,0-3-30 0 0,-1-16 259 0 0,-4-67 1346 0 0,7 90-1605 0 0,-2-2 0 0 0,-2-12 0 0 0,3-16 0 0 0,-1 18 0 0 0,3-4 0 0 0,-1-12 0 0 0,0 23 0 0 0,2 4 0 0 0,-1 8 0 0 0,1 7 0 0 0,-2 0 0 0 0,-1 1 0 0 0,0-1 0 0 0,-1 0 0 0 0,-1 1 0 0 0,1-1 0 0 0,-2 0 0 0 0,1 0 0 0 0,-2 2 0 0 0,-6 31 0 0 0,-12 61 0 0 0,-7 9 0 0 0,27-106 0 0 0,-9 29 0 0 0,3 1 0 0 0,1-1 0 0 0,0 11 0 0 0,7-38 0 0 0,2 0 0 0 0,0-2-64 0 0,-1-8 28 0 0,-1 1-1 0 0,1-1 0 0 0,-1 1 1 0 0,1-1-1 0 0,-1 0 1 0 0,1 1-1 0 0,0-1 0 0 0,-1 0 1 0 0,1 0-1 0 0,0 1 0 0 0,0-1 1 0 0,-1 0-1 0 0,1 0 1 0 0,0 0-1 0 0,-1 0 0 0 0,1 0 1 0 0,0 0-1 0 0,-1 0 1 0 0,1 0-1 0 0,0 0 37 0 0,0 0-80 0 0,2 0 33 0 0,1-1 1 0 0,-1 1-1 0 0,1-1 0 0 0,-1 0 0 0 0,1 1 0 0 0,-1-2 0 0 0,1 1 1 0 0,-1 0-1 0 0,0-1 0 0 0,1 1 0 0 0,-1-1 0 0 0,0 0 0 0 0,0 0 1 0 0,0-1 46 0 0,10-7-229 0 0,-2 0 1 0 0,8-8 228 0 0,-17 15-4 0 0,17-15 4 0 0,-2 0 0 0 0,0-2 0 0 0,-1 0 0 0 0,1-4 0 0 0,2-8 64 0 0,-19 30 274 0 0,1 2-324 0 0,-1 0 0 0 0,1 0 0 0 0,-1 0 0 0 0,0-1 0 0 0,1 1 0 0 0,-1 0 0 0 0,0 0 0 0 0,1-1 0 0 0,-1 1 0 0 0,0 0 0 0 0,1-1 0 0 0,-1 1 0 0 0,0 0 0 0 0,0-1 0 0 0,0 1 0 0 0,1-1 0 0 0,-1 1 0 0 0,0 0 0 0 0,0-1 0 0 0,0 1 0 0 0,0-1 0 0 0,0 1 0 0 0,0 0 0 0 0,1-1 0 0 0,-1 1 0 0 0,0-1 0 0 0,0 1 0 0 0,0-1 0 0 0,-1 1 0 0 0,1 0 0 0 0,0-1-14 0 0,1-13-434 0 0,-2 12 657 0 0,1 1-170 0 0,0 1-1 0 0,0-1 1 0 0,-1 0-1 0 0,1 0 1 0 0,0 1 0 0 0,0-1-1 0 0,-1 0 1 0 0,1 0-1 0 0,-1 1 1 0 0,1-1-1 0 0,0 0 1 0 0,-1 1 0 0 0,0-1-1 0 0,1 1 1 0 0,-1-1-1 0 0,1 1 1 0 0,-1-1 0 0 0,0 1-1 0 0,1-1 1 0 0,-1 1-1 0 0,0-1 1 0 0,1 1-1 0 0,-1 0 1 0 0,0 0 0 0 0,1-1-1 0 0,-2 1-52 0 0,1-1 0 0 0,0 1 0 0 0,0-1 0 0 0,-1 1 0 0 0,1 0 0 0 0,0-1 0 0 0,0 1 0 0 0,0 0 0 0 0,-1 0 0 0 0,1 0 0 0 0,0 0 0 0 0,-1 0 0 0 0,1 0 0 0 0,0 0 0 0 0,0 0 0 0 0,-1 0 0 0 0,1 1 0 0 0,0-1 0 0 0,0 0 0 0 0,0 1 0 0 0,-1-1 0 0 0,1 1 0 0 0,0 0 0 0 0,0-1 0 0 0,0 1 0 0 0,0 0 0 0 0,-4 2 0 0 0,1-1 0 0 0,-1 1 0 0 0,1 1 0 0 0,0-1 0 0 0,0 1 0 0 0,0-1 0 0 0,0 1 0 0 0,1 0 0 0 0,0 1 0 0 0,0-1 0 0 0,0 0 0 0 0,0 1 0 0 0,-2 4 0 0 0,-2 9 0 0 0,0-1 0 0 0,1 1 0 0 0,-1 5 0 0 0,4-10 0 0 0,0-8 0 0 0,3-3 0 0 0,-1-1 0 0 0,1 1 0 0 0,-1 0 0 0 0,1-1 0 0 0,0 1 0 0 0,0 0 0 0 0,-1-1 0 0 0,1 1 0 0 0,0 0 0 0 0,0-1 0 0 0,1 1 0 0 0,-1 0 0 0 0,0-1 0 0 0,1 1 0 0 0,-1-1 0 0 0,1 1 0 0 0,-1 0 0 0 0,1 0 0 0 0,-1-1-79 0 0,1 0 0 0 0,-1 0 0 0 0,0 1-1 0 0,0-1 1 0 0,1 0 0 0 0,-1 0 0 0 0,1 0 0 0 0,-1 0-1 0 0,1 0 1 0 0,0 0 0 0 0,-1 0 0 0 0,1 0-1 0 0,0 0 1 0 0,-1 0 0 0 0,1-1 0 0 0,0 1 0 0 0,0 0-1 0 0,0 0 1 0 0,0-1 0 0 0,0 1 0 0 0,0-1 0 0 0,0 1-1 0 0,0 0 1 0 0,0-1 0 0 0,1 1 79 0 0,0-1-163 0 0,0 0 0 0 0,0 0 1 0 0,-1 0-1 0 0,1-1 0 0 0,0 1 1 0 0,0 0-1 0 0,0-1 0 0 0,0 1 0 0 0,-1-1 1 0 0,1 0-1 0 0,0 0 0 0 0,0 1 0 0 0,-1-1 1 0 0,1 0-1 0 0,0-1 163 0 0,7-4-5459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0:46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96 166 6447 0 0,'0'0'142'0'0,"0"0"22"0"0,0 0 13 0 0,1-1-20 0 0,4-12-233 0 0,-3 5 525 0 0,1 0 0 0 0,-1 0 0 0 0,0 0 0 0 0,0 0-1 0 0,0-2-448 0 0,0-11 2234 0 0,-1-1-1 0 0,-1-3-2233 0 0,0 24 488 0 0,0-7 464 0 0,-1 0-803 0 0,-1 0-133 0 0,1 1 56 0 0,1 6 299 0 0,0 1 117 0 0,0 0 21 0 0,0 0-66 0 0,-1 8-404 0 0,1-1 0 0 0,0 1 0 0 0,0 0 1 0 0,2 1-40 0 0,-2-1 1 0 0,1-1 1 0 0,-1 0 0 0 0,0 0 0 0 0,0 1-1 0 0,-1-1-1 0 0,-57 326 0 0 0,42-237 0 0 0,9-46 0 0 0,-12 42 0 0 0,5-31 0 0 0,18-81-593 0 0,-1 0 0 0 0,-1-1-1 0 0,-1 1 1 0 0,0-10 593 0 0,-1 28-5459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0:47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8287 0 0,'0'0'191'0'0,"0"0"26"0"0,0 0 9 0 0,-5 13 468 0 0,-8-9 2362 0 0,12-4-2544 0 0,1 0 0 0 0,0 0 0 0 0,0 0 0 0 0,0 0-69 0 0,-1 1-294 0 0,-4 3-133 0 0,4-3 16 0 0,0-1 0 0 0,0 1 0 0 0,1 0 0 0 0,-1 0 0 0 0,0 0 0 0 0,0-1 0 0 0,1 1 0 0 0,-1 0 0 0 0,1 0 0 0 0,-1 0 0 0 0,1 0 0 0 0,-1 0 0 0 0,1 0 0 0 0,0 0 0 0 0,0 0 0 0 0,-1 0 0 0 0,1 0 0 0 0,0 0 0 0 0,0 0 0 0 0,0 0 0 0 0,0 1-32 0 0,0 2 259 0 0,-2 16 18 0 0,1-1 1 0 0,1 0-1 0 0,1 1 1 0 0,2 13-278 0 0,-2-27 7 0 0,1 12-7 0 0,0-7 0 0 0,-1 0 0 0 0,-1-1 0 0 0,0 9 0 0 0,-2 56 0 0 0,2-43 0 0 0,-4 22 0 0 0,-2-30 0 0 0,6-24 0 0 0,0 1 0 0 0,0-1 0 0 0,0 0 0 0 0,0 0 0 0 0,0 1 0 0 0,0-1 0 0 0,0 0 0 0 0,0 0 0 0 0,0 1 0 0 0,0-1 0 0 0,0 0 0 0 0,0 0 0 0 0,0 1 0 0 0,0-1 0 0 0,-1 0 0 0 0,1 0 0 0 0,0 0 0 0 0,0 1 0 0 0,0-1 0 0 0,0 0 0 0 0,-1 0 0 0 0,1 0 0 0 0,0 0 0 0 0,0 1 0 0 0,0-1 0 0 0,-1 0 0 0 0,1 0 0 0 0,0 0 0 0 0,0 0 0 0 0,-1 0 0 0 0,1 0 0 0 0,0 0 0 0 0,0 0 0 0 0,-1 0 0 0 0,1 0 0 0 0,0 1 0 0 0,0-1 0 0 0,-1 0 0 0 0,1 0 0 0 0,0-1 0 0 0,0 1 0 0 0,-1 0 0 0 0,1 0 0 0 0,0 0 0 0 0,0 0 0 0 0,-1 0 0 0 0,1 0 0 0 0,0 0 0 0 0,0 0 0 0 0,-6-7 0 0 0,6 6 0 0 0,-1-2-417 0 0,-1-1 0 0 0,1 1 0 0 0,0-1 0 0 0,0 1 0 0 0,0-1-1 0 0,1 0 1 0 0,0 1 0 0 0,-1-1 0 0 0,1 0 0 0 0,0 0 0 0 0,1 1 0 0 0,-1-1-1 0 0,1 0 1 0 0,0-2 417 0 0,1-5-4968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0:48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 8287 0 0,'0'0'191'0'0,"0"0"26"0"0,0 0 9 0 0,-8 3 4 0 0,-3 2 858 0 0,0 0 0 0 0,0 0 0 0 0,0 1 0 0 0,1 1 0 0 0,0 0 0 0 0,1 0 0 0 0,-5 5-1088 0 0,-3 5 680 0 0,16-16-309 0 0,1-1 117 0 0,0 0 21 0 0,0 0-66 0 0,14-10 165 0 0,-8 5-215 0 0,11-5 803 0 0,-8 9-1180 0 0,-6 1-16 0 0,-1 1 0 0 0,1-1 0 0 0,-1 1 0 0 0,0 0 0 0 0,1 0 0 0 0,-1 0 0 0 0,0 0 0 0 0,0 1 0 0 0,0-1 0 0 0,0 1 0 0 0,0-1 0 0 0,0 1 0 0 0,0-1 0 0 0,0 1 0 0 0,-1 0 0 0 0,1 0 0 0 0,-1 0 0 0 0,1 0 0 0 0,-1 0 0 0 0,0 0 0 0 0,0 1 0 0 0,0-1 0 0 0,0 0 0 0 0,0 1 0 0 0,0-1 0 0 0,0 2 0 0 0,2 8 0 0 0,-1 0 0 0 0,-1 0 0 0 0,0 1 0 0 0,0 11 0 0 0,0-8 0 0 0,-1-4 0 0 0,1-1 0 0 0,-2 1 0 0 0,1-1 0 0 0,-2 1 0 0 0,1 0 0 0 0,-2-1 0 0 0,1 0 0 0 0,-2 0 0 0 0,1 0 0 0 0,-2 0 0 0 0,1 0 0 0 0,-4 4 0 0 0,-22 35 0 0 0,29-50 0 0 0,1 1 0 0 0,0-1 0 0 0,0 1 0 0 0,-1-1 0 0 0,1 1 0 0 0,0-1 0 0 0,-1 0 0 0 0,1 1 0 0 0,-1-1 0 0 0,1 0 0 0 0,0 1 0 0 0,-1-1 0 0 0,1 0 0 0 0,-1 1 0 0 0,1-1 0 0 0,-1 0 0 0 0,1 0 0 0 0,-1 0 0 0 0,0 1 0 0 0,-4-5 0 0 0,0-7 0 0 0,3 6 0 0 0,2 4 0 0 0,0 0 0 0 0,-1 0 0 0 0,1-1 0 0 0,0 1 0 0 0,0 0 0 0 0,0 0 0 0 0,0 0 0 0 0,0 0 0 0 0,0 0 0 0 0,0 0 0 0 0,0-1 0 0 0,0 1 0 0 0,0 0 0 0 0,0 0 0 0 0,1 0 0 0 0,-1 0 0 0 0,1 0 0 0 0,-1 0 0 0 0,1 0 0 0 0,-1 0 0 0 0,1 0 0 0 0,-1 0 0 0 0,1-2 0 0 0,8-7 0 0 0,-3 5 0 0 0,-2 3 0 0 0,-4 2 0 0 0,1-1 0 0 0,-1 1 0 0 0,1 0 0 0 0,-1 0 0 0 0,0-1 0 0 0,1 1 0 0 0,-1 0 0 0 0,1 0 0 0 0,-1-1 0 0 0,0 1 0 0 0,1 0 0 0 0,-1 0 0 0 0,1 0 0 0 0,-1 0 0 0 0,1 0 0 0 0,-1 0 0 0 0,1 0 0 0 0,-1 0 0 0 0,1 0 0 0 0,-1 0 0 0 0,1 0 0 0 0,-1 0 0 0 0,1 0 0 0 0,11 2 0 0 0,-6-1 0 0 0,0 0 0 0 0,0 0 0 0 0,0 0 0 0 0,0 1 0 0 0,-1 0 0 0 0,1 0 0 0 0,-1 0 0 0 0,1 1 0 0 0,-1 0 0 0 0,0 0 0 0 0,0 0 0 0 0,0 1 0 0 0,2 2 0 0 0,10 6 0 0 0,-14-10 0 0 0,13 9 0 0 0,-15-10 0 0 0,1 0 0 0 0,-1 0 0 0 0,1 0 0 0 0,-1 0 0 0 0,0 0 0 0 0,1 0 0 0 0,-1 1 0 0 0,0-1 0 0 0,0 0 0 0 0,0 1 0 0 0,0-1 0 0 0,0 2 0 0 0,2 1 0 0 0,5 7 0 0 0,-4 3 0 0 0,-1 4 0 0 0,-5-15 0 0 0,0 0 0 0 0,0 1 0 0 0,0 1 0 0 0,0-1 0 0 0,-1 1 0 0 0,1-1 0 0 0,-1 0 0 0 0,0 0 0 0 0,0 0 0 0 0,-1 0 0 0 0,1 0 0 0 0,-1-1 0 0 0,0 0 0 0 0,-2 2 0 0 0,-11 7 0 0 0,1-2 0 0 0,-14 7 0 0 0,12-8 0 0 0,1 2 0 0 0,0 0 0 0 0,-16 12 0 0 0,12-9 0 0 0,-19 17 0 0 0,35-26-64 0 0,4-4-273 0 0,1-1-138 0 0,0 0-33 0 0,5-13-937 0 0,9-15-1520 0 0,-6 15-2833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0:56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129 120 4607 0 0,'0'0'102'0'0,"0"0"20"0"0,0 0 6 0 0,-6-14 4080 0 0,5 6-4192 0 0,-1 2 56 0 0,2 5 299 0 0,0 1 117 0 0,0 0 21 0 0,0 0-66 0 0,0 0-222 0 0,0 0 166 0 0,0 0 101 0 0,0-1-268 0 0,0 0 249 0 0,-3-2-343 0 0,-1-16 176 0 0,6-5-230 0 0,-2 23 299 0 0,-2-8 1069 0 0,2 4-1306 0 0,-1 0 1035 0 0,-6-7-259 0 0,4 6-910 0 0,-1 2 0 0 0,-1 7 0 0 0,1 5 0 0 0,1 0 0 0 0,-1 0 0 0 0,2 0 0 0 0,-1 1 0 0 0,1-1 0 0 0,0 0 0 0 0,1 1 0 0 0,0 2 0 0 0,-3 11 0 0 0,-40 225 0 0 0,21-141 0 0 0,33-187 0 0 0,-2 25-5840 0 0,-7 48 872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0:57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6 8287 0 0,'0'0'191'0'0,"0"0"26"0"0,0 0 9 0 0,-2-1-34 0 0,-4-1-78 0 0,4 2 274 0 0,2 0 110 0 0,0 0 12 0 0,0 0 2 0 0,0 0 0 0 0,-1-1 0 0 0,0 1-191 0 0,-3-2-608 0 0,-7 8 3493 0 0,9-5-2835 0 0,1 0-264 0 0,-1 0 1 0 0,1-1-1 0 0,-1 1 1 0 0,1 0-1 0 0,-1 0 1 0 0,1 0-1 0 0,0 0 1 0 0,0 0-1 0 0,-1 0 1 0 0,1 0-1 0 0,0 0 1 0 0,0 0 0 0 0,0 1-1 0 0,0-1 1 0 0,0 1-108 0 0,-1 0 267 0 0,0 0 1 0 0,1 0 0 0 0,-1 0 0 0 0,-1 0 0 0 0,1 0 0 0 0,0 0 0 0 0,-2 1-268 0 0,-2 7 161 0 0,4-6-157 0 0,-5 8-4 0 0,0 1 0 0 0,2-1 0 0 0,-1 1 0 0 0,1 1 0 0 0,1-1 0 0 0,0 5 0 0 0,3-14 0 0 0,0-1 0 0 0,1 0 0 0 0,-1 1 0 0 0,-1-1 0 0 0,1 0 0 0 0,0 0 0 0 0,-1 0 0 0 0,0 1 0 0 0,1-2 0 0 0,-1 1 0 0 0,-4 7 0 0 0,-3 16 0 0 0,4-15 0 0 0,3-8 0 0 0,3-8 0 0 0,8-15 0 0 0,-4 10 0 0 0,-1-1 0 0 0,0 0 0 0 0,0 4 0 0 0,-3 7 0 0 0,-1 0 0 0 0,1 0 0 0 0,-1 1 0 0 0,1-1 0 0 0,-1 0 0 0 0,1 0 0 0 0,-1 0 0 0 0,0 1 0 0 0,1-1 0 0 0,-1 0 0 0 0,1 1 0 0 0,-1-1 0 0 0,0 0 0 0 0,1 1 0 0 0,-1-1 0 0 0,0 0 0 0 0,0 1 0 0 0,1-1 0 0 0,-1 1 0 0 0,0-1 0 0 0,6 13 0 0 0,0-1 0 0 0,-2 2 0 0 0,0-1 0 0 0,2 0 0 0 0,3 12 0 0 0,-8-20 0 0 0,3 9 0 0 0,-5 1 0 0 0,-2 27 0 0 0,1-27 0 0 0,2 6 0 0 0,-6 17 0 0 0,4-23 0 0 0,2-12 0 0 0,0 1 0 0 0,0-1 0 0 0,-1 1 0 0 0,1-1 0 0 0,-1 1 0 0 0,0-1 0 0 0,0 0 0 0 0,0 1 0 0 0,-2 1 0 0 0,-1 4 0 0 0,-2 6 0 0 0,4-11 0 0 0,-8 4 0 0 0,6-4 0 0 0,-1 0 0 0 0,0-1 0 0 0,0 1 0 0 0,0-1 0 0 0,-1 0 0 0 0,1-1 0 0 0,-1 0 0 0 0,1 1 0 0 0,-1-2 0 0 0,0 1 0 0 0,0-1 0 0 0,0 1 0 0 0,0-2 0 0 0,0 1 0 0 0,-4 1 0 0 0,8-2 0 0 0,0 0 0 0 0,0 0 0 0 0,-1 0 0 0 0,1 0 0 0 0,0-1 0 0 0,0 1 0 0 0,0-1 0 0 0,0 1 0 0 0,-1-1 0 0 0,-3-1 0 0 0,-8 0 0 0 0,8-1 0 0 0,0-1 0 0 0,6 4 0 0 0,0 0 0 0 0,-1-1 0 0 0,1 1 0 0 0,0 0 0 0 0,-1-1 0 0 0,1 1 0 0 0,0-1 0 0 0,0 1 0 0 0,-1 0 0 0 0,1-1 0 0 0,0 1 0 0 0,0-1 0 0 0,0 1 0 0 0,-1-1 0 0 0,1 1 0 0 0,0-1 0 0 0,0 1 0 0 0,0-1 0 0 0,0 1 0 0 0,0 0 0 0 0,0-1 0 0 0,0 1 0 0 0,0-1 0 0 0,0 1 0 0 0,0-1 0 0 0,0 1 0 0 0,0-1 0 0 0,1 1 0 0 0,-1-1 0 0 0,0 0 0 0 0,1-6 0 0 0,2 0-201 0 0,-3 6-850 0 0,0 1-385 0 0,0 0-78 0 0,0 0-20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6:48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0,'0'0'719'0'0,"0"0"-20"0"0,1 1-449 0 0,23 33 2712 0 0,24 23-2962 0 0,-23-27 1309 0 0,0 0 0 0 0,5 12-1309 0 0,-18-23 332 0 0,6 9-194 0 0,-1 1 0 0 0,7 18-138 0 0,5 20 1024 0 0,-2 4-1024 0 0,-19-49 205 0 0,-2 1 0 0 0,0 0 0 0 0,-1 0-1 0 0,-2 0 1 0 0,0 8-205 0 0,-2-20 0 0 0,-1-1 0 0 0,0 1 0 0 0,-1 0 0 0 0,0-1 0 0 0,-1 1 0 0 0,0 0 0 0 0,-1-1 0 0 0,0 0 0 0 0,0 0 0 0 0,-1 0 0 0 0,-1 0 0 0 0,0 0 0 0 0,0-1 0 0 0,-4 6 0 0 0,5-9-16 0 0,-6 9-677 0 0,-1 0-1 0 0,-6 7 694 0 0,11-17-312 0 0,1 1 0 0 0,-1-1 0 0 0,0-1-1 0 0,0 1 1 0 0,0-1 0 0 0,-1 0 0 0 0,-5 2 312 0 0,-20 8-2022 0 0,1-5-24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0:57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21 10135 0 0,'0'0'231'0'0,"0"0"29"0"0,0 0 19 0 0,0 0 105 0 0,0 0 410 0 0,0 0 184 0 0,0 0 40 0 0,0 0-131 0 0,0 0-508 0 0,0 0 37 0 0,0 0 80 0 0,0 0 14 0 0,-1 2-67 0 0,-2 7-294 0 0,0 1-133 0 0,6 2-16 0 0,-2-12 5 0 0,-1 1 0 0 0,1-1 0 0 0,-1 1-1 0 0,1-1 1 0 0,-1 1 0 0 0,1-1 0 0 0,-1 1 0 0 0,1-1-1 0 0,0 1 1 0 0,-1-1 0 0 0,1 0 0 0 0,0 0 0 0 0,-1 1-1 0 0,1-1 1 0 0,0 0-5 0 0,24 3 859 0 0,-23-3-350 0 0,1-1-66 0 0,5-1-425 0 0,0-1 1 0 0,0 0-1 0 0,0-1 0 0 0,-1 0 1 0 0,0 0-1 0 0,0 0 0 0 0,0-1 1 0 0,0 0-1 0 0,5-5-18 0 0,-3 2 0 0 0,-2 0-133 0 0,-6 6-563 0 0,-2 4-257 0 0,-5 8-1013 0 0,-3 2-3830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0:58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 6447 0 0,'0'0'298'0'0,"0"0"-10"0"0,0 0-118 0 0,0 0 206 0 0,0 0 111 0 0,0 0 22 0 0,0 0 3 0 0,0 0 0 0 0,0 0 0 0 0,0 0 0 0 0,0 0 0 0 0,0 0 0 0 0,0 0 0 0 0,0 0 0 0 0,0 0 0 0 0,0 0 0 0 0,0 0 0 0 0,0 0 0 0 0,-1 2-69 0 0,-10 18-206 0 0,7-12 387 0 0,-16 29 728 0 0,16-31-1352 0 0,0 1 0 0 0,0 0 0 0 0,1 0 0 0 0,0 0 0 0 0,0 1 0 0 0,1-1 0 0 0,-5 13 0 0 0,-9 21 0 0 0,-2 7 0 0 0,-6 20 0 0 0,-5 14 0 0 0,-16 81 0 0 0,37-132 0 0 0,2-11 0 0 0,-1 0 0 0 0,0 0 0 0 0,-10 15 0 0 0,2-2 0 0 0,12-29 0 0 0,4-12-64 0 0,-1-9-3939 0 0,-1 14 2230 0 0,1 1-3195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0:59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10135 0 0,'0'0'231'0'0,"0"0"29"0"0,0 0 19 0 0,-1 2 105 0 0,-4 6 98 0 0,3-4-129 0 0,-1 0 0 0 0,1 0 1 0 0,-1 0-1 0 0,0-1 0 0 0,-1 1 0 0 0,1-1 1 0 0,-1 0-1 0 0,1 0 0 0 0,-1 0 0 0 0,-3 1-353 0 0,0 2 340 0 0,3-2 7 0 0,-1-1-1 0 0,1 0 0 0 0,-1 0 1 0 0,0 0-1 0 0,-4 1-346 0 0,3-2 0 0 0,10-10 0 0 0,11-13 743 0 0,-7 16 370 0 0,-3 3-937 0 0,6-3-160 0 0,2 4-16 0 0,-1 8 0 0 0,-2 3 0 0 0,-6-4 0 0 0,-1 1 0 0 0,1 0 0 0 0,-1 0 0 0 0,0 0 0 0 0,-1 1 0 0 0,0-1 0 0 0,0 0 0 0 0,0 3 0 0 0,8 27 0 0 0,-7-30 0 0 0,0 1 0 0 0,-1 0 0 0 0,0 0 0 0 0,0 1 0 0 0,-1-1 0 0 0,0 0 0 0 0,-1 0 0 0 0,0 1 0 0 0,0-1 0 0 0,0 0 0 0 0,-1 1 0 0 0,-1 2 0 0 0,-3 8 0 0 0,-1-5 0 0 0,4-10 0 0 0,1-1 0 0 0,0-1 0 0 0,-1 1 0 0 0,0 0 0 0 0,1-1 0 0 0,-1 1 0 0 0,0-1 0 0 0,0 0 0 0 0,0 1 0 0 0,-3 0 0 0 0,-3 6 0 0 0,5-5 0 0 0,0 0 0 0 0,0 0 0 0 0,-1 0 0 0 0,0 0 0 0 0,0 0 0 0 0,0-1 0 0 0,0 1 0 0 0,0-1 0 0 0,-1 0 0 0 0,1 0 0 0 0,-1-1 0 0 0,0 0 0 0 0,1 1 0 0 0,-1-2 0 0 0,0 1 0 0 0,-1 0 0 0 0,1-1 0 0 0,0 0 0 0 0,0 0 0 0 0,-1-1 0 0 0,1 0 0 0 0,0 1 0 0 0,-1-2 0 0 0,1 1 0 0 0,-2-1 0 0 0,-2-3 0 0 0,8 4 0 0 0,1 0 0 0 0,0-1 0 0 0,0 1 0 0 0,0 0 0 0 0,0 0 0 0 0,0-1 0 0 0,-1 1 0 0 0,1 0 0 0 0,0 0 0 0 0,0-1 0 0 0,0 1 0 0 0,0 0 0 0 0,0-1 0 0 0,0 1 0 0 0,0 0 0 0 0,0 0 0 0 0,0-1 0 0 0,0 1 0 0 0,0 0 0 0 0,0-1 0 0 0,1 1 0 0 0,-1 0 0 0 0,0 0 0 0 0,0-1 0 0 0,0 1 0 0 0,0 0 0 0 0,0 0 0 0 0,0-1 0 0 0,1 1 0 0 0,-1 0 0 0 0,0 0 0 0 0,12-9 0 0 0,8 3 0 0 0,-1-3 0 0 0,-5 5 0 0 0,0 4 0 0 0,-1 2 0 0 0,-6 8 0 0 0,-6-7-408 0 0,0 0 1 0 0,0 1-1 0 0,-1-1 0 0 0,1 1 0 0 0,-1-1 0 0 0,0 1 0 0 0,0 3 408 0 0,0-3-1347 0 0,0-4-187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0:59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11975 0 0,'0'0'267'0'0,"0"0"42"0"0,0 0 17 0 0,0 0-28 0 0,0 0-126 0 0,0 0 204 0 0,0 0 111 0 0,0 0 22 0 0,0 0 3 0 0,0 0 0 0 0,0 0 0 0 0,0 0 0 0 0,0 0 0 0 0,0 0 0 0 0,0 0 0 0 0,0 0 0 0 0,0 0-69 0 0,-2 1-294 0 0,-9 4-133 0 0,-1 0-16 0 0,2 4 0 0 0,6-6 0 0 0,-7 19 0 0 0,5-10 0 0 0,4 1 0 0 0,2-13 0 0 0,0 0 0 0 0,1 1 0 0 0,-1-1 0 0 0,0 1 0 0 0,0-1 0 0 0,0 1 0 0 0,0-1 0 0 0,0 0 0 0 0,1 1 0 0 0,-1-1 0 0 0,0 1 0 0 0,0-1 0 0 0,1 0 0 0 0,-1 1 0 0 0,0-1 0 0 0,1 0 0 0 0,-1 0 0 0 0,0 1 0 0 0,1-1 0 0 0,-1 0 0 0 0,0 0 0 0 0,1 1 0 0 0,1 0 0 0 0,2 0 0 0 0,12-4 0 0 0,17-9 931 0 0,-32 11-422 0 0,2 0-66 0 0,13 2-268 0 0,-11 2-196 0 0,-4-1 32 0 0,2 0-11 0 0,0 1 0 0 0,-1-1 0 0 0,1 1 0 0 0,-1 0 0 0 0,0-1 0 0 0,0 1 0 0 0,0 0 0 0 0,0 0 0 0 0,-1 0 0 0 0,1 1 0 0 0,-1-1 0 0 0,0 0 0 0 0,0 1 0 0 0,0-1 0 0 0,0 0 0 0 0,0 1 0 0 0,-1-1 0 0 0,0 1 0 0 0,0-1 0 0 0,0 1 0 0 0,0 0 0 0 0,0-1 0 0 0,-1 1 0 0 0,0 1 0 0 0,-1 11 0 0 0,-2-1 0 0 0,0 0 0 0 0,-1 0 0 0 0,-6 12 0 0 0,-1 5 0 0 0,6-13 0 0 0,-2-1 0 0 0,0 1 0 0 0,-1-2 0 0 0,0 1 0 0 0,-2-1 0 0 0,-2 2 0 0 0,5-8 0 0 0,-2-1 0 0 0,0-6 0 0 0,10-4 0 0 0,-1 0 0 0 0,1 0 0 0 0,0 0 0 0 0,-1 0 0 0 0,1 0 0 0 0,0 0 0 0 0,-1-1 0 0 0,1 1 0 0 0,0 0 0 0 0,0 0 0 0 0,-1 0 0 0 0,1 0 0 0 0,0-1 0 0 0,-1 1 0 0 0,1 0 0 0 0,0 0 0 0 0,0-1 0 0 0,-1 1 0 0 0,1 0 0 0 0,0 0 0 0 0,0-1 0 0 0,0 1 0 0 0,-1 0 0 0 0,0-3 0 0 0,0 0 0 0 0,0 1 0 0 0,0-1 0 0 0,0 0 0 0 0,1 1 0 0 0,-1-1 0 0 0,1 0 0 0 0,0 0 0 0 0,-1 0 0 0 0,1 1 0 0 0,0-1 0 0 0,1 0 0 0 0,-1 0 0 0 0,0 0 0 0 0,1 1 0 0 0,0-3 0 0 0,3-8 0 0 0,0 0 0 0 0,5-11 0 0 0,-6 17 0 0 0,2-4 0 0 0,-5 11 0 0 0,0-1 0 0 0,1 1 0 0 0,-1-1 0 0 0,0 1 0 0 0,0-1 0 0 0,1 1 0 0 0,-1-1 0 0 0,0 1 0 0 0,0-1 0 0 0,1 1 0 0 0,-1 0 0 0 0,1-1 0 0 0,-1 1 0 0 0,0 0 0 0 0,1-1 0 0 0,-1 1 0 0 0,1 0 0 0 0,-1 0 0 0 0,1-1 0 0 0,-1 1 0 0 0,1 0 0 0 0,-1 0 0 0 0,0 0 0 0 0,0 0 0 0 0,1 0 0 0 0,-1 0 0 0 0,0 0 0 0 0,1 0 0 0 0,-1 0 0 0 0,0 0 0 0 0,1 1 0 0 0,-1-1 0 0 0,0 0 0 0 0,1 0 0 0 0,-1 0 0 0 0,0 0 0 0 0,0 0 0 0 0,1 1 0 0 0,-1-1 0 0 0,0 0 0 0 0,0 0 0 0 0,1 0 0 0 0,-1 1 0 0 0,0-1 0 0 0,7 13 0 0 0,2 6 0 0 0,29 69 0 0 0,-30-75 0 0 0,3-5 0 0 0,2-8 0 0 0,1-5 0 0 0,-6-2-133 0 0,-6 5-115 0 0,-1 1 0 0 0,1-1 1 0 0,-1 0-1 0 0,0 0 0 0 0,0 0 1 0 0,0-1-1 0 0,0 1 0 0 0,1-2 248 0 0,-1-3-5933 0 0,-1 7 133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1:00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19 13823 0 0,'0'0'315'0'0,"0"0"45"0"0,0 0 21 0 0,0 0-49 0 0,-2 0-220 0 0,-5 0-29 0 0,5 0 282 0 0,0 1 122 0 0,-6 3 342 0 0,8-4-762 0 0,0 0-1 0 0,-1 0 0 0 0,1 0 0 0 0,0 1 1 0 0,-1-1-1 0 0,1 0 0 0 0,0 0 1 0 0,-1 0-1 0 0,1 0 0 0 0,0 1 0 0 0,0-1 1 0 0,-1 0-1 0 0,1 0 0 0 0,0 1 1 0 0,0-1-1 0 0,-1 0 0 0 0,1 0 0 0 0,0 1 1 0 0,0-1-1 0 0,0 0 0 0 0,-1 1 1 0 0,1-1-1 0 0,0 0 0 0 0,0 1 0 0 0,0-1 1 0 0,0 0-1 0 0,0 1 0 0 0,0-1 1 0 0,0 0-1 0 0,0 1 0 0 0,0-1 0 0 0,0 0 1 0 0,0 1-1 0 0,0-1 0 0 0,0 1-66 0 0,1 0 2 0 0,-1 0-1 0 0,1 0 1 0 0,0 0 0 0 0,0 0-1 0 0,0 0 1 0 0,0 0 0 0 0,-1 0-1 0 0,1 0 1 0 0,1-1-1 0 0,-1 1 1 0 0,0 0 0 0 0,0 0-1 0 0,0-1 1 0 0,0 1-1 0 0,0-1 1 0 0,1 1 0 0 0,-1-1-1 0 0,0 0 1 0 0,0 1 0 0 0,1-1-1 0 0,-1 0 1 0 0,0 0-1 0 0,2 0-1 0 0,0 0 51 0 0,1 0 148 0 0,-1 0-1 0 0,1 0 1 0 0,0 0-1 0 0,-1-1 1 0 0,1 0-1 0 0,-1 1 0 0 0,4-3-198 0 0,6 0 422 0 0,22-5-241 0 0,-15 3-189 0 0,-1 0 0 0 0,2 2 8 0 0,-6 0 0 0 0,-2-3 0 0 0,-1 1 0 0 0,-2 0-133 0 0,-8 4-563 0 0,-2 1-257 0 0,0 0-1150 0 0,0 0-4380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1:00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10135 0 0,'0'0'231'0'0,"0"0"29"0"0,-1 2 19 0 0,-2 13 183 0 0,-1-12-380 0 0,4-3-65 0 0,0 0-1 0 0,0 0 0 0 0,0 0 0 0 0,0 0 0 0 0,-1 0 0 0 0,1 0 1 0 0,0 0-1 0 0,0 0 0 0 0,0 0 0 0 0,0 0 0 0 0,0 0 0 0 0,0 0 1 0 0,0 0-1 0 0,0 0 0 0 0,-1 0 0 0 0,1 0 0 0 0,0 0 0 0 0,0 1 1 0 0,0-1-1 0 0,0 0 0 0 0,0 0 0 0 0,0 0 0 0 0,0 0 0 0 0,0 0 1 0 0,0 0-1 0 0,0 0 0 0 0,0 0 0 0 0,0 1 0 0 0,0-1 0 0 0,0 0 1 0 0,0 0-1 0 0,0 0 0 0 0,0 0 0 0 0,0 0 0 0 0,0 0 0 0 0,0 1 0 0 0,0-1 1 0 0,0 0-1 0 0,0 0 0 0 0,0 0 0 0 0,0 0 0 0 0,0 0 0 0 0,0 0 1 0 0,0 0-17 0 0,0 0 510 0 0,0 0 70 0 0,0 0 286 0 0,0 0 124 0 0,0 0 30 0 0,0 1-910 0 0,0-1-1 0 0,0 1 1 0 0,1-1-1 0 0,-1 1 1 0 0,0-1-1 0 0,0 1 1 0 0,0-1-1 0 0,1 0 1 0 0,-1 1-1 0 0,0-1 1 0 0,1 1-1 0 0,-1-1 1 0 0,0 0-1 0 0,1 1 1 0 0,-1-1-1 0 0,0 0 1 0 0,1 1-1 0 0,-1-1 1 0 0,1 0-1 0 0,-1 0 1 0 0,0 1-1 0 0,1-1 1 0 0,-1 0-1 0 0,1 0 1 0 0,-1 0-1 0 0,1 0-109 0 0,0 1 92 0 0,0-1-1 0 0,0 1 0 0 0,0-1 0 0 0,-1 0 1 0 0,1 1-1 0 0,0-1 0 0 0,0 0 0 0 0,0 0 1 0 0,0 0-1 0 0,0 0 0 0 0,0 0 0 0 0,0 0 1 0 0,0 0-1 0 0,0 0 0 0 0,0 0-91 0 0,4-3 253 0 0,-2 2-145 0 0,0-1-1 0 0,0 1 0 0 0,0-1 0 0 0,0 1 0 0 0,0 0 0 0 0,0 1 1 0 0,0-1-1 0 0,3 0-107 0 0,-2-1 12 0 0,-3 1-12 0 0,0 1 1 0 0,1-1-1 0 0,-1 1 0 0 0,0-1 1 0 0,0 1-1 0 0,1 0 1 0 0,-1-1-1 0 0,0 1 0 0 0,1 0 1 0 0,-1 0-1 0 0,1 0 0 0 0,-1 0 1 0 0,0 0-1 0 0,1 0 0 0 0,10 2 0 0 0,-1 3 0 0 0,2 5-572 0 0,-13-5 112 0 0,0-4 240 0 0,0 1-1216 0 0,0-2-78 0 0,0 0-20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1:05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133 125 10135 0 0,'0'0'231'0'0,"4"0"29"0"0,11-4 19 0 0,-14 4-269 0 0,-1 0 1 0 0,1 0 0 0 0,-1 0-1 0 0,1-1 1 0 0,-1 1 0 0 0,1 0-1 0 0,-1-1 1 0 0,1 1 0 0 0,-1 0-1 0 0,0-1 1 0 0,1 1 0 0 0,-1-1-1 0 0,1 1 1 0 0,-1-1 0 0 0,0 1 0 0 0,1-1-1 0 0,-1 1 1 0 0,0-1 0 0 0,0 1-1 0 0,1-1 1 0 0,-1 1 0 0 0,0-1-1 0 0,0 1 1 0 0,0-1 0 0 0,0 1-1 0 0,0-2-10 0 0,1 1 9 0 0,22-58 2495 0 0,-22 57-1992 0 0,0 0-239 0 0,-1 1-1 0 0,1-1 0 0 0,-1 0 1 0 0,1 0-1 0 0,-1 0 1 0 0,0 0-1 0 0,0 0 0 0 0,0 0 1 0 0,0 0-1 0 0,0-1-272 0 0,0 2 279 0 0,0-1-130 0 0,-1-6-61 0 0,1 6 283 0 0,-3-2 132 0 0,3 3-460 0 0,0 1-1 0 0,0 0 1 0 0,0-1 0 0 0,0 1 0 0 0,0 0 0 0 0,0-1 0 0 0,-1 1 0 0 0,1 0 0 0 0,0-1 0 0 0,0 1 0 0 0,0 0 0 0 0,-1 0 0 0 0,1-1 0 0 0,0 1-1 0 0,0 0 1 0 0,-1 0 0 0 0,1-1 0 0 0,0 1 0 0 0,-1 0 0 0 0,1 0 0 0 0,0 0 0 0 0,-1 0 0 0 0,1-1 0 0 0,0 1 0 0 0,-1 0 0 0 0,1 0 0 0 0,0 0-1 0 0,-1 0 1 0 0,1 0 0 0 0,0 0 0 0 0,-1 0 0 0 0,1 0 0 0 0,-1 0 0 0 0,1 0 0 0 0,0 0 0 0 0,-1 0-43 0 0,-1 0 488 0 0,-9 2 613 0 0,2-1-1085 0 0,-1 6-16 0 0,6 0 0 0 0,-1 0 0 0 0,1-1 0 0 0,1 1 0 0 0,-1 1 0 0 0,-1 3 0 0 0,-11 23 0 0 0,-8 17 0 0 0,16-36 0 0 0,1 0 0 0 0,0 1 0 0 0,1 0 0 0 0,1 0 0 0 0,1 1 0 0 0,-2 11 0 0 0,-7 22 0 0 0,6-23 0 0 0,0 0 0 0 0,-1 21 0 0 0,8-34 0 0 0,5 2 0 0 0,-3-10 0 0 0,-1-3 0 0 0,0 0 0 0 0,1 0 0 0 0,-1-1 0 0 0,1 1 0 0 0,0 0 0 0 0,0-1 0 0 0,0 1 0 0 0,0-1 0 0 0,0 0 0 0 0,1 1 0 0 0,-1-1 0 0 0,0 0 0 0 0,1 0 0 0 0,-1 0 0 0 0,0 0 0 0 0,1-1 0 0 0,-1 1 0 0 0,1-1 0 0 0,-1 0 0 0 0,1 0 0 0 0,0 0 0 0 0,-1 0 0 0 0,1 0 0 0 0,0 0 0 0 0,0-1 0 0 0,0 1 0 0 0,0-1 0 0 0,-1 0 0 0 0,2 0 0 0 0,-1 0 0 0 0,1 0 0 0 0,0 0 0 0 0,-1-1 0 0 0,1 1 0 0 0,-1-1 0 0 0,1 0 0 0 0,-1 0 0 0 0,0 0 0 0 0,1 0 0 0 0,-1-1 0 0 0,0 1 0 0 0,0-1 0 0 0,0 0 0 0 0,2-1 0 0 0,9-8 99 0 0,-8 6 169 0 0,1 0 0 0 0,-1 0 1 0 0,0-1-1 0 0,0 1 0 0 0,0-2-268 0 0,16-18 580 0 0,-16 18-574 0 0,1 0-1 0 0,-1 0 1 0 0,-1 0-1 0 0,1-1 1 0 0,-1 0-6 0 0,-4 6 2 0 0,3-5 128 0 0,0-1 1 0 0,0 1 0 0 0,-1-1-1 0 0,1 1 1 0 0,-2-1 0 0 0,1 0 0 0 0,-1 0-1 0 0,0-1-130 0 0,-2 3 63 0 0,0 1-1 0 0,-1 0 1 0 0,1 0 0 0 0,-1 0-1 0 0,0 0 1 0 0,0 0-1 0 0,-1 0 1 0 0,1 0-1 0 0,-1 0 1 0 0,0 0-1 0 0,0 0 1 0 0,-1 1-1 0 0,0-1 1 0 0,1 1 0 0 0,-1 0-1 0 0,-3-3-62 0 0,-15-22 0 0 0,-7-10 0 0 0,-6-3 0 0 0,34 42-7 0 0,0 0 0 0 0,0 0 0 0 0,-1 0-1 0 0,1-1 1 0 0,0 1 0 0 0,0 0 0 0 0,0 0 0 0 0,0 0 0 0 0,0 0-1 0 0,0 0 1 0 0,0 0 0 0 0,0 0 0 0 0,-1-1 0 0 0,1 1 0 0 0,0 0-1 0 0,0 0 1 0 0,0 0 0 0 0,0 0 0 0 0,0 0 0 0 0,0 0-1 0 0,0-1 1 0 0,0 1 0 0 0,0 0 0 0 0,0 0 0 0 0,0 0 0 0 0,0 0-1 0 0,0-1 1 0 0,0 1 0 0 0,0 0 0 0 0,0 0 0 0 0,0 0 0 0 0,0 0-1 0 0,0 0 1 0 0,0-1 0 0 0,0 1 0 0 0,0 0 0 0 0,0 0 0 0 0,0 0-1 0 0,1 0 8 0 0,5 0-690 0 0,8 5-1028 0 0,-4 0-991 0 0,-8-4-4798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1:06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63 217 11975 0 0,'0'0'547'0'0,"0"0"-11"0"0,0 0-203 0 0,0 0 419 0 0,0 0 220 0 0,-1-1 42 0 0,-24-24 4035 0 0,24 24-4384 0 0,1 1-121 0 0,-3-2 200 0 0,0 2-660 0 0,-6-9 275 0 0,-6-18 1026 0 0,13 25-942 0 0,3 2-440 0 0,-1 0 0 0 0,0 0 0 0 0,0 0 0 0 0,0 0 0 0 0,0 0 1 0 0,0-1-1 0 0,0 1 0 0 0,0 0 0 0 0,0 0 0 0 0,0 0 0 0 0,0 0 0 0 0,0 0 1 0 0,0 0-1 0 0,1 0 0 0 0,-1-1 0 0 0,0 1 0 0 0,0 0 0 0 0,0 0 0 0 0,0 0 0 0 0,0 0 1 0 0,0 0-1 0 0,0 0 0 0 0,0-1 0 0 0,0 1 0 0 0,0 0 0 0 0,0 0 0 0 0,0 0 0 0 0,0 0 1 0 0,-1 0-1 0 0,1 0 0 0 0,0-1 0 0 0,0 1 0 0 0,0 0 0 0 0,0 0 0 0 0,0 0 1 0 0,0 0-1 0 0,0 0 0 0 0,0 0 0 0 0,0 0 0 0 0,0 0 0 0 0,0 0 0 0 0,-1-1 0 0 0,1 1 1 0 0,0 0-1 0 0,0 0 0 0 0,0 0-3 0 0,-3-4 24 0 0,4-11-27 0 0,4 5 3 0 0,3-1-754 0 0,1-1-1 0 0,0 1 1 0 0,1 1-1 0 0,0 0 1 0 0,8-6 754 0 0,13-12-1838 0 0,-14 10-208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1:06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13823 0 0,'0'0'315'0'0,"0"0"45"0"0,0 0 21 0 0,0 0-49 0 0,4 6 288 0 0,-1-6 5003 0 0,57-43-3574 0 0,-39 30-2033 0 0,-16 12-16 0 0,8-5 0 0 0,1 2 0 0 0,0 1 0 0 0,0 3 0 0 0,-1 8 0 0 0,-11-7 0 0 0,0 1 0 0 0,-1 0 0 0 0,1-1 0 0 0,0 1 0 0 0,-1 0 0 0 0,0 0 0 0 0,1 0 0 0 0,-1 0 0 0 0,0 0 0 0 0,0 0 0 0 0,0 1 0 0 0,1 0 0 0 0,-1 0 0 0 0,0-1 0 0 0,0 1 0 0 0,0 0 0 0 0,0 0 0 0 0,0 0 0 0 0,-1-1 0 0 0,1 1 0 0 0,-1 0 0 0 0,0 0 0 0 0,0 0 0 0 0,0 2 0 0 0,0 6 0 0 0,1 0 0 0 0,0 1 0 0 0,-1-1 0 0 0,0 1 0 0 0,-1-1 0 0 0,0 1 0 0 0,-2 4 0 0 0,-1 9 0 0 0,-1 16 0 0 0,0-8 0 0 0,1 1 0 0 0,2 6 0 0 0,1-22 0 0 0,-1-1 0 0 0,0 1 0 0 0,-2 0 0 0 0,-3 9 0 0 0,-6 31 0 0 0,4-27 0 0 0,1-9 0 0 0,-12 25 0 0 0,15-35 0 0 0,0-1 0 0 0,3-6 0 0 0,-1 0 0 0 0,1 0 0 0 0,-1-1 0 0 0,0 1 0 0 0,0-1 0 0 0,-1 1 0 0 0,-1 1 0 0 0,3-4 0 0 0,-4 8 0 0 0,1 2 0 0 0,0 1 0 0 0,2-1 0 0 0,-2-1 0 0 0,1-2-64 0 0,-7-32-1904 0 0,3-2-2249 0 0,7 22 2682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1:07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11975 0 0,'0'0'267'0'0,"0"0"42"0"0,0 0 17 0 0,0 0-28 0 0,1-1-196 0 0,36-44 7920 0 0,-35 45-7867 0 0,5-2 172 0 0,-1 0 0 0 0,1 1 0 0 0,-1 0-1 0 0,1 1 1 0 0,-1 0 0 0 0,6 0-327 0 0,5 0 104 0 0,29-5-88 0 0,-19 3 197 0 0,-1-2 1 0 0,9-3-214 0 0,-27 6 203 0 0,43-13 1183 0 0,-38 11-1370 0 0,-5 3-16 0 0,-8 2 0 0 0,-6 2 0 0 0,-5 2 0 0 0,-12 5-1509 0 0,23-11 1347 0 0,-1 0 1 0 0,0 0-1 0 0,0 0 1 0 0,1 0-1 0 0,-1 0 1 0 0,0 0-1 0 0,1 0 1 0 0,-1 0-1 0 0,0 0 1 0 0,1 0-1 0 0,-1-1 1 0 0,0 1-1 0 0,1 0 1 0 0,-1 0-1 0 0,0-1 162 0 0,-1 0-270 0 0,1 1-1264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7:05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521 4 11975 0 0,'0'0'267'0'0,"-3"1"42"0"0,-51 30 427 0 0,27-19 1004 0 0,-1 1 0 0 0,2 1-1740 0 0,19-12 580 0 0,6-2-574 0 0,0-1 1 0 0,0 1-1 0 0,0 0 0 0 0,0 0 0 0 0,0 0 1 0 0,0 0-1 0 0,0 0 0 0 0,0 0 0 0 0,0 0 1 0 0,0 0-1 0 0,0 0 0 0 0,0 1 0 0 0,0-1 1 0 0,0 0-1 0 0,0 1 0 0 0,0-1-6 0 0,-1 1 371 0 0,-6 1 583 0 0,9-6-426 0 0,13-10-333 0 0,3 4 378 0 0,1 1-1 0 0,1 0 1 0 0,0 1-1 0 0,0 1 1 0 0,0 1 0 0 0,1 0-1 0 0,10-1-572 0 0,-24 7 11 0 0,-4 0-11 0 0,0-1 1 0 0,0 1-1 0 0,1 1 1 0 0,-1-1-1 0 0,0 0 0 0 0,0 0 1 0 0,1 1-1 0 0,-1 0 1 0 0,0-1-1 0 0,0 1 0 0 0,0 0 1 0 0,0 0-1 0 0,1 1 0 0 0,14 5 0 0 0,-13-2 0 0 0,-3-1 0 0 0,3 1 0 0 0,0 0 0 0 0,0 1 0 0 0,-1 0 0 0 0,0 0 0 0 0,-1 0 0 0 0,1 0 0 0 0,-1 0 0 0 0,0 1 0 0 0,-1-1 0 0 0,1 1 0 0 0,-1-1 0 0 0,-1 1 0 0 0,1 0 0 0 0,-1-1 0 0 0,0 1 0 0 0,-1-1 0 0 0,1 1 0 0 0,-2 2 0 0 0,-2 13 0 0 0,0 1 0 0 0,-2-1 0 0 0,-1-1 0 0 0,-7 16 0 0 0,3-13 155 0 0,-1 0 0 0 0,-1-1 0 0 0,-1 0 1 0 0,-1-1-1 0 0,-1-1 0 0 0,-11 12-155 0 0,10-16 135 0 0,-1 0 0 0 0,0-1 0 0 0,-1-1 0 0 0,0-1 0 0 0,-8 4-135 0 0,-106 57 442 0 0,129-73-442 0 0,-21 9 0 0 0,0-1 0 0 0,-1-1 0 0 0,-1-1 0 0 0,-19 3 0 0 0,39-9 0 0 0,5-1 0 0 0,0 0 0 0 0,0-1 0 0 0,0 1 0 0 0,0-1 0 0 0,-1 0 0 0 0,1 0 0 0 0,0 0 0 0 0,0 0 0 0 0,0 0 0 0 0,0 0 0 0 0,-1 0 0 0 0,1-1 0 0 0,0 1 0 0 0,-2-1 0 0 0,3 1 0 0 0,0-1 0 0 0,0 1 0 0 0,-1 0 0 0 0,1-1 0 0 0,0 1 0 0 0,0-1 0 0 0,0 1 0 0 0,0-1 0 0 0,0 0 0 0 0,0 1 0 0 0,0-1 0 0 0,0 0 0 0 0,0 0 0 0 0,0 1 0 0 0,0-1 0 0 0,0 0 0 0 0,1 0 0 0 0,-1 0 0 0 0,0 0 0 0 0,1 0 0 0 0,-1 0 0 0 0,0-1 0 0 0,1-1 0 0 0,-1 1 0 0 0,1 0 0 0 0,-1 0 0 0 0,1 0 0 0 0,0-1 0 0 0,0 1 0 0 0,0 0 0 0 0,0-1 0 0 0,0 1 0 0 0,0 0 0 0 0,1 0 0 0 0,-1-1 0 0 0,2-4 0 0 0,1 0 0 0 0,-1-1 0 0 0,1 1 0 0 0,0 0 0 0 0,1 0 0 0 0,0 1 0 0 0,1-2 0 0 0,11-8 0 0 0,-5 6 0 0 0,-10 9 0 0 0,-1 1 0 0 0,1-1 0 0 0,-1 1 0 0 0,0-1 0 0 0,1 1 0 0 0,-1-1 0 0 0,1 1 0 0 0,-1 0 0 0 0,1-1 0 0 0,-1 1 0 0 0,1 0 0 0 0,-1 0 0 0 0,1-1 0 0 0,-1 1 0 0 0,1 0 0 0 0,-1 0 0 0 0,1-1 0 0 0,0 1 0 0 0,-1 0 0 0 0,1 0 0 0 0,-1 0 0 0 0,1 0 0 0 0,0 0 0 0 0,5 5 0 0 0,-5-4 0 0 0,2 2 0 0 0,0 0 0 0 0,0 0 0 0 0,0 0 0 0 0,-1 1 0 0 0,1-1 0 0 0,-1 1 0 0 0,0-1 0 0 0,0 1 0 0 0,0 0 0 0 0,0 3 0 0 0,14 43 0 0 0,-11-32 0 0 0,1 5 0 0 0,-3-13 0 0 0,0 1 0 0 0,0 0 0 0 0,1-1 0 0 0,0 1 0 0 0,1-1 0 0 0,4 6 0 0 0,-3-7-1135 0 0,-2-7-4768 0 0,6-3-2059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1:16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53 103 4607 0 0,'0'0'102'0'0,"0"0"20"0"0,0 0 6 0 0,0 0 51 0 0,0 0 213 0 0,0 0 96 0 0,0 0 21 0 0,0 0-66 0 0,-1-6-40 0 0,0 3 3439 0 0,-1-3-3754 0 0,1 5 283 0 0,1 1 117 0 0,0 0 21 0 0,0 0-66 0 0,-1 0-294 0 0,-4 0-61 0 0,-3 1 798 0 0,-8 6 276 0 0,13-7-1178 0 0,0-1 578 0 0,-5 0 2751 0 0,5-15-3148 0 0,3 8-165 0 0,1 1 0 0 0,2 0 0 0 0,1-1 0 0 0,0 2 0 0 0,2-2 0 0 0,-4 6 0 0 0,8-4 0 0 0,-2 1 0 0 0,25-8 0 0 0,-23 9 0 0 0,-1 2 0 0 0,-7 2 0 0 0,0 0 0 0 0,0-1 0 0 0,0 1 0 0 0,-1 0 0 0 0,1 0 0 0 0,0 0 0 0 0,0 0 0 0 0,0 1 0 0 0,0-1 0 0 0,-1 0 0 0 0,1 1 0 0 0,0-1 0 0 0,0 1 0 0 0,-1 0 0 0 0,2 0 0 0 0,2 1 0 0 0,5 3 0 0 0,2 5 0 0 0,-11-5 0 0 0,0-3 0 0 0,0 1 0 0 0,0-1 0 0 0,-1 0 0 0 0,1 1 0 0 0,0-1 0 0 0,-1 0 0 0 0,1 1 0 0 0,-1-1 0 0 0,0 1 0 0 0,0-1 0 0 0,0 1 0 0 0,0-1 0 0 0,0 1 0 0 0,0-1 0 0 0,-1 3 0 0 0,0 2 157 0 0,1 0 0 0 0,-1 0 0 0 0,0 0 0 0 0,-1 0 0 0 0,1 0 0 0 0,-1-1-1 0 0,-1 1 1 0 0,1 0 0 0 0,-1-1 0 0 0,0 0 0 0 0,-1 1 0 0 0,-1 1-157 0 0,4-6 85 0 0,1-2-406 0 0,0 0-154 0 0,0 0-33 0 0,0 0 134 0 0,-1-2 495 0 0,1 1 0 0 0,0 0 0 0 0,-1-1 0 0 0,1 1 0 0 0,0-1 0 0 0,0 1 0 0 0,0 0 0 0 0,0-1 0 0 0,0 1 0 0 0,0-1 0 0 0,0 1 0 0 0,1-1 0 0 0,-1 1 0 0 0,0 0-121 0 0,1-1-337 0 0,-1 2-138 0 0,0 0-33 0 0,0 0 134 0 0,0 0 575 0 0,0 0 250 0 0,0 0 49 0 0,0 0-59 0 0,4 0-269 0 0,12 1-179 0 0,-13-1 7 0 0,14 8 0 0 0,24 20-1384 0 0,-39-26 1010 0 0,0 0 679 0 0,0 1 0 0 0,1-1 0 0 0,-1 1 0 0 0,0 0 0 0 0,1 2-305 0 0,-1 0-42 0 0,1 0 1 0 0,-1 0-1 0 0,0 1 1 0 0,0-1-1 0 0,-1 0 1 0 0,0 1-1 0 0,0-1 1 0 0,0 1 0 0 0,0 4 41 0 0,-2-4 82 0 0,1-1 0 0 0,-1 1 1 0 0,0-1-1 0 0,-1 1 1 0 0,1-1-1 0 0,-1 0 1 0 0,0 1-1 0 0,-2 2-82 0 0,-1 3-17 0 0,-2 0-1 0 0,1 0 0 0 0,-4 2 18 0 0,8-9 0 0 0,-1 0 0 0 0,0 0 0 0 0,-1 0 0 0 0,1-1 0 0 0,-1 1 0 0 0,0-1 0 0 0,1 0 0 0 0,-1 0 0 0 0,-1 0 0 0 0,1-1 0 0 0,0 0 0 0 0,-5 2 0 0 0,6-3 0 0 0,-1 0 0 0 0,1 0 0 0 0,0 0 0 0 0,-1-1 0 0 0,1 0 0 0 0,0 0 0 0 0,-1 0 0 0 0,1 0 0 0 0,-1 0 0 0 0,-10-2 0 0 0,6-1 0 0 0,1 0 0 0 0,5 3 0 0 0,-1-1 0 0 0,-12-9 0 0 0,9 5 0 0 0,2 0-64 0 0,3 4-273 0 0,1 1-138 0 0,0 0-555 0 0,0 0-2200 0 0,0 0-959 0 0,0 0-190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1:17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17 6447 0 0,'0'0'142'0'0,"0"0"22"0"0,0 0 13 0 0,0 0 123 0 0,0 0 468 0 0,0 0 205 0 0,0 0 41 0 0,0 0-129 0 0,0 0-506 0 0,0 0 37 0 0,-1 1 80 0 0,1 0-558 0 0,-1-1 228 0 0,1 1 1 0 0,-1 0-1 0 0,0 0 0 0 0,1-1 1 0 0,-1 1-1 0 0,1 0 0 0 0,-1-1 1 0 0,0 1-1 0 0,0-1 1 0 0,1 1-1 0 0,-1-1 0 0 0,0 1 1 0 0,0-1-1 0 0,0 1 0 0 0,1-1 1 0 0,-1 0-1 0 0,0 1 0 0 0,0-1 1 0 0,0 0-1 0 0,0 0 0 0 0,0 0 1 0 0,0 1-1 0 0,0-1 1 0 0,0 0-1 0 0,0-1-166 0 0,1 1 47 0 0,-3 2 622 0 0,-7 9-268 0 0,5-3-401 0 0,1 0 0 0 0,-4 4 0 0 0,2 2 0 0 0,4-3 0 0 0,-6 18 0 0 0,6-23 0 0 0,1-4 0 0 0,0 0 0 0 0,0 0 0 0 0,1 0 0 0 0,-1 0 0 0 0,1 1 0 0 0,0-1 0 0 0,0 0 0 0 0,-1 0 0 0 0,2 0 0 0 0,-1 0 0 0 0,0 1 0 0 0,1 29 0 0 0,0-15 0 0 0,0-11 0 0 0,8 21 0 0 0,4 15 0 0 0,-12-35 0 0 0,9 17 0 0 0,-4-14 0 0 0,1-3 0 0 0,1-4 0 0 0,-5-3-1 0 0,0 0 0 0 0,0 0 0 0 0,0-1 0 0 0,0 0 0 0 0,0 1-1 0 0,0-1 1 0 0,0 0 0 0 0,0 0 0 0 0,0-1 0 0 0,0 1 0 0 0,-1 0 0 0 0,1-1 0 0 0,-1 0-1 0 0,1 0 1 0 0,-1 0 0 0 0,2-1 1 0 0,6-6 30 0 0,-1 0 0 0 0,-1 0 0 0 0,3-5-30 0 0,-1 2 623 0 0,-2 2-352 0 0,-1 0-1 0 0,-1 0 1 0 0,1-1 0 0 0,-2 0-1 0 0,5-9-270 0 0,-9 17 0 0 0,0 1 0 0 0,-1 0 0 0 0,1 0 0 0 0,0-1 0 0 0,-1 1 0 0 0,0 0 0 0 0,1-1 0 0 0,-1 1 0 0 0,0 0 0 0 0,0-1 0 0 0,0 1 0 0 0,0 0 0 0 0,-1-1 0 0 0,1 1 0 0 0,-1 0 0 0 0,1-1 0 0 0,-1 1 0 0 0,0 0 0 0 0,0 0 0 0 0,0 0 0 0 0,0 0 0 0 0,-1-2 0 0 0,-2-5 0 0 0,-1 1 261 0 0,0-1 1 0 0,0 0-1 0 0,-1 1 0 0 0,0 0 0 0 0,0 0 1 0 0,-1 1-1 0 0,-2-2-261 0 0,-14-17 219 0 0,22 25-219 0 0,-1-2 0 0 0,0 1 0 0 0,-1-1 0 0 0,1 1 0 0 0,0 0 0 0 0,-1 0 0 0 0,0 0 0 0 0,0 0 0 0 0,-3-3 0 0 0,-1 1 0 0 0,7 4 0 0 0,0-1 0 0 0,0 1 0 0 0,-1 0 0 0 0,1 0 0 0 0,0 0 0 0 0,-1-1 0 0 0,1 1 0 0 0,0 0 0 0 0,-1 0 0 0 0,1 0 0 0 0,0 0 0 0 0,-1 0 0 0 0,1 0 0 0 0,-1-1 0 0 0,1 1 0 0 0,0 0 0 0 0,-1 0 0 0 0,1 0 0 0 0,0 0 0 0 0,-1 1 0 0 0,1-1 0 0 0,-1 0 0 0 0,1 0 0 0 0,0 0 0 0 0,-1 0 0 0 0,1 0 0 0 0,0 0 0 0 0,-1 0 0 0 0,1 1 0 0 0,0-1 0 0 0,-1 0 0 0 0,1 0 0 0 0,0 0 0 0 0,-1 1 0 0 0,1-1 0 0 0,0 0 0 0 0,0 1 0 0 0,-1-1 0 0 0,1 0 0 0 0,0 0 0 0 0,0 1 0 0 0,0-1 0 0 0,-1 1 0 0 0,1-1-13 0 0,-1 0 0 0 0,0 1-1 0 0,0-1 1 0 0,1 1 0 0 0,-1-1-1 0 0,0 1 1 0 0,1-1 0 0 0,-1 1 0 0 0,0 0-1 0 0,1-1 1 0 0,-1 1 0 0 0,1 0-1 0 0,-1 0 1 0 0,1-1 0 0 0,-1 1 0 0 0,1 0-1 0 0,0 0 1 0 0,-1 0 0 0 0,1-1-1 0 0,0 1 1 0 0,0 0 0 0 0,0 0 13 0 0,-1 2-109 0 0,-1 2-341 0 0,0 0 0 0 0,1-1 0 0 0,0 1 0 0 0,0 0 1 0 0,0 0-1 0 0,0 0 0 0 0,1 0 0 0 0,0 0 0 0 0,0 0 0 0 0,0 0 1 0 0,1-1-1 0 0,0 1 0 0 0,0 0 450 0 0,1 6-1535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1:18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6 10135 0 0,'0'0'231'0'0,"0"0"29"0"0,0 0 19 0 0,0 0 37 0 0,0 0 125 0 0,0 0 58 0 0,0 0 11 0 0,0 0 2 0 0,0 0 0 0 0,-4-3 300 0 0,2 2 1891 0 0,-5 0-2554 0 0,5 1-133 0 0,1 0-1 0 0,0-1 1 0 0,0 1-1 0 0,-1 0 1 0 0,1 0-1 0 0,0 0 1 0 0,-1 0-1 0 0,1 0 1 0 0,0 0 0 0 0,-1 0-1 0 0,1 1 1 0 0,0-1-1 0 0,0 0 1 0 0,-1 1-1 0 0,1-1 1 0 0,0 1-1 0 0,-1 0-15 0 0,-1 0 195 0 0,2 0 293 0 0,1-1 21 0 0,-6 6 83 0 0,-4 5-590 0 0,1 0 0 0 0,0 1 0 0 0,1 0 0 0 0,1 0 0 0 0,0 1 0 0 0,0 0 0 0 0,1 0 0 0 0,-1 7-2 0 0,-2 7 0 0 0,-7 19 0 0 0,-36 83 0 0 0,21-50 0 0 0,20-47 0 0 0,-2 0 0 0 0,-13 22 0 0 0,23-48 0 0 0,0 0 0 0 0,0 0 0 0 0,0 0 0 0 0,1 0 0 0 0,0 1 0 0 0,-13 36 0 0 0,12-34 0 0 0,-17 34 0 0 0,8-18 0 0 0,-8 25 0 0 0,16-42 0 0 0,1-5 0 0 0,2-9 0 0 0,1-9 0 0 0,3 7-31 0 0,0 1-1 0 0,0-1 0 0 0,1 0 1 0 0,5-6 31 0 0,0-3-5218 0 0,-4 8-830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1:19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59 8287 0 0,'0'0'382'0'0,"0"0"-8"0"0,0 0-102 0 0,0 0 463 0 0,0 0 234 0 0,-13 16 3235 0 0,10-13-3714 0 0,-21 11 1244 0 0,17-10-1236 0 0,4-2-252 0 0,0 0 1 0 0,0 0-1 0 0,0 0 0 0 0,-1-1 1 0 0,1 1-1 0 0,-1 0-246 0 0,0-3 6 0 0,5-5 64 0 0,3-5 264 0 0,-4 11-301 0 0,4-7 101 0 0,0 0-1 0 0,0 0 1 0 0,0 0 0 0 0,1 1 0 0 0,0-1 0 0 0,0 1-1 0 0,1 0 1 0 0,0 1 0 0 0,0-1 0 0 0,0 1-1 0 0,0 0 1 0 0,5-2-134 0 0,-9 6 0 0 0,0 0 0 0 0,1-1 0 0 0,-1 1 0 0 0,0 0 0 0 0,1 1 0 0 0,-1-1 0 0 0,1 0 0 0 0,-1 1 0 0 0,1-1 0 0 0,-1 1 0 0 0,1 0 0 0 0,0-1 0 0 0,-3 1 0 0 0,9 0 0 0 0,-1 2 0 0 0,5 6 0 0 0,-9-6 0 0 0,15 12 0 0 0,-17-12 0 0 0,4 1 0 0 0,-4-2 0 0 0,0 0 0 0 0,0 0 0 0 0,0 1 0 0 0,0-1 0 0 0,-1 0 0 0 0,1 1 0 0 0,0 0 0 0 0,-1-1 0 0 0,1 1 0 0 0,11 14 0 0 0,-8-8 0 0 0,-2 0 0 0 0,-2 1 0 0 0,-1-8 0 0 0,0 0 0 0 0,1 0 0 0 0,-1 0 0 0 0,0 0 0 0 0,0 0 0 0 0,0-1 0 0 0,0 1 0 0 0,0 0 0 0 0,0 0 0 0 0,-1 0 0 0 0,1 0 0 0 0,0-1 0 0 0,0 1 0 0 0,-1 0 0 0 0,1 0 0 0 0,0 0 0 0 0,-1-1 0 0 0,1 1 0 0 0,-1 0 0 0 0,1 0 0 0 0,-1 0 0 0 0,-1 1 0 0 0,-3 7 0 0 0,0 0 0 0 0,-1-1 0 0 0,0 0 0 0 0,-1 0 0 0 0,1 0 0 0 0,-3 1 0 0 0,-10 8 0 0 0,-18 14 0 0 0,33-28 0 0 0,9-6 0 0 0,-3 1 0 0 0,0 1 0 0 0,0-1 0 0 0,1 0 0 0 0,-1 1 0 0 0,0-1 0 0 0,1 1 0 0 0,-1 0 0 0 0,0 0 0 0 0,1 0 0 0 0,0 0 0 0 0,-1 0 0 0 0,1 0 0 0 0,-1 1 0 0 0,1-1 0 0 0,2 1 0 0 0,-3 0 0 0 0,1 1 0 0 0,-1-1 0 0 0,1 1 0 0 0,-1 0 0 0 0,1-1 0 0 0,-1 1 0 0 0,0 0 0 0 0,1 1 0 0 0,-1-1 0 0 0,0 0 0 0 0,0 1 0 0 0,0-1 0 0 0,0 1 0 0 0,0 0 0 0 0,0-1 0 0 0,0 1 0 0 0,-1 0 0 0 0,1 0 0 0 0,-1 0 0 0 0,1 1 0 0 0,-1-1 0 0 0,0 0 0 0 0,5 8 0 0 0,-2-1 0 0 0,1 0 0 0 0,-1 1 0 0 0,2 8 0 0 0,-3-6 0 0 0,0 0 0 0 0,-1 0 0 0 0,0 0 0 0 0,-1 1 0 0 0,0 7 0 0 0,-1-13 0 0 0,-1 1 0 0 0,1-1 0 0 0,-1 0 0 0 0,0 0 0 0 0,0 1 0 0 0,-1-1 0 0 0,0 0 0 0 0,-1 0 0 0 0,1-1 0 0 0,-2 2 0 0 0,2-4 0 0 0,-1-1 0 0 0,1 0 0 0 0,-1 0 0 0 0,1 0 0 0 0,-1-1 0 0 0,0 1 0 0 0,0-1 0 0 0,0 1 0 0 0,-1-1 0 0 0,1 0 0 0 0,0 0 0 0 0,-1 0 0 0 0,1-1 0 0 0,-1 1 0 0 0,0-1 0 0 0,-2 0 0 0 0,-4 2 0 0 0,0-1 0 0 0,0 0 0 0 0,0-1 0 0 0,-1 0 0 0 0,-5 0 0 0 0,-4-2 0 0 0,-1 0 0 0 0,1-1 0 0 0,-13-4 0 0 0,30 6 0 0 0,3 0 0 0 0,-15-8 0 0 0,41 9-682 0 0,-14-2-5608 0 0,-10 1 46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1:20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2 106 8287 0 0,'0'0'382'0'0,"0"0"-8"0"0,0 2-240 0 0,-1 4 19 0 0,1-4 567 0 0,0-2 249 0 0,0 0 45 0 0,0 0-61 0 0,0 0-288 0 0,0 0-121 0 0,0 0-28 0 0,-1 5 2755 0 0,3-5 355 0 0,2-2-4379 0 0,15-10 1288 0 0,-6 4-515 0 0,0 0 1 0 0,1 0-1 0 0,1 2 0 0 0,6-3-20 0 0,-15 8 0 0 0,-4 1 0 0 0,-1 0 0 0 0,1-1 0 0 0,0 1 0 0 0,0-1 0 0 0,-1 1 0 0 0,1-1 0 0 0,0 0 0 0 0,-1 0 0 0 0,1 0 0 0 0,-1 1 0 0 0,1-2 0 0 0,0 1 0 0 0,45-23 0 0 0,-6-4 0 0 0,-31 23 0 0 0,-10 5 0 0 0,1-1 0 0 0,-1 1 0 0 0,0 0 0 0 0,1 0 0 0 0,-1 0 0 0 0,1 0 0 0 0,-1 0 0 0 0,0 0 0 0 0,1 0 0 0 0,-1 0 0 0 0,0 0 0 0 0,1 0 0 0 0,-1 1 0 0 0,0-1 0 0 0,1 0 0 0 0,-1 0 0 0 0,0 0 0 0 0,1 0 0 0 0,-1 0 0 0 0,0 1 0 0 0,1-1 0 0 0,-1 0 0 0 0,0 0 0 0 0,0 0 0 0 0,1 1 0 0 0,-1-1 0 0 0,0 0 0 0 0,1 2 0 0 0,-1 0 0 0 0,1 0 0 0 0,-1 0 0 0 0,0 0 0 0 0,0 0 0 0 0,1 0 0 0 0,-1 1 0 0 0,-1-1 0 0 0,1 0 0 0 0,0 0 0 0 0,0 0 0 0 0,-1 15 0 0 0,1-7 0 0 0,0 0 0 0 0,-1-1 0 0 0,0 1 0 0 0,0-1 0 0 0,-1 1 0 0 0,0-1 0 0 0,-2 5 0 0 0,1-3 0 0 0,0-1 0 0 0,1 1 0 0 0,0 0 0 0 0,1 0 0 0 0,0 11 0 0 0,0 1 0 0 0,0-1 0 0 0,-2 1 0 0 0,-3 18 0 0 0,1-14 0 0 0,-1 2 0 0 0,1-2 0 0 0,-2 21 0 0 0,5-35 0 0 0,0 2 0 0 0,0-1 0 0 0,-2 1 0 0 0,3-10 0 0 0,-10 26 0 0 0,7-23 0 0 0,3-5 0 0 0,-1-1 0 0 0,1 1 0 0 0,0 0 0 0 0,0-1 0 0 0,0 1 0 0 0,0 0 0 0 0,1 0 0 0 0,-1-1 0 0 0,1 1 0 0 0,-1 2 0 0 0,-31 141 0 0 0,31-137 0 0 0,1-8 0 0 0,0-1 0 0 0,0 0 0 0 0,0 0 0 0 0,0 1 0 0 0,0-1 0 0 0,0 0 0 0 0,0 1 0 0 0,0-1 0 0 0,0 0 0 0 0,0 1 0 0 0,0-1 0 0 0,0 0 0 0 0,0 1 0 0 0,0-1 0 0 0,0 0 0 0 0,0 0 0 0 0,0 1 0 0 0,1-1 0 0 0,-1 0 0 0 0,0 1 0 0 0,0-1 0 0 0,0 0 0 0 0,0 0 0 0 0,1 1 0 0 0,-1-1 0 0 0,1 0 0 0 0,-1 0 0 0 0,1 0 0 0 0,-1 0 0 0 0,1 0 0 0 0,-1 0 0 0 0,1 0 0 0 0,-1 0 0 0 0,1 0 0 0 0,-1-1 0 0 0,1 1 0 0 0,-1 0 0 0 0,1 0 0 0 0,-1 0 0 0 0,1 0 0 0 0,-1-1 0 0 0,0 1 0 0 0,1 0 0 0 0,0-1 0 0 0,0 0 0 0 0,7-7 0 0 0,4-17 0 0 0,-11 22-247 0 0,1 0 0 0 0,-1 0 0 0 0,0 0-1 0 0,0 0 1 0 0,0-1 0 0 0,-1 1 0 0 0,1 0-1 0 0,-1-1 1 0 0,1 1 0 0 0,-1 0 0 0 0,0-1 0 0 0,-1 1-1 0 0,1 0 1 0 0,0-1 0 0 0,-1 1 0 0 0,0 0 0 0 0,0-3 247 0 0,-1 4-1534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1:21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64 6447 0 0,'0'0'298'0'0,"0"0"-10"0"0,0 0-50 0 0,-9-1 3665 0 0,-29 17-1382 0 0,37-15-2009 0 0,1-1 0 0 0,0 0-69 0 0,0 0-222 0 0,0 0 166 0 0,0 0 101 0 0,0 0 21 0 0,0 0-66 0 0,0 0-222 0 0,0 0 166 0 0,0 0 101 0 0,0 0 21 0 0,0 0-66 0 0,143-39 1770 0 0,-129 36-2213 0 0,2-2 0 0 0,6-4 0 0 0,-18 8-1 0 0,-2 1 35 0 0,-1 0 1 0 0,1 0-1 0 0,-1-1 0 0 0,1 1 0 0 0,-1 0 0 0 0,1-1 0 0 0,-1 0 0 0 0,1 1 0 0 0,-1-1 1 0 0,0 0-1 0 0,1 0 0 0 0,-1 1 0 0 0,1-2-34 0 0,18-10 1365 0 0,-13 9-5327 0 0,-7 3 2428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1:24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8 142 8287 0 0,'0'0'191'0'0,"0"0"26"0"0,0 0 9 0 0,-5-17 3839 0 0,4 11-3722 0 0,0 1 0 0 0,1-1 0 0 0,0 1 0 0 0,0-1 0 0 0,0 1 0 0 0,0-1 0 0 0,1 1 0 0 0,0-1 0 0 0,0 1 0 0 0,0 0 0 0 0,2-4-343 0 0,6-24 2647 0 0,-9 33-2646 0 0,0-1-1 0 0,0 0 1 0 0,0 1 0 0 0,0-1 0 0 0,0 1-1 0 0,0-1 1 0 0,1 0 0 0 0,-1 1 0 0 0,0-1-1 0 0,0 1 1 0 0,1-1 0 0 0,-1 1 0 0 0,0-1-1 0 0,1 1 1 0 0,-1-1 0 0 0,0 1 0 0 0,1-1-1 0 0,-1 1 1 0 0,1 0 0 0 0,-1-1 0 0 0,1 1 0 0 0,0-1-2 0 0,1 0 2 0 0,-2 0-1 0 0,1 1 0 0 0,-1-1 0 0 0,1 0 0 0 0,0 1 0 0 0,-1-1 0 0 0,1 0 0 0 0,0 1 0 0 0,0-1 0 0 0,-1 1 0 0 0,1-1 0 0 0,0 1 0 0 0,0 0 0 0 0,0-1 0 0 0,0 1 0 0 0,0 0 0 0 0,0-1 0 0 0,0 1 0 0 0,-1 0 0 0 0,1 0 0 0 0,0 0 0 0 0,0 0 0 0 0,0 0 0 0 0,0 0 0 0 0,0 0 0 0 0,0 0 0 0 0,0 0 0 0 0,1 1 0 0 0,1-1 0 0 0,0 0 0 0 0,13 5 0 0 0,10 7 576 0 0,-18-7-282 0 0,1-1 1 0 0,0 0-1 0 0,0-1 1 0 0,0 0-1 0 0,4 1-294 0 0,-10-3 0 0 0,0 0 0 0 0,1 0 0 0 0,-1 0 0 0 0,0-1 0 0 0,1 1 0 0 0,-1-1 0 0 0,1 0 0 0 0,-1 0 0 0 0,2 0 0 0 0,-2 0 0 0 0,5-3 0 0 0,0-1-64 0 0,-6 3-273 0 0,-1-1-138 0 0,4-7-851 0 0,-3 7-3444 0 0,-2 2-1474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1:24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90 10135 0 0,'0'0'231'0'0,"-2"-1"29"0"0,-1 0-90 0 0,-1 1 1 0 0,1-1-1 0 0,0 1 1 0 0,-1 0-1 0 0,1 0 1 0 0,0 1-1 0 0,-1-1 1 0 0,1 1-1 0 0,0-1 0 0 0,0 1 1 0 0,0 0-1 0 0,-1 0-170 0 0,3 0 512 0 0,1-1 0 0 0,0 0 0 0 0,0 0 0 0 0,0 0 0 0 0,0 0 0 0 0,0 0 0 0 0,0 0 0 0 0,0 0 0 0 0,0 0 0 0 0,0 0 0 0 0,0 0 0 0 0,0 0-69 0 0,2-1-416 0 0,0 1 1 0 0,0-1-1 0 0,0 0 0 0 0,0 0 1 0 0,-1 0-1 0 0,1 0 0 0 0,0 0 1 0 0,0 0-1 0 0,-1-1-27 0 0,7-3 362 0 0,2 0 268 0 0,-4 1-532 0 0,0 1-1 0 0,0 0 1 0 0,0 0-1 0 0,0 1 1 0 0,1 0-1 0 0,-1 0 1 0 0,1 0-1 0 0,0 1 1 0 0,0 0-1 0 0,5-1-97 0 0,-8 2 0 0 0,-1 0 0 0 0,1-1 0 0 0,-1 1 0 0 0,0 0 0 0 0,1 1 0 0 0,-1-1 0 0 0,1 0 0 0 0,-1 1 0 0 0,0 0 0 0 0,0 0 0 0 0,1 0 0 0 0,-1 0 0 0 0,0 0 0 0 0,2 2 0 0 0,3 3 0 0 0,2 1 0 0 0,1-5 0 0 0,-8-2-127 0 0,0-1-1 0 0,0 0 0 0 0,0 0 1 0 0,0-1-1 0 0,0 1 0 0 0,0-1 1 0 0,-1 1-1 0 0,1-1 0 0 0,0 0 1 0 0,-1 0-1 0 0,0 0 0 0 0,1 0 1 0 0,0-2 127 0 0,4-3-1530 0 0,0 0 0 0 0,-1-1 0 0 0,5-7 1530 0 0,-3 3-1535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1:25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27 3223 0 0,'0'0'475'0'0,"0"-2"785"0"0,0 1-888 0 0,0 0 0 0 0,0 0 0 0 0,1 1 0 0 0,-1-1 0 0 0,0 0 0 0 0,0 0 0 0 0,0 1 0 0 0,0-1 0 0 0,0 0 0 0 0,-1 0 0 0 0,1 0 1 0 0,0 1-1 0 0,0-1 0 0 0,0 0 0 0 0,-1 0 0 0 0,1 1 0 0 0,0-1 0 0 0,-1 0 0 0 0,1 1 0 0 0,0-1 0 0 0,-1 0 0 0 0,1 1 0 0 0,-1-1 0 0 0,1 1 0 0 0,-1-1 0 0 0,0 1 0 0 0,0-1-372 0 0,-5-2-350 0 0,3 3 560 0 0,-1-1 1 0 0,0 1-1 0 0,1 0 1 0 0,-1 0-1 0 0,1 0 1 0 0,-1 0-1 0 0,0 1 1 0 0,1-1-1 0 0,-1 1 1 0 0,1 0-1 0 0,-1 0 1 0 0,1 0-1 0 0,0 1 1 0 0,-1-1-1 0 0,1 1 1 0 0,0 0-1 0 0,-2 1-210 0 0,4-2 239 0 0,-6 10 57 0 0,1-4-207 0 0,4-3-63 0 0,-1 0-1 0 0,1-1 1 0 0,0 1 0 0 0,0 0-1 0 0,1 0 1 0 0,-1 0 0 0 0,1 1 0 0 0,-1 0-26 0 0,-2 6 3 0 0,-1-1 1 0 0,-1 1-1 0 0,-2 3-3 0 0,-7 11 0 0 0,9-14 20 0 0,-14 27 29 0 0,-5 17-49 0 0,20-41-1 0 0,0 0 0 0 0,1 1 1 0 0,0-1-1 0 0,1 1 0 0 0,1-1 0 0 0,0 2 1 0 0,-3 24-81 0 0,3-27-26 0 0,1 0 1 0 0,-1-1-1 0 0,2 1 1 0 0,0-1-1 0 0,0 1 1 0 0,1 0 0 0 0,1 2 106 0 0,-1-13-124 0 0,-1-2 119 0 0,0 0 0 0 0,0 0 0 0 0,1 0 0 0 0,-1 0 1 0 0,0 0-1 0 0,0 0 0 0 0,0 0 0 0 0,1 0 0 0 0,-1 0 1 0 0,0 0-1 0 0,0 0 0 0 0,0 1 0 0 0,0-1 0 0 0,1 0 0 0 0,-1 0 1 0 0,0 0-1 0 0,0 0 0 0 0,0 0 0 0 0,0 0 0 0 0,0 1 1 0 0,0-1-1 0 0,1 0 0 0 0,-1 0 0 0 0,0 0 0 0 0,0 0 1 0 0,0 1-1 0 0,0-1 0 0 0,0 0 0 0 0,0 0 0 0 0,0 0 1 0 0,0 1-1 0 0,0-1 0 0 0,0 0 0 0 0,0 0 0 0 0,0 0 5 0 0,0 1-5 0 0,0-1 0 0 0,0 1 0 0 0,0-1 0 0 0,0 0 0 0 0,1 1 0 0 0,-1-1 0 0 0,0 1 0 0 0,0-1 0 0 0,0 0 0 0 0,0 1 0 0 0,1-1 0 0 0,-1 0 0 0 0,0 1 0 0 0,0-1 0 0 0,1 0 0 0 0,-1 1 0 0 0,0-1 0 0 0,1 0 0 0 0,-1 0 0 0 0,0 1 0 0 0,1-1 0 0 0,-1 0 0 0 0,0 0 0 0 0,1 0 0 0 0,-1 0 0 0 0,1 1 0 0 0,-1-1 0 0 0,0 0 0 0 0,1 0 0 0 0,-1 0 5 0 0,14 2-35 0 0,2-4-45 0 0,-11 0 71 0 0,0 0 0 0 0,0-1 0 0 0,0 1 0 0 0,0-1 0 0 0,0 0 0 0 0,0-1 0 0 0,-1 1 0 0 0,0-1-1 0 0,0 0 1 0 0,0 0 0 0 0,3-4 9 0 0,6-7 103 0 0,-2-1 0 0 0,8-15-103 0 0,-6 10 126 0 0,1-2 201 0 0,-1 0 1 0 0,-1-1-1 0 0,7-21-327 0 0,-13 30 213 0 0,-2-1 0 0 0,0 1 0 0 0,0 0 0 0 0,-2-1-1 0 0,0 0 1 0 0,0 0 0 0 0,-2-1-213 0 0,-1 4 266 0 0,0 1-1 0 0,-1-1 1 0 0,-1-3-266 0 0,-2-15 338 0 0,5 27-287 0 0,-4-17 198 0 0,-1 10-221 0 0,-1 5-204 0 0,5 5-495 0 0,1 1-179 0 0,0 0-761 0 0,2-1-3081 0 0,9-1-1315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1:25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12463 0 0,'0'0'572'0'0,"0"-2"-10"0"0,6-21-344 0 0,-1 2 372 0 0,-5 20 55 0 0,0 1 26 0 0,0-2-41 0 0,-1 2-575 0 0,1-1-38 0 0,0 1 0 0 0,0-1 0 0 0,0 1 0 0 0,-1-1 0 0 0,1 1 0 0 0,0 0 0 0 0,0-1 0 0 0,0 1 0 0 0,0-1 0 0 0,0 1 0 0 0,0-1 0 0 0,0 1 0 0 0,0-1 0 0 0,0 1 0 0 0,0-1 0 0 0,0 1 1 0 0,0-1-1 0 0,0 1 0 0 0,1 0 0 0 0,-1-1 0 0 0,0 1 0 0 0,0-1-17 0 0,6-7-1542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7:05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27 23039 0 0,'0'0'1024'0'0,"0"0"200"0"0,0 0-976 0 0,0 0-248 0 0,0 0 0 0 0,0 0 0 0 0,0 0 0 0 0,0 0 0 0 0,0 0 0 0 0,0 0 0 0 0,-13-5 456 0 0,3 1 48 0 0,10 4 8 0 0,0 0 0 0 0,-11-7-1232 0 0,3 3-240 0 0,8 4-56 0 0,-8-7-9016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1:26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26 7367 0 0,'0'0'334'0'0,"0"0"-1"0"0,0 0 59 0 0,-1-2 1032 0 0,-17-19 7472 0 0,16 20-8335 0 0,-9-1 951 0 0,6 2-1398 0 0,1 0-1 0 0,0 0 1 0 0,0 1-1 0 0,0-1 0 0 0,0 1 1 0 0,0 0-1 0 0,0 0 1 0 0,0 0-1 0 0,0 0 1 0 0,0 1-1 0 0,0 0 1 0 0,0 0-1 0 0,-3 2-113 0 0,-8 6 242 0 0,1 0 0 0 0,-10 10-242 0 0,11-10 53 0 0,7-4-41 0 0,0 1 0 0 0,0-1 0 0 0,1 1 0 0 0,0 0 1 0 0,0 1-1 0 0,1-1 0 0 0,-3 6-12 0 0,-9 15-5 0 0,3-9-11 0 0,2 0 1 0 0,0 0-1 0 0,2 1 0 0 0,0 0 0 0 0,0 4 16 0 0,-28 60-153 0 0,37-83 150 0 0,-1 1 0 0 0,0-1 0 0 0,1 0 0 0 0,-1 1 0 0 0,1-1 0 0 0,0 1-1 0 0,-1-1 1 0 0,1 1 0 0 0,0-1 0 0 0,0 0 0 0 0,0 1 0 0 0,0-1 0 0 0,0 1 0 0 0,0-1 0 0 0,0 1 0 0 0,1-1 0 0 0,-1 1-1 0 0,1-1 1 0 0,-1 0 0 0 0,1 1 0 0 0,-1-1 0 0 0,1 1 3 0 0,0 0-14 0 0,0-1 6 0 0,-1 1 1 0 0,1-1 0 0 0,-1 0 0 0 0,1 1 0 0 0,0-1 0 0 0,0 0 0 0 0,-1 0 0 0 0,1 0 0 0 0,0 1 0 0 0,0-1 0 0 0,0 0-1 0 0,0 0 1 0 0,1 0 0 0 0,-1-1 0 0 0,0 1 0 0 0,0 0 0 0 0,0 0 0 0 0,1-1 7 0 0,1 2-1 0 0,0 1-4 0 0,1 0 0 0 0,-1-1 0 0 0,1 0 0 0 0,0 0 0 0 0,-1 0 0 0 0,1 0 0 0 0,0 0 0 0 0,0-1 0 0 0,1 0 0 0 0,2 1 6 0 0,4 0-5 0 0,17 4 4 0 0,-14-4 0 0 0,0 1 0 0 0,11 4 0 0 0,-12-3 0 0 0,-1 0 0 0 0,0 1 0 0 0,-1 1 0 0 0,1 0 0 0 0,-1 0 0 0 0,-1 1 0 0 0,4 3 0 0 0,-11-7 0 0 0,0-1 0 0 0,-1 1 0 0 0,0 0 0 0 0,1 0 0 0 0,-1 0 0 0 0,0 0 0 0 0,0 1 0 0 0,-1-1 0 0 0,1 2 0 0 0,6 9 0 0 0,-5-7 0 0 0,1-1 0 0 0,-1 1 0 0 0,0 0 0 0 0,0 0 0 0 0,-1 1 0 0 0,0-1 0 0 0,0 0 0 0 0,0 4 0 0 0,2 10 0 0 0,-2-15 4 0 0,-1 0 0 0 0,-1 1 0 0 0,1-1 0 0 0,-1 1 0 0 0,0-1 0 0 0,0 1 0 0 0,-1-1 0 0 0,0 1 0 0 0,0-1 0 0 0,0 1 0 0 0,-1-1 0 0 0,0 0 0 0 0,-1 0 0 0 0,1 0 0 0 0,-1 0 0 0 0,0 1-4 0 0,1-5 2 0 0,1 0-1 0 0,0 0 1 0 0,0 1 0 0 0,-1-1-1 0 0,1 0 1 0 0,-1 0-1 0 0,0-1 1 0 0,0 1 0 0 0,0 0-1 0 0,1 0 1 0 0,-2-1-1 0 0,1 1 1 0 0,0-1-1 0 0,0 0 1 0 0,0 0 0 0 0,-1 0-1 0 0,1 0 1 0 0,0 0-1 0 0,-1 0 1 0 0,1 0 0 0 0,-1-1-1 0 0,-2 1-1 0 0,-11 3 18 0 0,12-2-10 0 0,-1-1-1 0 0,0-1 0 0 0,1 1 1 0 0,-1 0-1 0 0,0-1 0 0 0,0 0 1 0 0,1 0-1 0 0,-1-1 0 0 0,0 1 0 0 0,1-1 1 0 0,-1 0-1 0 0,0 0 0 0 0,1-1 1 0 0,-1 1-1 0 0,1-1 0 0 0,0 0 1 0 0,0 0-1 0 0,-1-1 0 0 0,0 0-7 0 0,-9-2 0 0 0,-9 0 0 0 0,-4-3 0 0 0,26 8 6 0 0,0 0 0 0 0,0-1 1 0 0,-1 1-1 0 0,1 0 0 0 0,0-1 0 0 0,0 1 0 0 0,0-1 0 0 0,0 1 1 0 0,0-1-1 0 0,0 0 0 0 0,0 0 0 0 0,0 1 0 0 0,0-1 0 0 0,0 0 0 0 0,0 0 1 0 0,0 0-1 0 0,1 0 0 0 0,-1 0 0 0 0,0 0 0 0 0,1 0 0 0 0,-1 0 1 0 0,0 0-1 0 0,1 0 0 0 0,0-1 0 0 0,-1 1 0 0 0,1 0 0 0 0,0 0 0 0 0,-1 0 1 0 0,1-1-1 0 0,0 1 0 0 0,0 0 0 0 0,0-1-6 0 0,0 0 12 0 0,1-4 28 0 0,-1 1-1 0 0,1-1 1 0 0,1 1-1 0 0,-1 0 1 0 0,1 0-1 0 0,0 0 1 0 0,0 0-1 0 0,1 0 1 0 0,-1 0-1 0 0,1 0 0 0 0,1 0-39 0 0,5-12 93 0 0,34-63 288 0 0,-19 39-123 0 0,-3-2-1 0 0,7-19-257 0 0,-14 26 51 0 0,5-15 77 0 0,-1-1-128 0 0,-14 36 44 0 0,0-1 0 0 0,0 1-1 0 0,-2 0 1 0 0,0-1-1 0 0,-1-8-43 0 0,0 13 23 0 0,1-6 41 0 0,2 0-79 0 0,-2 14-68 0 0,-1 0-1 0 0,1 0 1 0 0,0 0-1 0 0,0 0 1 0 0,1 0-1 0 0,-1 1 1 0 0,3-4 83 0 0,12-18-2871 0 0,-12 14 993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2:07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107 488 2303 0 0,'0'3'488'0'0,"0"6"1210"0"0,0-6 528 0 0,0-3 109 0 0,0 0-204 0 0,0 0-949 0 0,0 0-412 0 0,0 0-88 0 0,2-2-26 0 0,42-38 2623 0 0,-26 26-2629 0 0,33-30 285 0 0,-40 31-588 0 0,0-1 1 0 0,0 0-1 0 0,-1-1 0 0 0,2-5-347 0 0,-5 9 210 0 0,0-1-27 0 0,-1-1 1 0 0,0 1-1 0 0,-1-1 0 0 0,-1 0 1 0 0,1 0-1 0 0,-2-1 0 0 0,1-4-183 0 0,-1-1 153 0 0,-1 1 1 0 0,-1-1-1 0 0,0 1 0 0 0,-1-1 0 0 0,-1-4-153 0 0,-1 4 73 0 0,2 10-27 0 0,-1 0 1 0 0,0 0-1 0 0,0 0 0 0 0,-1 0 0 0 0,-1-2-46 0 0,3 10 7 0 0,-1 0-1 0 0,1 0 1 0 0,0 0 0 0 0,-1 0-1 0 0,1 1 1 0 0,-1-1 0 0 0,1 0-1 0 0,-1 0 1 0 0,0 0 0 0 0,1 0-1 0 0,-1 1 1 0 0,0-1 0 0 0,1 0-1 0 0,-1 1 1 0 0,0-1 0 0 0,0 1-1 0 0,0-1 1 0 0,0 1 0 0 0,1-1-1 0 0,-1 1 1 0 0,0-1 0 0 0,0 1-1 0 0,0 0 1 0 0,0 0 0 0 0,0-1-1 0 0,0 1 1 0 0,0 0 0 0 0,0 0-1 0 0,0 0 1 0 0,0 0 0 0 0,0 0-1 0 0,0 0 1 0 0,0 0 0 0 0,0 1-1 0 0,0-1 1 0 0,0 0 0 0 0,0 0-1 0 0,0 1 1 0 0,0-1 0 0 0,0 1-7 0 0,-1-1 26 0 0,-12 5 16 0 0,11-1-26 0 0,1-2-3 0 0,-6 7-52 0 0,1-1-1 0 0,0 1 0 0 0,0 0 1 0 0,1 0-1 0 0,0 1 1 0 0,0 0-1 0 0,1 0 0 0 0,1 0 1 0 0,0 0-1 0 0,-1 4 40 0 0,-7 28-584 0 0,11-39 431 0 0,4 9-39 0 0,-1-8 132 0 0,-1-1 59 0 0,0-1 0 0 0,0 0 1 0 0,0 0-1 0 0,0 0 0 0 0,0 0 1 0 0,1 0-1 0 0,-1 0 0 0 0,1 0 0 0 0,-1 0 1 0 0,1-1-1 0 0,0 1 0 0 0,0-1 1 0 0,-1 1-1 0 0,3 0 1 0 0,2 2-1 0 0,-3-2-4 0 0,-1-1 0 0 0,1 1 0 0 0,0-1 0 0 0,0 0 0 0 0,0 0 0 0 0,0 0 0 0 0,0 0 0 0 0,0 0 0 0 0,0-1 5 0 0,3 1-3 0 0,0 1 0 0 0,0 0-1 0 0,-1 0 1 0 0,1 0 0 0 0,-1 1 0 0 0,1 0 3 0 0,-2-2 0 0 0,0 1 0 0 0,6 9 0 0 0,-7-8 8 0 0,-1 0 0 0 0,0 0-1 0 0,0 0 1 0 0,0 0 0 0 0,0 0-1 0 0,0 2-7 0 0,-1 7 18 0 0,-1-6-18 0 0,1 4 36 0 0,-1 0-1 0 0,0 1 1 0 0,-1-1 0 0 0,0 0-1 0 0,0 0 1 0 0,-1 0 0 0 0,0 0-1 0 0,-1-1 1 0 0,0 1 0 0 0,-1 0-1 0 0,-4 7-35 0 0,-9 14 138 0 0,-1-1-1 0 0,-2-1 0 0 0,-12 14-137 0 0,-2 3 204 0 0,4-5-37 0 0,0-1 20 0 0,2 2 0 0 0,1 2 0 0 0,-9 22-187 0 0,24-45 55 0 0,10-18-48 0 0,0 0 0 0 0,0 0 0 0 0,1 1 1 0 0,-1-1-1 0 0,1 0 0 0 0,-1 0 0 0 0,1 1 0 0 0,0-1 0 0 0,1 1 0 0 0,-1-1 0 0 0,0 1 1 0 0,1-1-1 0 0,0 1 0 0 0,0-1 0 0 0,0 1 0 0 0,0-1 0 0 0,1 1-7 0 0,-1 4 0 0 0,1-1 0 0 0,-1 0 0 0 0,0 0 0 0 0,-1 7 0 0 0,0-10 0 0 0,1 1 0 0 0,0-1 0 0 0,-1 0 0 0 0,1 0 0 0 0,1 0 0 0 0,-1 0 0 0 0,1 0 0 0 0,-1 1 0 0 0,1-1 0 0 0,0 0 0 0 0,1 0 0 0 0,-1 0 0 0 0,1-1 0 0 0,-1 1 0 0 0,1 0 0 0 0,1 1 0 0 0,1 0 5 0 0,0 0 0 0 0,0 1 0 0 0,1-2 0 0 0,-1 1 0 0 0,1-1 0 0 0,0 1 0 0 0,0-1 0 0 0,1 0 0 0 0,-1-1 1 0 0,1 0-1 0 0,0 1-5 0 0,-2-2-6 0 0,1-1 1 0 0,-1 1 0 0 0,1-1-1 0 0,0 0 1 0 0,-1 0 0 0 0,1-1-1 0 0,0 1 1 0 0,0-1 0 0 0,-1 0 0 0 0,1 0-1 0 0,0-1 1 0 0,0 0 0 0 0,-1 1-1 0 0,1-1 1 0 0,3-2 5 0 0,3-1 0 0 0,0 0 1 0 0,0-1-1 0 0,-1 0 0 0 0,1-1 1 0 0,-1 0-1 0 0,-1 0 0 0 0,1-1 1 0 0,-1-1-1 0 0,8-8 0 0 0,11-12 51 0 0,-2-2-1 0 0,6-11-50 0 0,-6 9 64 0 0,-9 10-16 0 0,-2-1 1 0 0,0-1-1 0 0,-1 0 0 0 0,10-25-48 0 0,-2-5 172 0 0,13-47-172 0 0,-23 50 195 0 0,-1 0 0 0 0,3-48-195 0 0,-9 63 109 0 0,0 11-42 0 0,-3 17-27 0 0,0 1 0 0 0,-1-1-1 0 0,0 0 1 0 0,0 1 0 0 0,-1-1-1 0 0,0-2-39 0 0,1 13 59 0 0,1 4-57 0 0,-1 1 0 0 0,1 0 0 0 0,-1-1 0 0 0,-1 1 0 0 0,1 0 0 0 0,-1 2-2 0 0,0 8 0 0 0,-1-5 0 0 0,1 0 0 0 0,-2 0 0 0 0,0 0 0 0 0,0 0 0 0 0,-4 9 0 0 0,-4 22 0 0 0,5-14 1 0 0,-23 138 62 0 0,8 2-63 0 0,19-153 0 0 0,2-1 0 0 0,-1 0 0 0 0,4 15 0 0 0,-1-9 0 0 0,-3-11 11 0 0,0-11-11 0 0,0 1 1 0 0,0-1 0 0 0,0 0-1 0 0,0 0 1 0 0,0 0 0 0 0,0 0 0 0 0,0 0-1 0 0,0 0 1 0 0,0 0 0 0 0,0 0-1 0 0,0 0 1 0 0,0 0 0 0 0,0 0-1 0 0,0 0 1 0 0,0 0 0 0 0,0 0-1 0 0,0 0 1 0 0,0 1 0 0 0,0-1-1 0 0,0 0 1 0 0,0 0 0 0 0,0 0-1 0 0,0 0 1 0 0,0 0 0 0 0,1 0-1 0 0,-1 0 1 0 0,0 0 0 0 0,0 0-1 0 0,0 0 1 0 0,0 0 0 0 0,0 0-1 0 0,0 0 1 0 0,0 0 0 0 0,0 0-1 0 0,0 0 1 0 0,0 0 0 0 0,0 0 0 0 0,0 0-1 0 0,0 0 1 0 0,0 0 0 0 0,0 1-1 0 0,0-1 1 0 0,0 0 0 0 0,0 0-1 0 0,1 0 1 0 0,-1 0 0 0 0,0 0-1 0 0,0 0 1 0 0,0 0 0 0 0,0 0-1 0 0,0 0 1 0 0,0 0 0 0 0,0 0-1 0 0,0 0 1 0 0,0 0 0 0 0,0-1-1 0 0,0 1 1 0 0,0 0 0 0 0,0 0-1 0 0,0 0 1 0 0,0 0 0 0 0,1 0-1 0 0,-1 0 0 0 0,15-4 13 0 0,-12-1-10 0 0,-1 3 4 0 0,2-4 18 0 0,0 0 0 0 0,0 0 1 0 0,0 0-1 0 0,0-1 0 0 0,-1 1 0 0 0,0-1 0 0 0,0-3-25 0 0,13-50 95 0 0,-12 43-64 0 0,0 0 0 0 0,1 0 0 0 0,5-10-31 0 0,24-47 0 0 0,-26 63 0 0 0,-7 10 0 0 0,11-8 1 0 0,16 4-14 0 0,-28 5 10 0 0,1 0 0 0 0,0 0 0 0 0,0 0 0 0 0,0 0 0 0 0,0 0 0 0 0,0 1 0 0 0,0-1 0 0 0,0 0 0 0 0,0 0 0 0 0,-1 1 0 0 0,1-1 0 0 0,0 1 0 0 0,0-1 0 0 0,0 1-1 0 0,-1-1 1 0 0,1 1 0 0 0,0 0 0 0 0,0 0 3 0 0,1 1-5 0 0,19 11 6 0 0,-19-10-13 0 0,1 1-30 0 0,3 6 31 0 0,-2 3 11 0 0,-8 1 0 0 0,-5 5 0 0 0,3-15 0 0 0,2-1 0 0 0,-27 20-106 0 0,0-1 0 0 0,-23 10 106 0 0,53-30-7 0 0,-1-1 0 0 0,0 0-1 0 0,0 0 1 0 0,0 0 0 0 0,0-1-1 0 0,0 1 1 0 0,0 0 0 0 0,-1-1 7 0 0,-15 5-13 0 0,16-4-40 0 0,4 1 41 0 0,-1 1-1 0 0,0 0 1 0 0,1-1 0 0 0,0 1-1 0 0,-1-1 1 0 0,1 1 0 0 0,0-1-1 0 0,0 0 1 0 0,0 0-1 0 0,2 1 13 0 0,0 1-4 0 0,2 4 0 0 0,1-1 0 0 0,1 0 1 0 0,-1 0-1 0 0,1 0 0 0 0,6 3 4 0 0,-11-9-3 0 0,0 1 0 0 0,0-1 0 0 0,0 1 0 0 0,0-1 0 0 0,0 0 0 0 0,1 0 0 0 0,-1 0 0 0 0,0-1 1 0 0,0 1-1 0 0,1-1 0 0 0,-1 0 0 0 0,0 0 0 0 0,1 0 0 0 0,-1 0 0 0 0,0 0 0 0 0,0-1 0 0 0,1 0 0 0 0,-1 1 0 0 0,3-2 3 0 0,4-2-7 0 0,0 0 0 0 0,-1-1 0 0 0,0 0 0 0 0,0-1 0 0 0,0 1 0 0 0,-1-2 0 0 0,0 1-1 0 0,3-4 8 0 0,12-12 28 0 0,-2-2-1 0 0,1-2-27 0 0,5-5 24 0 0,-10 10 50 0 0,-1-1 0 0 0,-1 0 0 0 0,-1-1 1 0 0,-1-1-1 0 0,-1 0 0 0 0,0-3-74 0 0,-1 2 208 0 0,-10 22-144 0 0,-1 3 0 0 0,0 0 1 0 0,1 3-6 0 0,0-1-53 0 0,2 7 7 0 0,1 0-1 0 0,0 0 1 0 0,0 0 0 0 0,1-1 0 0 0,0 0 0 0 0,2 1-13 0 0,-2-3-2 0 0,0-1 0 0 0,0 0 1 0 0,1 0-1 0 0,0-1 1 0 0,0 0-1 0 0,0 0 1 0 0,0 0-1 0 0,1-1 1 0 0,-1 0-1 0 0,1 0 0 0 0,1 0 2 0 0,1 0-21 0 0,-5-2 17 0 0,-1 0 0 0 0,1 0 0 0 0,0 1 0 0 0,-1-1 0 0 0,0 1 0 0 0,1 0 0 0 0,-1 0 0 0 0,2 1 4 0 0,3 5 0 0 0,-8-6 6 0 0,1-1 1 0 0,-1 0-1 0 0,0 1 0 0 0,1-1 0 0 0,-1 0 1 0 0,0 1-1 0 0,0-1 0 0 0,0 1 0 0 0,0-1 1 0 0,0 0-1 0 0,0 1 0 0 0,0-1 0 0 0,0 1 1 0 0,-1-1-1 0 0,1 0 0 0 0,-1 1 0 0 0,1-1 1 0 0,-1 0-1 0 0,1 1 0 0 0,-1-1 0 0 0,0 0 1 0 0,1 0-1 0 0,-2 1-6 0 0,-3 5 75 0 0,0 0 1 0 0,0-1-1 0 0,-6 5-75 0 0,4-4 38 0 0,-12 13 46 0 0,-1-1 0 0 0,-8 5-84 0 0,19-17 20 0 0,0 0 0 0 0,-1-1 0 0 0,0 0 0 0 0,0 0 0 0 0,-1-1 0 0 0,-9 3-20 0 0,19-7-37 0 0,-1-1 0 0 0,1 1 1 0 0,0 0-1 0 0,-1-1 0 0 0,1 0 0 0 0,-1 1 0 0 0,1-1 0 0 0,-1 0 0 0 0,1 0 1 0 0,-1 1-1 0 0,1-1 0 0 0,-1 0 0 0 0,1-1 0 0 0,0 1 0 0 0,-1 0 1 0 0,1 0-1 0 0,-1-1 0 0 0,1 1 0 0 0,-2-1 37 0 0,0 0-287 0 0,2 1 11 0 0,1-1 0 0 0,-1 1 0 0 0,1 0 0 0 0,-1 0 0 0 0,1 0 0 0 0,-1-1 0 0 0,1 1 0 0 0,0 0 0 0 0,-1 0 0 0 0,1-1 0 0 0,-1 1 0 0 0,1 0 0 0 0,0-1 0 0 0,-1 1 0 0 0,1 0 0 0 0,0-1 0 0 0,-1 1 0 0 0,1-1 0 0 0,0 1 0 0 0,0 0 0 0 0,0-1 0 0 0,-1 1 0 0 0,1-1 276 0 0,0 0-1267 0 0,-4-11-6659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2:07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10135 0 0,'2'-1'778'0'0,"6"-3"-242"0"0,1-1 1 0 0,-1-1-1 0 0,0 0 1 0 0,0 0-1 0 0,6-6-536 0 0,-5 3 1633 0 0,1 1-1 0 0,1 0 1 0 0,9-5-1633 0 0,-4 4 719 0 0,1 1 0 0 0,0 1 1 0 0,0 1-1 0 0,1 0 0 0 0,9-1-719 0 0,-15 4 130 0 0,0 1 0 0 0,1 1 0 0 0,-1 0 0 0 0,1 1 1 0 0,-1 0-1 0 0,1 1 0 0 0,-1 0 0 0 0,10 3-130 0 0,28 5 19 0 0,3 2 15 0 0,24 8-34 0 0,-15-1 68 0 0,0-3 0 0 0,7-2-68 0 0,-56-11 5 0 0,-1-1-1 0 0,0-1 1 0 0,0 0-1 0 0,1 0 1 0 0,-1-1-1 0 0,0-1 1 0 0,11-2-5 0 0,-15 2-27 0 0,0-1 1 0 0,0 1-1 0 0,0-1 1 0 0,-1 0-1 0 0,1-1 1 0 0,-1 0-1 0 0,0 0 1 0 0,0-1-1 0 0,0 0 1 0 0,0 0-1 0 0,-1 0 0 0 0,1-2 27 0 0,4-7-750 0 0,-3-5-45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2:08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0 17967 0 0,'0'0'1600'0'0,"-12"8"-1280"0"0,-3 2-256 0 0,3-2-64 0 0,0-2 1640 0 0,0 2 320 0 0,-4 1 64 0 0,1-2 16 0 0,-1-7-1664 0 0,-1 1-376 0 0,-4 3 0 0 0,5-4 0 0 0,2-5-1400 0 0,-2-5-256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2:09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403 118 1839 0 0,'0'0'83'0'0,"-1"-2"-6"0"0,0-2-69 0 0,0 0 0 0 0,0 0-1 0 0,0 0 1 0 0,1 0-1 0 0,0-1 1 0 0,-1 1-1 0 0,1-3-7 0 0,4-11 5018 0 0,4-12 2107 0 0,-8 28-6637 0 0,0 0-20 0 0,-1 0-86 0 0,1 0-1 0 0,-1-1 0 0 0,0 1 1 0 0,0 0-1 0 0,0 0 0 0 0,0 0 1 0 0,0 0-1 0 0,-1 0 0 0 0,0-1-381 0 0,1 2 444 0 0,1 1-84 0 0,-1-1-296 0 0,1 1-1 0 0,-1-1 0 0 0,1 1 1 0 0,0 0-1 0 0,-1 0 1 0 0,1-1-1 0 0,-1 1 0 0 0,1 0 1 0 0,-1 0-1 0 0,1-1 1 0 0,0 1-1 0 0,-1 0 0 0 0,1 0 1 0 0,-1 0-1 0 0,1 0 1 0 0,-1 0-1 0 0,1 0 0 0 0,-1 0 1 0 0,1 0-1 0 0,-1 0-63 0 0,-4 4 163 0 0,0 0 0 0 0,0 1-1 0 0,0-1 1 0 0,1 1 0 0 0,0 0-1 0 0,0 0 1 0 0,0 1 0 0 0,1-1-1 0 0,0 1 1 0 0,0 0 0 0 0,-2 6-163 0 0,-5 13 158 0 0,1 1 1 0 0,0 9-159 0 0,4-17 126 0 0,-10 35 74 0 0,-21 80 175 0 0,-17 55 70 0 0,37-122 238 0 0,-24 63-683 0 0,-22 42 585 0 0,-16 42-186 0 0,75-205-415 0 0,2-6-75 0 0,1-2-61 0 0,0 0-21 0 0,0 0-34 0 0,45-92-3208 0 0,-29 57 1357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2:10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860 1 18687 0 0,'-21'16'671'0'0,"1"1"0"0"0,0 1-1 0 0,-5 7-670 0 0,0 0 172 0 0,-17 13-172 0 0,-219 168 551 0 0,52-56-3091 0 0,107-77 1265 0 0,65-48 1436 0 0,-20 10-161 0 0,47-29 199 0 0,-19 4 1633 0 0,28-10-1278 0 0,1 0-61 0 0,0 0-21 0 0,0 0-7 0 0,0 0-41 0 0,0 0-169 0 0,16-14-55 0 0,0 0 0 0 0,1 2 0 0 0,1-1 0 0 0,8-2-200 0 0,-19 10 9 0 0,6-1-9 0 0,-7 7 0 0 0,-2 2 0 0 0,14-3 0 0 0,0-1-2 0 0,-14 3 4 0 0,0 1 9 0 0,-2-3 0 0 0,0 1 1 0 0,0 0 0 0 0,0 0-1 0 0,0 0 1 0 0,0 1-1 0 0,0-1 1 0 0,0 0 0 0 0,0 1-1 0 0,0-1 1 0 0,-1 1 0 0 0,1 0-1 0 0,0 0 1 0 0,-1-1-1 0 0,0 1 1 0 0,1 0 0 0 0,-1 0-1 0 0,0 0 1 0 0,0 1-1 0 0,0-1 1 0 0,0 0 0 0 0,0 0-1 0 0,0 2-11 0 0,3 8 58 0 0,9 22 182 0 0,-1 1-1 0 0,-2 0 1 0 0,2 15-240 0 0,-2-5 157 0 0,-6-31-90 0 0,-1-1-1 0 0,2 1 1 0 0,0-1-1 0 0,3 5-66 0 0,-6-14 12 0 0,0 0-1 0 0,0-1 0 0 0,0 1 1 0 0,1-1-1 0 0,-1 0 1 0 0,1 0-1 0 0,0 0 0 0 0,0 0 1 0 0,0 0-1 0 0,0 0 1 0 0,0-1-1 0 0,1 0 0 0 0,-1 1 1 0 0,1-1-1 0 0,-1-1 1 0 0,1 1-1 0 0,2 0-11 0 0,7 0 24 0 0,-7-2-13 0 0,-1-1 0 0 0,1-1 0 0 0,0 1-1 0 0,0-1 1 0 0,-1 0 0 0 0,1 0 0 0 0,-1 0 0 0 0,0-1-1 0 0,0 0 1 0 0,0 0 0 0 0,4-4-11 0 0,9-6 65 0 0,-1-2 1 0 0,8-9-66 0 0,-4 3 31 0 0,1-1-18 0 0,13-17-13 0 0,-9 9-2 0 0,-2 0-29 0 0,-1-1 1 0 0,8-15 30 0 0,2-3-19 0 0,-29 44 17 0 0,-1-1 4 0 0,8-16 10 0 0,-12 24-8 0 0,0 1 0 0 0,0-1 0 0 0,1 0 0 0 0,-1 0 1 0 0,0 0-1 0 0,1 0 0 0 0,0 1 0 0 0,-1-1 0 0 0,1 0 0 0 0,0 0 0 0 0,0 1 0 0 0,0-1 0 0 0,1 1-4 0 0,-1 7 7 0 0,-1 104-170 0 0,1-91 146 0 0,-1 0-1 0 0,-1 10 18 0 0,0-21-31 0 0,-15 63 20 0 0,17-61 11 0 0,0-13 0 0 0,0 0 0 0 0,-1-1 0 0 0,1 1 0 0 0,0 0 0 0 0,0-1 0 0 0,1 1 0 0 0,-1-1 0 0 0,0 1 0 0 0,0 0 0 0 0,0-1 0 0 0,0 1 0 0 0,0-1 0 0 0,1 1 0 0 0,-1 0 0 0 0,0-1 0 0 0,1 1 0 0 0,-1-1 0 0 0,1 1 0 0 0,0 0 0 0 0,0-1 0 0 0,0 0 0 0 0,0 1 0 0 0,0-1 0 0 0,0 0 0 0 0,0 0 0 0 0,0 0 0 0 0,0 0 0 0 0,0 0 0 0 0,0 0 0 0 0,0 0 0 0 0,0 0 0 0 0,0 0 0 0 0,0 0 0 0 0,0 0 0 0 0,0-1 0 0 0,1 1 0 0 0,-1 0 0 0 0,0-1 0 0 0,-1 1 0 0 0,1-1 0 0 0,0 1 0 0 0,0-1 0 0 0,0 0 0 0 0,0 1 0 0 0,0-1 0 0 0,0 0 0 0 0,-1 0 0 0 0,1 1 0 0 0,0-2 0 0 0,6-4 0 0 0,-1-1 0 0 0,0 0 0 0 0,1-4 0 0 0,-4 8 0 0 0,2-4 0 0 0,-1-1 0 0 0,1 1-1 0 0,-1-1 1 0 0,0 0 0 0 0,-1 0 0 0 0,0 0-1 0 0,-1-1 1 0 0,1 1 0 0 0,-1-1 0 0 0,0-6 0 0 0,0-12 2 0 0,0 0 1 0 0,-3-21-3 0 0,1 12 8 0 0,0 30 14 0 0,1 4-19 0 0,-1 0 0 0 0,0 0-1 0 0,0 0 1 0 0,0 0 0 0 0,-1 0 0 0 0,1 0 0 0 0,0 0 0 0 0,-1 0-1 0 0,0 1 1 0 0,1-1 0 0 0,-2-2-3 0 0,-2-6 0 0 0,-5 7 12 0 0,8 3-10 0 0,0 1 0 0 0,1-1 1 0 0,-1 0-1 0 0,1 0 0 0 0,-1 0 0 0 0,1 1 0 0 0,-1-1 0 0 0,1 0 1 0 0,-1 1-1 0 0,1-1 0 0 0,-1 0 0 0 0,1 1 0 0 0,-1-1 0 0 0,1 0 1 0 0,-1 1-1 0 0,1-1 0 0 0,0 1 0 0 0,-1-1 0 0 0,1 1 0 0 0,0-1 1 0 0,-1 1-1 0 0,1 0-2 0 0,-1 0-1 0 0,0 0-8 0 0,0 0 0 0 0,0 0 0 0 0,1 0 0 0 0,-1 0 1 0 0,0 0-1 0 0,0 0 0 0 0,0 0 0 0 0,1 0 0 0 0,-1 1 1 0 0,1-1-1 0 0,-1 0 0 0 0,1 0 0 0 0,-1 1 0 0 0,1-1 0 0 0,0 0 1 0 0,0 1-1 0 0,-1-1 0 0 0,1 1 0 0 0,0-1 0 0 0,0 0 1 0 0,0 1-1 0 0,1-1 0 0 0,-1 0 0 0 0,0 1 0 0 0,0-1 0 0 0,1 0 1 0 0,-1 1-1 0 0,1-1 0 0 0,-1 0 0 0 0,1 1 0 0 0,0-1 0 0 0,-1 0 1 0 0,1 0-1 0 0,0 0 0 0 0,0 0 0 0 0,0 0 0 0 0,0 0 1 0 0,0 0-1 0 0,0 0 0 0 0,0 0 0 0 0,0 0 0 0 0,0 0 0 0 0,0-1 1 0 0,0 1-1 0 0,1 0 0 0 0,-1-1 0 0 0,1 1 9 0 0,2 0-4 0 0,0 1 0 0 0,1-1-1 0 0,-1 0 1 0 0,1 0 0 0 0,-1-1 0 0 0,1 1-1 0 0,-1-1 1 0 0,1 0 0 0 0,-1 0 0 0 0,1-1-1 0 0,-1 1 1 0 0,1-1 0 0 0,-1 0 0 0 0,4-1 4 0 0,27-4-1 0 0,2 3 86 0 0,-25 1-7 0 0,0 1 0 0 0,0 0 0 0 0,1 1-1 0 0,10 2-77 0 0,-19-2 16 0 0,-1 1-1 0 0,1 0 0 0 0,-1-1 1 0 0,1 2-1 0 0,-1-1 0 0 0,1 0 1 0 0,-1 1-1 0 0,0 0 0 0 0,0-1 1 0 0,0 1-1 0 0,0 0 0 0 0,0 1 1 0 0,0-1-1 0 0,0 0 0 0 0,-1 1 0 0 0,1 0 1 0 0,-1 0-1 0 0,2 2-15 0 0,-2-1 21 0 0,0 0 0 0 0,0 0 0 0 0,0 0 0 0 0,0 1 1 0 0,-1-1-1 0 0,1 1 0 0 0,-1 0 0 0 0,0-1 0 0 0,-1 1 0 0 0,1 0 0 0 0,-1-1 0 0 0,0 1 0 0 0,0 0 0 0 0,0-1 1 0 0,-1 1-1 0 0,0 0 0 0 0,-1 3-21 0 0,-2 10 58 0 0,-1-1 0 0 0,-1-1 1 0 0,-1 1-1 0 0,-1 0-58 0 0,1-4 17 0 0,4-9-8 0 0,1-1 0 0 0,0 1 1 0 0,0 0-1 0 0,0 0 0 0 0,1 0 0 0 0,0 1 1 0 0,-1-1-1 0 0,1 2-9 0 0,1-4 53 0 0,0-2 14 0 0,0-2-55 0 0,0 0 0 0 0,1 0 0 0 0,0 0 0 0 0,-1 0 0 0 0,1 1-1 0 0,0-1 1 0 0,0 0 0 0 0,0 0 0 0 0,0 1-12 0 0,4-9 37 0 0,23-67 50 0 0,-15 39 4 0 0,2 1 0 0 0,15-29-91 0 0,-25 57 0 0 0,9-15 0 0 0,-4 15-12 0 0,-2 3-47 0 0,-8 6 58 0 0,0 0 0 0 0,0 0 0 0 0,0 0-1 0 0,0 0 1 0 0,0 0 0 0 0,1 0 0 0 0,-1 0-1 0 0,0 0 1 0 0,0 0 0 0 0,0 0-1 0 0,0 0 1 0 0,0 0 0 0 0,0 0 0 0 0,0 0-1 0 0,0 0 1 0 0,1 0 0 0 0,-1 0 0 0 0,0 0-1 0 0,0 0 1 0 0,0 0 0 0 0,0 0-1 0 0,0 0 1 0 0,0 0 0 0 0,0 0 0 0 0,1 0-1 0 0,-1 0 1 0 0,0 0 0 0 0,0 0 0 0 0,0 0-1 0 0,0 0 1 0 0,0 0 0 0 0,0 0-1 0 0,0 0 1 0 0,0 0 0 0 0,0 0 0 0 0,0 0-1 0 0,1 0 1 0 0,-1 1 0 0 0,0-1 0 0 0,0 0-1 0 0,0 0 1 0 0,0 0 0 0 0,0 0 1 0 0,5 5-17 0 0,1-1 0 0 0,-1 1-1 0 0,-1 0 1 0 0,1 1 0 0 0,-1-1 0 0 0,0 1 0 0 0,0 0 0 0 0,0 0 0 0 0,-1 0 0 0 0,0 1 0 0 0,0 0 17 0 0,2 3-33 0 0,0-1 0 0 0,0 0 1 0 0,1 0-1 0 0,0 0 0 0 0,0-1 0 0 0,1 0 1 0 0,0 0-1 0 0,1 0 0 0 0,3 1 33 0 0,-9-7-13 0 0,1-1 1 0 0,-1 1-1 0 0,1-1 0 0 0,-1 1 0 0 0,1-1 0 0 0,0 0 1 0 0,0 0-1 0 0,0-1 0 0 0,0 1 0 0 0,0 0 1 0 0,-1-1-1 0 0,1 0 0 0 0,0 0 0 0 0,0 0 0 0 0,0 0 1 0 0,0 0-1 0 0,0 0 0 0 0,0-1 0 0 0,0 1 0 0 0,0-1 1 0 0,0 0-1 0 0,1-1 13 0 0,6-1-32 0 0,0-1 0 0 0,0-1 1 0 0,0 0-1 0 0,-1 0 0 0 0,6-5 32 0 0,11-7 0 0 0,32-21 0 0 0,-48 31 7 0 0,0 0 0 0 0,-1 0 0 0 0,0-2 1 0 0,0 1-1 0 0,-1-1 0 0 0,0 0 0 0 0,0 0 0 0 0,-1-1 0 0 0,4-8-7 0 0,0-4 0 0 0,-3-1 11 0 0,-7 17 196 0 0,-3 4-78 0 0,-10 9-34 0 0,-14 17-65 0 0,-12 19-30 0 0,3 3 0 0 0,-15 25 0 0 0,31-44 0 0 0,-38 65 53 0 0,55-89-52 0 0,-4 5 8 0 0,0-1 1 0 0,1 1-1 0 0,0 1 0 0 0,1-1 0 0 0,0 0 1 0 0,0 1-1 0 0,1 0 0 0 0,-1 5-9 0 0,-2 6 0 0 0,5-15 0 0 0,-1-1 0 0 0,1 1 0 0 0,0 0 0 0 0,0 0 0 0 0,1 0 0 0 0,-1 0 0 0 0,1 1 0 0 0,2 13 0 0 0,0-15 0 0 0,1-2 0 0 0,5 8 0 0 0,-6-9 5 0 0,1 0 0 0 0,0 0 0 0 0,0 0 0 0 0,0 0 0 0 0,0 0 0 0 0,0-1 0 0 0,0 1 0 0 0,1-1 0 0 0,-1 0 0 0 0,0 0 0 0 0,0 0 0 0 0,0 0 0 0 0,0-1 0 0 0,0 1 0 0 0,0-1 0 0 0,0 0 0 0 0,0 1 0 0 0,0-1 0 0 0,0-1 0 0 0,0 1 0 0 0,1-1-5 0 0,8-5 25 0 0,-1 0 1 0 0,1-1-1 0 0,-1 0 1 0 0,5-5-26 0 0,4-4 38 0 0,-1 2-21 0 0,-2-1 0 0 0,1 0-1 0 0,-2-1 1 0 0,-1-1-1 0 0,11-16-16 0 0,-20 25 10 0 0,-1 0 1 0 0,0 0-1 0 0,0-1 1 0 0,-1 0-1 0 0,0 0 0 0 0,-1 0 1 0 0,0 0-1 0 0,-1 0 0 0 0,1-6-10 0 0,-1-2 22 0 0,-1 1 0 0 0,0-1 0 0 0,-1 0 0 0 0,-1 1 0 0 0,-2-6-22 0 0,3 19 12 0 0,-5-13 40 0 0,5 17-52 0 0,0 0 1 0 0,0 0 0 0 0,0 0 0 0 0,0 0-1 0 0,0-1 1 0 0,0 1 0 0 0,0 0 0 0 0,0 0-1 0 0,0 0 1 0 0,0 0 0 0 0,0 0 0 0 0,0 0-1 0 0,0 0 1 0 0,-1 0 0 0 0,1 0 0 0 0,0 0-1 0 0,0 0 1 0 0,0 0 0 0 0,0 0 0 0 0,0 0-1 0 0,0 0 1 0 0,0 0 0 0 0,0-1 0 0 0,0 1-1 0 0,0 0 1 0 0,0 0 0 0 0,0 0 0 0 0,0 0-1 0 0,0 0 1 0 0,0 0 0 0 0,0 0 0 0 0,0 0-1 0 0,0 0 1 0 0,-1 0 0 0 0,1 0 0 0 0,0 0-1 0 0,0 0 1 0 0,0 0 0 0 0,0 0 0 0 0,0 0-1 0 0,0 0 1 0 0,0 0 0 0 0,0 0 0 0 0,0 0-1 0 0,0 0 1 0 0,0 0 0 0 0,0 0 0 0 0,0 0-1 0 0,0 0 1 0 0,-1 0 0 0 0,1 0 0 0 0,0 1-1 0 0,0-1 1 0 0,0 0 0 0 0,0 0 0 0 0,0 0-1 0 0,0 0 0 0 0,-1 0 1 0 0,0 1 0 0 0,0-1 0 0 0,0 1 0 0 0,0-1 0 0 0,0 1 0 0 0,0-1 0 0 0,0 1-1 0 0,0 0 1 0 0,0 0 0 0 0,0-1 0 0 0,1 1 0 0 0,-1 0-1 0 0,0 5-11 0 0,1-6 6 0 0,-1 2 0 0 0,1-1-1 0 0,-1 0 1 0 0,1 1-1 0 0,0-1 1 0 0,0 1-1 0 0,0-1 1 0 0,0 1-1 0 0,0-1 1 0 0,0 1-1 0 0,0-1 1 0 0,0 0-1 0 0,0 1 1 0 0,0-1-1 0 0,1 1 1 0 0,-1-1-1 0 0,1 0 1 0 0,-1 1-1 0 0,1-1 1 0 0,0 0-1 0 0,-1 0 1 0 0,1 1-1 0 0,0-1 1 0 0,0 0-1 0 0,0 1 6 0 0,3 1-23 0 0,-1 1 0 0 0,1-1 0 0 0,0 1 0 0 0,0-1-1 0 0,4 2 24 0 0,-7-4 0 0 0,3 0 0 0 0,0 1-1 0 0,0-1 1 0 0,0 1 0 0 0,0-1-1 0 0,0 0 1 0 0,0-1 0 0 0,0 1-1 0 0,0-1 1 0 0,0 0-1 0 0,0 0 1 0 0,0 0 0 0 0,2 0 0 0 0,6-1 7 0 0,1-1 0 0 0,0 0 0 0 0,1-1-7 0 0,-10 3 32 0 0,-1 0-1 0 0,1 0 1 0 0,0 0-1 0 0,-1 1 1 0 0,1-1-1 0 0,-1 1 1 0 0,1 0-1 0 0,-1 0 0 0 0,0 0 1 0 0,2 1-32 0 0,-3-1-1 0 0,0 1 5 0 0,0-1 0 0 0,1 1 1 0 0,-1 0-1 0 0,0 0 1 0 0,0 0-1 0 0,0 0 0 0 0,0 1 1 0 0,-1-1-1 0 0,1 0 0 0 0,-1 1 1 0 0,1-1-1 0 0,-1 1 1 0 0,0 0-1 0 0,0 0-4 0 0,0-3 3 0 0,2 10 3 0 0,-1 1 1 0 0,1-1-1 0 0,-1 0 1 0 0,-1 1-1 0 0,0-1 1 0 0,-1 0-1 0 0,0 1 1 0 0,-1 3-7 0 0,1-1 1 0 0,-1 1 6 0 0,1-9-2 0 0,0 0 1 0 0,0 0 0 0 0,0 0 0 0 0,1 0 0 0 0,0 0 0 0 0,0 0 0 0 0,0 0-1 0 0,2 4-5 0 0,-1-1 22 0 0,-2-8-19 0 0,1 0-1 0 0,0 0 1 0 0,-1 0 0 0 0,1 0 0 0 0,-1 0 0 0 0,1 0-1 0 0,0 0 1 0 0,-1-1 0 0 0,1 1 0 0 0,-1 0-1 0 0,1 0 1 0 0,-1-1 0 0 0,1 1 0 0 0,-1 0 0 0 0,1-1-1 0 0,-1 1 1 0 0,1 0 0 0 0,-1-1 0 0 0,1 1-3 0 0,-1 0 0 0 0,10-10 0 0 0,1-1 0 0 0,-1 0 0 0 0,-1 0 0 0 0,1-2 0 0 0,17-20 0 0 0,7-8 0 0 0,-22 26 0 0 0,0 1 0 0 0,1 0 0 0 0,1 0 0 0 0,11-8 0 0 0,-20 19 0 0 0,5-6 0 0 0,1 1 0 0 0,1 0 0 0 0,0 1 0 0 0,0 1 0 0 0,0-1 0 0 0,6 0 0 0 0,0 0 0 0 0,-10 4 0 0 0,-1 0 0 0 0,1 1 0 0 0,0-1 0 0 0,0 2 0 0 0,0-1 0 0 0,5 1 0 0 0,26-5 0 0 0,-32 5 0 0 0,0 0 0 0 0,0 0 0 0 0,0 0 0 0 0,0 1 0 0 0,0 0 0 0 0,0 0 0 0 0,7 1 0 0 0,2 2 0 0 0,-10-2 0 0 0,-1 0 0 0 0,1 0 0 0 0,-1 0 0 0 0,1 1 0 0 0,-1 0 0 0 0,0 0 0 0 0,0 0 0 0 0,0 1 0 0 0,1 1 0 0 0,-2-2 3 0 0,0 1 1 0 0,0 0-1 0 0,0 0 1 0 0,-1 0-1 0 0,1 0 0 0 0,-1 0 1 0 0,0 1-1 0 0,0 0 0 0 0,0-1 1 0 0,0 1-1 0 0,-1 0 1 0 0,0 1-1 0 0,0-1 0 0 0,0 0 1 0 0,2 5-4 0 0,-1 1 11 0 0,-1 0 0 0 0,1 0 0 0 0,-2 0 0 0 0,1 1 0 0 0,-1-1 0 0 0,-1 9-11 0 0,1-7 11 0 0,-3 26 72 0 0,2-33-41 0 0,1 4-74 0 0,-1-6-181 0 0,0-3-44 0 0,14-1-357 0 0,-11 0 227 0 0,0 0 0 0 0,0 0 0 0 0,-1-1-1 0 0,1 1 1 0 0,0-1 0 0 0,-1 0 0 0 0,1 1-1 0 0,-1-1 1 0 0,0 0 0 0 0,1-1 0 0 0,-1 1-1 0 0,0 0 1 0 0,0 0 0 0 0,-1-1 0 0 0,1 0 387 0 0,4-4-3329 0 0,11-13-4055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2:11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347 225 4143 0 0,'0'0'319'0'0,"0"0"78"0"0,0 0 1109 0 0,0 0 500 0 0,1-2 105 0 0,0-3-1229 0 0,-1 0 0 0 0,1 0 0 0 0,-1-1 0 0 0,0 1-1 0 0,0 0 1 0 0,0-1 0 0 0,-2-3-882 0 0,-7-42 831 0 0,6 37-190 0 0,0 4-418 0 0,-1 0 0 0 0,0 1 0 0 0,0-1 0 0 0,-4-5-223 0 0,-14-21 890 0 0,21 34-824 0 0,0 1 1 0 0,0 0-1 0 0,0 0 1 0 0,0-1-1 0 0,-1 1 1 0 0,1 0-1 0 0,0 0 1 0 0,-1 0-1 0 0,1 0 1 0 0,-1 1-1 0 0,1-1 1 0 0,-2 0-67 0 0,-3-3 324 0 0,5 4 95 0 0,-11-3 458 0 0,6 3-709 0 0,0 0 1 0 0,1 0-1 0 0,-1 0 0 0 0,1 1 0 0 0,-1 0 0 0 0,1 0 1 0 0,-1 1-1 0 0,1 0 0 0 0,0-1 0 0 0,0 2 1 0 0,-3 0-169 0 0,0 1 29 0 0,2-1-5 0 0,0 1 0 0 0,0 0 1 0 0,0 0-1 0 0,0 1 0 0 0,0 0 0 0 0,1 0 0 0 0,0 1 0 0 0,0-1 0 0 0,1 1 0 0 0,-5 6-24 0 0,-5 5 23 0 0,4-2-23 0 0,0 1 0 0 0,1-1 0 0 0,0 1 0 0 0,1 1 0 0 0,-5 16 0 0 0,3-8 0 0 0,3-10 69 0 0,2-1 1 0 0,0 1-1 0 0,1-1 0 0 0,0 1 0 0 0,0 8-69 0 0,3-16 36 0 0,1 1-1 0 0,-1 0 0 0 0,2 0 1 0 0,-1 0-1 0 0,1 0 1 0 0,0-1-1 0 0,1 1 1 0 0,0 0-1 0 0,0-1 1 0 0,0 1-1 0 0,3 3-35 0 0,-1-1 30 0 0,0-1 1 0 0,1 1-1 0 0,0-1 0 0 0,1 0 0 0 0,-1 0 0 0 0,5 3-30 0 0,-8-10 14 0 0,0 1 0 0 0,1-1 0 0 0,0 0 0 0 0,-1 0 0 0 0,1 0-1 0 0,0 0 1 0 0,0 0 0 0 0,0-1 0 0 0,0 1 0 0 0,0-1 0 0 0,1 0 0 0 0,-1 0-1 0 0,0 0 1 0 0,0 0 0 0 0,1-1 0 0 0,-1 1 0 0 0,1-1 0 0 0,-1 0-1 0 0,1 0 1 0 0,-1 0 0 0 0,2-1-14 0 0,4 0 10 0 0,-1-1-1 0 0,1 0 1 0 0,-1 0-1 0 0,0-1 1 0 0,0 0 0 0 0,0 0-1 0 0,-1-1 1 0 0,1 0-1 0 0,-1-1 1 0 0,0 0 0 0 0,2-1-10 0 0,15-13 75 0 0,-1-2 0 0 0,10-10-75 0 0,-15 13 76 0 0,7-7 38 0 0,21-26-114 0 0,-36 38 12 0 0,-1 0-1 0 0,0 0 1 0 0,-1-1 0 0 0,-1 0-1 0 0,3-6-11 0 0,-7 12 1 0 0,4-8 16 0 0,-1 0 1 0 0,1-6-18 0 0,-6 19 2 0 0,0-1 0 0 0,0 0 1 0 0,-1 0-1 0 0,1 0 0 0 0,-1 0 1 0 0,0 0-1 0 0,0 0 1 0 0,0 0-1 0 0,-1 0 0 0 0,1 1 1 0 0,-1-1-1 0 0,0-2-2 0 0,0 6 1 0 0,1-1 0 0 0,0 0 1 0 0,0 0-1 0 0,-1 1 0 0 0,1-1 0 0 0,-1 0 0 0 0,1 1 0 0 0,0-1 1 0 0,-1 0-1 0 0,1 1 0 0 0,-1-1 0 0 0,0 0 0 0 0,1 1 0 0 0,-1-1 1 0 0,1 1-1 0 0,-1-1-1 0 0,0 1 5 0 0,0 0 0 0 0,1 0 0 0 0,-1 0 0 0 0,0 0 0 0 0,1 0 0 0 0,-1 0 0 0 0,0 0 0 0 0,1 0 0 0 0,-1 0 0 0 0,0 0-1 0 0,1 0 1 0 0,-1 0 0 0 0,0 0 0 0 0,1 1 0 0 0,-1-1 0 0 0,1 0 0 0 0,-1 0 0 0 0,0 1 0 0 0,1-1 0 0 0,-1 0 0 0 0,1 1 0 0 0,-1-1 0 0 0,1 1-5 0 0,-13 11 99 0 0,3 1-49 0 0,1 0 0 0 0,1 1 0 0 0,0 0 1 0 0,1 0-1 0 0,-4 10-50 0 0,-4 16-11 0 0,-5 22 11 0 0,14-40 0 0 0,0 1 1 0 0,2 0-1 0 0,0 0 1 0 0,1 3-1 0 0,2-20-2 0 0,1 1 1 0 0,0 0 0 0 0,0-1 0 0 0,0 1-1 0 0,1 0 1 0 0,0-1 0 0 0,0 1 0 0 0,1-1-1 0 0,0 0 1 0 0,0 1 0 0 0,0-1 0 0 0,1 0-1 0 0,0 0 1 0 0,0 0 0 0 0,1-1-1 0 0,3 5 2 0 0,-6-8-50 0 0,1 0-1 0 0,0-1 0 0 0,0 1 1 0 0,0-1-1 0 0,1 0 0 0 0,-1 1 1 0 0,0-1-1 0 0,1 0 0 0 0,-1 0 1 0 0,0 0-1 0 0,1-1 0 0 0,-1 1 1 0 0,1-1-1 0 0,-1 1 0 0 0,1-1 1 0 0,-1 0-1 0 0,1 0 0 0 0,-1 0 1 0 0,1 0-1 0 0,0 0 0 0 0,-1-1 1 0 0,1 1-1 0 0,-1-1 0 0 0,1 1 1 0 0,-1-1-1 0 0,0 0 0 0 0,1 0 1 0 0,-1 0-1 0 0,0 0 0 0 0,0-1 1 0 0,1 1-1 0 0,0-2 51 0 0,19-13-1464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2:14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6911 0 0,'0'0'315'0'0,"0"0"-7"0"0,0-2-199 0 0,0-1 498 0 0,0 0-1 0 0,0 0 0 0 0,0 0 1 0 0,0 0-1 0 0,1 0 0 0 0,0 0 1 0 0,-1 0-1 0 0,1 0 0 0 0,0 0 1 0 0,0 0-1 0 0,0 0 0 0 0,2-2-605 0 0,11-18 3841 0 0,-4 10-4361 0 0,-7 10 705 0 0,0 0 0 0 0,0 1 0 0 0,0-1 0 0 0,0 1 0 0 0,1-1 0 0 0,-1 1 0 0 0,1 0 0 0 0,1 0-186 0 0,2 0 227 0 0,0 0 0 0 0,0 1 0 0 0,0 0 0 0 0,1 1-1 0 0,-1 0 1 0 0,0 0 0 0 0,2 0-227 0 0,1 1 306 0 0,1 1 0 0 0,-1 0-1 0 0,10 3-305 0 0,-11-2 127 0 0,1-1 0 0 0,-1 0-1 0 0,1-1 1 0 0,2 0-127 0 0,86 5 973 0 0,-49-2-501 0 0,-35-2-282 0 0,1-1 1 0 0,0-1-1 0 0,3 0-190 0 0,28-2 461 0 0,-21 1-223 0 0,0-1-1 0 0,1-1-237 0 0,-2 1 86 0 0,1 1 0 0 0,-1 1 0 0 0,11 1-86 0 0,-22 0 6 0 0,96 11 58 0 0,-78-8-20 0 0,-1 1 1 0 0,0 1-1 0 0,16 7-44 0 0,40 9 67 0 0,-64-18-56 0 0,-12-1-1 0 0,0-1 1 0 0,0-1 0 0 0,0 0-1 0 0,0 0 1 0 0,3-1-11 0 0,30 0 0 0 0,-23 0 4 0 0,0 0-1 0 0,0-1 1 0 0,17-4-4 0 0,-18 2 27 0 0,1 1-1 0 0,13 0-26 0 0,25-3 53 0 0,-18 0 23 0 0,-1 2 0 0 0,0 2-1 0 0,16 2-75 0 0,-19 2 54 0 0,-1 3-1 0 0,0 0 1 0 0,3 3-54 0 0,7 2 31 0 0,23 1-31 0 0,-44-9 1 0 0,-7-1 2 0 0,0 0 0 0 0,1-1-1 0 0,-1-1 1 0 0,5 0-3 0 0,-11-1 33 0 0,0 1 0 0 0,0 1-1 0 0,8 1-32 0 0,26 1 93 0 0,-8-4-6 0 0,-18 1-20 0 0,-1 0-1 0 0,0-2 0 0 0,0 0 0 0 0,0-1-66 0 0,27-4 57 0 0,-29 5-27 0 0,0 0 0 0 0,8-3-30 0 0,-11 2 9 0 0,0 1-1 0 0,0 1 0 0 0,0 1 1 0 0,0-1-1 0 0,0 2 1 0 0,3 0-9 0 0,23 1 13 0 0,41-4-13 0 0,-48 3 0 0 0,-26-1 0 0 0,1 1 0 0 0,-1-1 0 0 0,1-1 0 0 0,6 0 0 0 0,146-26 208 0 0,-89 17-144 0 0,-60 9-58 0 0,0-1 1 0 0,-1 1-1 0 0,1-2 0 0 0,5-1-6 0 0,22-6 28 0 0,-31 10-19 0 0,-4-1-8 0 0,0 1 0 0 0,0 0 0 0 0,0-1 0 0 0,0 0 0 0 0,0 1 0 0 0,0-1 0 0 0,0 0 0 0 0,0 0 0 0 0,0 0 0 0 0,0 0 0 0 0,0-1 0 0 0,-1 1 0 0 0,1-1-1 0 0,2 1 42 0 0,6 0-20 0 0,0 2 31 0 0,-8-1-84 0 0,-2 0-395 0 0,0 0-168 0 0,-1 0 110 0 0,0 1 0 0 0,-1-1 0 0 0,1 0 0 0 0,0 1-1 0 0,0-1 1 0 0,0 0 0 0 0,0 1 0 0 0,0-1 0 0 0,0 1-1 0 0,0 0 1 0 0,-1 0 484 0 0,-4 3-2624 0 0,-19 5-5575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2:36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71 6447 0 0,'0'0'499'0'0,"-2"-1"-51"0"0,-1-1 789 0 0,0 1 0 0 0,0 0 0 0 0,-1 0 0 0 0,1 0 1 0 0,0 0-1 0 0,-1 0 0 0 0,0 1-1237 0 0,3 0 362 0 0,0-1 0 0 0,1 1 0 0 0,-1 0 1 0 0,0 0-1 0 0,0 0 0 0 0,0 0 0 0 0,0 0 1 0 0,0 0-1 0 0,0 0 0 0 0,0 1 0 0 0,0-1 0 0 0,0 0 1 0 0,1 0-1 0 0,-1 1 0 0 0,0-1-362 0 0,49-61 1440 0 0,-47 60-1291 0 0,-1 1-46 0 0,0 0-27 0 0,0 0-4 0 0,0 0-1 0 0,0 0-6 0 0,0 4-55 0 0,0 1-1 0 0,0 0 1 0 0,-1-1-1 0 0,0 1 1 0 0,0-1-1 0 0,0 0 1 0 0,0 1-1 0 0,-1-1 1 0 0,0 0-1 0 0,1 1 1 0 0,-2-1-10 0 0,-3 5 19 0 0,0 0-1 0 0,-1 0 1 0 0,-7 7-19 0 0,6-7 20 0 0,4-4 41 0 0,1-2 9 0 0,1 0 1 0 0,-1 0-1 0 0,0 0 1 0 0,1-1-1 0 0,-1 1 1 0 0,0-1-1 0 0,-1 0 0 0 0,1 1-70 0 0,5-16-197 0 0,3 0-1510 0 0,4-1-6314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2:40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105 489 4607 0 0,'0'0'354'0'0,"0"0"-14"0"0,0 0 809 0 0,0 0 383 0 0,0 0 72 0 0,0 0-169 0 0,0 0-782 0 0,1-2-344 0 0,4-24 278 0 0,-4 24-486 0 0,-1 2-5 0 0,1-2-16 0 0,46-62-75 0 0,-15 23 615 0 0,-2-2 0 0 0,-2-1-1 0 0,3-10-619 0 0,-3 2 682 0 0,-18 35-346 0 0,0-1 0 0 0,-1 0 0 0 0,-1-1 0 0 0,5-16-336 0 0,-7 19 325 0 0,-5 14-172 0 0,0-1 0 0 0,0 0-1 0 0,0 1 1 0 0,0-1 0 0 0,0 0 0 0 0,-1 0-1 0 0,1 0 1 0 0,-1 1 0 0 0,1-4-153 0 0,-2 5 74 0 0,1 1-73 0 0,0 0-1 0 0,1 0 0 0 0,-1-1 0 0 0,0 1 1 0 0,0 0-1 0 0,0 0 0 0 0,0 0 1 0 0,0 0-1 0 0,0 0 0 0 0,0-1 1 0 0,0 1-1 0 0,-1 0 0 0 0,1 0 1 0 0,0 0-1 0 0,0 0 0 0 0,0 0 0 0 0,0 0 1 0 0,0-1-1 0 0,0 1 0 0 0,0 0 1 0 0,0 0-1 0 0,0 0 0 0 0,0 0 1 0 0,0 0-1 0 0,0 0 0 0 0,0 0 1 0 0,-1 0-1 0 0,1-1 0 0 0,0 1 0 0 0,0 0 1 0 0,0 0-1 0 0,0 0 0 0 0,0 0 1 0 0,0 0-1 0 0,-1 0 0 0 0,1 0 1 0 0,0 0-1 0 0,0 0 0 0 0,0 0 0 0 0,0 0 1 0 0,0 0-1 0 0,0 0 0 0 0,-1 0 1 0 0,1 0-1 0 0,0 0 0 0 0,0 0 1 0 0,0 0-1 0 0,0 0 0 0 0,0 0 1 0 0,0 0-1 0 0,-1 0 0 0 0,1 0 0 0 0,0 0 1 0 0,0 0-1 0 0,0 0 0 0 0,0 0 1 0 0,0 1-1 0 0,0-1 0 0 0,-1 0 1 0 0,1 0-1 0 0,0 0 0 0 0,0 0 1 0 0,0 0-1 0 0,0 0 0 0 0,0 0 0 0 0,-5 7-4 0 0,5-7 4 0 0,-9 13-13 0 0,1 0 0 0 0,0 1 0 0 0,1 0 0 0 0,0 1 0 0 0,2-1 1 0 0,-1 1-1 0 0,1 2 13 0 0,-5 26-65 0 0,-5 6 65 0 0,1-6 105 0 0,3 2-105 0 0,-2 5 254 0 0,-2 0-1 0 0,-2-1 1 0 0,-8 13-254 0 0,-71 139 1530 0 0,87-181-1325 0 0,-62 124 523 0 0,70-142-651 0 0,1-2 36 0 0,0 0-108 0 0,0 1-1 0 0,0-1 0 0 0,0 0 1 0 0,0 0-1 0 0,0 0 1 0 0,0 1-1 0 0,0-1 1 0 0,-1 0-1 0 0,1 0 1 0 0,0 0-1 0 0,0 0 0 0 0,0 1 1 0 0,0-1-1 0 0,0 0 1 0 0,0 0-1 0 0,0 0 1 0 0,0 0-1 0 0,0 0 0 0 0,-1 1 1 0 0,1-1-1 0 0,0 0 1 0 0,0 0-1 0 0,0 0 1 0 0,0 0-1 0 0,0 0 1 0 0,-1 0-1 0 0,1 0 0 0 0,0 0 1 0 0,0 0-1 0 0,0 1 1 0 0,-1-1-5 0 0,1 0 18 0 0,0 0 0 0 0,0 0 0 0 0,-1 0 0 0 0,1 0 0 0 0,0 1 0 0 0,-1-1 0 0 0,1 0 0 0 0,0 0 0 0 0,0 0 0 0 0,-1 1 0 0 0,1-1 0 0 0,0 0 0 0 0,0 0 0 0 0,0 1 0 0 0,-1-1 0 0 0,1 0 0 0 0,0 0 0 0 0,0 1 0 0 0,0-1 0 0 0,0 0 0 0 0,0 1 0 0 0,0-1 0 0 0,0 0 0 0 0,-1 1 0 0 0,1-1 0 0 0,0 0 0 0 0,0 1-18 0 0,0 1-233 0 0,0 1 0 0 0,0-1-1 0 0,0 1 1 0 0,0-1 0 0 0,0 0-1 0 0,0 1 1 0 0,1-1 0 0 0,-1 0-1 0 0,1 1 1 0 0,-1-1 0 0 0,1 0-1 0 0,0 1 234 0 0,-1-3-75 0 0,0 0 0 0 0,0 0 0 0 0,0 0 1 0 0,0 0-1 0 0,0 0 0 0 0,0 0 0 0 0,0 0 0 0 0,1 0 0 0 0,-1 0 0 0 0,0 0 0 0 0,0 0 0 0 0,0 0 0 0 0,0 0 0 0 0,0 0 1 0 0,0 0-1 0 0,0 0 0 0 0,0 0 0 0 0,0 0 0 0 0,0-1 0 0 0,0 1 0 0 0,0 0 0 0 0,0 0 0 0 0,0 0 0 0 0,0 0 0 0 0,0 0 0 0 0,0 0 1 0 0,0 0-1 0 0,0 0 0 0 0,0 0 0 0 0,0 0 0 0 0,0 0 0 0 0,0 0 0 0 0,0 0 0 0 0,1 0 0 0 0,-1 0 0 0 0,0 0 0 0 0,0 0 1 0 0,0 0-1 0 0,0 0 0 0 0,0 0 0 0 0,0 0 0 0 0,0 0 0 0 0,0 0 0 0 0,0 0 0 0 0,0 0 0 0 0,0 0 0 0 0,0 1 0 0 0,0-1 1 0 0,0 0-1 0 0,0 0 0 0 0,0 0 0 0 0,0 0 0 0 0,0 0 0 0 0,0 0 0 0 0,0 0 0 0 0,0 0 0 0 0,0 0 0 0 0,0 0 0 0 0,0 0 0 0 0,0 0 1 0 0,0 0-1 0 0,0 0 0 0 0,0 0 0 0 0,0 0 0 0 0,1 0 75 0 0,4-8-6391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7:18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163 215 13823 0 0,'0'0'315'0'0,"0"0"45"0"0,3 1 21 0 0,-3-1-367 0 0,1 0 0 0 0,-1 0 0 0 0,1 0 0 0 0,0 0 0 0 0,-1 0 0 0 0,1 1 0 0 0,0-2 0 0 0,-1 1 0 0 0,1 0 0 0 0,0 0 0 0 0,-1 0 0 0 0,1 0 0 0 0,0 0-1 0 0,-1 0 1 0 0,1-1 0 0 0,0 1 0 0 0,-1 0 0 0 0,1-1 0 0 0,-1 1 0 0 0,1 0 0 0 0,-1-1 0 0 0,1 1 0 0 0,-1 0 0 0 0,1-1 0 0 0,-1 1 0 0 0,1-1 0 0 0,-1 1 0 0 0,1-1 0 0 0,-1 0 0 0 0,1 1-14 0 0,0-3 22 0 0,0 0 0 0 0,1 0 0 0 0,-1 1 0 0 0,0-1 0 0 0,-1 0 0 0 0,1 0 0 0 0,0 0 0 0 0,-1-2-22 0 0,3-23 5315 0 0,0-23-5315 0 0,0-6 3138 0 0,-3 50-2708 0 0,7-21 852 0 0,-6 19 678 0 0,-4 34-1940 0 0,2-14-22 0 0,-1 0 0 0 0,-2 11 2 0 0,-7 12 0 0 0,-1-1 0 0 0,-2 0 0 0 0,-5 7 0 0 0,-55 93 0 0 0,74-132 0 0 0,-15 25 0 0 0,2 1 0 0 0,-4 11 0 0 0,6-16 0 0 0,4-9-1002 0 0,7-13 955 0 0,0 0 0 0 0,0 0 0 0 0,0 0 0 0 0,0 0 0 0 0,0 1 0 0 0,0-1 0 0 0,0 0 0 0 0,0 0 0 0 0,0 0 0 0 0,0 0 0 0 0,0 0 0 0 0,0 0 0 0 0,-1 0 0 0 0,1 0 1 0 0,0 0-1 0 0,0 0 0 0 0,0 0 0 0 0,0 0 0 0 0,0 0 0 0 0,0 0 0 0 0,0 0 0 0 0,0 0 0 0 0,0 0 0 0 0,-1 0 0 0 0,1 0 0 0 0,0 0 0 0 0,0 0 0 0 0,0 0 0 0 0,0 0 0 0 0,0 0 0 0 0,0 0 0 0 0,0 0 0 0 0,0 0 0 0 0,0 0 0 0 0,0 0 0 0 0,0 0 0 0 0,-1-1 0 0 0,1 1 0 0 0,0 0 0 0 0,0 0 0 0 0,0 0 0 0 0,0 0 0 0 0,0 0 0 0 0,0 0 0 0 0,0 0 0 0 0,0 0 0 0 0,0 0 0 0 0,0 0 0 0 0,0 0 0 0 0,0 0 0 0 0,0-1 0 0 0,0 1 0 0 0,0 0 0 0 0,0 0 47 0 0,-2-15-6872 0 0,1 15 6061 0 0,1-13-6271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2:41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25 146 5983 0 0,'0'0'274'0'0,"-1"-2"-6"0"0,-1 1-217 0 0,0-2-37 0 0,-2-10 190 0 0,-4-34 4016 0 0,8 46-3735 0 0,-5-13-74 0 0,3 11-353 0 0,2 3-57 0 0,9-25 347 0 0,-8 24-138 0 0,-1 1 30 0 0,0 0 0 0 0,0 0 58 0 0,0 0 240 0 0,0 0 109 0 0,0 0 22 0 0,0 0-18 0 0,0 0-91 0 0,0 0-43 0 0,38-8 2459 0 0,-15 6-2266 0 0,0 2 1 0 0,14 1-711 0 0,-18 0 211 0 0,0-1-1 0 0,0-1 1 0 0,0 0 0 0 0,5-2-211 0 0,90-13 690 0 0,-83 13-572 0 0,-18 2-72 0 0,1 1 0 0 0,-1 0 0 0 0,1 1 1 0 0,0 1-1 0 0,-1 0 0 0 0,1 1 0 0 0,7 2-46 0 0,28 2 13 0 0,-32-2-5 0 0,-13-3 11 0 0,2 3 7 0 0,1 0-15 0 0,-3-3-9 0 0,-1 0-1 0 0,1 0 1 0 0,0 0-1 0 0,-1 0 1 0 0,1-1-1 0 0,0 0 1 0 0,3 1-2 0 0,-3-1 53 0 0,-2-1-49 0 0,0 1-1 0 0,1-1 1 0 0,-1 0 0 0 0,0 0-1 0 0,0 0 1 0 0,1 0-1 0 0,-1 0 1 0 0,0-1 0 0 0,0 1-1 0 0,0-1 1 0 0,1 1 0 0 0,-1-1-1 0 0,0 0 1 0 0,0 0-1 0 0,0 0 1 0 0,0 0 0 0 0,0 0-4 0 0,3-2 14 0 0,2 0 13 0 0,-1-1 0 0 0,0 0 0 0 0,0 0-1 0 0,0-1 1 0 0,-1 1 0 0 0,1-1 0 0 0,-1 0 0 0 0,3-4-27 0 0,-7 8 28 0 0,-1 1-92 0 0,-5 1-179 0 0,1 1 0 0 0,0-1 1 0 0,-1 1-1 0 0,1 1 0 0 0,0-1 0 0 0,0 0 0 0 0,0 1 1 0 0,0 0-1 0 0,1 0 0 0 0,-1 0 0 0 0,1 0 1 0 0,-1 1-1 0 0,1 0 0 0 0,0 0 243 0 0,2-3-140 0 0,-40 36-4842 0 0,33-29 3544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2:43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4 889 5063 0 0,'0'0'232'0'0,"0"0"259"0"0,-1 2 961 0 0,-2 3 3885 0 0,5-4-2579 0 0,9-8-2100 0 0,-8 5-680 0 0,-1 0 0 0 0,0 1 0 0 0,0-1 0 0 0,1 1 0 0 0,-1 0 0 0 0,1-1 0 0 0,1 1 22 0 0,3-10 564 0 0,-1 2-140 0 0,0 1-1 0 0,0 0 1 0 0,1 0 0 0 0,0 1 0 0 0,1 0 0 0 0,3-2-424 0 0,0-1 256 0 0,-1 0-1 0 0,0 0 1 0 0,0-2-256 0 0,19-22 480 0 0,-18 22-313 0 0,-1 0 0 0 0,0-2 1 0 0,0 1-1 0 0,-1-1 0 0 0,-1-1 0 0 0,1-1-167 0 0,2-10 78 0 0,-6 18-55 0 0,-1-1 0 0 0,-1-1-1 0 0,1 1 1 0 0,-1 0-1 0 0,-1-1 1 0 0,0 0-1 0 0,0 1 1 0 0,-1-1-1 0 0,0 0 1 0 0,0 0 0 0 0,-1 0-1 0 0,-1-6-22 0 0,1 13 44 0 0,0 0 0 0 0,0 1 0 0 0,-1-1 0 0 0,1 0 1 0 0,0 0-1 0 0,-1 0 0 0 0,0 0 0 0 0,0 1 0 0 0,0-1 0 0 0,0 0 0 0 0,0 1 0 0 0,0-1-44 0 0,0 2-1 0 0,0 0 81 0 0,1-1 0 0 0,-4-4-64 0 0,1-1-5 0 0,-7 17 42 0 0,4-4-37 0 0,4-4-9 0 0,-1 1 0 0 0,1-1 0 0 0,0 1 0 0 0,0-1-1 0 0,1 1 1 0 0,-1 0 0 0 0,0 2-7 0 0,-18 34 57 0 0,-14 38-57 0 0,21-47 7 0 0,8-16-4 0 0,1 1 1 0 0,-3 15-4 0 0,6-26 4 0 0,-1 10 49 0 0,6 2-5 0 0,5 10 85 0 0,-7-22-128 0 0,-1 0 3 0 0,0 0 0 0 0,1-1 0 0 0,0 1 0 0 0,0-1 0 0 0,0 1 0 0 0,0-1 1 0 0,0 0-1 0 0,1 0 0 0 0,-1 0 0 0 0,2 1-8 0 0,-3-3 3 0 0,-1-1 1 0 0,1 1-1 0 0,0 0 1 0 0,0-1-1 0 0,0 1 1 0 0,-1 0-1 0 0,1-1 1 0 0,0 1-1 0 0,0-1 1 0 0,0 0 0 0 0,0 1-1 0 0,0-1 1 0 0,0 0-1 0 0,0 1 1 0 0,0-1-1 0 0,0 0-3 0 0,4 1 10 0 0,12 7 55 0 0,-12-5-32 0 0,-1-1 1 0 0,1 0-1 0 0,0 0 0 0 0,0-1 1 0 0,0 1-1 0 0,-1-1 1 0 0,1 0-1 0 0,0-1 1 0 0,1 1-1 0 0,-1-1 0 0 0,0 0 1 0 0,0 0-1 0 0,3-1-33 0 0,-6 2 11 0 0,1-1-1 0 0,0 0 0 0 0,0-1 1 0 0,-1 1-1 0 0,1 0 1 0 0,0-1-1 0 0,-1 0 0 0 0,1 1 1 0 0,-1-1-1 0 0,1 0 1 0 0,-1 0-1 0 0,2-1-10 0 0,3-2 14 0 0,0 1 0 0 0,-1 0 1 0 0,0-1-1 0 0,1 0 0 0 0,-1-1 1 0 0,0 1-1 0 0,-1-1 0 0 0,1 0 1 0 0,0-2-15 0 0,13-14 145 0 0,8-13-145 0 0,-11 15 17 0 0,-2-1-1 0 0,-1-1 1 0 0,-1 0-1 0 0,-1-1 0 0 0,6-16-16 0 0,-8 20 10 0 0,3-12 96 0 0,0 0 1 0 0,3-20-107 0 0,-13 44 112 0 0,-2 1 0 0 0,1-1 0 0 0,0 0 0 0 0,-1 0 0 0 0,0 0 0 0 0,0 0 0 0 0,-2-4-112 0 0,2 8 240 0 0,0 2-67 0 0,0 0-27 0 0,0 0-9 0 0,0 0-13 0 0,0 0-43 0 0,-1 2-6 0 0,0 0-80 0 0,0-1 1 0 0,0 1-1 0 0,0 0 1 0 0,0-1-1 0 0,0 1 0 0 0,0 0 1 0 0,1 0-1 0 0,-1 0 1 0 0,1-1-1 0 0,-1 1 0 0 0,1 0 1 0 0,0 0-1 0 0,0 0 0 0 0,0 0 1 0 0,0 0-1 0 0,0 0 1 0 0,0 1 4 0 0,1 3 1 0 0,0 14-110 0 0,1-16 85 0 0,0-3-2 0 0,-1 1 10 0 0,0-1-1 0 0,0 1 1 0 0,1-1-1 0 0,-1 1 1 0 0,0-1-1 0 0,1 0 0 0 0,-1 0 1 0 0,1 1-1 0 0,0-1 1 0 0,-1 0-1 0 0,1 0 1 0 0,0-1-1 0 0,0 1 17 0 0,1 1 0 0 0,10 5-14 0 0,-12-6 5 0 0,1 0 0 0 0,-1 0 0 0 0,1 0 0 0 0,-1 0 0 0 0,1-1 0 0 0,0 1 0 0 0,-1 0 0 0 0,1-1 0 0 0,1 1 9 0 0,17 4-22 0 0,-5-3 22 0 0,-9-1 0 0 0,0-1 0 0 0,-1 2 0 0 0,1-1 0 0 0,-1 1 0 0 0,6 1 0 0 0,0 4 0 0 0,-9-6 0 0 0,2 1 0 0 0,-1 1 0 0 0,0-1 0 0 0,0 0 0 0 0,0 1 0 0 0,0 0 0 0 0,0 0 0 0 0,3 10 0 0 0,-3-2 0 0 0,-1 1 0 0 0,-1-1 0 0 0,0 1 0 0 0,0-1 0 0 0,-1 1 0 0 0,0 0 0 0 0,-1-1 0 0 0,-1 3 0 0 0,-4 19 0 0 0,-2 1 0 0 0,-2 3 0 0 0,8-28 0 0 0,0 1 5 0 0,1-8-2 0 0,1 1 0 0 0,0-1 0 0 0,-1 1 0 0 0,0-1 0 0 0,1 0 0 0 0,-1 1 0 0 0,0-1 0 0 0,0 0 0 0 0,0 0 0 0 0,0 0 0 0 0,-1 0 0 0 0,1 0 0 0 0,-1 0 0 0 0,1 0 0 0 0,-1 0 0 0 0,0 0-3 0 0,-7 4 11 0 0,-4 0-11 0 0,9-5 0 0 0,-8 0 0 0 0,-15-10 0 0 0,23 7 0 0 0,-2 0 0 0 0,0 0 0 0 0,1-1 0 0 0,-1 0 0 0 0,1 0 0 0 0,0-1 0 0 0,0 1 0 0 0,-1-2 0 0 0,5 4 0 0 0,0 1 0 0 0,0-1 0 0 0,0 0 0 0 0,1 0 0 0 0,-1 1 0 0 0,0-1 0 0 0,0 0 0 0 0,1 0 0 0 0,-1 0 0 0 0,1 0 0 0 0,-1 0 0 0 0,1 0 0 0 0,-1 0 0 0 0,1 0 0 0 0,-1 0 0 0 0,1 0 0 0 0,0-1 0 0 0,-1-1 0 0 0,-4-7 0 0 0,3 2-11 0 0,2 6-42 0 0,2 4-11 0 0,11 16-7 0 0,-7-11 49 0 0,0 1 0 0 0,0 0 0 0 0,1-1 0 0 0,0 0 0 0 0,0-1 0 0 0,8 6 22 0 0,-13-10-4 0 0,0 0-1 0 0,1-1 1 0 0,-1 1-1 0 0,1-1 1 0 0,-1 0-1 0 0,1 0 1 0 0,-1 1-1 0 0,1-2 1 0 0,0 1-1 0 0,-1 0 1 0 0,4 0 4 0 0,0 0-4 0 0,9 0 4 0 0,2-2 0 0 0,-12-2 0 0 0,-3 1 0 0 0,9-7 11 0 0,0 0 1 0 0,0 0-1 0 0,0-1 0 0 0,-1 0 1 0 0,-1-1-1 0 0,7-9-11 0 0,-5 6 4 0 0,11-14 34 0 0,-2-1 0 0 0,-1-1-1 0 0,-1 0 1 0 0,-1-1 0 0 0,-2-1 0 0 0,-2-1-1 0 0,-1 0 1 0 0,-1-1 0 0 0,-2 0-1 0 0,3-20-37 0 0,-10 42 10 0 0,14-73 264 0 0,3 0 1 0 0,28-76-275 0 0,-46 157 2 0 0,8-12-15 0 0,-8 14-43 0 0,-1 2-18 0 0,-3 15 7 0 0,0 12 67 0 0,-3 19-20 0 0,5-32 9 0 0,-1 0 0 0 0,0 0 0 0 0,-1 1 0 0 0,-2 6 11 0 0,0-3 0 0 0,1 1 0 0 0,0 0 0 0 0,2 3 0 0 0,-4 14 0 0 0,-15 72 0 0 0,7-41 0 0 0,-5 56 0 0 0,18-116 0 0 0,1-4 0 0 0,0 0 0 0 0,0 0 0 0 0,0-1 0 0 0,0 1 0 0 0,0 0 0 0 0,1-1 0 0 0,-1 1 0 0 0,1 0 0 0 0,-1-1 0 0 0,1 1 0 0 0,0-1 0 0 0,0 1 0 0 0,0-1 0 0 0,1 1 0 0 0,5 11 0 0 0,6 6 0 0 0,-5-8 0 0 0,0-1 0 0 0,1-2 0 0 0,1-1 0 0 0,5 2 2 0 0,-10-10-3 0 0,-1 0-11 0 0,2 1-64 0 0,0-1 0 0 0,1 1 0 0 0,-1-1-1 0 0,0-1 1 0 0,1 1 0 0 0,-1-1 0 0 0,0 0-1 0 0,0 0 1 0 0,1-1 0 0 0,-1 0 0 0 0,0 0-1 0 0,0-1 1 0 0,-1 1 0 0 0,1-1 0 0 0,4-3 76 0 0,-3 1-462 0 0,0 1 0 0 0,0-2 0 0 0,0 1 1 0 0,-1-1-1 0 0,0 0 0 0 0,0 0 1 0 0,-1 0-1 0 0,0-1 0 0 0,0 0 1 0 0,0 0-1 0 0,2-5 462 0 0,1-5-1567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2:44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6 103 4607 0 0,'0'0'208'0'0,"0"0"375"0"0,0 0 1446 0 0,0 0 629 0 0,0 0 124 0 0,0 0-318 0 0,0 0-1457 0 0,-1-2-640 0 0,0 2-331 0 0,1 0 1 0 0,0 0-1 0 0,0 0 1 0 0,-1-1-1 0 0,1 1 1 0 0,0 0-1 0 0,0 0 1 0 0,0 0-1 0 0,-1-1 1 0 0,1 1-1 0 0,0 0 1 0 0,0 0-1 0 0,0-1 1 0 0,0 1-1 0 0,-1 0 1 0 0,1 0-1 0 0,0-1 1 0 0,0 1-1 0 0,0 0 1 0 0,0-1-1 0 0,0 1 1 0 0,0 0-1 0 0,0 0 1 0 0,0-1-1 0 0,0 1 1 0 0,0 0-1 0 0,0-1 1 0 0,0 1-1 0 0,0 0-35 0 0,9-5 1010 0 0,-4 4-1243 0 0,3-2 375 0 0,-5 1-12 0 0,1 1 0 0 0,0 0 0 0 0,-1 0 0 0 0,1 0 0 0 0,0 0 0 0 0,0 1 0 0 0,0-1 0 0 0,0 1 0 0 0,1 0-131 0 0,2 0 266 0 0,1-1 1 0 0,-1 1 0 0 0,0-1-1 0 0,0-1 1 0 0,1 0-267 0 0,21-3 755 0 0,5 0 401 0 0,-1-1 1 0 0,0-2-1157 0 0,38-7 936 0 0,-66 14-897 0 0,0-1 1 0 0,1 1-1 0 0,-1-1 0 0 0,0 0 1 0 0,1-1-40 0 0,-2 1-2 0 0,0 0-1 0 0,0 0 1 0 0,-1 1 0 0 0,1 0 0 0 0,0-1 0 0 0,0 2-1 0 0,1-1 1 0 0,-1 0 0 0 0,1 1 2 0 0,-5 0-322 0 0,1 0 0 0 0,-1-1 0 0 0,0 1 0 0 0,1 0 0 0 0,-1 0 1 0 0,1 0-1 0 0,-1 0 0 0 0,1-1 0 0 0,-1 1 0 0 0,0 0 0 0 0,1 0 0 0 0,-1-1 0 0 0,1 1 0 0 0,-1 0 0 0 0,0-1 0 0 0,1 1 0 0 0,-1 0 0 0 0,0-1 0 0 0,0 1 0 0 0,1-1 0 0 0,-1 1 1 0 0,0-1 321 0 0,1 0-7866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2:45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325 244 5527 0 0,'0'0'423'0'0,"0"-2"-278"0"0,1-5 1698 0 0,-1 0-1 0 0,1 0 0 0 0,1 0 1 0 0,0-4-1843 0 0,0 5 235 0 0,-1 1 1 0 0,0-1-1 0 0,0 0 1 0 0,-1 0 0 0 0,1 1-1 0 0,-1-1 1 0 0,-1-2-236 0 0,-2-16 296 0 0,-2-13 681 0 0,3 16 86 0 0,3 18-754 0 0,-1 3 3 0 0,0 0-22 0 0,0 0-96 0 0,0 0-39 0 0,0 0-10 0 0,0 0 10 0 0,0 0 45 0 0,0 0 21 0 0,1 2 3 0 0,3 3-191 0 0,-1 0-1 0 0,0 0 0 0 0,-1 0 1 0 0,1 0-1 0 0,-1 1 0 0 0,0-1 1 0 0,-1 1-1 0 0,1-1 0 0 0,-1 1 1 0 0,0 0-1 0 0,0-1 0 0 0,-1 1 1 0 0,0 0-1 0 0,0 0-32 0 0,0 21 208 0 0,-1 0 1 0 0,-4 13-209 0 0,4-28 10 0 0,-7 57 16 0 0,-9 83 426 0 0,-22 77-452 0 0,4-98 984 0 0,-16 29-984 0 0,3-9 191 0 0,15-42-116 0 0,29-97-58 0 0,0 1 0 0 0,-1-1-1 0 0,-1 0 1 0 0,0 1-17 0 0,-12 24 61 0 0,13-27-61 0 0,0-2 15 0 0,4-7 1 0 0,0-1 0 0 0,0 1 1 0 0,0 0-1 0 0,0 0 0 0 0,0 0 1 0 0,0-1-1 0 0,0 1 0 0 0,0-1 1 0 0,0 1-1 0 0,0-1 0 0 0,-1 1 1 0 0,1-1-1 0 0,0 0 0 0 0,0 1 0 0 0,0-1 1 0 0,-1 0-1 0 0,1 0 0 0 0,0 0 1 0 0,0 0-1 0 0,-1 0 0 0 0,1 0 1 0 0,0 0-1 0 0,0-1 0 0 0,-1 1 1 0 0,1 0-1 0 0,0-1 0 0 0,0 1 1 0 0,0-1-1 0 0,0 1 0 0 0,-1-1-16 0 0,0-1 48 0 0,-1 0-1 0 0,1-1 1 0 0,0 1-1 0 0,0-1 1 0 0,0 1-1 0 0,1-1 0 0 0,-1 0 1 0 0,1 1-1 0 0,-1-1 1 0 0,1 0-1 0 0,0 0 1 0 0,0 0-1 0 0,0 0 1 0 0,0 0-1 0 0,1 0 1 0 0,-1-1-1 0 0,1 0-47 0 0,-1-10 133 0 0,1 1 0 0 0,0-1 0 0 0,2-9-133 0 0,1-10 134 0 0,-1-12-99 0 0,3 0 0 0 0,1 0 0 0 0,2 1 0 0 0,3 0 0 0 0,1 0-1 0 0,13-27-34 0 0,11-18 6 0 0,3 2-1 0 0,11-9-5 0 0,27-39 240 0 0,67-86-240 0 0,-130 202 45 0 0,-2 1-1 0 0,0 1-1 0 0,1 1 1 0 0,7-6-44 0 0,2-1 0 0 0,1 2 0 0 0,1 0 0 0 0,0 1 0 0 0,13-6 0 0 0,-15 12 0 0 0,-14 8 0 0 0,-1 1 0 0 0,1 0 0 0 0,0 1 0 0 0,0-1 0 0 0,1 2 0 0 0,0-1 0 0 0,-1 1 0 0 0,1 0 0 0 0,0 1 0 0 0,0 0 0 0 0,5 0 0 0 0,8-2 12 0 0,-20 3-9 0 0,0 1 0 0 0,0-1 0 0 0,0 1 0 0 0,0-1 0 0 0,0 1 0 0 0,0 0 0 0 0,0 0 0 0 0,0 0 0 0 0,0 0 0 0 0,0 0 0 0 0,0 1-3 0 0,3 0 3 0 0,0 1-1 0 0,0 0 0 0 0,-1 0 1 0 0,1 0-1 0 0,-1 1 0 0 0,0-1 1 0 0,1 1-1 0 0,-1 1-2 0 0,0-1-5 0 0,0 0 0 0 0,-1 1 0 0 0,0-1 0 0 0,1 1 0 0 0,-1 0 0 0 0,0 0 0 0 0,-1 0 0 0 0,1 0 0 0 0,-1 1 0 0 0,0-1 1 0 0,0 1-1 0 0,0-1 0 0 0,0 1 0 0 0,-1 0 0 0 0,0 0 0 0 0,0-1 0 0 0,0 2 5 0 0,1 14-33 0 0,0-1 0 0 0,-2 1 1 0 0,-1 13 32 0 0,1-23-2 0 0,-1 5 2 0 0,-1 1 0 0 0,0-1 0 0 0,-1 0 0 0 0,-1 0 0 0 0,-3 6 0 0 0,-29 73 0 0 0,33-87 0 0 0,-2 3-4 0 0,0 0 0 0 0,0 0-1 0 0,-1-1 1 0 0,0 0 0 0 0,0 0 0 0 0,-1 0-1 0 0,0-1 1 0 0,-1 0 0 0 0,0-1-1 0 0,0 1 1 0 0,-1-1 0 0 0,0-1 0 0 0,0 0-1 0 0,0 0 1 0 0,-1-1 0 0 0,0 0 0 0 0,0-1-1 0 0,0 0 1 0 0,0 0 0 0 0,-1-1 0 0 0,0-1-1 0 0,1 1 1 0 0,-1-2 0 0 0,0 0-1 0 0,-1 0 5 0 0,8-1-40 0 0,1 0 0 0 0,-1 0-1 0 0,0 0 1 0 0,1-1-1 0 0,-1 1 1 0 0,1-1 0 0 0,-1 0-1 0 0,1 0 1 0 0,0 0-1 0 0,-1 0 1 0 0,1-1 0 0 0,0 0-1 0 0,0 1 1 0 0,0-1-1 0 0,-3-2 41 0 0,2 0-74 0 0,1 1 0 0 0,-1-1 1 0 0,1 0-1 0 0,-1 0 0 0 0,1-1 0 0 0,0 1 0 0 0,1-1 0 0 0,-1 1 0 0 0,1-1 0 0 0,0-1 74 0 0,-4-9-545 0 0,2 0 0 0 0,0 0-1 0 0,1-1 1 0 0,0 1 0 0 0,1-1-1 0 0,1-12 546 0 0,-1-9-1260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2:46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284 228 8495 0 0,'0'0'388'0'0,"0"0"-10"0"0,0 0-144 0 0,0 0 278 0 0,0 0 147 0 0,-1-2 28 0 0,-1-10-183 0 0,0 0 0 0 0,1-1 1 0 0,0 1-1 0 0,0 0 1 0 0,2-3-505 0 0,-1-2 187 0 0,-1 1 1 0 0,-2-16-188 0 0,-3-26 2151 0 0,5 57-1984 0 0,0-1 0 0 0,0 1 0 0 0,0-1 0 0 0,0 1 0 0 0,0-1 0 0 0,0 1 0 0 0,0-1 0 0 0,0 1 0 0 0,0 0 0 0 0,-1 0 1 0 0,1 0-1 0 0,-1 0 0 0 0,1 0 0 0 0,-1 0 0 0 0,1 0 0 0 0,-1 0 0 0 0,1 0 0 0 0,-2 0-167 0 0,3 1 39 0 0,-1 0 315 0 0,-1-1-60 0 0,1 0-207 0 0,-9 0 358 0 0,-5 4-362 0 0,11 2-65 0 0,2-3-19 0 0,-6 6 1 0 0,0-1 0 0 0,1 1 0 0 0,0 0 0 0 0,0 1 0 0 0,0 0 0 0 0,1 1 0 0 0,-5 8-1 0 0,-29 50-62 0 0,-19 48 63 0 0,50-96 40 0 0,0 0 0 0 0,2 0 0 0 0,0 1 0 0 0,2 0 0 0 0,0 0 0 0 0,1 4-40 0 0,4-20 9 0 0,0 0 0 0 0,0 1 0 0 0,0-1 1 0 0,1 1-1 0 0,0-1 0 0 0,0 0 0 0 0,0 0 0 0 0,1 1 0 0 0,0-1 0 0 0,0 0 0 0 0,0 1-9 0 0,6 4 48 0 0,-7-9-47 0 0,1 0 0 0 0,0 1 0 0 0,-1-1-1 0 0,1 0 1 0 0,0 0 0 0 0,0 0 0 0 0,0 0 0 0 0,0-1 0 0 0,0 1-1 0 0,0-1 1 0 0,0 1 0 0 0,0-1 0 0 0,0 1 0 0 0,0-1-1 0 0,0 0 1 0 0,0 0 0 0 0,1 0 0 0 0,-1 0 0 0 0,0-1 0 0 0,0 1-1 0 0,0 0 1 0 0,0-1 0 0 0,0 0 0 0 0,0 1 0 0 0,0-1 0 0 0,0 0-1 0 0,0 0 1 0 0,0 0-1 0 0,8-5 34 0 0,0 0-1 0 0,-1 0 1 0 0,0-1 0 0 0,8-8-34 0 0,-9 8 46 0 0,6-5 37 0 0,0-1 0 0 0,-1-1-1 0 0,0-1 1 0 0,-1 0 0 0 0,0 0-1 0 0,8-16-82 0 0,-17 25-3 0 0,7-9 272 0 0,-2-1-1 0 0,1-1 1 0 0,-2 0 0 0 0,2-6-269 0 0,-9 21 116 0 0,0 2-16 0 0,0 0-4 0 0,0 0 0 0 0,0-1-89 0 0,0 1 0 0 0,0 0 0 0 0,0-1 0 0 0,0 1 0 0 0,-1-1 0 0 0,1 1 0 0 0,0 0 0 0 0,0-1 0 0 0,-1 1 0 0 0,1 0 0 0 0,0-1-1 0 0,-1 1 1 0 0,1 0 0 0 0,0 0 0 0 0,-1-1 0 0 0,1 1 0 0 0,-1 0 0 0 0,1 0 0 0 0,0 0 0 0 0,-1-1 0 0 0,1 1 0 0 0,-1 0 0 0 0,1 0 0 0 0,-1 0-7 0 0,-4 4 3 0 0,0 0 0 0 0,0 0 0 0 0,0 0 0 0 0,1 1 0 0 0,0 0 1 0 0,0 0-1 0 0,0 0 0 0 0,0 0 0 0 0,1 1 0 0 0,0-1 0 0 0,0 1 0 0 0,0 0 0 0 0,0 3-3 0 0,-1 1-17 0 0,0 1-1 0 0,1 0 0 0 0,0 0 0 0 0,1 0 0 0 0,0 1 1 0 0,1-1-1 0 0,0 7 18 0 0,1-14-90 0 0,1 1 0 0 0,-1-1 0 0 0,1 1 0 0 0,1 0-1 0 0,-1-1 1 0 0,1 0 0 0 0,-1 1 0 0 0,1-1 0 0 0,0 0 90 0 0,-1-2-311 0 0,-1-2-499 0 0,1-2-225 0 0,11-17-5462 0 0,-7 6 510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2:46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49 182 10135 0 0,'0'0'778'0'0,"-7"-6"1230"0"0,-7-12 3638 0 0,0-1-2987 0 0,13 18-2464 0 0,1 1-17 0 0,-1-1-31 0 0,1 1-148 0 0,-1 0-1 0 0,1 0 1 0 0,0 0 0 0 0,0 0 0 0 0,-1 0 0 0 0,1-1 0 0 0,0 1-1 0 0,0 0 1 0 0,-1 0 0 0 0,1 0 0 0 0,0 0 0 0 0,0 0 0 0 0,-1 0-1 0 0,1 1 1 0 0,0-1 0 0 0,0 0 0 0 0,-1 0 0 0 0,1 0 0 0 0,0 0-1 0 0,0 0 1 0 0,-1 0 0 0 0,1 0 0 0 0,0 0 0 0 0,0 1 0 0 0,-1-1-1 0 0,1 0 1 0 0,0 0 0 0 0,0 0 0 0 0,0 0 0 0 0,0 1 0 0 0,-1-1-1 0 0,1 0 1 0 0,0 0 0 0 0,0 0 0 0 0,0 1 0 0 0,0-1 0 0 0,0 0-1 0 0,0 0 1 0 0,-1 1 0 0 0,1-1 0 0 0,0 0 0 0 0,0 0 0 0 0,0 1-1 0 0,0-1 1 0 0,0 0 0 0 0,0 0 0 0 0,0 1 0 0 0,0-1 0 0 0,0 0-1 0 0,0 0 1 0 0,0 1 0 0 0,0-1 0 0 0,1 0 1 0 0,-1 0-5 0 0,-1 6-34 0 0,0 0 1 0 0,0-1-1 0 0,1 1 0 0 0,0 0 0 0 0,0-1 1 0 0,1 1-1 0 0,-1 0 0 0 0,1-1 0 0 0,0 1 1 0 0,2 4 38 0 0,-2-7-4 0 0,0 0 0 0 0,1 0 0 0 0,-1 0 0 0 0,1 0 0 0 0,-1 0 0 0 0,1 0 0 0 0,0-1 0 0 0,0 1 0 0 0,0 0 0 0 0,1-1 0 0 0,-1 0 0 0 0,1 0 0 0 0,-1 1 0 0 0,1-1 0 0 0,-1-1 0 0 0,1 1 0 0 0,0 0 1 0 0,2 0 3 0 0,11 3-43 0 0,-8-5 69 0 0,1 1 1 0 0,-1-2-1 0 0,0 1 0 0 0,1-1 1 0 0,-1 0-1 0 0,1-1 1 0 0,-1 0-1 0 0,0-1 1 0 0,0 1-1 0 0,0-1 0 0 0,0-1 1 0 0,-1 0-1 0 0,1 0 1 0 0,-1 0-1 0 0,0-1 0 0 0,1-1-26 0 0,6-4 110 0 0,-1-1-1 0 0,0-1 0 0 0,0 0 1 0 0,-2-1-1 0 0,1 0 0 0 0,-1 0 1 0 0,3-8-110 0 0,-11 16 19 0 0,0 1-1 0 0,-1-1 1 0 0,1-1 0 0 0,-1 1-1 0 0,0 0 1 0 0,0 0 0 0 0,-1-1-1 0 0,0 1 1 0 0,0-1 0 0 0,0 1-1 0 0,0-2-18 0 0,-1 5 17 0 0,0 0-1 0 0,0 0 0 0 0,0 0 0 0 0,-1 0 0 0 0,1 0 0 0 0,0 1 1 0 0,-1-1-1 0 0,1 0 0 0 0,-1 0 0 0 0,0 0 0 0 0,1 1 0 0 0,-1-1 0 0 0,0 0 1 0 0,0 1-1 0 0,0-1 0 0 0,0 1 0 0 0,-1-1 0 0 0,1 1 0 0 0,0-1 0 0 0,-1 1 1 0 0,1 0-1 0 0,-1 0 0 0 0,1 0 0 0 0,-1-1 0 0 0,1 2 0 0 0,-1-1 0 0 0,0 0 1 0 0,0 0-1 0 0,1 0 0 0 0,-1 1 0 0 0,0-1 0 0 0,0 1 0 0 0,0 0 0 0 0,0-1-16 0 0,-6-1 30 0 0,0 1-1 0 0,1 0 0 0 0,-1 0 0 0 0,0 1 1 0 0,0 0-1 0 0,0 0 0 0 0,0 1 0 0 0,1 0 0 0 0,-1 0 1 0 0,0 0-1 0 0,1 1 0 0 0,-3 1-29 0 0,-13 7-1938 0 0,-20 12 1938 0 0,31-15-1313 0 0,0 1 0 0 0,0 0 0 0 0,1 1 0 0 0,-1 1 1313 0 0,-11 12-7010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2:48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455 105 919 0 0,'3'0'67'0'0,"-1"-1"-304"0"0,0 1-1 0 0,1-1 1 0 0,-1 1 0 0 0,0-1 0 0 0,0 0 0 0 0,0 1 0 0 0,0-1-1 0 0,0-1 238 0 0,1 1 879 0 0,0-1-1 0 0,0 0 1 0 0,0 0 0 0 0,-1-1 0 0 0,1 1 0 0 0,-1 0 0 0 0,0-1 0 0 0,1-1-879 0 0,1 0 2329 0 0,-1-1 0 0 0,0 0 0 0 0,-1 1 0 0 0,3-6-2329 0 0,2-10 2163 0 0,-7 18-1508 0 0,0 0-54 0 0,0 1-544 0 0,0 0 1 0 0,0 0 0 0 0,0 0-1 0 0,0 0 1 0 0,0 0 0 0 0,0 0-1 0 0,-1 0 1 0 0,1 0-1 0 0,0 0 1 0 0,0 1 0 0 0,-1-1-1 0 0,1 0 1 0 0,-1 0-1 0 0,1 0 1 0 0,-1 1 0 0 0,1-1-1 0 0,-1 0 1 0 0,0 0 0 0 0,1 1-1 0 0,-1-1 1 0 0,0 0-1 0 0,1 1 1 0 0,-1-1 0 0 0,0 1-1 0 0,0-1 1 0 0,1 1-1 0 0,-1 0 1 0 0,0-1 0 0 0,0 1-1 0 0,0 0 1 0 0,0-1 0 0 0,0 1-1 0 0,0 0 1 0 0,0 0-58 0 0,-5-1 193 0 0,0 1 0 0 0,1 0 0 0 0,-1 0 0 0 0,0 0 0 0 0,-3 1-193 0 0,-2 0 8 0 0,3 1 20 0 0,0 0 1 0 0,0 0 0 0 0,0 1-1 0 0,0 0 1 0 0,1 0 0 0 0,-1 1-1 0 0,1 0 1 0 0,-1 0-29 0 0,-13 7 72 0 0,7-3-45 0 0,0 1 0 0 0,0 1 1 0 0,1 0-1 0 0,0 0 0 0 0,-1 2-27 0 0,-12 11 52 0 0,13-12-45 0 0,1 2-1 0 0,-10 10-6 0 0,12-11 0 0 0,0-1 0 0 0,-1 0-1 0 0,-10 7 1 0 0,6-7 25 0 0,0 2 0 0 0,1-1 0 0 0,-2 4-25 0 0,12-11 80 0 0,0-1 1 0 0,0 0-1 0 0,0-1 1 0 0,-1 1-1 0 0,0-1-80 0 0,6-1 91 0 0,1 0-76 0 0,-1 0-1 0 0,0 0 0 0 0,1-1 1 0 0,0 1-1 0 0,-1 0 1 0 0,1-1-1 0 0,0 1 1 0 0,0-1-1 0 0,0 0 0 0 0,0 0 1 0 0,0 0-1 0 0,0 0 1 0 0,0 1-15 0 0,5 1 20 0 0,24 10 161 0 0,-23-10-120 0 0,-1 0 0 0 0,1 0-1 0 0,-1 1 1 0 0,2 2-61 0 0,-3-2 24 0 0,0 0 0 0 0,0 0 1 0 0,-1 1-1 0 0,0-1 0 0 0,0 1 0 0 0,0 1 0 0 0,-1-1 1 0 0,1 1-1 0 0,-1 0 0 0 0,-1 0 0 0 0,1 0 0 0 0,-1 0 0 0 0,0 0 1 0 0,0 1-1 0 0,-1 0 0 0 0,0-1 0 0 0,0 1 0 0 0,-1 0 0 0 0,0 0 1 0 0,0 0-1 0 0,0 0 0 0 0,-1 0 0 0 0,0 0 0 0 0,0 0 1 0 0,-1 0-1 0 0,0 0 0 0 0,0 0 0 0 0,-1 0 0 0 0,0 0 0 0 0,0-1 1 0 0,0 1-1 0 0,-1-1 0 0 0,0 1 0 0 0,0-1 0 0 0,-1 0 0 0 0,0 0 1 0 0,0 0-1 0 0,-1 0-24 0 0,-8 8 101 0 0,-1-1 1 0 0,0 0-1 0 0,-1-1 0 0 0,-6 3-101 0 0,9-6 52 0 0,10-7-46 0 0,0 0-1 0 0,-1-1 0 0 0,1 1 1 0 0,-1-1-1 0 0,0 1 0 0 0,1-1 1 0 0,-1 0-1 0 0,0 0 1 0 0,1 0-1 0 0,-1 0 0 0 0,0-1 1 0 0,0 1-1 0 0,0-1 0 0 0,0 1 1 0 0,0-1-1 0 0,-2 0-5 0 0,2-1 3 0 0,0 0 1 0 0,0 0-1 0 0,1 0 0 0 0,-1 0 1 0 0,0 0-1 0 0,0 0 0 0 0,0-1 1 0 0,1 1-1 0 0,-1-1 0 0 0,1 0 1 0 0,0 0-1 0 0,-1 0 0 0 0,1 0 1 0 0,0 0-1 0 0,-1-2-3 0 0,-1 1 7 0 0,1-1-1 0 0,-1 0 0 0 0,1 0 1 0 0,0-1-1 0 0,0 1 0 0 0,1 0 1 0 0,0-1-1 0 0,-1 0 1 0 0,1 0-1 0 0,1 1 0 0 0,-1-1 1 0 0,1 0-1 0 0,0-1 1 0 0,0 1-1 0 0,0 0 0 0 0,1 0 1 0 0,-1 0-1 0 0,2-5-6 0 0,0 4 6 0 0,0 0 0 0 0,1-1 0 0 0,0 1 0 0 0,0 0 0 0 0,1 0 0 0 0,-1 0 1 0 0,2 1-1 0 0,-1-1 0 0 0,0 1 0 0 0,1-1 0 0 0,0 1 0 0 0,0 0 0 0 0,1 1 0 0 0,-1-1 0 0 0,1 1 0 0 0,3-3-6 0 0,-4 5-48 0 0,-3 2 45 0 0,1-1-1 0 0,-1 1 1 0 0,0-1 0 0 0,0 1-1 0 0,0 0 1 0 0,0-1-1 0 0,1 1 1 0 0,-1 0 0 0 0,0 0-1 0 0,0 0 1 0 0,0 0 0 0 0,1 0-1 0 0,-1 0 1 0 0,0 0-1 0 0,0 0 1 0 0,0 1 0 0 0,1-1-1 0 0,-1 0 1 0 0,0 1 3 0 0,3 1-15 0 0,32 6-65 0 0,-24-5 24 0 0,0 0 1 0 0,0-1-1 0 0,1-1 0 0 0,-1 0 1 0 0,0 0-1 0 0,1-1 56 0 0,3-1-38 0 0,0 0 0 0 0,0-1 1 0 0,-1-1-1 0 0,11-3 38 0 0,13-7 276 0 0,0-2 0 0 0,-1-1 0 0 0,-1-2-1 0 0,-1-2 1 0 0,0-1 0 0 0,-2-2 0 0 0,31-26-276 0 0,-50 36-213 0 0,-1-1 1 0 0,-1 0-1 0 0,0-1 0 0 0,4-7 213 0 0,-12 15-8 0 0,-5 7 8 0 0,2-3 20 0 0,0 1-1 0 0,-1 0 1 0 0,1-1 0 0 0,-1 1-1 0 0,0-1 1 0 0,1 1-1 0 0,-1-1 1 0 0,0-1-20 0 0,1-2 24 0 0,-1 5 143 0 0,-1 1 5 0 0,0 0-4 0 0,0 0-12 0 0,-8 12 39 0 0,0 0-168 0 0,1-1 0 0 0,0 1-1 0 0,1 1 1 0 0,0-1 0 0 0,1 1 0 0 0,-1 4-27 0 0,-10 28-37 0 0,-3 2 37 0 0,-14 41-35 0 0,4 18-29 0 0,-14 99 64 0 0,43-200-1 0 0,-9 42 44 0 0,-4 5-43 0 0,9-37 5 0 0,-1 0-1 0 0,-1 0 0 0 0,0-1 1 0 0,-1 1-1 0 0,-3 3-4 0 0,-9 12 139 0 0,-2 0-1 0 0,0-1 1 0 0,-5 2-139 0 0,21-26 40 0 0,0 0-1 0 0,0 0 0 0 0,-1 0 1 0 0,0 0-1 0 0,0-1 1 0 0,0 0-1 0 0,0 0 1 0 0,-1-1-1 0 0,0 0 0 0 0,0 0 1 0 0,1 0-1 0 0,-2-1 1 0 0,1 0-1 0 0,-2 0-39 0 0,-1 1 0 0 0,3 1-19 0 0,6-2-67 0 0,1-2 8 0 0,0 0-11 0 0,0 0-99 0 0,0 0-41 0 0,0-2-10 0 0,1-2 15 0 0,0 0-1 0 0,1 1 1 0 0,-1-1 0 0 0,1 1-1 0 0,-1 0 1 0 0,3-3 224 0 0,7-17-1334 0 0,9-20-1387 0 0,-7 18 730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2:48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9 126 22111 0 0,'0'0'1968'0'0,"0"0"-1576"0"0,0 0-312 0 0,0 0-80 0 0,0 0 704 0 0,0 0 120 0 0,-7-9 24 0 0,7 9 8 0 0,-1-10-600 0 0,2-1-112 0 0,4 0-24 0 0,0 0-8 0 0,-2 0-496 0 0,0-2-96 0 0,2-1-16 0 0,1-2-6784 0 0,1-3-1360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2:50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129 562 6911 0 0,'0'0'528'0'0,"0"0"-165"0"0,0 0 569 0 0,0 0 284 0 0,-2 1 57 0 0,-5 1-90 0 0,5-2-410 0 0,2 0-182 0 0,-2 1-42 0 0,-10 3 106 0 0,9-3-494 0 0,1-1 1 0 0,0 1-1 0 0,0 0 1 0 0,0 0-1 0 0,-1 0 1 0 0,1 0-1 0 0,0 0 1 0 0,0 0-1 0 0,1 0 0 0 0,-1 1 1 0 0,-1 0-162 0 0,2 0 340 0 0,-1-2-48 0 0,-14 9 493 0 0,14-7-562 0 0,2-2-6 0 0,0 0-9 0 0,0 0-33 0 0,0 0-14 0 0,0 0-1 0 0,0 0 0 0 0,0 0-1 0 0,0 0-6 0 0,1-1-132 0 0,0 1-1 0 0,0-1 0 0 0,0 1 1 0 0,-1-1-1 0 0,1 1 0 0 0,0-1 1 0 0,-1 1-1 0 0,1-1 0 0 0,0 0 1 0 0,-1 1-1 0 0,1-1 0 0 0,-1 0 1 0 0,1 0-21 0 0,1-1 49 0 0,6-9 140 0 0,1-1 1 0 0,-2 1-1 0 0,0-2 1 0 0,0 1-1 0 0,-1-1 1 0 0,0 0-1 0 0,0-5-189 0 0,3-4 224 0 0,0 1 0 0 0,4-4-224 0 0,17-37 356 0 0,-30 61-287 0 0,0 1 47 0 0,0-1-108 0 0,0 1-1 0 0,0 0 0 0 0,0 0 1 0 0,0 0-1 0 0,0-1 0 0 0,0 1 0 0 0,0 0 1 0 0,0 0-1 0 0,0 0 0 0 0,0 0 0 0 0,0-1 1 0 0,-1 1-1 0 0,1 0 0 0 0,0 0 0 0 0,0 0 1 0 0,0 0-1 0 0,0 0 0 0 0,0-1 0 0 0,-1 1 1 0 0,1 0-1 0 0,0 0 0 0 0,0 0 0 0 0,0 0 1 0 0,0 0-1 0 0,-1 0 0 0 0,1 0 1 0 0,0 0-1 0 0,0 0 0 0 0,0 0 0 0 0,-1 0 1 0 0,1 0-1 0 0,0 0 0 0 0,0 0 0 0 0,0 0 1 0 0,0 0-1 0 0,-1 0 0 0 0,1 0 0 0 0,0 0 1 0 0,0 0-1 0 0,0 0 0 0 0,-1 0 0 0 0,1 0 1 0 0,0 0-1 0 0,0 0 0 0 0,0 0 0 0 0,0 0 1 0 0,-1 0-1 0 0,1 1 0 0 0,0-1 0 0 0,0 0 1 0 0,0 0-8 0 0,-10 5 113 0 0,10-5-122 0 0,-6 4 23 0 0,1-1 1 0 0,-1 1-1 0 0,1 0 0 0 0,0 0 0 0 0,1 1 0 0 0,-1-1 1 0 0,1 1-1 0 0,-1 0 0 0 0,1 2-14 0 0,-15 17 0 0 0,14-19 0 0 0,0 1 0 0 0,1 0 0 0 0,-1 0 0 0 0,0 3 0 0 0,-11 21 34 0 0,2 1 0 0 0,-9 30-34 0 0,17-43 18 0 0,1 0 0 0 0,1 0 0 0 0,1 0-1 0 0,1 1 1 0 0,0-1 0 0 0,2 4-18 0 0,-1-6 70 0 0,1-11-51 0 0,-1-1 0 0 0,1 1-1 0 0,0-1 1 0 0,1 0 0 0 0,-1 1-1 0 0,1-1 1 0 0,0 0 0 0 0,0 1-1 0 0,0-1 1 0 0,1 1-19 0 0,5 6 64 0 0,-6-9-60 0 0,1 0 0 0 0,-1-1 0 0 0,1 1 0 0 0,0-1 0 0 0,-1 1-1 0 0,1-1 1 0 0,0 0 0 0 0,0 0 0 0 0,0 1 0 0 0,0-1 0 0 0,0-1 0 0 0,1 1 0 0 0,-1 0-1 0 0,0-1 1 0 0,0 1 0 0 0,0-1 0 0 0,1 1 0 0 0,-1-1 0 0 0,0 0 0 0 0,1 0 0 0 0,-1 0-1 0 0,0 0 1 0 0,0-1 0 0 0,1 1 0 0 0,-1-1 0 0 0,0 1 0 0 0,0-1 0 0 0,0 0 0 0 0,1 1-1 0 0,-1-1 1 0 0,0 0 0 0 0,0-1 0 0 0,0 1 0 0 0,0 0-4 0 0,7-5 25 0 0,-1 0 1 0 0,1-1 0 0 0,-1 0-1 0 0,0 0 1 0 0,-1-1-1 0 0,6-7-25 0 0,19-21 78 0 0,-8 8 17 0 0,-1 0 0 0 0,2-5-95 0 0,-19 24 24 0 0,-1 1 0 0 0,0-1-1 0 0,-1 0 1 0 0,1 0-1 0 0,-2 0 1 0 0,1-1-1 0 0,-1 1 1 0 0,-1-1-1 0 0,2-9-23 0 0,-4 18 14 0 0,0 0 0 0 0,0 1 0 0 0,0-1 0 0 0,1 0-1 0 0,-1 0 1 0 0,0 1 0 0 0,0-1 0 0 0,0 0-1 0 0,0 1 1 0 0,-1-1 0 0 0,1 0 0 0 0,0 1-1 0 0,0-1 1 0 0,0 0 0 0 0,0 1 0 0 0,-1-1-1 0 0,1 0 1 0 0,0 1 0 0 0,-1-1 0 0 0,1 1-1 0 0,-1-1 1 0 0,1 1 0 0 0,0-1 0 0 0,-1 0-1 0 0,1 1 1 0 0,-1 0 0 0 0,1-1 0 0 0,-1 1-1 0 0,0-1 1 0 0,1 1 0 0 0,-1 0 0 0 0,1-1-1 0 0,-1 1 1 0 0,0 0 0 0 0,1-1 0 0 0,-1 1-1 0 0,0 0 1 0 0,1 0 0 0 0,-1 0 0 0 0,0 0 0 0 0,1 0-1 0 0,-1 0 1 0 0,0 0 0 0 0,0 0-14 0 0,-2 0 22 0 0,0 0 0 0 0,1 1 0 0 0,-1-1 0 0 0,0 1 1 0 0,0 0-1 0 0,0 0 0 0 0,1 0 0 0 0,-2 0-22 0 0,-1 2 7 0 0,1 0-1 0 0,-1 0 1 0 0,0 0 0 0 0,1 0-1 0 0,0 1 1 0 0,0-1 0 0 0,0 1-1 0 0,0 0 1 0 0,-1 4-7 0 0,4-8 0 0 0,0 1 0 0 0,0 0 0 0 0,0 0 0 0 0,0 0 0 0 0,0 0 0 0 0,1 0 0 0 0,-1 1 0 0 0,0-1 0 0 0,1 0 0 0 0,-1 0 0 0 0,1 0 0 0 0,-1 1 0 0 0,1-1 0 0 0,-1 0 0 0 0,1 0 0 0 0,0 1 0 0 0,0-1 0 0 0,0 0 0 0 0,-1 4 0 0 0,-1 1 0 0 0,1-4 0 0 0,0 0 0 0 0,1 0 0 0 0,-1 0 0 0 0,0 0 0 0 0,1 0 0 0 0,-1 0 0 0 0,1 0 0 0 0,0 0 0 0 0,0 0 0 0 0,0 1 0 0 0,0 10 0 0 0,3 6-9 0 0,-1-15-11 0 0,3 2-4 0 0,-1 2 14 0 0,1 3 10 0 0,-1 0 0 0 0,0 0-1 0 0,1 8 1 0 0,7 7 0 0 0,-2 1 0 0 0,-2-15 0 0 0,-6-10 0 0 0,1 0 0 0 0,-1 0 0 0 0,0 0 0 0 0,1-1 0 0 0,-1 1 0 0 0,1-1 0 0 0,-1 1 0 0 0,1-1 0 0 0,0 0 0 0 0,15 5 0 0 0,-12-7 0 0 0,-2 0 0 0 0,10-1 0 0 0,-10 0 0 0 0,0 0 0 0 0,-1 0 0 0 0,1 0 0 0 0,-1-1 0 0 0,1 1 0 0 0,-1-1 0 0 0,0 0 0 0 0,2-2 0 0 0,13-11 0 0 0,2 0 20 0 0,0-1 0 0 0,-1 0 0 0 0,17-21-20 0 0,46-64 83 0 0,-55 65-20 0 0,-2-2 1 0 0,-2-1-1 0 0,-1-1 1 0 0,-2-1 0 0 0,-3-1-1 0 0,6-20-63 0 0,-8 19 16 0 0,-1 6-1 0 0,-1-1 0 0 0,-3-1-1 0 0,1-10-14 0 0,-10 37 0 0 0,-5 4 0 0 0,4 9 0 0 0,-1 0 0 0 0,1-1 0 0 0,0 1 0 0 0,0-1 0 0 0,-1 1 0 0 0,1 0 0 0 0,0-1 0 0 0,-1 1 0 0 0,1 0 0 0 0,0 0 0 0 0,-1-1 0 0 0,1 1 0 0 0,0 0 0 0 0,-1 0 0 0 0,1 0 0 0 0,0-1 0 0 0,-1 1 0 0 0,1 0 0 0 0,-1 0 0 0 0,1 0 0 0 0,-1 0 0 0 0,-3 2 0 0 0,-4 16 0 0 0,6-11 1 0 0,0 0-1 0 0,0 0 1 0 0,0 0-1 0 0,1 1 1 0 0,0 0-1 0 0,-7 41-14 0 0,-28 205-38 0 0,21-132 51 0 0,11-93 1 0 0,-7 62 0 0 0,11-76 0 0 0,-1 1 0 0 0,2 0 0 0 0,0-1 0 0 0,2 12 0 0 0,0-16 0 0 0,1-3 11 0 0,-3-6 45 0 0,-1-2 21 0 0,2-1-62 0 0,0 0 0 0 0,0 0 0 0 0,0 0 0 0 0,-1-1 0 0 0,1 1-1 0 0,0 0 1 0 0,-1-1 0 0 0,1 0 0 0 0,-1 1 0 0 0,1-1 0 0 0,-1 0 0 0 0,0 1 0 0 0,1-1 0 0 0,-1 0 0 0 0,0 0-1 0 0,0-1-14 0 0,14-35 119 0 0,-8 18-76 0 0,0 0 0 0 0,1 0-1 0 0,1 0 1 0 0,1 1 0 0 0,5-6-43 0 0,16-20 74 0 0,3 2 1 0 0,5-3-75 0 0,-31 37 0 0 0,1 0 0 0 0,1 1 0 0 0,-1 0 0 0 0,1 0 0 0 0,1 1 0 0 0,5-3 0 0 0,-16 10 0 0 0,1-1 0 0 0,-1 1 0 0 0,1-1 0 0 0,0 1 0 0 0,-1 0 0 0 0,1 0 0 0 0,0-1 0 0 0,-1 1 0 0 0,1 0 0 0 0,0 0 0 0 0,0 0 0 0 0,-1 0 0 0 0,1 0 0 0 0,0 0 0 0 0,-1 0 0 0 0,1 0 0 0 0,0 0 0 0 0,0 1 0 0 0,1 0 0 0 0,-1-1 0 0 0,0 1 0 0 0,0 0 0 0 0,0 0 0 0 0,0 1 0 0 0,0-1 0 0 0,0 0 0 0 0,0 0 0 0 0,0 0 0 0 0,0 1 0 0 0,-1-1 0 0 0,1 0 0 0 0,0 1 0 0 0,-1-1 0 0 0,1 1 0 0 0,-1-1 0 0 0,0 1 0 0 0,1-1 0 0 0,-1 1 0 0 0,0 0 0 0 0,1 2 0 0 0,-1-1 0 0 0,1 1 0 0 0,-1 0 0 0 0,0-1 0 0 0,0 1 0 0 0,-1 0 0 0 0,1-1 0 0 0,-1 1 0 0 0,0 0 0 0 0,-1 2-4 0 0,0 1 1 0 0,0-1-1 0 0,0 0 0 0 0,-1 0 1 0 0,0 0-1 0 0,-1-1 0 0 0,1 1 0 0 0,-1-1 1 0 0,0 1-1 0 0,-1-1 0 0 0,1-1 1 0 0,-1 1-1 0 0,0 0 0 0 0,0-1 0 0 0,0 0 1 0 0,0 0-1 0 0,-1-1 0 0 0,0 0 1 0 0,0 0-1 0 0,0 0 0 0 0,0 0 0 0 0,0-1 1 0 0,-3 0 3 0 0,1 0-46 0 0,0 0 0 0 0,1-1 1 0 0,-1-1-1 0 0,0 1 0 0 0,-6-1 46 0 0,9 0-46 0 0,3 0-26 0 0,-6-5-19 0 0,7 4 79 0 0,0 1 0 0 0,0 0 1 0 0,0-1-1 0 0,0 1 1 0 0,0-1-1 0 0,0 0 1 0 0,0 1-1 0 0,0-1 1 0 0,0 0-1 0 0,0 0 0 0 0,0 0 12 0 0,-2-4-2 0 0,1-3 40 0 0,5 7-6 0 0,4 6 186 0 0,0 4-216 0 0,0 0 0 0 0,0 1 0 0 0,-1 0 0 0 0,-1 0 0 0 0,0 0 0 0 0,3 8-2 0 0,4 9 1 0 0,-9-22-1 0 0,7 20 0 0 0,3 21 0 0 0,-5-36 0 0 0,3-3 0 0 0,1-5 0 0 0,-10-2-1 0 0,0-1 0 0 0,1 0 0 0 0,-1 1-1 0 0,0-1 1 0 0,0 0 0 0 0,1 0 0 0 0,-1-1 0 0 0,0 1-1 0 0,0 0 1 0 0,0-1 0 0 0,0 1 0 0 0,-1-1 0 0 0,1 0-1 0 0,0 1 1 0 0,-1-1 0 0 0,1 0 0 0 0,0-1 1 0 0,4-6-101 0 0,-1 0 1 0 0,1 0-1 0 0,1-6 101 0 0,0 1-273 0 0,-5 10-267 0 0,0 0 0 0 0,0 0 0 0 0,0-1 0 0 0,-1 1 0 0 0,1 0 0 0 0,0-5 540 0 0,-1-9-1941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2:52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363 639 3679 0 0,'0'0'284'0'0,"0"0"191"0"0,0 0 1494 0 0,-2 0 670 0 0,-15-3 3136 0 0,2-5-3644 0 0,-19-21-2197 0 0,24 20 339 0 0,0-2-271 0 0,7 8 2 0 0,0 0-1 0 0,0 0 1 0 0,0 0 0 0 0,0 0-1 0 0,0 1 1 0 0,-1-1 0 0 0,1 1 0 0 0,-1 0-1 0 0,0 0 1 0 0,-2-1-4 0 0,1 1 204 0 0,0 1 0 0 0,0 0 0 0 0,-1 0 1 0 0,1 0-1 0 0,0 1 0 0 0,0 0 0 0 0,0 0 0 0 0,0 0 0 0 0,-1 0 1 0 0,1 1-1 0 0,0 0 0 0 0,0 0 0 0 0,0 1 0 0 0,0-1 1 0 0,-2 2-205 0 0,6-3 349 0 0,-12 7 240 0 0,4-1-467 0 0,1 1 0 0 0,-1-1-1 0 0,1 2 1 0 0,0-1 0 0 0,1 1 0 0 0,0 0-1 0 0,-6 9-121 0 0,3-3-3 0 0,1 1 0 0 0,0 0 0 0 0,1 1 0 0 0,-3 8 3 0 0,6-12 0 0 0,1 1 0 0 0,0 0-1 0 0,-2 13 1 0 0,5-20 1 0 0,0-1 1 0 0,1 1-1 0 0,-1 0 0 0 0,1-1 0 0 0,1 1 0 0 0,-1-1 0 0 0,1 1 1 0 0,0-1-1 0 0,0 1 0 0 0,2 4-1 0 0,3 1 56 0 0,-3-8-41 0 0,-1-1 0 0 0,0 0 0 0 0,0 0 0 0 0,1 0 0 0 0,-1 0 1 0 0,1 0-1 0 0,0 0 0 0 0,-1-1 0 0 0,1 0 0 0 0,0 1 0 0 0,0-1 0 0 0,0 0 0 0 0,0 0 1 0 0,0 0-1 0 0,0-1 0 0 0,1 1 0 0 0,-1-1 0 0 0,0 0 0 0 0,1 0-15 0 0,0 0 15 0 0,1-1-1 0 0,-1 0 0 0 0,0 0 1 0 0,0 0-1 0 0,0 0 0 0 0,0-1 1 0 0,0 1-1 0 0,0-1 0 0 0,0 0 1 0 0,-1 0-1 0 0,1-1 0 0 0,0 1 0 0 0,-1-1 1 0 0,1-1-15 0 0,38-29 235 0 0,-19 17 182 0 0,15-18-417 0 0,1-4 149 0 0,-1-3 0 0 0,-3-1 0 0 0,0-2-149 0 0,-17 18 44 0 0,-1-1 0 0 0,-1 0 1 0 0,-1-1-1 0 0,-2 0 1 0 0,0-1-1 0 0,-2-1-44 0 0,7-25 76 0 0,-2-1 0 0 0,-2-1-1 0 0,-3 0 1 0 0,-2-1 0 0 0,-2-21-76 0 0,2 35 74 0 0,-8 42 33 0 0,-1 2 22 0 0,0 0 6 0 0,0 0-10 0 0,0 1-115 0 0,-1 0-1 0 0,1 0 0 0 0,0 0 1 0 0,0 0-1 0 0,0 0 0 0 0,-1 0 1 0 0,1 0-1 0 0,0 0 0 0 0,-1 0 1 0 0,1-1-1 0 0,-1 1 0 0 0,1 0 1 0 0,-1 0-10 0 0,-1 3 14 0 0,-7 22 3 0 0,-30 95 73 0 0,24-55-90 0 0,-3 30 0 0 0,3-18 0 0 0,-5 6 0 0 0,4-18 0 0 0,-6 54 0 0 0,21-112 0 0 0,0 0 0 0 0,1 0 0 0 0,-1 0 0 0 0,2 0 0 0 0,-1 0 0 0 0,2 6 0 0 0,3-2 0 0 0,-4-9 8 0 0,12 13 37 0 0,-10-14-30 0 0,-1-1-1 0 0,0 1 1 0 0,1 0-1 0 0,-1-1 1 0 0,1 0-1 0 0,0 1 1 0 0,-1-1-1 0 0,1 0 1 0 0,0 0-1 0 0,0-1 1 0 0,0 1-1 0 0,0-1 1 0 0,-1 1-1 0 0,1-1 1 0 0,0 0-1 0 0,0 0 1 0 0,0 0-1 0 0,0 0 1 0 0,0-1-1 0 0,0 1 1 0 0,0-1-1 0 0,0 0 1 0 0,0 0-15 0 0,6-1 84 0 0,1-2 1 0 0,0 0-1 0 0,-1 0 1 0 0,1 0-1 0 0,-1-1 0 0 0,0-1-84 0 0,3-3 94 0 0,-1-1-1 0 0,1 0 1 0 0,-2 0 0 0 0,0-1-1 0 0,0-1 1 0 0,-1 1-1 0 0,0-3-93 0 0,8-7 111 0 0,1-4 29 0 0,13-24-140 0 0,-16 24 17 0 0,-1-1-17 0 0,4-12 0 0 0,-13 32 0 0 0,-2 7 0 0 0,0 7 0 0 0,-3-8 0 0 0,4 13-12 0 0,-1-1-1 0 0,0 1 1 0 0,-1-1-1 0 0,0 1 1 0 0,-1 0-1 0 0,-1 5 13 0 0,1 2-19 0 0,1-1 0 0 0,0 0-1 0 0,2 0 1 0 0,4 17 19 0 0,-8-32 0 0 0,1 1 0 0 0,7 11 0 0 0,0-5 0 0 0,1-6 0 0 0,-5-4 0 0 0,0 0 0 0 0,0-1 0 0 0,0 1 0 0 0,0-1 0 0 0,0 0 0 0 0,0 0 0 0 0,0 0 0 0 0,0-1 0 0 0,0 1 0 0 0,0-1 0 0 0,0 0 0 0 0,0 0 0 0 0,-1-1 0 0 0,1 1 0 0 0,0-1 0 0 0,-1 1 0 0 0,1-1 0 0 0,8-6 0 0 0,0 0 0 0 0,-1 0 0 0 0,1-1 0 0 0,-1-2 0 0 0,2 1 0 0 0,-7 4 0 0 0,0 1-1 0 0,-1-1 1 0 0,0 1-1 0 0,0-2 1 0 0,0 1-1 0 0,-1 0 1 0 0,0-1-1 0 0,0 0 1 0 0,-1 0-1 0 0,1-2 1 0 0,-2 5 4 0 0,0-1 0 0 0,-1 1-1 0 0,0-1 1 0 0,0 0 0 0 0,0 1-1 0 0,0-1 1 0 0,-1 0-1 0 0,0 0 1 0 0,0 0 0 0 0,0 1-1 0 0,0-1 1 0 0,-1 0 0 0 0,0 0-1 0 0,0 1 1 0 0,0-1-1 0 0,-2-3-3 0 0,0 0 9 0 0,-1 0-1 0 0,0 0 0 0 0,0 0 0 0 0,-1 1 1 0 0,0 0-1 0 0,-5-6-8 0 0,7 10 2 0 0,0 0 1 0 0,-1 0-1 0 0,1 0 0 0 0,-1 0 1 0 0,1 1-1 0 0,-1-1 0 0 0,0 1 1 0 0,0 0-1 0 0,0 0 1 0 0,0 1-1 0 0,0-1 0 0 0,0 1 1 0 0,0 0-1 0 0,-3 0-2 0 0,2 0-19 0 0,-1 0 0 0 0,0 1 0 0 0,0 0 0 0 0,0 0 0 0 0,0 1 0 0 0,0 0-1 0 0,0 0 1 0 0,0 0 0 0 0,1 0 0 0 0,-1 1 0 0 0,0 0 0 0 0,1 0 0 0 0,-1 1 0 0 0,1 0 0 0 0,0 0 0 0 0,0 0 0 0 0,0 0-1 0 0,0 1 1 0 0,1 0 0 0 0,-1 0 0 0 0,1 0 0 0 0,-3 3 19 0 0,0 1-43 0 0,1 0 28 0 0,1 8-59 0 0,5-15 70 0 0,0-1 0 0 0,0 1 0 0 0,0-1 0 0 0,0 1 0 0 0,0 0 0 0 0,0-1 0 0 0,0 1 0 0 0,0 0 0 0 0,1-1 0 0 0,-1 1 0 0 0,0-1 0 0 0,0 1 0 0 0,1-1 0 0 0,-1 1 0 0 0,0 0 0 0 0,0-1 0 0 0,1 1 0 0 0,-1-1 0 0 0,1 0 0 0 0,-1 1 0 0 0,1-1 4 0 0,3 4-48 0 0,2-3 47 0 0,1 1 0 0 0,0-1-1 0 0,-1 0 1 0 0,1-1 0 0 0,0 0 0 0 0,0 0-1 0 0,-1 0 1 0 0,1-1 0 0 0,0 0 0 0 0,0 0-1 0 0,-1-1 1 0 0,4-1 1 0 0,18-6 27 0 0,-1-1 0 0 0,11-7-27 0 0,13-4 102 0 0,-17 7 3 0 0,-9 4-44 0 0,0 1-1 0 0,1 1 1 0 0,1 1-61 0 0,-7 4 0 0 0,-3 4 0 0 0,-14-1 6 0 0,0 1 0 0 0,0 0 0 0 0,0-1-1 0 0,0 1 1 0 0,0 1 0 0 0,0-1 0 0 0,0 0 0 0 0,0 1 0 0 0,0-1-1 0 0,-1 1 1 0 0,1 0 0 0 0,0 0 0 0 0,-1 0 0 0 0,0 0 0 0 0,1 0-1 0 0,-1 1 1 0 0,0-1 0 0 0,0 1 0 0 0,0 0 0 0 0,-1-1-1 0 0,1 1 1 0 0,-1 0 0 0 0,1 0 0 0 0,-1 0 0 0 0,0 0 0 0 0,0 0-1 0 0,0 1-5 0 0,1 3 16 0 0,0 0 0 0 0,0 0-1 0 0,-1 0 1 0 0,0 0-1 0 0,0 0 1 0 0,-1 1-1 0 0,0-1 1 0 0,0 1-16 0 0,-3 15 63 0 0,-1-1-1 0 0,-4 11-62 0 0,6-24 14 0 0,-3 21-3 0 0,4-24 0 0 0,1-4 45 0 0,0-2 18 0 0,0 0-7 0 0,0 0-3 0 0,0-12 12 0 0,4-3-15 0 0,-1 11-65 0 0,-1 3 7 0 0,45-58-3 0 0,-35 45 0 0 0,0 1 0 0 0,2 1 0 0 0,-1 0 0 0 0,1 0 0 0 0,13-7 0 0 0,-14 12 0 0 0,-1 0 0 0 0,1 1 0 0 0,1 1 0 0 0,-1 0 0 0 0,1 1 0 0 0,12-2 0 0 0,-3-2 0 0 0,-11 8 0 0 0,-2 5 0 0 0,-8-3 3 0 0,0 1 0 0 0,1-1 0 0 0,-1 1-1 0 0,0 0 1 0 0,-1-1 0 0 0,1 1 0 0 0,0 0 0 0 0,-1 0-1 0 0,1 0 1 0 0,-1 0 0 0 0,0 0 0 0 0,0 0 0 0 0,0 1-1 0 0,-1-1 1 0 0,1 0 0 0 0,-1 1 0 0 0,1 0-3 0 0,-1 10 25 0 0,0 0-1 0 0,-1-1 1 0 0,-1 11-25 0 0,-1 5 14 0 0,0 14-14 0 0,3-28 11 0 0,1-1 31 0 0,-1-13-41 0 0,0-1-1 0 0,0 0 1 0 0,0 1-1 0 0,0-1 1 0 0,0 0-1 0 0,0 1 1 0 0,0-1-1 0 0,1 0 0 0 0,-1 1 1 0 0,0-1-1 0 0,0 0 1 0 0,1 1-1 0 0,-1-1 1 0 0,0 0-1 0 0,0 1 1 0 0,1-1-1 0 0,-1 0 0 0 0,0 0 1 0 0,0 1-1 0 0,1-1 1 0 0,-1 0-1 0 0,0 0 1 0 0,1 0-1 0 0,-1 1 0 0 0,1-2 0 0 0,0 1 0 0 0,-1 0 0 0 0,1 0 0 0 0,-1 0 0 0 0,1 0 0 0 0,-1-1 0 0 0,1 1 0 0 0,-1 0 0 0 0,1-1 0 0 0,-1 1 0 0 0,0 0 0 0 0,1-1 0 0 0,-1 1 0 0 0,1 0 0 0 0,-1-1 0 0 0,0 1 0 0 0,1-1 0 0 0,-1 1 0 0 0,31-51 0 0 0,-12 18 0 0 0,-16 26 0 0 0,1 0 0 0 0,0 0 0 0 0,0 0 0 0 0,0 1 0 0 0,3-3 0 0 0,15-16 0 0 0,1-2 0 0 0,9-6 0 0 0,-24 25 0 0 0,0 1 0 0 0,1 0 0 0 0,0 1 0 0 0,0 0 0 0 0,0 0 0 0 0,4-1 0 0 0,13-7 0 0 0,-14 10 0 0 0,-9 3-8 0 0,1 1 1 0 0,-1 0-1 0 0,0 0 1 0 0,1 1-1 0 0,-1-1 0 0 0,0 1 1 0 0,3 0 7 0 0,7 4-11 0 0,-9-2 8 0 0,-1 1-1 0 0,1-1 0 0 0,-1 1 1 0 0,0 0-1 0 0,0 0 1 0 0,0 0-1 0 0,-1 1 1 0 0,1-1-1 0 0,0 4 4 0 0,17 43-32 0 0,-18-43 32 0 0,-1 1 0 0 0,1 0 0 0 0,-1 0 0 0 0,-1 0 0 0 0,0 0 0 0 0,0 0 0 0 0,-1 0 0 0 0,0 1 0 0 0,0 4 0 0 0,-1-2 0 0 0,-4-1-15 0 0,6-10-108 0 0,-1-1 71 0 0,1 0 0 0 0,0 1 1 0 0,0-1-1 0 0,0 0 1 0 0,-1 1-1 0 0,1-1 1 0 0,0 0-1 0 0,-1 1 1 0 0,1-1-1 0 0,0 0 1 0 0,-1 1-1 0 0,1-1 0 0 0,0 0 1 0 0,-1 0-1 0 0,1 0 1 0 0,0 1-1 0 0,-1-1 1 0 0,1 0-1 0 0,-1 0 1 0 0,1 0-1 0 0,-1 0 1 0 0,1 0-1 0 0,0 0 0 0 0,-1 0 1 0 0,1 0-1 0 0,-1 0 1 0 0,1 0-1 0 0,-1 0 1 0 0,1 0 51 0 0,-11-6-1535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7:18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0 287 13823 0 0,'0'0'315'0'0,"0"0"45"0"0,3-8 353 0 0,1 1-392 0 0,0 1 0 0 0,-1 0-1 0 0,2 1 1 0 0,-1-1 0 0 0,1 1 0 0 0,0 0-1 0 0,0 0 1 0 0,0 0 0 0 0,1 1-1 0 0,-1 0 1 0 0,1 0 0 0 0,2-1-321 0 0,30-24 1795 0 0,22-18 253 0 0,-21 13 599 0 0,14-7-2647 0 0,-41 33 65 0 0,1 1 1 0 0,0 0 0 0 0,2 0-66 0 0,10-6 751 0 0,-19 10-710 0 0,-1 1 1 0 0,1-1-1 0 0,0 1 0 0 0,0 0 1 0 0,0 0-1 0 0,0 1 0 0 0,1 0 1 0 0,-1 0-1 0 0,0 0 1 0 0,1 1-1 0 0,-1 0 0 0 0,0 0 1 0 0,1 0-1 0 0,-1 1 0 0 0,0 0 1 0 0,0 0-1 0 0,0 1 1 0 0,0 0-1 0 0,0 0 0 0 0,0 0 1 0 0,0 1-1 0 0,0 0 1 0 0,-1 0-1 0 0,1 0 0 0 0,-1 1 1 0 0,0 0-1 0 0,4 4-41 0 0,6 4 0 0 0,-1 1 0 0 0,-1 1 0 0 0,0 0 0 0 0,6 10 0 0 0,-13-17 0 0 0,-1 1 0 0 0,0 0 0 0 0,-1 0 0 0 0,0 0 0 0 0,0 0 0 0 0,0 1 0 0 0,-1 0 0 0 0,-1-1 0 0 0,1 1 0 0 0,-1 5 0 0 0,-1-11 0 0 0,-1 0 0 0 0,0 0 0 0 0,-1 1 0 0 0,1-1 0 0 0,0 0 0 0 0,-1 0 0 0 0,0 0 0 0 0,0 0 0 0 0,0 0 0 0 0,0 0 0 0 0,0 0 0 0 0,0 0 0 0 0,-1-1 0 0 0,0 1 0 0 0,1 0 0 0 0,-1-1 0 0 0,0 1 0 0 0,0-1 0 0 0,0 0 0 0 0,-1 0 0 0 0,1 1 0 0 0,0-1 0 0 0,-1-1 0 0 0,0 1 0 0 0,1 0 0 0 0,-11 5 0 0 0,1 0 0 0 0,-1 0 0 0 0,0-2 0 0 0,-13 5 0 0 0,19-8 0 0 0,-59 19-1415 0 0,-1-2 1 0 0,-9-2 1414 0 0,37-11-1579 0 0,9-2-5235 0 0,14-1-268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2:57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187 390 8287 0 0,'-28'10'191'0'0,"22"-8"26"0"0,6-2 9 0 0,-8 5 966 0 0,2 1-41 0 0,1-1 1 0 0,-1 1 0 0 0,1 1-1 0 0,-1-1-1151 0 0,6-5 512 0 0,0-1 0 0 0,-2 0-352 0 0,1 1 0 0 0,0-1 0 0 0,0 1 0 0 0,0-1 0 0 0,-1 1 0 0 0,1-1 0 0 0,0 1 0 0 0,0 0 0 0 0,0-1 0 0 0,0 1 0 0 0,0 0 0 0 0,0 0 0 0 0,0 0 0 0 0,0 0 0 0 0,1 0 0 0 0,-1 0 0 0 0,0 0 0 0 0,0 0 0 0 0,1 0 0 0 0,-1 0 0 0 0,1 0 0 0 0,-1 1 0 0 0,1 0-160 0 0,-6 7 358 0 0,-1 0 0 0 0,0 0 0 0 0,0-1 0 0 0,0 0 1 0 0,-1 0-1 0 0,-8 6-358 0 0,12-11-101 0 0,-18 25 98 0 0,12-16 449 0 0,9-10 42 0 0,1-2 21 0 0,0 0-66 0 0,0-2-427 0 0,1 0 0 0 0,-1 0 0 0 0,0 0-1 0 0,1 1 1 0 0,-1-1 0 0 0,1 0 0 0 0,0 0 0 0 0,-1 1 0 0 0,1-1 0 0 0,1-1-16 0 0,-2 2 6 0 0,63-121 66 0 0,50-71-72 0 0,-83 142 1321 0 0,9-21-1321 0 0,5-12 655 0 0,-38 74-655 0 0,-5 2 0 0 0,-6 4 0 0 0,4 3 0 0 0,1 1 0 0 0,-1 0 0 0 0,1-1 0 0 0,-1 1 0 0 0,0 0 0 0 0,1 0 0 0 0,-1 0 0 0 0,1 0 0 0 0,-1-1 0 0 0,0 1 0 0 0,1 0 0 0 0,-1 0 0 0 0,1 0 0 0 0,-1 0 0 0 0,0 0 0 0 0,1 0 0 0 0,-1 1 0 0 0,1-1 0 0 0,-1 0 0 0 0,0 0 0 0 0,1 0 0 0 0,-1 0 0 0 0,1 1 0 0 0,-1-1 0 0 0,0 0 0 0 0,0 1 0 0 0,-2-1 0 0 0,3 0 0 0 0,-1 0 0 0 0,0 0 0 0 0,0 0 0 0 0,1 0 0 0 0,-1 0 0 0 0,0 0 0 0 0,1 0 0 0 0,-1 0 0 0 0,0 0 0 0 0,1 0 0 0 0,-1 0 0 0 0,0 1 0 0 0,1-1 0 0 0,-1 0 0 0 0,0 0 0 0 0,1 1 0 0 0,-1-1 0 0 0,1 1 0 0 0,-1-1 0 0 0,1 0 0 0 0,-1 1 0 0 0,0-1 0 0 0,1 1 0 0 0,-1 0 0 0 0,-5 5 0 0 0,-3 3 0 0 0,7-6 0 0 0,-4 7 0 0 0,-8 21 0 0 0,11-23 0 0 0,0-1 0 0 0,-1 1 0 0 0,-4 5 0 0 0,-7 19-1384 0 0,15-32 1357 0 0,0 0-1 0 0,0 1 1 0 0,-1-1 0 0 0,1 1-1 0 0,0-1 1 0 0,0 1 0 0 0,0-1-1 0 0,0 1 1 0 0,0-1 0 0 0,0 1-1 0 0,0-1 1 0 0,0 1 0 0 0,0-1-1 0 0,0 1 1 0 0,0-1-1 0 0,0 1 1 0 0,0-1 0 0 0,0 1-1 0 0,0-1 1 0 0,0 1 27 0 0,1 1-45 0 0,1 8 29 0 0,0-8 16 0 0,0 0 0 0 0,0 1 0 0 0,1-1 0 0 0,-1 0 0 0 0,0 0 0 0 0,1 0 0 0 0,-1 0 0 0 0,1-1 0 0 0,0 1 0 0 0,0-1 0 0 0,0 1 0 0 0,36 13 0 0 0,-29-12 0 0 0,10 3 0 0 0,0-1 0 0 0,16 2 0 0 0,-18-4 0 0 0,-1 0 0 0 0,-1 2 0 0 0,1-1 0 0 0,7 5 0 0 0,-21-8 0 0 0,-1 1 0 0 0,1 0 0 0 0,0 0 0 0 0,-1 0 0 0 0,1 0 0 0 0,-1 0 0 0 0,0 0 0 0 0,0 0 0 0 0,0 1 0 0 0,0-1 0 0 0,0 1 0 0 0,0 0 0 0 0,-1-1 0 0 0,1 1 0 0 0,-1 0 0 0 0,0 0 0 0 0,0 0 0 0 0,0 0 0 0 0,0 0 0 0 0,0 0 0 0 0,-1 0 0 0 0,1 1 0 0 0,-1-1 0 0 0,0 0 0 0 0,0 0 0 0 0,0 1 0 0 0,0 6 0 0 0,-1 0 0 0 0,0 0 0 0 0,-1 0 0 0 0,0 0 0 0 0,0 0 0 0 0,-1-1 0 0 0,-4 8 0 0 0,-2 3 0 0 0,-1 0 0 0 0,-2-1 0 0 0,0 0 0 0 0,-1-1 0 0 0,-12 13 0 0 0,23-27 0 0 0,1-2 0 0 0,0-1 0 0 0,0 0 0 0 0,0 0 0 0 0,0 0 0 0 0,0 0 0 0 0,0 0 0 0 0,-1 0 0 0 0,1 0 0 0 0,0 0 0 0 0,0 0 0 0 0,-1 0 0 0 0,1-1 0 0 0,-1 1 0 0 0,1 0 0 0 0,-1-1 0 0 0,-6 2 0 0 0,8-2 0 0 0,-1 0 0 0 0,0 0 0 0 0,0 0 0 0 0,0-1 0 0 0,0 1 0 0 0,0 0 0 0 0,1 0 0 0 0,-1-1 0 0 0,0 1 0 0 0,0 0 0 0 0,0-1 0 0 0,0 1 0 0 0,1-1 0 0 0,-1 1 0 0 0,0-1 0 0 0,1 1 0 0 0,-1-1 0 0 0,0 1 0 0 0,1-1 0 0 0,-1 0 0 0 0,1 1 0 0 0,-1-1 0 0 0,1 0 0 0 0,-1 0 0 0 0,1 0 0 0 0,-1 1 0 0 0,1-1 0 0 0,0 0 0 0 0,0 0 0 0 0,-1 0 0 0 0,1 0 0 0 0,-1-1 0 0 0,-1-4 0 0 0,0 0 0 0 0,0 0 0 0 0,0 0 0 0 0,1 0 0 0 0,0 0 0 0 0,0-1 0 0 0,1 1 0 0 0,0 0 0 0 0,0-1 0 0 0,0 1 0 0 0,1 0 0 0 0,0-2 0 0 0,-1-2 0 0 0,-1 19 0 0 0,1-5 0 0 0,0 0 0 0 0,-1 0 0 0 0,1 0 0 0 0,0 0 0 0 0,1 0 0 0 0,-1-1 0 0 0,1 1 0 0 0,0 0 0 0 0,0 0 0 0 0,0 0 0 0 0,0 0 0 0 0,1-1 0 0 0,-1 1 0 0 0,1-1 0 0 0,0 1 0 0 0,0-1 0 0 0,1 1 0 0 0,-1-1 0 0 0,0 0 0 0 0,1 0 0 0 0,0 0 0 0 0,-1-1 0 0 0,1-1 0 0 0,-1 1 0 0 0,1 0 0 0 0,0-1 0 0 0,-1 1 0 0 0,1-1 0 0 0,0 0 0 0 0,0 0 0 0 0,0 0 0 0 0,0 0 0 0 0,0 0 0 0 0,0-1 0 0 0,0 1 0 0 0,0-1 0 0 0,0 0 0 0 0,0 0 0 0 0,0 0 0 0 0,0 0 0 0 0,0-1 0 0 0,0 1 0 0 0,0-1 0 0 0,0 0 0 0 0,0 0 0 0 0,0 0 0 0 0,0 0 0 0 0,10-4 0 0 0,-1 0 0 0 0,0-1 0 0 0,0-1 0 0 0,-1 0 0 0 0,2-1 0 0 0,9-8 0 0 0,0-1 0 0 0,-1-1 0 0 0,0-1 0 0 0,-2-1 0 0 0,2-4 0 0 0,30-39 0 0 0,1-8 0 0 0,-47 65 0 0 0,17-23 0 0 0,1 1 0 0 0,2 1 0 0 0,11-9 0 0 0,-29 28 0 0 0,-38 51 0 0 0,9-17 0 0 0,17-20 0 0 0,0-1 0 0 0,0 1 0 0 0,0 0 0 0 0,0 2 0 0 0,-14 27 0 0 0,-4 12 0 0 0,-2 5 0 0 0,19-41 0 0 0,-5 10 0 0 0,-7 21 0 0 0,15-35 0 0 0,1 0 0 0 0,0 0 0 0 0,0 0 0 0 0,1 0 0 0 0,0 0 0 0 0,0 0 0 0 0,1 1 0 0 0,0 2 0 0 0,0-7 0 0 0,0-2 0 0 0,0 1 0 0 0,0-1 0 0 0,0 1 0 0 0,1 0 0 0 0,-1-1 0 0 0,0 1 0 0 0,1-1 0 0 0,-1 1 0 0 0,1-1 0 0 0,0 0 0 0 0,0 1 0 0 0,-1-1 0 0 0,1 1 0 0 0,0-1 0 0 0,0 0 0 0 0,0 0 0 0 0,0 0 0 0 0,0 1 0 0 0,0-1 0 0 0,1 0 0 0 0,-1 0 0 0 0,0-1 0 0 0,1 1 0 0 0,-1 0 0 0 0,0 0 0 0 0,1-1 0 0 0,-1 1 0 0 0,2 0 0 0 0,1 0 0 0 0,-1 0 0 0 0,0 0 0 0 0,0 0 0 0 0,1 0 0 0 0,-1-1 0 0 0,0 0 0 0 0,1 0 0 0 0,-1 0 0 0 0,0 0 0 0 0,1 0 0 0 0,-1 0 0 0 0,0-1 0 0 0,0 0 0 0 0,1 0 0 0 0,-1 0 0 0 0,1 0 0 0 0,9-4 0 0 0,-1 0 0 0 0,0 0 0 0 0,9-6 0 0 0,-8 3 0 0 0,-1-1 0 0 0,9-7 0 0 0,4-4 0 0 0,-18 15 0 0 0,-1 0 0 0 0,-1 0 0 0 0,1-1 0 0 0,-1 1 0 0 0,0-1 0 0 0,0-1 0 0 0,0 1 0 0 0,-1-1 0 0 0,0 1 0 0 0,0-1 0 0 0,1-5 0 0 0,-3 8 0 0 0,-1-1 0 0 0,1 0 0 0 0,-1 1 0 0 0,0-1 0 0 0,0 0 0 0 0,0 0 0 0 0,-1 0 0 0 0,0 0 0 0 0,0 0 0 0 0,0 0 0 0 0,0 0 0 0 0,-1 0 0 0 0,0 0 0 0 0,0 0 0 0 0,0 1 0 0 0,-1-1 0 0 0,0 0 0 0 0,-1-3 0 0 0,-1 1 111 0 0,-1 0-1 0 0,1-1 1 0 0,-1 2 0 0 0,-1-1-1 0 0,1 0 1 0 0,-1 1 0 0 0,-1 0-1 0 0,1 1 1 0 0,-2-2-111 0 0,3 4 67 0 0,1 0-1 0 0,0 0 0 0 0,-1 0 1 0 0,0 1-1 0 0,0-1 1 0 0,0 1-1 0 0,0 0 0 0 0,0 0 1 0 0,0 1-1 0 0,0 0 1 0 0,-1 0-1 0 0,1 0 0 0 0,0 0 1 0 0,-1 1-1 0 0,0 0-66 0 0,-16-1 0 0 0,13 4 0 0 0,-7 13-401 0 0,14-15-74 0 0,2-1-33 0 0,0 0 133 0 0,1 2 577 0 0,0 1-171 0 0,1-1 0 0 0,-1 0 0 0 0,1 1 0 0 0,0-1-1 0 0,-1 0 1 0 0,1 0 0 0 0,0 0 0 0 0,1 0 0 0 0,-1 0 0 0 0,0-1 0 0 0,0 1 0 0 0,1-1 0 0 0,-1 1 0 0 0,1-1 0 0 0,-1 0 0 0 0,1 0 0 0 0,0 0 0 0 0,-1 0 0 0 0,1 0-1 0 0,0-1 1 0 0,0 1 0 0 0,-1-1 0 0 0,3 0-31 0 0,7 0 191 0 0,1 0 0 0 0,0-1-1 0 0,-1 0 1 0 0,12-3-191 0 0,0 1 83 0 0,179-28-83 0 0,-196 30 0 0 0,0 0 0 0 0,0 1 0 0 0,0 0 0 0 0,0 0 0 0 0,0 0 0 0 0,0 1 0 0 0,-1 0 0 0 0,1 1 0 0 0,0-1 0 0 0,0 1 0 0 0,-4-1 0 0 0,-1 0 0 0 0,0 0 0 0 0,0 0 0 0 0,0 0 0 0 0,0 0 0 0 0,0 1 0 0 0,0-1 0 0 0,0 1 0 0 0,0-1 0 0 0,-1 1 0 0 0,1 0 0 0 0,0-1 0 0 0,-1 1 0 0 0,0 0 0 0 0,1 0 0 0 0,-1 0 0 0 0,0 0 0 0 0,0 0 0 0 0,0 1 0 0 0,0-1 0 0 0,0 0 0 0 0,-1 0 0 0 0,1 1 0 0 0,-1-1 0 0 0,1 0 0 0 0,-1 1 0 0 0,0-1 0 0 0,0 0 0 0 0,0 1 0 0 0,0 2 0 0 0,-3 18 0 0 0,-1 1 0 0 0,-1 0 0 0 0,-7 20 0 0 0,3-14 0 0 0,5-7 0 0 0,4-15 0 0 0,0-7 0 0 0,1-1 0 0 0,-1 0 0 0 0,0 0 0 0 0,0 1 0 0 0,1-1 0 0 0,-1 0 0 0 0,0 0 0 0 0,1 0 0 0 0,-1 1 0 0 0,1-1 0 0 0,-1 0 0 0 0,0 0 0 0 0,1 0 0 0 0,-1 0 0 0 0,1 0 0 0 0,-1 0 0 0 0,0 0 0 0 0,1 0 0 0 0,-1 0 0 0 0,1 0 0 0 0,2 0 0 0 0,0-1 0 0 0,0 1 0 0 0,0-1 0 0 0,0 0 0 0 0,0 0 0 0 0,0 0 0 0 0,0 0 0 0 0,-1-1 0 0 0,1 1 0 0 0,0-1 0 0 0,-1 0 0 0 0,3-2 0 0 0,28-26 0 0 0,30-41 0 0 0,20-35 0 0 0,-77 99 0 0 0,0 1 0 0 0,1-1 0 0 0,6-5 0 0 0,-1 2 0 0 0,-12 10 0 0 0,0 0 0 0 0,0-1 0 0 0,0 1 0 0 0,1 0 0 0 0,-1 0 0 0 0,0-1 0 0 0,0 1 0 0 0,1 0 0 0 0,-1 0 0 0 0,0-1 0 0 0,0 1 0 0 0,1 0 0 0 0,-1 0 0 0 0,0 0 0 0 0,0-1 0 0 0,1 1 0 0 0,-1 0 0 0 0,0 0 0 0 0,1 0 0 0 0,-1 0 0 0 0,0 0 0 0 0,1 0 0 0 0,-1 0 0 0 0,0 0 0 0 0,1 0 0 0 0,-1 0 0 0 0,0 0 0 0 0,1 0 0 0 0,-1 0 0 0 0,0 0 0 0 0,1 0 0 0 0,-1 0 0 0 0,0 0 0 0 0,1 0 0 0 0,-1 0 0 0 0,0 0 0 0 0,0 1 0 0 0,1-1 0 0 0,-1 0 0 0 0,0 0 0 0 0,1 0 0 0 0,-1 0 0 0 0,0 1 0 0 0,0-1 0 0 0,1 0 0 0 0,-1 0 0 0 0,0 1 0 0 0,0-1 0 0 0,0 0 0 0 0,1 1 0 0 0,-1-1 0 0 0,0 0 0 0 0,0 0 0 0 0,0 1 0 0 0,0-1 0 0 0,0 0 0 0 0,0 1 0 0 0,6 9 0 0 0,4 24 0 0 0,-2 0 0 0 0,-1 1 0 0 0,-1 4 0 0 0,-6-28 0 0 0,-3 9 0 0 0,4-17 0 0 0,-4 13 0 0 0,-3 0-996 0 0,10-23 0 0 0,11-11 996 0 0,-1-1 0 0 0,8-14 0 0 0,-10 14 0 0 0,1 0 0 0 0,0 1 0 0 0,6-4 0 0 0,15-17 0 0 0,-23 25 0 0 0,1 1 0 0 0,0 0 0 0 0,1 1 0 0 0,0 0 0 0 0,6-4 0 0 0,-14 14 0 0 0,1-1 0 0 0,0 1 0 0 0,-1-1 0 0 0,1 1 0 0 0,0 1 0 0 0,4-1 0 0 0,-1 0 0 0 0,4 0 0 0 0,-8 5 0 0 0,-4-1 0 0 0,2-1 0 0 0,-1 0 0 0 0,1 1 0 0 0,-1-1 0 0 0,1 1 0 0 0,-1 0 0 0 0,0-1 0 0 0,0 1 0 0 0,0 0 0 0 0,0 1 0 0 0,0-1 0 0 0,0 0 0 0 0,0 1 0 0 0,-1-1 0 0 0,1 1 0 0 0,-1-1 0 0 0,1 2 0 0 0,-1 1 0 0 0,0 0 0 0 0,1 0 0 0 0,-1 0 0 0 0,-1 0 0 0 0,1 0 0 0 0,-1 5 0 0 0,0-5 0 0 0,-1 18 0 0 0,0 1 0 0 0,-2-1 0 0 0,-1 0 0 0 0,-3 9 0 0 0,-8 41-140 0 0,15-71-585 0 0,0-2-246 0 0,0 0-1270 0 0,0 0-4922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2:58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0 11975 0 0,'0'0'267'0'0,"0"0"42"0"0,0 0 17 0 0,0 0-28 0 0,0 0-58 0 0,0 0 491 0 0,0 0 238 0 0,0 0 45 0 0,-1 1-61 0 0,-5 2-408 0 0,1-1-1 0 0,-1 1 1 0 0,0-1 0 0 0,0-1-1 0 0,-1 1-544 0 0,2 0 330 0 0,-1-1 0 0 0,0 1-1 0 0,1 0 1 0 0,-1 1 0 0 0,-4 2-330 0 0,-21 13 187 0 0,18-11 434 0 0,1 1 0 0 0,0 0-1 0 0,-6 5-620 0 0,-1 2 9 0 0,-1-1 0 0 0,-10 5-9 0 0,8-6-1 0 0,2 1 0 0 0,-6 5 1 0 0,6-5 0 0 0,67-42 0 0 0,-10 7 0 0 0,-28 15 0 0 0,1 1 0 0 0,-1 0 0 0 0,1 0 0 0 0,0 1 0 0 0,0 0 0 0 0,1 0 0 0 0,-1 1 0 0 0,10-1 0 0 0,-15 3 0 0 0,1 1 0 0 0,-1 0 0 0 0,1-1 0 0 0,-1 1 0 0 0,1 1 0 0 0,-1-1 0 0 0,1 1 0 0 0,-4 0 0 0 0,-1-1 0 0 0,1 1 0 0 0,-1 0 0 0 0,1-1 0 0 0,-1 1 0 0 0,1 0 0 0 0,-1 0 0 0 0,1 0 0 0 0,-1 0 0 0 0,0 0 0 0 0,1 1 0 0 0,-1-1 0 0 0,0 0 0 0 0,0 0 0 0 0,0 1 0 0 0,0-1 0 0 0,0 1 0 0 0,0-1 0 0 0,0 1 0 0 0,-1-1 0 0 0,1 1 0 0 0,0 0 0 0 0,-1-1 0 0 0,1 2 0 0 0,1 6 0 0 0,-1-1 0 0 0,0 1 0 0 0,0 0 0 0 0,-1 0 0 0 0,0 0 0 0 0,0 0 0 0 0,-1 0 0 0 0,0 0 0 0 0,-1 0 0 0 0,0 0 0 0 0,0 0 0 0 0,-1 1 0 0 0,-8 19 0 0 0,0 0 0 0 0,-14 23 0 0 0,17-37 0 0 0,-28 58 0 0 0,-39 55 0 0 0,61-106 0 0 0,-1-1 0 0 0,-1-1 0 0 0,-1 0 0 0 0,-1-2 0 0 0,-1 0 0 0 0,0 0 0 0 0,-19 11 0 0 0,33-25 0 0 0,-1-1 0 0 0,1 0 0 0 0,-1 0 0 0 0,1 0 0 0 0,-1-1 0 0 0,0 0 0 0 0,0 0 0 0 0,-1 0 0 0 0,6-1 0 0 0,0-1 0 0 0,-1 0 0 0 0,1 0 0 0 0,-1 0 0 0 0,1 0 0 0 0,-1 0 0 0 0,1 0 0 0 0,0 0 0 0 0,-1 0 0 0 0,1-1 0 0 0,-1 1 0 0 0,1 0 0 0 0,0-1 0 0 0,-1 1 0 0 0,1-1 0 0 0,0 0 0 0 0,-1 1 0 0 0,1-1 0 0 0,0 0 0 0 0,0 0 0 0 0,0 0 0 0 0,0 0 0 0 0,0 0 0 0 0,0 0 0 0 0,0 0 0 0 0,0 0 0 0 0,0 0 0 0 0,0-1 0 0 0,0 1 0 0 0,1 0 0 0 0,-1 0 0 0 0,1-1 0 0 0,-1 1 0 0 0,1 0 0 0 0,-1-1 0 0 0,1 1 0 0 0,0-1 0 0 0,-2-5-5 0 0,1 1 1 0 0,1 0-1 0 0,-1-1 0 0 0,1 1 1 0 0,1-1-1 0 0,-1 1 0 0 0,1 0 1 0 0,0-1-1 0 0,0 1 0 0 0,1 0 1 0 0,1-6 4 0 0,4-5 497 0 0,-1 0 0 0 0,2 0 0 0 0,5-8-497 0 0,-10 20 124 0 0,-2 3-89 0 0,0-1-1 0 0,1 1 1 0 0,-1 0-1 0 0,1 0 1 0 0,0 0-1 0 0,-1 0 1 0 0,1 0 0 0 0,0 0-1 0 0,0 0 1 0 0,1 1-1 0 0,-1-1 1 0 0,0 1 0 0 0,0-1-1 0 0,3 0-34 0 0,4-1 0 0 0,-7 3 0 0 0,1 0 0 0 0,-1 0 0 0 0,0 0 0 0 0,1 0 0 0 0,-1 1 0 0 0,1-1 0 0 0,-1 1 0 0 0,0-1 0 0 0,1 1 0 0 0,-1 0 0 0 0,0 0 0 0 0,0 0 0 0 0,0 0 0 0 0,0 0 0 0 0,1 1 0 0 0,-1 0 0 0 0,2 1 0 0 0,-1-1 0 0 0,0 1 0 0 0,-1 1 0 0 0,1-1 0 0 0,0 0 0 0 0,-1 1 0 0 0,0-1 0 0 0,0 1 0 0 0,1 1 0 0 0,1 5 0 0 0,0 1 0 0 0,0 0 0 0 0,-1 0 0 0 0,0 0 0 0 0,-1 0 0 0 0,1 8 0 0 0,0 17 0 0 0,-1 0 0 0 0,-2 23 0 0 0,2-33 0 0 0,1-15 0 0 0,-3-11-3 0 0,0 1 0 0 0,0-1 0 0 0,1 0 0 0 0,-1 1 1 0 0,0-1-1 0 0,0 0 0 0 0,1 1 0 0 0,-1-1 0 0 0,0 0 0 0 0,0 0 0 0 0,1 1 0 0 0,-1-1 0 0 0,0 0 0 0 0,1 0 0 0 0,-1 0 1 0 0,0 1-1 0 0,1-1 0 0 0,-1 0 0 0 0,0 0 0 0 0,1 0 0 0 0,-1 0 0 0 0,1 0 3 0 0,1 0-100 0 0,1 0 1 0 0,0 0-1 0 0,-1-1 1 0 0,1 1-1 0 0,-1-1 0 0 0,1 0 1 0 0,-1 0-1 0 0,0 1 0 0 0,1-2 1 0 0,-1 1-1 0 0,0 0 0 0 0,0 0 1 0 0,1-1-1 0 0,-1 1 1 0 0,1-2 99 0 0,1-1-581 0 0,0 0 0 0 0,0 0 0 0 0,0 0 0 0 0,0 0 0 0 0,-1 0 0 0 0,0-1 0 0 0,1-1 581 0 0,7-15-2032 0 0,2 0-15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2:59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170 107 15663 0 0,'0'0'356'0'0,"0"0"50"0"0,0 0 20 0 0,0 0-42 0 0,0 0-112 0 0,0 0 463 0 0,0 0 234 0 0,0 0 45 0 0,-14 6 1148 0 0,0-1-1736 0 0,10-3-150 0 0,0-1-1 0 0,0 1 0 0 0,-1 0 1 0 0,1 1-1 0 0,1-1 1 0 0,-1 1-1 0 0,0 0 0 0 0,1 0 1 0 0,-1 0-1 0 0,-1 2-275 0 0,-2 2 0 0 0,1 1 0 0 0,0-1 0 0 0,1 1 0 0 0,0 0 0 0 0,0 1 0 0 0,1-1 0 0 0,0 1 0 0 0,0 0 0 0 0,1 0 0 0 0,0 0 0 0 0,0 0 0 0 0,1 1 0 0 0,1-1 0 0 0,0 1 0 0 0,0-1 0 0 0,0 1 0 0 0,1-1 0 0 0,1 1 0 0 0,0-1 0 0 0,0 1 0 0 0,1-1 0 0 0,2 8 0 0 0,-4-16 0 0 0,1 1 0 0 0,-1-1 0 0 0,1 1 0 0 0,-1-1 0 0 0,1 1 0 0 0,0-1 0 0 0,0 0 0 0 0,0 1 0 0 0,0-1 0 0 0,0 0 0 0 0,0 0 0 0 0,0 1 0 0 0,0-1 0 0 0,0 0 0 0 0,0 0 0 0 0,1 0 0 0 0,-1-1 0 0 0,0 1 0 0 0,1 0 0 0 0,-1 0 0 0 0,2-1 0 0 0,-1 1 0 0 0,0 0 0 0 0,0-1 0 0 0,1 0 0 0 0,-1 0 0 0 0,0 1 0 0 0,1-1 0 0 0,-1-1 0 0 0,0 1 0 0 0,1 0 0 0 0,-1 0 0 0 0,2-1 0 0 0,7-3 0 0 0,0 0 0 0 0,0 0 0 0 0,-1-1 0 0 0,1 0 0 0 0,1-3 0 0 0,-3 4 0 0 0,6-6 0 0 0,-1 1 0 0 0,1-2 0 0 0,-2 0 0 0 0,1-1 0 0 0,-2 0 0 0 0,1-1 0 0 0,-2 0 0 0 0,0-1 0 0 0,0 0 0 0 0,-2-1 0 0 0,4-5 0 0 0,-11 14 0 0 0,0 1 0 0 0,0-1 0 0 0,0 0 0 0 0,0 0 0 0 0,-1 1 0 0 0,0-1 0 0 0,0 0 0 0 0,-1 0 0 0 0,0 0 0 0 0,0 0 0 0 0,0 0 0 0 0,-1 0 0 0 0,0 0 0 0 0,0 0 0 0 0,0 0 0 0 0,-1 0 0 0 0,1 1 0 0 0,-2-1 0 0 0,1 1 0 0 0,-1-1 0 0 0,1 1 0 0 0,-1 0 0 0 0,-1 0 0 0 0,1 0 0 0 0,-1 0 0 0 0,0 1 0 0 0,0-1 0 0 0,0 1 0 0 0,-1 0 0 0 0,1 0 0 0 0,-4-1 0 0 0,3 1 0 0 0,-1 1 0 0 0,0 0 0 0 0,0 1 0 0 0,0-1 0 0 0,0 1 0 0 0,-1 0 0 0 0,1 1 0 0 0,0 0 0 0 0,-1 0 0 0 0,1 0 0 0 0,-1 0 0 0 0,-1 1 0 0 0,-3 0 0 0 0,1 1 0 0 0,0-1 0 0 0,-1 2 0 0 0,1 0 0 0 0,0 0 0 0 0,0 0 0 0 0,-3 3 0 0 0,-36 16-2390 0 0,42-17 1407 0 0,0 0 1 0 0,0 0-1 0 0,1 1 1 0 0,-1-1-1 0 0,1 2 1 0 0,1-1-1 0 0,-1 1 1 0 0,-2 3 982 0 0,7-8-6638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2:59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604 0 11975 0 0,'-1'3'267'0'0,"-4"10"-25"0"0,0 0 0 0 0,-1 0 0 0 0,-1 0 0 0 0,0-1 0 0 0,-1 0 0 0 0,0 0 0 0 0,-4 4-242 0 0,-22 34 2193 0 0,-46 81 1313 0 0,-18 12-3506 0 0,51-80 607 0 0,-3-2 0 0 0,-2-2-1 0 0,-12 5-606 0 0,-51 44-1413 0 0,110-104-5734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2:59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0 185 15663 0 0,'0'0'356'0'0,"3"0"50"0"0,-2 0-327 0 0,16-4 755 0 0,-7 0-789 0 0,-7 3 361 0 0,0 0 0 0 0,0-1 0 0 0,-1 1 0 0 0,1-1 0 0 0,0 0 0 0 0,0 0 0 0 0,-1 0-406 0 0,-1 1 953 0 0,-1 1-288 0 0,5-1 990 0 0,-4 0-246 0 0,-2 8-749 0 0,-1 3-420 0 0,0 0 0 0 0,-1 0 0 0 0,-1 0 0 0 0,1 0 0 0 0,-2 2-240 0 0,1-5 212 0 0,1 1 0 0 0,0 0 0 0 0,1 1 0 0 0,-1 0-212 0 0,0 7 0 0 0,1-6 0 0 0,0 0 0 0 0,0-1 0 0 0,1 1 0 0 0,0 1 0 0 0,1-8 0 0 0,0 0 0 0 0,1 0 0 0 0,-1 0 0 0 0,0 0 0 0 0,1 0 0 0 0,-1 0 0 0 0,1-1 0 0 0,0 1 0 0 0,0 0 0 0 0,0 0 0 0 0,1 0 0 0 0,-1-1 0 0 0,1 1 0 0 0,-1 0 0 0 0,1-1 0 0 0,0 0 0 0 0,0 1 0 0 0,1 1 0 0 0,-1-3 0 0 0,0 1 0 0 0,1 0 0 0 0,-1 0 0 0 0,1 0 0 0 0,-1 0 0 0 0,1-1 0 0 0,0 1 0 0 0,0-1 0 0 0,0 1 0 0 0,0-1 0 0 0,0 0 0 0 0,0-1 0 0 0,0 1 0 0 0,0 0 0 0 0,1-1 0 0 0,-1 1 0 0 0,0-1 0 0 0,0 0 0 0 0,0 0 0 0 0,1-1 0 0 0,-1 1 0 0 0,2-1 0 0 0,8-2 0 0 0,0 1 0 0 0,0-2 0 0 0,0 0 0 0 0,6-4 0 0 0,-4 2 0 0 0,0-1 0 0 0,0-1 0 0 0,-1-1 0 0 0,0 0 0 0 0,10-9 0 0 0,3-5 0 0 0,-1-2 0 0 0,2-3 0 0 0,-21 20 87 0 0,0 0-1 0 0,-1 0 1 0 0,0-1-1 0 0,0 1 1 0 0,-1-1-1 0 0,0-1 1 0 0,-1 1-1 0 0,0-1 1 0 0,0 0-1 0 0,0-3-86 0 0,-2 6 60 0 0,-1 1 0 0 0,0 0 0 0 0,0-1 0 0 0,0 1 0 0 0,-1-1-1 0 0,0 1 1 0 0,0-1 0 0 0,-1 1 0 0 0,1-1 0 0 0,-1 1 0 0 0,-1 0 0 0 0,1-1-1 0 0,-1 1 1 0 0,0 0 0 0 0,-1 0 0 0 0,1 0 0 0 0,-1 0-60 0 0,1 3 9 0 0,0 0 1 0 0,0 0-1 0 0,0 1 0 0 0,-1-1 1 0 0,1 0-1 0 0,-1 1 1 0 0,1 0-1 0 0,-1-1 1 0 0,0 1-1 0 0,0 0 1 0 0,0 0-1 0 0,0 1 0 0 0,0-1 1 0 0,0 1-1 0 0,-1-1 1 0 0,1 1-1 0 0,0 0 1 0 0,-1 0-1 0 0,1 1 0 0 0,-1-1 1 0 0,1 1-1 0 0,-1 0 1 0 0,1-1-1 0 0,-1 1 1 0 0,1 1-1 0 0,-1-1-9 0 0,-7 1-130 0 0,0 1 0 0 0,0 1 0 0 0,0 0 0 0 0,0 0 1 0 0,0 1-1 0 0,0 0 0 0 0,-4 3 130 0 0,5-1-1201 0 0,0 0 1 0 0,0 0-1 0 0,-6 5 1201 0 0,-1 3-9209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3:01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96 13823 0 0,'0'0'315'0'0,"0"0"45"0"0,-2-4 353 0 0,1 1-446 0 0,0-1 0 0 0,0 1-1 0 0,0 0 1 0 0,0 0 0 0 0,0 0 0 0 0,-1 0-1 0 0,1 0 1 0 0,-1 0 0 0 0,0 0-1 0 0,0 1 1 0 0,0-1 0 0 0,0 1 0 0 0,0-1-1 0 0,-1 1 1 0 0,1 0 0 0 0,-1 0-1 0 0,0 0 1 0 0,1 0 0 0 0,-1 0 0 0 0,0 1-1 0 0,0-1 1 0 0,0 1 0 0 0,0 0-1 0 0,0-1 1 0 0,-3 1-267 0 0,4 0 66 0 0,-1 1-1 0 0,1-1 1 0 0,0 1 0 0 0,-1 0-1 0 0,1-1 1 0 0,0 1-1 0 0,-1 0 1 0 0,1 1 0 0 0,0-1-1 0 0,-1 0 1 0 0,1 1-1 0 0,0-1 1 0 0,0 1 0 0 0,-1 0-1 0 0,1-1 1 0 0,0 1-1 0 0,0 0 1 0 0,0 0 0 0 0,0 1-1 0 0,0-1 1 0 0,0 0-1 0 0,0 1 1 0 0,0-1 0 0 0,1 1-1 0 0,-2 1-65 0 0,-22 22 471 0 0,1 0-1 0 0,1 1 1 0 0,2 2 0 0 0,-19 29-471 0 0,19-21 82 0 0,2 1 1 0 0,-10 25-83 0 0,21-43 0 0 0,1-1 0 0 0,1 2 0 0 0,0 4 0 0 0,4-15 0 0 0,0 0 0 0 0,1 1 0 0 0,0-1 0 0 0,1 0 0 0 0,0 1 0 0 0,0-1 0 0 0,1 0 0 0 0,0 1 0 0 0,3 1 0 0 0,2-2 0 0 0,-4-8 0 0 0,-1 0 0 0 0,0-1 0 0 0,1 1 0 0 0,-1-1 0 0 0,1 0 0 0 0,-1 1 0 0 0,1-1 0 0 0,-1 0 0 0 0,1 0 0 0 0,-1 0 0 0 0,1 0 0 0 0,-1 0 0 0 0,1 0 0 0 0,0 0 0 0 0,-1 0 0 0 0,1-1 0 0 0,-1 1 0 0 0,0-1 0 0 0,1 1 0 0 0,-1-1 0 0 0,1 0 0 0 0,32-15 0 0 0,-31 14 0 0 0,27-16 0 0 0,-1-1 0 0 0,-1-2 0 0 0,0-1 0 0 0,76-72 0 0 0,-99 90 0 0 0,7-7 180 0 0,0-1 0 0 0,-1 0 0 0 0,0-1 0 0 0,-1 0 0 0 0,-1-1 0 0 0,0 0 0 0 0,-1 0 0 0 0,0-2-180 0 0,-1-11 514 0 0,-5 12-420 0 0,0 3-94 0 0,-3 9 0 0 0,0 2 0 0 0,1 1 0 0 0,-1 0 0 0 0,1 0 0 0 0,0-1 0 0 0,0 1 0 0 0,-1 0 0 0 0,1 0 0 0 0,0 0 0 0 0,0-1 0 0 0,-1 1 0 0 0,1 0 0 0 0,0 0 0 0 0,-1 0 0 0 0,1 0 0 0 0,0 0 0 0 0,-1 0 0 0 0,1 0 0 0 0,0 0 0 0 0,-1-1 0 0 0,1 1 0 0 0,0 0 0 0 0,-1 0 0 0 0,1 0 0 0 0,0 1 0 0 0,-1-1 0 0 0,1 0 0 0 0,0 0 0 0 0,0 0 0 0 0,-1 0 0 0 0,1 0 0 0 0,0 0 0 0 0,-1 0 0 0 0,1 0 0 0 0,0 1 0 0 0,-1-1 0 0 0,1 0 0 0 0,0 0 0 0 0,0 0 0 0 0,-1 1 0 0 0,1-1 0 0 0,0 0 0 0 0,0 0 0 0 0,0 1 0 0 0,-1-1 0 0 0,1 0 0 0 0,0 1 0 0 0,0-1 0 0 0,0 0 0 0 0,0 0 0 0 0,-10 10 0 0 0,0 0 0 0 0,1 0 0 0 0,1 0 0 0 0,0 1 0 0 0,0 1 0 0 0,1-1 0 0 0,0 1 0 0 0,1 1 0 0 0,1-1 0 0 0,0 1 0 0 0,1 0 0 0 0,0 0 0 0 0,0 0 0 0 0,2 1 0 0 0,-1 0 0 0 0,3-7 0 0 0,-1-1 0 0 0,1 1 0 0 0,0 0 0 0 0,0 0 0 0 0,0-1 0 0 0,1 1 0 0 0,0 0 0 0 0,1-1 0 0 0,-1 1 0 0 0,1-1 0 0 0,1 1 0 0 0,2 4 0 0 0,-4-8 0 0 0,0-1 0 0 0,1 1 0 0 0,-1 0 0 0 0,1-1 0 0 0,0 0 0 0 0,0 1 0 0 0,0-1 0 0 0,0 0 0 0 0,0 0 0 0 0,0 0 0 0 0,1 0 0 0 0,-1 0 0 0 0,1-1 0 0 0,-1 1 0 0 0,1-1 0 0 0,0 1 0 0 0,0-1 0 0 0,-1 0 0 0 0,1 0 0 0 0,0-1 0 0 0,0 1 0 0 0,0 0 0 0 0,0-1 0 0 0,0 0 0 0 0,0 0 0 0 0,0 0 0 0 0,0 0 0 0 0,0 0 0 0 0,0 0 0 0 0,9-2 0 0 0,-1-1 0 0 0,0 0 0 0 0,0 0 0 0 0,-1-1 0 0 0,1 0 0 0 0,5-4 0 0 0,17-10 0 0 0,10-8 0 0 0,-35 20 0 0 0,8-4 0 0 0,-1 0 0 0 0,0-2 0 0 0,0 0 0 0 0,-1 0 0 0 0,-1-2 0 0 0,0 1 0 0 0,-1-2 0 0 0,0 1 0 0 0,-2-2 0 0 0,1 0 0 0 0,3-10 0 0 0,-11 21-4 0 0,-2 2 11 0 0,1 1 0 0 0,-1-1 0 0 0,0 0 0 0 0,0 0 0 0 0,0 0 0 0 0,0 0 0 0 0,-1 0-1 0 0,1-1 1 0 0,-1 1 0 0 0,0 0 0 0 0,0-2-7 0 0,0 4 371 0 0,0 1 117 0 0,-1 1 21 0 0,-4 5-473 0 0,0 0 0 0 0,1 0 0 0 0,-1 1 0 0 0,1-1 0 0 0,1 1 0 0 0,0 0 0 0 0,-1 1 0 0 0,2-1 0 0 0,-1 0 0 0 0,1 1 0 0 0,1 0 0 0 0,-2 4-36 0 0,1 5 35 0 0,0-1 0 0 0,1 1 1 0 0,1 0-1 0 0,1-1 0 0 0,1 11-35 0 0,-1-17-142 0 0,1 0-1 0 0,0 0 1 0 0,0 0 0 0 0,1-1 0 0 0,1 1-1 0 0,-1-1 1 0 0,5 7 142 0 0,-7-14-33 0 0,0 1 0 0 0,1-1-1 0 0,-1 0 1 0 0,1 1 0 0 0,0-1 0 0 0,-1 0 0 0 0,1 0-1 0 0,0 0 1 0 0,0 0 0 0 0,1 0 0 0 0,-1-1 0 0 0,0 1-1 0 0,0-1 1 0 0,1 1 0 0 0,-1-1 0 0 0,1 0 0 0 0,-1 0-1 0 0,1 0 1 0 0,0 0 0 0 0,-1-1 0 0 0,1 1 0 0 0,0-1-1 0 0,-1 1 1 0 0,1-1 0 0 0,0 0 0 0 0,0 0 0 0 0,-1 0-1 0 0,1 0 1 0 0,0-1 0 0 0,2 0 33 0 0,7-2 0 0 0,0-1 0 0 0,0-1 0 0 0,-1 0 0 0 0,0 0 0 0 0,0-1 0 0 0,0-1 0 0 0,0 0 0 0 0,15-12 0 0 0,0-1 0 0 0,1-4 0 0 0,-15 14 0 0 0,-2 0 0 0 0,1-1 0 0 0,-2 0 0 0 0,1 0 0 0 0,-1-1 0 0 0,-1 0 0 0 0,0-1 0 0 0,-1 0 0 0 0,2-4 0 0 0,0-5 141 0 0,0 0 0 0 0,-2-1 0 0 0,0 0 0 0 0,2-16-141 0 0,-7 25 103 0 0,-1 0-1 0 0,0-1 1 0 0,0 1-1 0 0,-2 0 1 0 0,1 0-1 0 0,-2 0 1 0 0,0 0-1 0 0,-3-7-102 0 0,5 19 12 0 0,0 1-1 0 0,0 0 1 0 0,0 0 0 0 0,-1 0-1 0 0,1 0 1 0 0,0 0 0 0 0,-1 0-1 0 0,1 0 1 0 0,-1 0 0 0 0,1 0-1 0 0,-1 0 1 0 0,0 0 0 0 0,1 0 0 0 0,-1 0-1 0 0,0 0 1 0 0,0 0 0 0 0,0 0-1 0 0,0 1 1 0 0,0-1 0 0 0,0 0-1 0 0,0 1 1 0 0,0-1 0 0 0,0 0-1 0 0,0 1 1 0 0,0 0 0 0 0,0-1-1 0 0,0 1 1 0 0,0 0 0 0 0,0-1-1 0 0,0 1 1 0 0,-1 0 0 0 0,1 0-1 0 0,0 0 1 0 0,0 0 0 0 0,0 0-1 0 0,0 0 1 0 0,-1 0-12 0 0,0 1 8 0 0,0-1 1 0 0,0 1-1 0 0,0 0 1 0 0,0 0-1 0 0,1 0 0 0 0,-1 0 1 0 0,0 0-1 0 0,1 0 0 0 0,-1 0 1 0 0,1 1-1 0 0,-1-1 1 0 0,1 0-1 0 0,0 1 0 0 0,-1-1 1 0 0,1 1-1 0 0,0 0 1 0 0,0-1-1 0 0,0 1 0 0 0,0 0 1 0 0,0 0-1 0 0,0 1-8 0 0,-5 23 0 0 0,6-14 0 0 0,1-10 0 0 0,0 0 0 0 0,1 1 0 0 0,-1-1 0 0 0,0 0 0 0 0,1 0 0 0 0,-1 0 0 0 0,1 0 0 0 0,0 0 0 0 0,-1 0 0 0 0,1-1 0 0 0,0 1 0 0 0,0-1 0 0 0,0 1 0 0 0,1-1 0 0 0,-1 0 0 0 0,0 1 0 0 0,0-1 0 0 0,1 0 0 0 0,-1-1 0 0 0,1 1 0 0 0,1 1 0 0 0,1-1 0 0 0,0 0 0 0 0,-1 0 0 0 0,1 0 0 0 0,0-1 0 0 0,0 1 0 0 0,-1-1 0 0 0,1 0 0 0 0,0-1 0 0 0,1 1 0 0 0,1-1-173 0 0,1-1 0 0 0,-1 0 0 0 0,0 0 0 0 0,0 0 0 0 0,0-1 0 0 0,0 0 0 0 0,0 0 0 0 0,1-2 173 0 0,-6 4-443 0 0,-2 0 294 0 0,2-5-75 0 0,-1 5-855 0 0,-19-2-1891 0 0,1 1 1435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3:03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60 13823 0 0,'0'0'315'0'0,"0"0"45"0"0,0 0 21 0 0,0 0-49 0 0,0 0-329 0 0,0 0 0 0 0,0 0 0 0 0,1 0 0 0 0,-1 0-1 0 0,0 0 1 0 0,0 0 0 0 0,0 0 0 0 0,0 0 0 0 0,0 0-1 0 0,1 0 1 0 0,-1 0 0 0 0,0 0 0 0 0,0 0 0 0 0,0 0 0 0 0,0 0-1 0 0,1 0 1 0 0,-1 0 0 0 0,0 0 0 0 0,0 0 0 0 0,0 0-1 0 0,0 0 1 0 0,0 0 0 0 0,1 0 0 0 0,-1 0 0 0 0,0 0 0 0 0,0 0-1 0 0,0 0 1 0 0,0-1 0 0 0,0 1 0 0 0,1 0 0 0 0,-1 0-1 0 0,0 0 1 0 0,0 0 0 0 0,0 0 0 0 0,0 0 0 0 0,0 0 0 0 0,0-1-1 0 0,0 1 1 0 0,0 0 0 0 0,0 0 0 0 0,0 0 0 0 0,0 0-1 0 0,1-1 1 0 0,-1 1-3 0 0,5-21 139 0 0,-5 19 581 0 0,0 2 249 0 0,2-15 2528 0 0,-4 26-655 0 0,-54 224-2824 0 0,10-41-19 0 0,16-60 1 0 0,1 36 0 0 0,26-154 0 0 0,-2 22 0 0 0,1 18 0 0 0,4-43 0 0 0,-2-6 0 0 0,-2-12 0 0 0,-3-11 0 0 0,4 0 151 0 0,0 0 1 0 0,2 0-1 0 0,-1 0 0 0 0,2 0 0 0 0,1 0 1 0 0,1-13-152 0 0,0 2 532 0 0,4-38-329 0 0,3 0-1 0 0,3 1 1 0 0,18-58-203 0 0,-17 83 0 0 0,2 0 0 0 0,1 1 0 0 0,7-7 0 0 0,0-4 0 0 0,0 5 0 0 0,2 0 0 0 0,6-3 0 0 0,-21 30 0 0 0,-7 13 0 0 0,1-1 0 0 0,-1 1 0 0 0,1 1 0 0 0,-1-1 0 0 0,2-1 0 0 0,5-4 0 0 0,-1 2 0 0 0,-8 7 0 0 0,0 0 0 0 0,0 0 0 0 0,-1 0 0 0 0,1 0 0 0 0,0 0 0 0 0,0 0 0 0 0,0 0 0 0 0,0 0 0 0 0,0 1 0 0 0,-1-1 0 0 0,1 0 0 0 0,0 1 0 0 0,0-1 0 0 0,4 2 0 0 0,-1 0 0 0 0,0 0 0 0 0,-1 0 0 0 0,1 0 0 0 0,0 0 0 0 0,-1 1 0 0 0,1 0 0 0 0,-1 0 0 0 0,0 0 0 0 0,0 0 0 0 0,0 0 0 0 0,0 1 0 0 0,0 0 0 0 0,0 1 0 0 0,14 20-10 0 0,-12-20 19 0 0,-1 1 0 0 0,0 0 0 0 0,-1 0 0 0 0,1 0 0 0 0,-1 1 1 0 0,0-1-1 0 0,-1 1 0 0 0,1 0 0 0 0,-1 0-9 0 0,8 29 917 0 0,-7-24-756 0 0,1 0 1 0 0,-1 1-1 0 0,0 9-161 0 0,-3-18-108 0 0,1 0 1 0 0,-1 0-1 0 0,-1 1 0 0 0,1-1 0 0 0,-1 0 1 0 0,1 0-1 0 0,-1 0 0 0 0,0 1 0 0 0,-1-1 0 0 0,1 0 1 0 0,-1 0-1 0 0,1-1 0 0 0,-2 2 108 0 0,1-1-2 0 0,0-1 1 0 0,0 0-1 0 0,-1 0 0 0 0,1 0 1 0 0,-1 0-1 0 0,0 0 0 0 0,0-1 1 0 0,0 1-1 0 0,0-1 0 0 0,0 0 1 0 0,0 0-1 0 0,-4 2 2 0 0,-1-1 1 0 0,-1 1 0 0 0,0-1 0 0 0,1-1 0 0 0,-10 2-1 0 0,10-2 0 0 0,4-1 0 0 0,0 0 0 0 0,-1-1 0 0 0,1 1 0 0 0,0-1 0 0 0,-1 0 0 0 0,1 0 0 0 0,0 0 0 0 0,-1-1 0 0 0,1 1 0 0 0,0-1 0 0 0,0 0 0 0 0,-4-2 0 0 0,6 2-136 0 0,-1 0 0 0 0,1 0 0 0 0,-1 0 0 0 0,1-1 0 0 0,0 1 0 0 0,-1-1 0 0 0,1 0 0 0 0,0 1 0 0 0,0-1 0 0 0,0 0 0 0 0,0 0 0 0 0,1 0 0 0 0,-1-1 0 0 0,0 1 0 0 0,1 0 0 0 0,0-1 0 0 0,-1 1 0 0 0,1-1 0 0 0,0 1 0 0 0,0-1 0 0 0,1 0 0 0 0,-1 1 0 0 0,0-1 0 0 0,1 0 0 0 0,0 1 0 0 0,0-1 0 0 0,-1 0 0 0 0,2 0 0 0 0,-1 1 0 0 0,0-1 0 0 0,0 0 0 0 0,1 0 0 0 0,0 1 0 0 0,-1-1 0 0 0,1 0 0 0 0,1-1 136 0 0,2-4-1152 0 0,0 0 0 0 0,1 0 0 0 0,0 1-1 0 0,0 0 1 0 0,1 0 0 0 0,1-1 1152 0 0,11-6-2047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3:04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93 11975 0 0,'0'0'547'0'0,"0"0"-11"0"0,0-2-344 0 0,1-4 39 0 0,-1 4 853 0 0,-1 2-787 0 0,1-1 0 0 0,-1 0 0 0 0,0 0 0 0 0,0 0 1 0 0,0 0-1 0 0,0 0 0 0 0,0 0 0 0 0,1 0 0 0 0,-1 0 1 0 0,0 0-298 0 0,-1-1 1397 0 0,2 2-574 0 0,0 0-751 0 0,-1 1 0 0 0,0-1 1 0 0,0 1-1 0 0,1-1 0 0 0,-1 1 1 0 0,0-1-1 0 0,0 0 0 0 0,0 1 1 0 0,0-1-1 0 0,1 0 1 0 0,-1 1-1 0 0,0-1 0 0 0,0 0 1 0 0,0 0-1 0 0,0 0 0 0 0,0 0-72 0 0,-13 4 965 0 0,8-1-799 0 0,0 0-1 0 0,0 0 1 0 0,1 1-1 0 0,-1 0 1 0 0,1 0 0 0 0,-1 1-1 0 0,1-1 1 0 0,0 1-1 0 0,1 0 1 0 0,-3 4-166 0 0,-2 4 356 0 0,0 1 0 0 0,1-1 0 0 0,1 2 0 0 0,-1 3-356 0 0,-1 0 87 0 0,2 1 0 0 0,0 1 0 0 0,1-1 0 0 0,1 1-1 0 0,0 0 1 0 0,2 1 0 0 0,0 5-87 0 0,2-9 0 0 0,0 3 0 0 0,4-15 0 0 0,0-3 0 0 0,5 8 0 0 0,-6-9 0 0 0,0 1 0 0 0,0-1 0 0 0,0 0 0 0 0,1 0 0 0 0,-1 0 0 0 0,0 0 0 0 0,0-1 0 0 0,1 1 0 0 0,-1 0 0 0 0,0-1 0 0 0,1 0 0 0 0,-1 1 0 0 0,1-1 0 0 0,-1 0 0 0 0,1 0 0 0 0,-1-1 0 0 0,0 1 0 0 0,1 0 0 0 0,-1-1 0 0 0,0 0 0 0 0,1 1 0 0 0,-1-1 0 0 0,2-1 0 0 0,8-3 0 0 0,-1 0 0 0 0,0-1 0 0 0,-1-1 0 0 0,3-1 0 0 0,-7 4 0 0 0,15-9 0 0 0,-1-1 0 0 0,-1-1 0 0 0,-1-1 0 0 0,0-1 0 0 0,-1 0 0 0 0,0-1 0 0 0,-2-1 0 0 0,0 0 0 0 0,6-13 0 0 0,-17 25 38 0 0,0-1 0 0 0,0 0-1 0 0,-1 1 1 0 0,-1-1 0 0 0,1-1-1 0 0,-1 1 1 0 0,0 0 0 0 0,-1 0-1 0 0,0-2-37 0 0,-1 6 35 0 0,1-1 0 0 0,-1 0 0 0 0,-1 1 0 0 0,1-1-1 0 0,-1 0 1 0 0,0 1 0 0 0,0-1 0 0 0,0 1-1 0 0,0 0 1 0 0,-1-1 0 0 0,0 1 0 0 0,0 0 0 0 0,0 0-1 0 0,0 0 1 0 0,-1 0 0 0 0,1 0 0 0 0,-2 0-35 0 0,-2-3 171 0 0,0 0 0 0 0,-1 1 0 0 0,0 0 0 0 0,-4-3-171 0 0,9 7 27 0 0,-1 1 1 0 0,1-1-1 0 0,-1 1 0 0 0,1-1 0 0 0,-1 1 0 0 0,0 0 0 0 0,1 0 0 0 0,-1 0 0 0 0,0 0 0 0 0,0 1 0 0 0,0-1 0 0 0,0 1 0 0 0,0-1 0 0 0,0 1 0 0 0,1 0 0 0 0,-2 0-27 0 0,-6 2 0 0 0,8-2 0 0 0,0 0 0 0 0,1 0 0 0 0,-1 0 0 0 0,0 0 0 0 0,0 0 0 0 0,1 1 0 0 0,-1-1 0 0 0,1 1 0 0 0,-1-1 0 0 0,0 1 0 0 0,1 0 0 0 0,-1 0 0 0 0,1 0 0 0 0,-1-1 0 0 0,1 1 0 0 0,0 0 0 0 0,-1 1 0 0 0,1-1 0 0 0,0 0 0 0 0,0 0 0 0 0,0 1 0 0 0,0-1 0 0 0,-1 1 0 0 0,-7 15 13 0 0,9-13-25 0 0,1-2-53 0 0,-1 0-272 0 0,0 0 312 0 0,0 0 0 0 0,1-1 0 0 0,-1 1 0 0 0,1 0 0 0 0,0-1 0 0 0,-1 1 0 0 0,1-1 0 0 0,0 1 0 0 0,0-1 0 0 0,0 1 0 0 0,0-1 0 0 0,0 1 0 0 0,0-1 0 0 0,0 0 0 0 0,0 1 0 0 0,1-1 0 0 0,-1 0 0 0 0,0 0 0 0 0,1 0 1 0 0,-1 0-1 0 0,1 0 0 0 0,-1 0 0 0 0,1-1 0 0 0,0 1 0 0 0,-1 0 0 0 0,1-1 0 0 0,0 1 0 0 0,-1-1 0 0 0,1 0 0 0 0,0 0 0 0 0,1 1 25 0 0,7-1-153 0 0,0 0 0 0 0,0 0 0 0 0,0 0 0 0 0,0-2 0 0 0,3 0 153 0 0,0 1-52 0 0,7-1 52 0 0,-9 1 0 0 0,1-1 0 0 0,-1 0 0 0 0,1 0 0 0 0,5-2 0 0 0,4-2 0 0 0,0 1 0 0 0,0 1 0 0 0,16 0 0 0 0,15-3 0 0 0,-50 6 0 0 0,1 1 0 0 0,0-1 0 0 0,-1 1 0 0 0,1 0 0 0 0,-1 0 0 0 0,1 1 0 0 0,-1-1 0 0 0,1 0 0 0 0,-1 1 0 0 0,1-1 0 0 0,-1 1 0 0 0,1 0 0 0 0,-1 0 0 0 0,0 0 0 0 0,1 0 0 0 0,-1 0 0 0 0,0 1 0 0 0,0-1 0 0 0,0 1 0 0 0,0-1 0 0 0,0 1 0 0 0,0 0 0 0 0,0 0 0 0 0,-1 0 0 0 0,1 0 0 0 0,-1 0 0 0 0,1 0 0 0 0,-1 0 0 0 0,0 0 0 0 0,0 1 0 0 0,1-1 0 0 0,-2 0 0 0 0,1 1 0 0 0,0 0 0 0 0,3 8 0 0 0,-2 1 0 0 0,1 0 0 0 0,-1-1 0 0 0,-1 1 0 0 0,0 0 0 0 0,-1 7 0 0 0,0 9 0 0 0,-1-1 0 0 0,-2 0 0 0 0,0 0 0 0 0,-2 0 0 0 0,-5 16 0 0 0,-6 30 0 0 0,10-42 0 0 0,-6 21 0 0 0,8-40 0 0 0,-63 227 0 0 0,65-233 0 0 0,-3 20 0 0 0,5-18 0 0 0,2-18 0 0 0,-2 5 0 0 0,-1 0 0 0 0,0-1 0 0 0,0 1 0 0 0,-1-5 0 0 0,-4-17 0 0 0,2-13 45 0 0,2 25 74 0 0,0-1 0 0 0,2 1-1 0 0,0-10-118 0 0,5-29 796 0 0,3 1-1 0 0,12-41-795 0 0,-14 74 0 0 0,0 1 0 0 0,1 0 0 0 0,1 0 0 0 0,4-6 0 0 0,41-69 0 0 0,-42 77 0 0 0,1 1 0 0 0,0 0 0 0 0,1 1 0 0 0,1 0 0 0 0,0 1 0 0 0,4-2 0 0 0,-12 11 0 0 0,0 1 0 0 0,0 1 0 0 0,0-1 0 0 0,4-1 0 0 0,-4 2 0 0 0,12-4 0 0 0,-13 7 0 0 0,-1 2 0 0 0,1-2 0 0 0,5 2 0 0 0,12 12 0 0 0,-14-8 0 0 0,0 1 0 0 0,0 0 0 0 0,0 1 0 0 0,5 7 0 0 0,15 13 0 0 0,-23-22 0 0 0,1 1 0 0 0,-1-1 0 0 0,0 1 0 0 0,0 0 0 0 0,-1 0 0 0 0,0 0 0 0 0,0 1 0 0 0,-1-1 0 0 0,0 1 0 0 0,-1 0 0 0 0,1 0 0 0 0,-1 0 0 0 0,-1 0 0 0 0,1 1 0 0 0,-2-1 0 0 0,1 8 0 0 0,-2-12 0 0 0,0 0 0 0 0,0 1 0 0 0,0-1 0 0 0,-1 0 0 0 0,1 0 0 0 0,-1 0 0 0 0,0 0 0 0 0,-1 0 0 0 0,1 0 0 0 0,-1-1 0 0 0,1 1 0 0 0,-1-1 0 0 0,0 0 0 0 0,0 0 0 0 0,-1 0 0 0 0,1 0 0 0 0,-2 1 0 0 0,-8 6 0 0 0,-2 0 0 0 0,1-1 0 0 0,-13 6 0 0 0,16-9-444 0 0,0-1 0 0 0,0 0 0 0 0,-11 3 444 0 0,19-7-93 0 0,0-1-1 0 0,0 1 1 0 0,0 0-1 0 0,0-1 1 0 0,0 0 0 0 0,0 1-1 0 0,0-1 1 0 0,0 0-1 0 0,-1-1 1 0 0,1 1 0 0 0,0 0-1 0 0,0-1 1 0 0,0 0-1 0 0,0 0 1 0 0,0 0 0 0 0,1 0-1 0 0,-2-1 94 0 0,3 1-103 0 0,0 1-1 0 0,0-1 1 0 0,0 0 0 0 0,0 0-1 0 0,0 0 1 0 0,0-1-1 0 0,1 1 1 0 0,-1 0 0 0 0,0 0-1 0 0,1 0 1 0 0,-1 0-1 0 0,1-1 1 0 0,0 1 0 0 0,-1 0-1 0 0,1-1 1 0 0,0 1-1 0 0,-1 0 1 0 0,1-1 0 0 0,0 1-1 0 0,0 0 1 0 0,0-1 103 0 0,3-27-2570 0 0,2 12-2475 0 0,2-1-1393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3:05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31 804 11975 0 0,'0'0'267'0'0,"0"0"42"0"0,0 0 17 0 0,-1 1-28 0 0,-6 0-196 0 0,-1 2 116 0 0,7-3 860 0 0,-8-7 4679 0 0,8 4-5588 0 0,0 0 1 0 0,0-1-1 0 0,1 1 1 0 0,-1 0-1 0 0,1-1 1 0 0,-1 1-1 0 0,1-1 1 0 0,0 1-1 0 0,1-1 1 0 0,-1 1-1 0 0,1-1 1 0 0,-1 1-1 0 0,1 0-169 0 0,3-13 544 0 0,1 1 0 0 0,3-6-544 0 0,0-2-102 0 0,11-25 1969 0 0,8-14-1867 0 0,4-9 253 0 0,0 2 1707 0 0,-28 58-1944 0 0,-3 5-16 0 0,-3 6 0 0 0,-1 4 0 0 0,-3 5 0 0 0,2 0 0 0 0,-1 0 0 0 0,1 0 0 0 0,1 1 0 0 0,-1 1 0 0 0,-10 20 0 0 0,4-7 0 0 0,0 1 0 0 0,2 0 0 0 0,0 0 0 0 0,2 0 0 0 0,1 1 0 0 0,1 0 0 0 0,3-17 0 0 0,1-1 0 0 0,0 1 0 0 0,0 0 0 0 0,1 0 0 0 0,0 0 0 0 0,0-1 0 0 0,1 1 0 0 0,0 0 0 0 0,2 5 0 0 0,-3-13 0 0 0,1 0 0 0 0,-1 0 0 0 0,1-1 0 0 0,-1 1 0 0 0,0 0 0 0 0,1 0 0 0 0,0 0 0 0 0,-1 0 0 0 0,1 0 0 0 0,0 0 0 0 0,-1-1 0 0 0,2 1 0 0 0,0 1-26 0 0,0-1 1 0 0,0 0-1 0 0,0 0 1 0 0,0-1-1 0 0,0 1 0 0 0,1 0 1 0 0,-1-1-1 0 0,0 0 0 0 0,0 1 1 0 0,1-1-1 0 0,-1 0 0 0 0,0 0 1 0 0,1 0-1 0 0,-1 0 1 0 0,0-1-1 0 0,1 1 0 0 0,-1-1 1 0 0,0 1-1 0 0,0-1 0 0 0,0 0 1 0 0,1 0-1 0 0,0 0 26 0 0,8-4-273 0 0,0-1-1 0 0,0 0 1 0 0,6-4 273 0 0,7-6-192 0 0,19-11-377 0 0,36-31 569 0 0,-67 49 192 0 0,-1-1 0 0 0,0 0 1 0 0,-1-1-1 0 0,-1 0 0 0 0,1-1 0 0 0,-2 0 0 0 0,0 0 0 0 0,6-12-192 0 0,-9 12 150 0 0,-1 0 1 0 0,0 0-1 0 0,-1-1 0 0 0,1-8-150 0 0,-2 14 7 0 0,-1-6-7 0 0,-1 12 0 0 0,0 1 0 0 0,0 0 0 0 0,0-1 0 0 0,0 1 0 0 0,0 0 0 0 0,0 0 0 0 0,0-1 0 0 0,0 1 0 0 0,0 0 0 0 0,0-1 0 0 0,0 1 0 0 0,0 0 0 0 0,0 0 0 0 0,-1-1 0 0 0,1 1 0 0 0,0 0 0 0 0,0 0 0 0 0,0-1 0 0 0,0 1 0 0 0,-1 0 0 0 0,1 0 0 0 0,0-1 0 0 0,0 1 0 0 0,-1 0 0 0 0,1 0 0 0 0,-2 2 0 0 0,0 0 0 0 0,0 0 0 0 0,0 0 0 0 0,0 1 0 0 0,1-1 0 0 0,-1 1 0 0 0,1-1 0 0 0,0 1 0 0 0,-5 6 0 0 0,-6 8 0 0 0,2 0 0 0 0,0 1 0 0 0,1 0 0 0 0,1 0 0 0 0,-5 16 0 0 0,8-19 0 0 0,2-1 0 0 0,-1 1 0 0 0,2-1 0 0 0,0 1 0 0 0,0 0 0 0 0,2 0 0 0 0,0 0 0 0 0,1 3 0 0 0,1-1 0 0 0,-2-16 0 0 0,1 0 0 0 0,-1 0 0 0 0,0 0 0 0 0,1 0 0 0 0,-1 0 0 0 0,1 0 0 0 0,-1 0 0 0 0,1 0 0 0 0,0 0 0 0 0,-1 0 0 0 0,1-1 0 0 0,0 1 0 0 0,2 1-32 0 0,-1 0 0 0 0,0 0 1 0 0,1-1-1 0 0,0 0 0 0 0,-1 1 0 0 0,1-1 0 0 0,0 0 0 0 0,-1 0 1 0 0,1-1-1 0 0,0 1 0 0 0,0 0 0 0 0,0-1 0 0 0,0 0 0 0 0,0 0 1 0 0,0 0-1 0 0,0 0 0 0 0,0 0 0 0 0,0-1 0 0 0,-1 1 0 0 0,1-1 1 0 0,0 1-1 0 0,0-1 0 0 0,0 0 32 0 0,11-4-255 0 0,0-1 1 0 0,0 0-1 0 0,-1-1 1 0 0,2-1 254 0 0,-5 3-77 0 0,26-16 22 0 0,0-2 0 0 0,-2-2 0 0 0,30-26 55 0 0,-53 41 67 0 0,-1-1-1 0 0,0 0 1 0 0,-1-1 0 0 0,0 0-1 0 0,0 0 1 0 0,-1-1 0 0 0,3-9-67 0 0,12-26 782 0 0,8-26-782 0 0,-20 45 135 0 0,5-12-34 0 0,-2-1 1 0 0,-2 0-1 0 0,-1-1 0 0 0,-3 0 1 0 0,-1 0-1 0 0,-1-26-101 0 0,-5 64 0 0 0,0 3 0 0 0,-1 0 0 0 0,0 0 0 0 0,0 0 0 0 0,0 1 0 0 0,0-1 0 0 0,-1 0 0 0 0,1 0 0 0 0,0 0 0 0 0,-1 1 0 0 0,1-1 0 0 0,-1 0 0 0 0,0 1 0 0 0,0-1 0 0 0,-3-9 0 0 0,4 11 0 0 0,0 0 0 0 0,0 0 0 0 0,0-1 0 0 0,-1 1 0 0 0,1 0 0 0 0,0 0 0 0 0,0-1 0 0 0,-1 1 0 0 0,1 0 0 0 0,0 0 0 0 0,-1-1 0 0 0,1 1 0 0 0,0 0 0 0 0,-1 0 0 0 0,1 0 0 0 0,0 0 0 0 0,-1 0 0 0 0,1 0 0 0 0,0 0 0 0 0,-1 0 0 0 0,1-1 0 0 0,0 1 0 0 0,-1 0 0 0 0,0 1 0 0 0,0-1 0 0 0,0 1 0 0 0,0-1 0 0 0,0 1 0 0 0,0-1 0 0 0,0 1 0 0 0,0-1 0 0 0,0 1 0 0 0,0 0 0 0 0,0-1 0 0 0,0 1 0 0 0,0 0 0 0 0,1 0 0 0 0,-1 0 0 0 0,0 0 0 0 0,0 0 0 0 0,1 0 0 0 0,-1 0 0 0 0,1 0 0 0 0,-1 0 0 0 0,-10 26 0 0 0,9-20 0 0 0,-12 34 0 0 0,3 2 0 0 0,-5 31 0 0 0,2-6 0 0 0,-1-7-134 0 0,-3 16-962 0 0,1 14 1096 0 0,14-67-153 0 0,0 0 1 0 0,2 0 0 0 0,1 1-1 0 0,1-1 1 0 0,3 23 152 0 0,-3-42-482 0 0,0-1 0 0 0,0 1 0 0 0,1-1 0 0 0,-1 1 0 0 0,3 2 482 0 0,-3-4-607 0 0,1 0-1 0 0,-1 0 1 0 0,1-1 0 0 0,0 1-1 0 0,0-1 1 0 0,0 1-1 0 0,0-1 1 0 0,0 0-1 0 0,1 0 1 0 0,-1 0-1 0 0,1 0 1 0 0,-1 0 0 0 0,3 1 607 0 0,8 2-6638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3:06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275 254 13823 0 0,'1'-2'315'0'0,"2"0"-195"0"0,0-1-1 0 0,0 0 1 0 0,-1 0 0 0 0,0 0 0 0 0,1-1-1 0 0,-1 1 1 0 0,0 0 0 0 0,0-1 0 0 0,-1 0-1 0 0,2-3-119 0 0,0 0 1319 0 0,0-1-1 0 0,-1 1 0 0 0,0-1 0 0 0,0 0 0 0 0,0 0 1 0 0,-1-7-1319 0 0,-1 14 38 0 0,1-1 990 0 0,-1 2-140 0 0,-1-3-579 0 0,0-2-287 0 0,-1 0 0 0 0,1 0 0 0 0,-1 0 0 0 0,-1 0 0 0 0,1-1-22 0 0,1 5 382 0 0,1 1 114 0 0,-13 1 458 0 0,10-1-939 0 0,-1 0-1 0 0,0 1 1 0 0,0-1 0 0 0,1 1 0 0 0,-1 0 0 0 0,0 0 0 0 0,1 1 0 0 0,-1-1-1 0 0,1 1 1 0 0,-1 0-15 0 0,-33 22 19 0 0,23-14-21 0 0,-59 48 2 0 0,65-51 0 0 0,0 1 0 0 0,0 1 0 0 0,1-1 0 0 0,0 1 0 0 0,-6 10 0 0 0,-5 11 0 0 0,-3 9 0 0 0,15-28 0 0 0,0 0 0 0 0,1 1 0 0 0,0-1 0 0 0,1 1 0 0 0,1 0 0 0 0,0 0 0 0 0,0 0 0 0 0,1 4 0 0 0,3-4 0 0 0,-1-11 0 0 0,0 0 0 0 0,0 0 0 0 0,0-1 0 0 0,1 1 0 0 0,-1 0 0 0 0,0-1 0 0 0,1 1 0 0 0,-1 0 0 0 0,0-1 0 0 0,1 1 0 0 0,-1 0 0 0 0,1-1 0 0 0,-1 1 0 0 0,1 0 0 0 0,2 0 0 0 0,0 1 0 0 0,-1-1 0 0 0,1 0 0 0 0,0 0 0 0 0,0 0 0 0 0,-1 0 0 0 0,1 0 0 0 0,0-1 0 0 0,2 1 0 0 0,9 0 0 0 0,-3-3 0 0 0,1-1 0 0 0,-1 1 0 0 0,0-2 0 0 0,1 0 0 0 0,-2 0 0 0 0,1-1 0 0 0,0 0 0 0 0,-1-1 0 0 0,7-5 0 0 0,13-11 0 0 0,0-1 0 0 0,10-11 0 0 0,-31 25-3 0 0,1 0 0 0 0,-2-1 0 0 0,1 0 0 0 0,-1 0 0 0 0,-1-1 0 0 0,1-2 3 0 0,8-16 45 0 0,-1-1 0 0 0,1-6-45 0 0,-16 36 19 0 0,0 0 1 0 0,0-1-1 0 0,0 1 0 0 0,0 0 1 0 0,1 0-1 0 0,-1-1 0 0 0,0 1 0 0 0,0 0 1 0 0,0-1-1 0 0,0 1 0 0 0,0 0 1 0 0,0 0-1 0 0,0-1 0 0 0,0 1 1 0 0,0 0-1 0 0,0-1 0 0 0,0 1 0 0 0,0 0 1 0 0,0-1-1 0 0,0 1 0 0 0,0 0 1 0 0,0-1-1 0 0,0 1 0 0 0,0 0 0 0 0,0 0 1 0 0,0-1-1 0 0,0 1 0 0 0,-1 0 1 0 0,1-1-1 0 0,0 1 0 0 0,0 0 1 0 0,0 0-1 0 0,0-1 0 0 0,-1 1 0 0 0,1 0 1 0 0,0 0-1 0 0,0 0 0 0 0,-1-1 1 0 0,1 1-1 0 0,0 0 0 0 0,0 0 1 0 0,-1 0-1 0 0,1 0 0 0 0,0 0 0 0 0,-1-1 1 0 0,1 1-1 0 0,0 0 0 0 0,-1 0 1 0 0,1 0-1 0 0,0 0 0 0 0,0 0 0 0 0,-1 0 1 0 0,1 0-1 0 0,-1 0-19 0 0,-16 4 934 0 0,13-1-934 0 0,0 0 0 0 0,1 0 0 0 0,-1 1 0 0 0,1-1 0 0 0,0 1 0 0 0,0 0 0 0 0,0 0 0 0 0,0 0 0 0 0,1 0 0 0 0,-3 5 0 0 0,-3 5 0 0 0,1-2-304 0 0,0 0-1 0 0,2 0 1 0 0,-1 1-1 0 0,2-1 1 0 0,-1 1-1 0 0,0 6 305 0 0,3-4-149 0 0,5-1 133 0 0,-2-12 16 0 0,0-1 0 0 0,0 1 0 0 0,-1-1 0 0 0,1 0 0 0 0,1 1 0 0 0,-1-1 0 0 0,0 0 0 0 0,0 1 0 0 0,0-1 0 0 0,1 0 0 0 0,-1 0 0 0 0,1 0 0 0 0,-1 0 0 0 0,0 0 0 0 0,1 0 0 0 0,0-1 0 0 0,-1 1 0 0 0,1 0 0 0 0,0-1 0 0 0,1 1 0 0 0,0-1 0 0 0,0 1 0 0 0,0-1 0 0 0,0 0 0 0 0,-1 0 0 0 0,1-1 0 0 0,0 1 0 0 0,0 0 0 0 0,0-1 0 0 0,0 0 0 0 0,0 0 0 0 0,10-4 0 0 0,-1 0 0 0 0,-1-1 0 0 0,1 0 0 0 0,10-8 0 0 0,-12 8 0 0 0,16-11 0 0 0,0 0 0 0 0,-2-2 0 0 0,22-21 0 0 0,-28 23-5 0 0,-7 7 18 0 0,-1 1 1 0 0,0-2 0 0 0,-1 1 0 0 0,0-2 0 0 0,5-7-14 0 0,3-10 482 0 0,-1-1 0 0 0,-2 0 0 0 0,-1-1 0 0 0,4-16-482 0 0,-9 107 0 0 0,21 71 0 0 0,-25-114 0 0 0,2 1 0 0 0,0-1 0 0 0,7 15 0 0 0,7 17 0 0 0,-3-3 0 0 0,-16-33 0 0 0,-7-4 0 0 0,6-8 0 0 0,-2 1 0 0 0,1-1 0 0 0,0 0 0 0 0,0 0 0 0 0,0 0 0 0 0,-1 0 0 0 0,1 0 0 0 0,-1 0 0 0 0,1 0 0 0 0,-1 0 0 0 0,1 0 0 0 0,-1-1 0 0 0,1 1 0 0 0,-1-1 0 0 0,1 1 0 0 0,-1-1 0 0 0,0 0 0 0 0,1 1 0 0 0,-1-1 0 0 0,0 0 0 0 0,0 0 0 0 0,1 0 0 0 0,-1 0 0 0 0,0-1 0 0 0,-1 1 0 0 0,-32-1 0 0 0,18 0-53 0 0,13-3-124 0 0,3 2 6 0 0,0 2 142 0 0,0-1-1 0 0,0 0 1 0 0,1 0 0 0 0,-1 0 0 0 0,1 1 0 0 0,-1-1 0 0 0,1 0-1 0 0,-1 0 1 0 0,1 0 0 0 0,-1 0 0 0 0,1 0 0 0 0,0 0-1 0 0,-1 0 1 0 0,1 0 0 0 0,0 0 0 0 0,0 0 0 0 0,0 0 0 0 0,0-1-1 0 0,0 1 1 0 0,0 0 0 0 0,0 0 0 0 0,0 0 0 0 0,1 0 0 0 0,-1 0-1 0 0,0 0 1 0 0,0 0 0 0 0,1 0 0 0 0,-1 0 0 0 0,1 0 0 0 0,-1 0-1 0 0,1 0 30 0 0,1-2-76 0 0,-1 0 0 0 0,1 0 0 0 0,0 0-1 0 0,0 0 1 0 0,0 0 0 0 0,1 0 0 0 0,-1 1-1 0 0,1-1 1 0 0,0 1 76 0 0,-1 0 0 0 0,0 0 0 0 0,0 0 0 0 0,0 0 0 0 0,-1 0 0 0 0,1-1 0 0 0,0 1 0 0 0,0-2 0 0 0,11-13 0 0 0,-3 9 0 0 0,1 0 0 0 0,-1 1 0 0 0,1 0 0 0 0,10-4 0 0 0,6-4 0 0 0,-9 6 0 0 0,1 0 0 0 0,0 2 0 0 0,13-4 0 0 0,4-3 0 0 0,-27 10 0 0 0,-6 3 0 0 0,0 0 0 0 0,1 0 0 0 0,-1-1 0 0 0,0 2 0 0 0,1-1 0 0 0,-1 0 0 0 0,0 1 0 0 0,1 0 0 0 0,-1-1 0 0 0,1 1 0 0 0,0 1 0 0 0,-3-2 0 0 0,1 1 0 0 0,0 0 0 0 0,0 1 0 0 0,0-1 0 0 0,0 0 0 0 0,0 0 0 0 0,-1 1 0 0 0,1-1 0 0 0,0 1 0 0 0,0 0 0 0 0,0 0 0 0 0,0 0 0 0 0,2 1 0 0 0,0 1 0 0 0,-1 0 0 0 0,1 0 0 0 0,-1 0 0 0 0,0 0 0 0 0,0 0 0 0 0,1 3 0 0 0,0-2 0 0 0,5 10 0 0 0,-3 20 0 0 0,-3 8 0 0 0,-2-1 0 0 0,-1 1 0 0 0,-3 0 0 0 0,-1 0 0 0 0,-7 28 0 0 0,-1-21 0 0 0,-2 0 0 0 0,-2 0 0 0 0,-5 6 0 0 0,-6 18 0 0 0,-12 29 18 0 0,-3 9-108 0 0,41-111-1 0 0,1 1 0 0 0,0 0 0 0 0,-1-1 0 0 0,1 1 0 0 0,0-1 0 0 0,0 1-1 0 0,0 0 1 0 0,0-1 0 0 0,-1 1 0 0 0,1-1 0 0 0,0 1 0 0 0,0 0 0 0 0,0-1 0 0 0,0 1 0 0 0,0 0 0 0 0,0-1 0 0 0,1 1-1 0 0,-1 0 1 0 0,0-1 0 0 0,0 1 91 0 0,1-1-22 0 0,-1 0-1 0 0,1 0 1 0 0,-1 0-1 0 0,0 0 1 0 0,1 0-1 0 0,-1 0 1 0 0,1 0-1 0 0,-1 0 1 0 0,1 0-1 0 0,-1-1 1 0 0,0 1-1 0 0,1 0 1 0 0,-1 0-1 0 0,0-1 1 0 0,1 1 0 0 0,-1 0-1 0 0,0 0 1 0 0,1-1-1 0 0,-1 1 1 0 0,0 0-1 0 0,1-1 23 0 0,18-20-613 0 0,-11 6 388 0 0,-1-1 0 0 0,0 1 0 0 0,-1-1-1 0 0,-1-1 1 0 0,3-11 225 0 0,7-21-1706 0 0,7-17-2245 0 0,-9 28 1905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7:18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 15663 0 0,'0'0'356'0'0,"0"0"50"0"0,0 0 20 0 0,0 0-42 0 0,0 0-112 0 0,0 0 463 0 0,0 0 234 0 0,0 0 45 0 0,0 0-61 0 0,0 0-288 0 0,0 0-121 0 0,0 0-28 0 0,1 2-4 0 0,-1-1-469 0 0,0 0-1 0 0,0 1 1 0 0,0-1-1 0 0,0 0 1 0 0,0 0-1 0 0,0 0 0 0 0,-1 1 1 0 0,1-1-1 0 0,0 0 1 0 0,-1 0-1 0 0,1 0 1 0 0,-1 0-1 0 0,1 1 1 0 0,-1-1-1 0 0,1 0 1 0 0,-1 0-1 0 0,0 0 1 0 0,0 0-43 0 0,-19 26 998 0 0,4-8-609 0 0,-28 54 552 0 0,2 2 1 0 0,-11 35-942 0 0,41-84 85 0 0,2 2 1 0 0,1-1-1 0 0,-1 7-85 0 0,6-16-193 0 0,1-1-1 0 0,0 1 1 0 0,1 1 0 0 0,1-1-1 0 0,1 12 194 0 0,0-24-278 0 0,1-1 0 0 0,0 1 1 0 0,0-1-1 0 0,1 1 0 0 0,2 4 278 0 0,2 11-1747 0 0,6-18-1902 0 0,-6-5-1396 0 0,-5 1-1393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3:07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20 146 23039 0 0,'0'0'528'0'0,"0"0"69"0"0,0 0 38 0 0,0 0-80 0 0,-2-1-363 0 0,-3 0-31 0 0,4 1 564 0 0,-7-16 2145 0 0,6 14-2628 0 0,1-2-145 0 0,1-9-99 0 0,0 4-20 0 0,1 1 0 0 0,0 0 1 0 0,1 0-1 0 0,1-5 22 0 0,-2 9-25 0 0,1 1 0 0 0,-1 0 0 0 0,0 0 0 0 0,1 0 0 0 0,0 0 0 0 0,0 0 0 0 0,0 1 0 0 0,0-1 0 0 0,0 0 0 0 0,0 1 0 0 0,1-1 0 0 0,1 0 25 0 0,-4 3 6 0 0,3-3-294 0 0,-1 1 0 0 0,1 0 0 0 0,-1 0 0 0 0,1 0 0 0 0,0 0 0 0 0,0 0 0 0 0,0 1 0 0 0,0-1 0 0 0,0 1 0 0 0,0 0 0 0 0,1 0 0 0 0,-1 0 0 0 0,0 0 0 0 0,1 0 0 0 0,1 1 288 0 0,12 0-2855 0 0,0 3-5333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3:08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191 184 13823 0 0,'0'0'630'0'0,"0"0"-13"0"0,-1-1-393 0 0,-3-6 11 0 0,3 6 849 0 0,0-1-486 0 0,0 1 1 0 0,-1-1 0 0 0,1 1 0 0 0,0 0 0 0 0,0-1 0 0 0,-1 1 0 0 0,1 0 0 0 0,0 0 0 0 0,-1 0-1 0 0,1 0 1 0 0,-1 0 0 0 0,0 0-599 0 0,-3-3 128 0 0,4 4 13 0 0,0 0 0 0 0,-1-1 0 0 0,1 1 1 0 0,0 0-1 0 0,0 0 0 0 0,0 0 0 0 0,0 0 0 0 0,-1 0 0 0 0,1 0 0 0 0,0 0 0 0 0,0 0 0 0 0,0 0 0 0 0,-1 1 1 0 0,1-1-1 0 0,0 1-141 0 0,-18 4 955 0 0,14-2-909 0 0,1 1 0 0 0,-1-1 0 0 0,1 1 0 0 0,0 0 0 0 0,0 0 0 0 0,0 0 0 0 0,0 1 0 0 0,1-1 0 0 0,0 1 0 0 0,0 0 0 0 0,0 0 0 0 0,-1 4-46 0 0,-13 18 64 0 0,9-13-64 0 0,0 1 0 0 0,0 1 0 0 0,1-1 0 0 0,1 1 0 0 0,1 0 0 0 0,0 1 0 0 0,1-1 0 0 0,0 8 0 0 0,3-10 0 0 0,2-10-80 0 0,-1-1 1 0 0,1 0-1 0 0,1 0 1 0 0,-1 0-1 0 0,0 0 0 0 0,1 0 1 0 0,-1 0-1 0 0,1 0 0 0 0,0 0 1 0 0,0 0-1 0 0,1 0 80 0 0,-2-2-50 0 0,0-1 1 0 0,0 0-1 0 0,0 1 0 0 0,0-1 1 0 0,1 1-1 0 0,-1-1 0 0 0,0 0 0 0 0,0 0 1 0 0,0 0-1 0 0,0 0 0 0 0,0 0 1 0 0,0 0-1 0 0,1 0 0 0 0,-1 0 0 0 0,0 0 1 0 0,0 0-1 0 0,0-1 0 0 0,0 1 1 0 0,0 0-1 0 0,0-1 0 0 0,1 1 50 0 0,0-1-56 0 0,11-3 55 0 0,0 0-1 0 0,-1 0 1 0 0,0-1-1 0 0,0-1 1 0 0,0 0-1 0 0,-1-1 1 0 0,0 0-1 0 0,0-1 1 0 0,-1 0 0 0 0,0 0-1 0 0,2-3 2 0 0,-7 5 111 0 0,0 0-1 0 0,0-1 1 0 0,-1 0 0 0 0,0 0-1 0 0,0 0 1 0 0,0 0 0 0 0,-1 0-1 0 0,0-1 1 0 0,0-3-111 0 0,3-7 332 0 0,-2 0 0 0 0,0 0 0 0 0,0-11-332 0 0,-1-15 0 0 0,-2-19 0 0 0,-1 60 0 0 0,-2-21 0 0 0,1 20 0 0 0,1-1 0 0 0,7 14 0 0 0,-5-6 0 0 0,0-1 0 0 0,0 1 0 0 0,1-1 0 0 0,-1 1 0 0 0,1-1 0 0 0,-1 0 0 0 0,1 0 0 0 0,0 0 0 0 0,0-1 0 0 0,0 1 0 0 0,0 0 0 0 0,0-1 0 0 0,0 0 0 0 0,0 0 0 0 0,0 0 0 0 0,1 0 0 0 0,-1-1 0 0 0,0 1 0 0 0,1-1 0 0 0,-1 0 0 0 0,0 0 0 0 0,1 0 0 0 0,13 1 0 0 0,-1 1 0 0 0,0 0 0 0 0,5 2 0 0 0,-16-2 0 0 0,0-1 0 0 0,0 0 0 0 0,0 1 0 0 0,0 0 0 0 0,0 0 0 0 0,0 1 0 0 0,-1-1 0 0 0,0 1 0 0 0,1 0 0 0 0,-1 0 0 0 0,0 1 0 0 0,1 0 0 0 0,3 5 0 0 0,-2 4 0 0 0,-5-7 0 0 0,0 0 0 0 0,0 1 0 0 0,0-1 0 0 0,-1 0 0 0 0,0 1 0 0 0,0-1 0 0 0,-1 1 0 0 0,0-1 0 0 0,0 0 0 0 0,0 0 0 0 0,-1 1 0 0 0,0-1 0 0 0,0 0 0 0 0,-1 0 0 0 0,1-1 0 0 0,-2 2 0 0 0,-7 15 0 0 0,-2-1 0 0 0,0-1 0 0 0,-10 10 0 0 0,14-19 0 0 0,-1-4 0 0 0,10-7 0 0 0,0 1 0 0 0,0-1 0 0 0,0 0 0 0 0,0 0 0 0 0,0 0 0 0 0,0 0 0 0 0,0 0 0 0 0,-1 0 0 0 0,1 0 0 0 0,0 1 0 0 0,0-1 0 0 0,0 0 0 0 0,0 0 0 0 0,0 0 0 0 0,-1 0 0 0 0,1 0 0 0 0,0 0 0 0 0,0 0 0 0 0,0 0 0 0 0,0 0 0 0 0,-1 0 0 0 0,1 0 0 0 0,0 0 0 0 0,0 0 0 0 0,0 0 0 0 0,0 0 0 0 0,-1 0 0 0 0,1 0 0 0 0,0 0 0 0 0,0 0 0 0 0,0 0 0 0 0,0 0 0 0 0,-1 0 0 0 0,1 0 0 0 0,0-1 0 0 0,0 1 0 0 0,0 0 0 0 0,0 0 0 0 0,-1-7 0 0 0,5-7 0 0 0,3 1 0 0 0,0 0 0 0 0,1 0 0 0 0,1 1 0 0 0,1 0 0 0 0,1-3 0 0 0,1 0 0 0 0,1 0 0 0 0,9-7 0 0 0,3-3 0 0 0,-4 4 0 0 0,2 1 0 0 0,0 1 0 0 0,10-5 0 0 0,-1 0 0 0 0,-20 14 0 0 0,-9 8 0 0 0,0-1 0 0 0,0 1 0 0 0,0 0 0 0 0,0-1 0 0 0,1 1 0 0 0,-1 1 0 0 0,0-1 0 0 0,1 0 0 0 0,-1 1 0 0 0,1 0 0 0 0,-3 0 0 0 0,0 1 0 0 0,0 0 0 0 0,-1 0 0 0 0,1 0 0 0 0,0 0 0 0 0,0 0 0 0 0,-1 0 0 0 0,1 0 0 0 0,0 0 0 0 0,0 0 0 0 0,-1 0 0 0 0,1 0 0 0 0,0 0 0 0 0,0 0 0 0 0,0 1 0 0 0,0 0 0 0 0,0 0 0 0 0,0 0 0 0 0,0 0 0 0 0,0 1 0 0 0,0-1 0 0 0,0 0 0 0 0,0 1 0 0 0,0-1 0 0 0,0 0 0 0 0,-1 1 0 0 0,1-1 0 0 0,0 1 0 0 0,-1 0 0 0 0,0-1 0 0 0,1 1 0 0 0,-1-1 0 0 0,0 1 0 0 0,0 0 0 0 0,0-1 0 0 0,0 1 0 0 0,0-1 0 0 0,0 1 0 0 0,0 0 0 0 0,0-1 0 0 0,-1 2 0 0 0,0 6 0 0 0,-1-1 0 0 0,0 1 0 0 0,-1-1 0 0 0,0 3 0 0 0,0-5 0 0 0,1 1 0 0 0,1-1 0 0 0,-1 1 0 0 0,1 0 0 0 0,0-1 0 0 0,0 1 0 0 0,1 0 0 0 0,0 0 0 0 0,0 1 0 0 0,0-6 0 0 0,0 1 0 0 0,0-1 0 0 0,0 1 0 0 0,0-1 0 0 0,-1 1 0 0 0,1-1 0 0 0,-1 1 0 0 0,0-1 0 0 0,0 1 0 0 0,0 1 0 0 0,-2 3 0 0 0,1 0 0 0 0,0-1 0 0 0,0 1 0 0 0,1 0 0 0 0,0 0 0 0 0,-1 6 0 0 0,-1 21 0 0 0,3-18 0 0 0,5-3 0 0 0,-4-11 0 0 0,0-1 0 0 0,0 0 0 0 0,0 1 0 0 0,0-1 0 0 0,0 0 0 0 0,0 0 0 0 0,0 0 0 0 0,0 0 0 0 0,1 0 0 0 0,-1 0 0 0 0,0 0 0 0 0,1 0 0 0 0,-1 0 0 0 0,0-1 0 0 0,1 1 0 0 0,-1 0 0 0 0,1-1 0 0 0,-1 1 0 0 0,1-1 0 0 0,0 0 0 0 0,-1 0 0 0 0,1 1 0 0 0,-1-1 0 0 0,1 0 0 0 0,0 0 0 0 0,-1 0 0 0 0,1-1 0 0 0,0 1 0 0 0,6-2 0 0 0,0 1 0 0 0,0-2 0 0 0,-1 1 0 0 0,1-1 0 0 0,2-2 0 0 0,3 0 0 0 0,17-7 0 0 0,-1-2 0 0 0,-1-1 0 0 0,0-1 0 0 0,-1-2 0 0 0,0 0 0 0 0,-2-2 0 0 0,0-1 0 0 0,10-12 0 0 0,-24 21 183 0 0,0-2 0 0 0,-1 1 0 0 0,0-1 0 0 0,-1-1 0 0 0,1-4-183 0 0,14-29 1092 0 0,-2-3-1092 0 0,-17 38 25 0 0,-5 13-25 0 0,0 1 1 0 0,0-1-1 0 0,0 0 0 0 0,-1 0 0 0 0,1 0 1 0 0,0 0-1 0 0,0 0 0 0 0,0 0 0 0 0,-1 0 0 0 0,1 0 1 0 0,0 0-1 0 0,0 0 0 0 0,0 0 0 0 0,-1 0 1 0 0,1 0-1 0 0,0 0 0 0 0,0 0 0 0 0,-1 0 1 0 0,1 0-1 0 0,0 0 0 0 0,0 0 0 0 0,0 0 1 0 0,-1 0-1 0 0,1 0 0 0 0,0 0 0 0 0,0 0 1 0 0,0 0-1 0 0,-1 0 0 0 0,1 0 0 0 0,0-1 1 0 0,0 1-1 0 0,0 0 0 0 0,-1 0 0 0 0,1 0 1 0 0,0 0-1 0 0,0-1 0 0 0,0 1 0 0 0,0 0 1 0 0,0 0-1 0 0,0 0 0 0 0,-1-1 0 0 0,1 1 1 0 0,0 0-1 0 0,0 0 0 0 0,0 0 0 0 0,0-1 1 0 0,0 1-1 0 0,0 0 0 0 0,0 0 0 0 0,0 0 1 0 0,0-1-1 0 0,0 1 0 0 0,0 0 0 0 0,0 0 1 0 0,0-1-1 0 0,0 1 0 0 0,0 0 0 0 0,0 0 1 0 0,0 0-1 0 0,0-1 0 0 0,0 1 0 0 0,1 0 1 0 0,-1 0-1 0 0,0 0 0 0 0,0-1 0 0 0,0 1 0 0 0,-3 1 0 0 0,1 1 0 0 0,0-1 0 0 0,-1 0 0 0 0,1 1 0 0 0,0 0 0 0 0,0-1 0 0 0,-1 1 0 0 0,1 0 0 0 0,1 0 0 0 0,-1 0 0 0 0,0 0 0 0 0,0 1 0 0 0,1-1 0 0 0,-1 1 0 0 0,-19 39 0 0 0,16-30 0 0 0,0 2 0 0 0,0-1 0 0 0,1 1 0 0 0,0 0 0 0 0,1 0 0 0 0,1 0 0 0 0,0 0 0 0 0,1 1 0 0 0,1-1 0 0 0,0 1 0 0 0,0-1 0 0 0,2 0 0 0 0,0 2 0 0 0,3-2 0 0 0,3-4 0 0 0,2-4 0 0 0,-7-5 0 0 0,0-1 0 0 0,0 1 0 0 0,0-1 0 0 0,0 0 0 0 0,0 0 0 0 0,0-1 0 0 0,1 1 0 0 0,-1-1 0 0 0,0 1 0 0 0,-1-1 0 0 0,1 0 0 0 0,0 0 0 0 0,1 0 0 0 0,6-4 0 0 0,1-1 0 0 0,9-6 0 0 0,-12 7 0 0 0,0 1 0 0 0,0-1 0 0 0,1 1 0 0 0,5-2 0 0 0,-6 4 0 0 0,-1-1 0 0 0,0-1 0 0 0,0 1 0 0 0,-1-1 0 0 0,1 0 0 0 0,-1 0 0 0 0,0-1 0 0 0,4-3 0 0 0,9-10 0 0 0,15-19 0 0 0,-23 25 0 0 0,0 0 0 0 0,0 0 0 0 0,1 1 0 0 0,1 1 0 0 0,12-9 0 0 0,-12 12 0 0 0,4-2 0 0 0,-11 9 0 0 0,-3 1 0 0 0,-2-1 0 0 0,0 0 0 0 0,0 0 0 0 0,-1 0 0 0 0,1 0 0 0 0,0 0 0 0 0,-1 0 0 0 0,1 0 0 0 0,0 1 0 0 0,-1-1 0 0 0,1 0 0 0 0,0 0 0 0 0,-1 0 0 0 0,1 1 0 0 0,0-1 0 0 0,0 1 0 0 0,0 0 0 0 0,2 3 0 0 0,0 17 0 0 0,-2-10 0 0 0,-1 29 0 0 0,-4 32 0 0 0,5-57 0 0 0,6-3 0 0 0,4-3 0 0 0,-1-3 0 0 0,-7-7 0 0 0,-1 1 0 0 0,1-1 0 0 0,-1 0 0 0 0,1 0 0 0 0,-1 0 0 0 0,0 0 0 0 0,1 0 0 0 0,-1 0 0 0 0,0-1 0 0 0,1 1 0 0 0,19-10 0 0 0,-20 10 0 0 0,0-1 0 0 0,1 1 0 0 0,-1-1 0 0 0,0 1 0 0 0,0-1 0 0 0,0 0 0 0 0,0 1 0 0 0,0-1 0 0 0,0 0 0 0 0,-1 0 0 0 0,1 0 0 0 0,-1-1 0 0 0,1 1 0 0 0,-1-1 0 0 0,11-13 0 0 0,30-19 0 0 0,-24 16 0 0 0,0 2 0 0 0,12-10 0 0 0,-8 8 0 0 0,-15 12 0 0 0,0 1 0 0 0,0 0 0 0 0,0 1 0 0 0,1-1 0 0 0,0 1 0 0 0,4-1 0 0 0,25-14 0 0 0,-37 20 0 0 0,1-1 0 0 0,0 1 0 0 0,-1 0 0 0 0,1 0 0 0 0,0-1 0 0 0,-1 1 0 0 0,1 0 0 0 0,0 0 0 0 0,0 0 0 0 0,-1 0 0 0 0,1 0 0 0 0,0 0 0 0 0,-1 0 0 0 0,1 0 0 0 0,0 0 0 0 0,0 1 0 0 0,1-1 0 0 0,-1 1 0 0 0,1 0 0 0 0,-1 0 0 0 0,1-1 0 0 0,-1 1 0 0 0,0 0 0 0 0,0 0 0 0 0,0 0 0 0 0,1 1 0 0 0,-1-1 0 0 0,0 0 0 0 0,0 0 0 0 0,0 0 0 0 0,-1 1 0 0 0,1-1 0 0 0,0 1 0 0 0,0-1 0 0 0,-1 1 0 0 0,1-1 0 0 0,-1 1 0 0 0,1-1 0 0 0,-1 1 0 0 0,0-1 0 0 0,1 2 0 0 0,0 6 0 0 0,0 1 0 0 0,-1-1 0 0 0,0 1 0 0 0,0 1 0 0 0,0 9 0 0 0,-1-7 0 0 0,1 1 0 0 0,-4 12 0 0 0,2-15 0 0 0,1-1 0 0 0,0 0 0 0 0,1 1 0 0 0,0-1 0 0 0,1 7 0 0 0,3 4 0 0 0,-1-17 0 0 0,-1 0 0 0 0,-1-3 0 0 0,-1-1 0 0 0,0 1 0 0 0,1-1 0 0 0,-1 1 0 0 0,0 0 0 0 0,1-1 0 0 0,-1 1 0 0 0,1-1 0 0 0,-1 1 0 0 0,1-1 0 0 0,-1 1 0 0 0,1-1 0 0 0,0 1 0 0 0,-1-1 0 0 0,1 1 0 0 0,1 0 0 0 0,2-1 0 0 0,15-5 0 0 0,-15 4-462 0 0,1-1 0 0 0,0 0 0 0 0,-1-1-1 0 0,1 1 1 0 0,-1-1 0 0 0,1 0 0 0 0,-1 0 0 0 0,0 0 0 0 0,0-1 0 0 0,-1 1-1 0 0,1-1 1 0 0,-1 0 0 0 0,0 0 0 0 0,0 0 0 0 0,0 0 0 0 0,0-1-1 0 0,-1 1 1 0 0,0-1 0 0 0,1 0 0 0 0,-2 0 0 0 0,2-4 462 0 0,4-15-2047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4:26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29 139 8287 0 0,'0'0'191'0'0,"0"0"26"0"0,0 0 9 0 0,-1-1 42 0 0,-7-3 158 0 0,6 3 72 0 0,2 1 12 0 0,0 0 2 0 0,0 0 0 0 0,-1-2 0 0 0,0 2-448 0 0,1 0-1 0 0,0 0 0 0 0,0 0 1 0 0,0-1-1 0 0,-1 1 0 0 0,1 0 1 0 0,0 0-1 0 0,0 0 0 0 0,0 0 1 0 0,-1-1-1 0 0,1 1 0 0 0,0 0 1 0 0,-1 0-1 0 0,1 0 0 0 0,0 0 1 0 0,0 0-1 0 0,-1 0 1 0 0,1 0-1 0 0,0 0 0 0 0,0 0 1 0 0,-1 0-1 0 0,1 0 0 0 0,0 0 1 0 0,-1 0-1 0 0,1 0 0 0 0,0 0 1 0 0,0 0-1 0 0,-1 0 0 0 0,1 0 1 0 0,0 0-1 0 0,-1 0 0 0 0,1 0 1 0 0,0 1-1 0 0,0-1 0 0 0,-1 0 1 0 0,1 0-1 0 0,0 0 0 0 0,0 0 1 0 0,0 1-1 0 0,-1-1 0 0 0,1 0 1 0 0,0 0-1 0 0,0 1 0 0 0,0-1 1 0 0,0 0-1 0 0,-1 0 0 0 0,1 1 1 0 0,0-1-1 0 0,0 0 1 0 0,0 0-1 0 0,0 1 0 0 0,0-1 1 0 0,0 0-1 0 0,0 0 0 0 0,0 1 1 0 0,0-1-1 0 0,0 0-63 0 0,-1 2 488 0 0,1-2 21 0 0,-2 5 167 0 0,1-3-732 0 0,1-20 6260 0 0,0 17-5833 0 0,0 1 117 0 0,0 0 21 0 0,0 0-66 0 0,1-2-294 0 0,8-4-133 0 0,1 1-16 0 0,2 0 0 0 0,-1 2 0 0 0,12-2 0 0 0,-15 3 0 0 0,2 0 0 0 0,-8 3 0 0 0,-1-1 0 0 0,0 1 0 0 0,0 0 0 0 0,0-1 0 0 0,1 1 0 0 0,-1-1 0 0 0,0 0 0 0 0,0 1 0 0 0,1-1 0 0 0,-1 0 0 0 0,0 0 0 0 0,2 0 0 0 0,1 1 0 0 0,17-2 0 0 0,-13 0 0 0 0,0-1 0 0 0,28-12 0 0 0,-10 6 0 0 0,13-2 0 0 0,-28 6 0 0 0,1-1 0 0 0,0 1 0 0 0,3 3 0 0 0,-6 1 0 0 0,-9 1 0 0 0,1-1 0 0 0,-1 0 0 0 0,1 0 0 0 0,-1 0 0 0 0,1 0 0 0 0,-1 0 0 0 0,1 0 0 0 0,0 0 0 0 0,-1 0 0 0 0,1 0 0 0 0,-1 0 0 0 0,1 0 0 0 0,-1 0 0 0 0,1 0 0 0 0,-1 0 0 0 0,1-1 0 0 0,-1 1 0 0 0,1 0 0 0 0,-1 0 0 0 0,1-1 0 0 0,-1 1 0 0 0,1 0 0 0 0,-1-1 0 0 0,18-10 0 0 0,-13 8 0 0 0,18-7 0 0 0,1 4 0 0 0,3-3 0 0 0,-14 6 0 0 0,-1-1 0 0 0,-5 1 0 0 0,-6 12 0 0 0,-2-7-2 0 0,0 0 1 0 0,0-1-1 0 0,1 1 0 0 0,-1-1 0 0 0,0 0 0 0 0,0 1 1 0 0,0-1-1 0 0,0 0 0 0 0,-1 1 0 0 0,1-1 2 0 0,-9 13 90 0 0,1 13 353 0 0,1 1 0 0 0,2 0 0 0 0,1 1-1 0 0,-1 21-442 0 0,0-7 205 0 0,3-17-205 0 0,2 0 0 0 0,1 5 0 0 0,-1 26 0 0 0,-3-17-42 0 0,1-22-78 0 0,2 0 0 0 0,0 0 1 0 0,1 4 119 0 0,-1 1-925 0 0,0-19 969 0 0,1 1 0 0 0,-1-1-1 0 0,1 1 1 0 0,0-1 0 0 0,1 3-44 0 0,0-3 256 0 0,-1 6 306 0 0,-8 11-273 0 0,4-11-289 0 0,3 2 0 0 0,-2 0 0 0 0,-2 0 0 0 0,0-2 0 0 0,-1-1 0 0 0,3 3 0 0 0,3-2-201 0 0,0-9-850 0 0,0-1-385 0 0,1 2-79 0 0,3 8-18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7:18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101 128 4607 0 0,'0'0'102'0'0,"0"0"20"0"0,0 0 6 0 0,0 0 51 0 0,0 0 213 0 0,0 0 96 0 0,0 0 21 0 0,0 0-66 0 0,0 0-222 0 0,0 0 166 0 0,0 0 101 0 0,0 0 21 0 0,0 0-66 0 0,0 0-222 0 0,0 0 166 0 0,0 0 101 0 0,0 0 21 0 0,0 0-66 0 0,0 0-222 0 0,0 0 166 0 0,0 0 101 0 0,0 0 21 0 0,0 0-66 0 0,0 3-294 0 0,-6 26-133 0 0,-2-4 287 0 0,6-24-163 0 0,1 1 348 0 0,1-2 21 0 0,0 0-66 0 0,-1 2-294 0 0,-2 8-133 0 0,-4-1-16 0 0,-1-1 0 0 0,-23 21 1883 0 0,29-28-1734 0 0,-5-1-133 0 0,-1 0 56 0 0,6 0 299 0 0,2 0 117 0 0,0 0 21 0 0,0 0-66 0 0,-1 1-294 0 0,-5 2-133 0 0,5-3-13 0 0,1 0-1 0 0,0 0 1 0 0,0 0-1 0 0,-1 0 1 0 0,1 0 0 0 0,0 0-1 0 0,0 0 1 0 0,-1 0-1 0 0,1 0 1 0 0,0 0-1 0 0,0 0 1 0 0,-1 0 0 0 0,1 0-1 0 0,0 0 1 0 0,0 0-1 0 0,0 0 1 0 0,-1 0 0 0 0,1 0-1 0 0,0-1 1 0 0,0 1-1 0 0,-1 0 1 0 0,1 0-1 0 0,0 0 1 0 0,0 0 0 0 0,0 0-1 0 0,0-1 1 0 0,-1 1-1 0 0,1 0-2 0 0,0-2 139 0 0,0 1 1 0 0,0-1-1 0 0,0 1 0 0 0,0-1 1 0 0,0 0-1 0 0,0 1 0 0 0,0-1 0 0 0,1 1 1 0 0,-1-1-1 0 0,1 1 0 0 0,-1-1 1 0 0,1 1-1 0 0,0-2-139 0 0,3-6 149 0 0,2-2-133 0 0,1 1-16 0 0,2-6 0 0 0,-8 14 0 0 0,11-30 0 0 0,-5 17 512 0 0,-2-1 0 0 0,0 0 0 0 0,-1 0 0 0 0,2-11-512 0 0,-4 16 0 0 0,-1 0 0 0 0,-1 0 0 0 0,-3 0 0 0 0,-1 1-64 0 0,3 8-273 0 0,1 2-138 0 0,0 0-33 0 0,0 0-72 0 0,0 0-285 0 0,0 0-126 0 0,0 0-1121 0 0,0 0-4372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3:53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0 830 11975 0 0,'0'0'267'0'0,"0"0"42"0"0,0 0 17 0 0,0 0-28 0 0,3 0-196 0 0,1-1-38 0 0,1-1 1 0 0,-1 1-1 0 0,0-1 1 0 0,1 0 0 0 0,-1 0-1 0 0,0 0 1 0 0,0 0 0 0 0,0-1-1 0 0,2-2-64 0 0,2-2 568 0 0,-1 0-1 0 0,0 0 1 0 0,0-1 0 0 0,0-1-568 0 0,-1 2 365 0 0,24-32 1948 0 0,3-7-2313 0 0,-18 25 976 0 0,1 1 1 0 0,11-11-977 0 0,-12 14 799 0 0,0 0 0 0 0,-1-1 1 0 0,6-11-800 0 0,76-138 1357 0 0,-66 110-831 0 0,-3-1 0 0 0,-2-2-526 0 0,-22 48 235 0 0,1 1 1 0 0,-1-1-1 0 0,-1 0 0 0 0,-1 0 1 0 0,1 0-1 0 0,-2 0 0 0 0,0-1 1 0 0,-1-10-236 0 0,2 18 121 0 0,-1 4-118 0 0,0-1 0 0 0,0 1 0 0 0,0-1 0 0 0,-1 1 0 0 0,1 0 0 0 0,0-1 0 0 0,0 1 0 0 0,-1-1 0 0 0,1 1 0 0 0,-1-1-1 0 0,1 1 1 0 0,-1 0 0 0 0,0-1 0 0 0,0 1 0 0 0,0 0-3 0 0,1-2 0 0 0,-11-9 0 0 0,10 10 2 0 0,-1 0 0 0 0,0 0 0 0 0,1 0 0 0 0,-1 0 0 0 0,0 1 1 0 0,0-1-1 0 0,0 1 0 0 0,0-1 0 0 0,0 1 0 0 0,-1 0 0 0 0,0 0-2 0 0,0-1 49 0 0,2 2 322 0 0,1 0 117 0 0,0 0 21 0 0,-1 1-550 0 0,1 1 1 0 0,-1-1-1 0 0,0 1 0 0 0,1-1 1 0 0,-1 0-1 0 0,0 1 0 0 0,0-1 1 0 0,0 0-1 0 0,0 0 0 0 0,0 1 1 0 0,0-1 40 0 0,-11 17-921 0 0,-7 37 921 0 0,3 0 0 0 0,2 1 0 0 0,-3 33 0 0 0,10-48-13 0 0,-2 13 12 0 0,-2 0-1 0 0,-10 27 2 0 0,-1-15 0 0 0,2 2 0 0 0,-8 64 0 0 0,23-112 10 0 0,4-17-14 0 0,0 0-1 0 0,0 1 0 0 0,0-1 0 0 0,0 0 0 0 0,1 1 0 0 0,-1-1 1 0 0,1 0-1 0 0,0 1 0 0 0,0-1 0 0 0,0 1 0 0 0,1-1 0 0 0,-1 0 0 0 0,1 1 1 0 0,0-1-1 0 0,0 0 0 0 0,0 0 0 0 0,1 3 5 0 0,2-4-371 0 0,0-2 371 0 0,1-1 0 0 0,-1 1-1 0 0,1-1 1 0 0,-1 0-1 0 0,0 0 1 0 0,1-1 0 0 0,-1 1-1 0 0,0-1 1 0 0,0 0 0 0 0,0 0-1 0 0,0-1 1 0 0,0 1-1 0 0,0-1 1 0 0,-1 0 0 0 0,0 0-1 0 0,1 0 1 0 0,1-2 0 0 0,8-10 101 0 0,-1 0 1 0 0,-1 0 0 0 0,7-14-102 0 0,11-13 88 0 0,-10 20-88 0 0,0 0 0 0 0,2 1 0 0 0,10-6 0 0 0,-20 17 0 0 0,2-5 0 0 0,-11 13 0 0 0,0-1 0 0 0,0 1 0 0 0,0-1 0 0 0,1 1 0 0 0,-1 0 0 0 0,0 0 0 0 0,1 0 0 0 0,-1 1 0 0 0,1-1 0 0 0,0 1 0 0 0,0-1 0 0 0,-1 1 0 0 0,11-1 0 0 0,0 1 0 0 0,-3 4 0 0 0,-6-1 0 0 0,-1 1 0 0 0,0-1 0 0 0,0 1 0 0 0,0 0 0 0 0,0 0 0 0 0,0 0 0 0 0,-1 0 0 0 0,1 0 0 0 0,-1 1 0 0 0,0-1 0 0 0,0 1 0 0 0,0 0 0 0 0,0 0 0 0 0,-1-1 0 0 0,1 1 0 0 0,-1 0 0 0 0,0 0 0 0 0,0 1 0 0 0,-1-1 0 0 0,1 2 0 0 0,1 13 0 0 0,-1 0 0 0 0,-1 0 0 0 0,-2 17 0 0 0,1-26 0 0 0,-1 7 0 0 0,0 1 0 0 0,-2-1 0 0 0,-2 8 0 0 0,-5 20 0 0 0,9-29 0 0 0,1-5-64 0 0,1-9-273 0 0,0-2-138 0 0,0 0-33 0 0,14-4 335 0 0,-9 2 171 0 0,0 0 1 0 0,0 0-1 0 0,0-1 1 0 0,0 0 0 0 0,-1 0-1 0 0,1 0 1 0 0,-1 0-1 0 0,0-1 1 0 0,3-3 1 0 0,5-7-147 0 0,0 0-1 0 0,3-5 148 0 0,13-17-127 0 0,-16 23-585 0 0,-1 0-1 0 0,-1-1 1 0 0,0 0 0 0 0,6-13 712 0 0,-8 14-1023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3:54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271 396 15663 0 0,'0'0'356'0'0,"3"-1"50"0"0,0 1-319 0 0,0-1 0 0 0,0 0 0 0 0,0 1 0 0 0,-1-1 0 0 0,1-1 0 0 0,0 1 1 0 0,0 0-1 0 0,0-1 0 0 0,-1 1 0 0 0,1-1 0 0 0,1-1-87 0 0,0-1 22 0 0,13-13 1575 0 0,0-2-1 0 0,-1 0-1596 0 0,-11 13 322 0 0,-1 1 0 0 0,-1-1 0 0 0,1 0 0 0 0,-1 0 0 0 0,0 0 0 0 0,0 0-1 0 0,-1-1 1 0 0,0 1 0 0 0,1-5-322 0 0,9-45 2488 0 0,-12 55-2421 0 0,0 0-1 0 0,0 0 1 0 0,0 0 0 0 0,0 0 0 0 0,0 0-1 0 0,-1 0 1 0 0,1 0 0 0 0,0 0-1 0 0,-1 0 1 0 0,1 0 0 0 0,-1 0-1 0 0,1 0 1 0 0,-1 0 0 0 0,0 0-1 0 0,1 1 1 0 0,-1-1 0 0 0,0 0-67 0 0,-4-6 482 0 0,3 2-479 0 0,-1 1 0 0 0,0-1 1 0 0,0 1-1 0 0,0 0 0 0 0,-4-2-3 0 0,-2 0 0 0 0,-18 2 0 0 0,9 2 0 0 0,14 4 0 0 0,1 0 0 0 0,-14 2 0 0 0,15-4 0 0 0,-1 0 0 0 0,1 1 0 0 0,0-1 0 0 0,-1 1 0 0 0,1 0 0 0 0,0 0 0 0 0,0 0 0 0 0,-1 0 0 0 0,1 0 0 0 0,0 0 0 0 0,0 0 0 0 0,0 1 0 0 0,0-1 0 0 0,1 1 0 0 0,-1-1 0 0 0,-1 2 0 0 0,-14 17 0 0 0,-1 0 0 0 0,-1-1 0 0 0,-21 15 0 0 0,18-14 0 0 0,0 0 0 0 0,-19 23 0 0 0,24-22 0 0 0,1 1 0 0 0,1 0 0 0 0,10-14 0 0 0,1 0 0 0 0,0 0 0 0 0,0 0 0 0 0,1 0 0 0 0,0 1 0 0 0,0-1 0 0 0,-1 9 0 0 0,3-13 0 0 0,1 0 0 0 0,0 1 0 0 0,0-1 0 0 0,0 1 0 0 0,1 1 0 0 0,2 5 0 0 0,-3-10 0 0 0,1-1 0 0 0,-1 1 0 0 0,1-1 0 0 0,-1 0 0 0 0,1 1 0 0 0,-1-1 0 0 0,1 1 0 0 0,0-1 0 0 0,-1 0 0 0 0,1 1 0 0 0,0-1 0 0 0,-1 0 0 0 0,1 0 0 0 0,0 1 0 0 0,-1-1 0 0 0,1 0 0 0 0,2 0 0 0 0,1 0 0 0 0,-1 1 0 0 0,0-1 0 0 0,0-1 0 0 0,1 1 0 0 0,-1 0 0 0 0,0-1 0 0 0,0 0 0 0 0,0 1 0 0 0,0-1 0 0 0,0-1 0 0 0,0 1 0 0 0,1-1 0 0 0,6-3 0 0 0,1-1 0 0 0,-2-1 0 0 0,2 0 0 0 0,11-8 0 0 0,-1 1 0 0 0,0-1 0 0 0,-2 0 0 0 0,0-1 0 0 0,0-2 0 0 0,8-10 0 0 0,-6 6 0 0 0,-13 14 0 0 0,0 0 0 0 0,0 0 0 0 0,-1-1 0 0 0,0 0 0 0 0,-1-1 0 0 0,5-7 0 0 0,-9 12 0 0 0,1-1 0 0 0,-1 1 0 0 0,0 0 0 0 0,0 0 0 0 0,0-1 0 0 0,-1 0 0 0 0,0 1 0 0 0,0-1 0 0 0,0 1 0 0 0,-1-1 0 0 0,1 0 0 0 0,-1 0 0 0 0,-1 0 0 0 0,-3-10 0 0 0,1 13 0 0 0,1 2 0 0 0,1 1 0 0 0,0-1 0 0 0,1 0 0 0 0,-1 1 0 0 0,0-1 0 0 0,0 0 0 0 0,0 1 0 0 0,0-1 0 0 0,1 1 0 0 0,-1-1 0 0 0,0 1 0 0 0,0-1 0 0 0,0 1 0 0 0,-1 0 0 0 0,-3 1 0 0 0,3 0 0 0 0,0 0 65 0 0,-1 0-1 0 0,0 1 1 0 0,0-1 0 0 0,0 1-1 0 0,1 0 1 0 0,-1 0-1 0 0,1 0 1 0 0,-1 0 0 0 0,1 0-1 0 0,0 0 1 0 0,0 0 0 0 0,0 1-1 0 0,0 0 1 0 0,-1 1-65 0 0,-2 3 141 0 0,1 0 1 0 0,0 1 0 0 0,1-1 0 0 0,-1 1-1 0 0,1 1-141 0 0,1-2-111 0 0,-1 0 0 0 0,1 0 0 0 0,0 0-1 0 0,1 0 1 0 0,0 0 0 0 0,0 1 0 0 0,0-1-1 0 0,1 0 1 0 0,0 1 0 0 0,1-1 0 0 0,0 0 0 0 0,0 0-1 0 0,0 1 1 0 0,2 3 111 0 0,5 4 0 0 0,-6-12 0 0 0,1 1 0 0 0,0-1 0 0 0,0 0 0 0 0,0 0 0 0 0,0 0 0 0 0,1-1 0 0 0,-1 1 0 0 0,1-1 0 0 0,0 0 0 0 0,-1 0 0 0 0,1 0 0 0 0,0 0 0 0 0,0-1 0 0 0,0 1 0 0 0,1-1 0 0 0,-1 0 0 0 0,0-1 0 0 0,0 1 0 0 0,2-1 0 0 0,1 0 0 0 0,-1 0 0 0 0,0 0 0 0 0,1-1 0 0 0,-1 0 0 0 0,0-1 0 0 0,0 1 0 0 0,0-1 0 0 0,0 0 0 0 0,0-1 0 0 0,0 1 0 0 0,-1-1 0 0 0,1 0 0 0 0,0-1 0 0 0,11-7 0 0 0,-1-1 0 0 0,-1 0 0 0 0,1-1 0 0 0,-2 0 0 0 0,0-1 0 0 0,0-1 0 0 0,7-12 0 0 0,-13 16 0 0 0,-1 0 0 0 0,-1-1 0 0 0,0 1 0 0 0,0-1 0 0 0,-1 0 0 0 0,-1-1 0 0 0,0 1 0 0 0,-1-1 0 0 0,0 0 0 0 0,-1 0 0 0 0,0 0 0 0 0,-1-1 0 0 0,0-6 457 0 0,-2 1-1 0 0,0-1 1 0 0,-1 1 0 0 0,-2-2-457 0 0,4 21 7 0 0,0-1 1 0 0,0 1 0 0 0,0-1-1 0 0,-1 1 1 0 0,1-1 0 0 0,0 1-1 0 0,-1-1 1 0 0,1 1-1 0 0,0-1 1 0 0,-1 1 0 0 0,1-1-1 0 0,0 1 1 0 0,-1 0 0 0 0,1-1-1 0 0,-1 1 1 0 0,1 0 0 0 0,-1-1-1 0 0,1 1 1 0 0,-1 0-1 0 0,1 0 1 0 0,-1 0 0 0 0,0-1-8 0 0,-1 0-3 0 0,-8-6 3 0 0,10 7 0 0 0,-1 0 0 0 0,0 0 0 0 0,1 0 0 0 0,-1 0 0 0 0,1 0 0 0 0,-1 0 0 0 0,1 0 0 0 0,-1 0 0 0 0,0 1 0 0 0,1-1 0 0 0,-1 0 0 0 0,1 0 0 0 0,-1 1 0 0 0,1-1 0 0 0,0 0 0 0 0,-1 1 0 0 0,0-1 0 0 0,-1 2 0 0 0,1-1 0 0 0,-1 1 0 0 0,0 0 0 0 0,1 0 0 0 0,-1 0 0 0 0,1 0 0 0 0,0 0 0 0 0,-1 0 0 0 0,1 0 0 0 0,0 0 0 0 0,0 0 0 0 0,1 1 0 0 0,-1-1 0 0 0,0 0 0 0 0,1 1 0 0 0,-1-1 0 0 0,1 0 0 0 0,0 1 0 0 0,0-1 0 0 0,0 1 0 0 0,0-1 0 0 0,0 0 0 0 0,0 1 0 0 0,1-1 0 0 0,-1 1 0 0 0,1-1 0 0 0,-1 0 0 0 0,1 0 0 0 0,6 18 0 0 0,-3-16 0 0 0,0 0 0 0 0,-2-2 0 0 0,0 1 0 0 0,0 0 0 0 0,0-1 0 0 0,0 0 0 0 0,1 0 0 0 0,-1 0 0 0 0,1 0 0 0 0,0 0 0 0 0,0 0 0 0 0,-1 0 0 0 0,1-1 0 0 0,0 0 0 0 0,0 1 0 0 0,1-1 0 0 0,1 0 0 0 0,5 1 0 0 0,-1-1 0 0 0,0 0 0 0 0,0-1 0 0 0,8 0 0 0 0,12 0 0 0 0,-27 0 0 0 0,0 0 0 0 0,0 0 0 0 0,1 1 0 0 0,-1-1 0 0 0,0 0 0 0 0,0 1 0 0 0,0 0 0 0 0,1 0 0 0 0,24 7 0 0 0,-14-2 0 0 0,-5 3 0 0 0,-5 6 0 0 0,-3-11 0 0 0,-1 1 0 0 0,1 0 0 0 0,-1-1 0 0 0,0 1 0 0 0,0-1 0 0 0,-1 1 0 0 0,1-1 0 0 0,-1 0 0 0 0,-1 2 0 0 0,-23 37 0 0 0,19-32 0 0 0,0 0 0 0 0,0 0 0 0 0,1 1 0 0 0,-24 52 0 0 0,26-52 0 0 0,2-1-64 0 0,2-10 15 0 0,0-1-1 0 0,0 1 1 0 0,1-1 0 0 0,-1 1-1 0 0,0 0 1 0 0,1-1 0 0 0,-1 1-1 0 0,1-1 1 0 0,-1 1-1 0 0,0-1 1 0 0,1 0 0 0 0,-1 1-1 0 0,1-1 1 0 0,-1 1 0 0 0,1-1-1 0 0,-1 0 1 0 0,1 1 0 0 0,0-1-1 0 0,-1 0 1 0 0,1 0-1 0 0,-1 1 1 0 0,1-1 0 0 0,0 0-1 0 0,-1 0 1 0 0,1 0 0 0 0,0 0-1 0 0,-1 0 1 0 0,1 0 0 0 0,0 0-1 0 0,0 0 50 0 0,19 1-431 0 0,-13-3 429 0 0,0 0 1 0 0,0-1-1 0 0,-1 0 1 0 0,1 0-1 0 0,-1 0 0 0 0,0-1 1 0 0,0 0-1 0 0,0 0 1 0 0,-1-1-1 0 0,5-4 2 0 0,-7 7 0 0 0,-1 0 0 0 0,0 0 0 0 0,1 0 0 0 0,-1 0 0 0 0,1 1 0 0 0,-1-1 0 0 0,1 1 0 0 0,0-1 0 0 0,1 0 0 0 0,6-3 0 0 0,12-10 0 0 0,-10 4-66 0 0,-11 7-141 0 0,-2 3 37 0 0,2-1-318 0 0,0 0-1693 0 0,1-7-6691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3:56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204 298 11975 0 0,'0'0'547'0'0,"1"-2"-11"0"0,27-99 3943 0 0,-25 92-3672 0 0,-1 0 0 0 0,1 0 1 0 0,1 1-1 0 0,-1-1 1 0 0,2 1-1 0 0,1-3-807 0 0,11-22 1114 0 0,-16 30-993 0 0,3-7-245 0 0,3-14 2255 0 0,-6 22-1744 0 0,-1 2 101 0 0,0 0 21 0 0,0 0-66 0 0,0 1-411 0 0,-1 3 91 0 0,-6 15-113 0 0,-9 19-10 0 0,11-28 0 0 0,1 0 0 0 0,0 0 0 0 0,1 0 0 0 0,-2 9 0 0 0,-3 16 0 0 0,-2-1 0 0 0,-5 12 0 0 0,-8 22 0 0 0,-26 125-1384 0 0,4-20 688 0 0,14-49-1099 0 0,28-113 1529 0 0,0-3-180 0 0,1 0 1 0 0,0 1 0 0 0,1-1-1 0 0,-1 9 446 0 0,1-16-149 0 0,1 0 149 0 0,0-1 0 0 0,0 0-1 0 0,-1 1 1 0 0,1-1 0 0 0,0 0-1 0 0,0 1 1 0 0,0-1 0 0 0,0 0-1 0 0,-1 1 1 0 0,1-1 0 0 0,0 0-1 0 0,0 1 1 0 0,-1-1 0 0 0,1 0-1 0 0,0 0 1 0 0,-1 1 0 0 0,1-1-1 0 0,0 0 1 0 0,-1 0 0 0 0,1 1-1 0 0,0-1 1 0 0,-1 0 0 0 0,1 0-1 0 0,0 0 1 0 0,-1 0 0 0 0,1 0-1 0 0,-1 0 1 0 0,1 0 0 0 0,0 1-1 0 0,-1-1 1 0 0,1 0 0 0 0,-1 0-1 0 0,1 0 1 0 0,0-1 0 0 0,-1 1 0 0 0,1 0-1 0 0,0 0 1 0 0,-1 0 0 0 0,1 0-1 0 0,-1 0 1 0 0,1 0 0 0 0,0-1-1 0 0,-1 1 1 0 0,1 0 0 0 0,-1 0 0 0 0,1-1-2 0 0,-9 0 66 0 0,8 0-26 0 0,1 1 0 0 0,-1-1-1 0 0,1 1 1 0 0,-1-1 0 0 0,1 1 0 0 0,-1-1 0 0 0,1 1-1 0 0,-1-1 1 0 0,1 1 0 0 0,0-1 0 0 0,-1 0-1 0 0,1 1 1 0 0,0-1 0 0 0,0 0 0 0 0,-1 1-1 0 0,1-1 1 0 0,0 0 0 0 0,0 1-38 0 0,-1-2 132 0 0,-1-2-47 0 0,0-1 0 0 0,0 1 0 0 0,0-1 0 0 0,0 1-1 0 0,1-1 1 0 0,0 0 0 0 0,0 1 0 0 0,0-1 0 0 0,0 0 0 0 0,1 0 0 0 0,0 0-1 0 0,0 0 1 0 0,0 0 0 0 0,1 0-85 0 0,-1-8 585 0 0,0 0 0 0 0,-1-11-585 0 0,0 12 263 0 0,1 0 1 0 0,0 0-1 0 0,1-11-263 0 0,16-107 459 0 0,-13 106 30 0 0,1 0 0 0 0,1 0 0 0 0,5-12-489 0 0,-2 7 122 0 0,2-4-113 0 0,2 0-1 0 0,1 0 1 0 0,14-22-9 0 0,59-91 1234 0 0,-63 108-446 0 0,-11 18-774 0 0,-3 2-13 0 0,2 0 0 0 0,0 1-1 0 0,12-11 0 0 0,-15 18 0 0 0,1 2 0 0 0,2 5 0 0 0,-9 3 0 0 0,17 9 0 0 0,-16-7 0 0 0,0 1 0 0 0,0 0 0 0 0,0 0 0 0 0,0 0 0 0 0,0 0 0 0 0,-1 0 0 0 0,1 1 0 0 0,-1 0 0 0 0,0 0 0 0 0,0 0 0 0 0,0 0 0 0 0,-1 0 0 0 0,2 4 0 0 0,2 5 0 0 0,-1 1 0 0 0,-1 0 0 0 0,0 0 0 0 0,-1 0 0 0 0,1-1-8 0 0,-1 0 0 0 0,-1 1 0 0 0,0-1 0 0 0,-1 0 0 0 0,-1 0 0 0 0,0 1 0 0 0,0-1 0 0 0,-2 9 8 0 0,1-16-161 0 0,0 0 1 0 0,0 1-1 0 0,-1-1 0 0 0,0 0 1 0 0,0 0-1 0 0,0-1 0 0 0,-1 1 1 0 0,1 0-1 0 0,-1-1 0 0 0,-1 1 1 0 0,1-1-1 0 0,-5 4 161 0 0,6-6 0 0 0,0 0 0 0 0,-1 0 0 0 0,1-1 0 0 0,-1 1 0 0 0,0-1 0 0 0,0 1 0 0 0,0-1 0 0 0,0 0 0 0 0,-1 0 0 0 0,-4 3 0 0 0,3-2 3 0 0,0 0-1 0 0,0 0 1 0 0,0 0-1 0 0,0 0 1 0 0,-1-1 0 0 0,1 0-1 0 0,-2 0-2 0 0,0 0-13 0 0,-1-1 0 0 0,1 0 1 0 0,-1-1-1 0 0,1 0 0 0 0,-1 0 0 0 0,0 0 0 0 0,-2-1 13 0 0,5 0-163 0 0,1 0 1 0 0,-1 0-1 0 0,0-1 0 0 0,1 0 1 0 0,-1 0-1 0 0,1 0 0 0 0,0 0 1 0 0,-1 0-1 0 0,1-1 0 0 0,0 0 1 0 0,0 0-1 0 0,1 0 0 0 0,-1 0 1 0 0,1-1-1 0 0,0 1 0 0 0,-1-1 1 0 0,1 0-1 0 0,1 0 0 0 0,-1 0 1 0 0,1 0-1 0 0,-2-5 163 0 0,3 7-147 0 0,0-1 0 0 0,0 1 0 0 0,1-1 0 0 0,-1 1-1 0 0,1-1 1 0 0,0 0 0 0 0,-1 1 0 0 0,1-1 0 0 0,1 1 0 0 0,-1-1 0 0 0,0 0-1 0 0,1 1 1 0 0,-1-1 147 0 0,2-4-1840 0 0,0 0-1 0 0,0 1 1 0 0,1-1 0 0 0,1-1 1840 0 0,4-10-6438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3:57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136 278 15663 0 0,'0'0'356'0'0,"0"0"50"0"0,0 0 20 0 0,0 0-42 0 0,2-1-250 0 0,7-1 88 0 0,-9 2-162 0 0,0 0-1 0 0,0 0 1 0 0,1 0 0 0 0,-1 0-1 0 0,0 0 1 0 0,1-1-1 0 0,-1 1 1 0 0,0 0 0 0 0,0 0-1 0 0,1 0 1 0 0,-1 0-1 0 0,0 0 1 0 0,0-1 0 0 0,1 1-1 0 0,-1 0 1 0 0,0 0-1 0 0,0-1 1 0 0,0 1 0 0 0,0 0-1 0 0,1 0 1 0 0,-1-1-1 0 0,0 1 1 0 0,0 0 0 0 0,0 0-1 0 0,0-1 1 0 0,0 1-1 0 0,0 0 1 0 0,0-1 0 0 0,0 1-1 0 0,0 0 1 0 0,1 0-1 0 0,-1-1 1 0 0,0 1-1 0 0,-1 0-58 0 0,2-2 6879 0 0,-6 4-6787 0 0,0 1 0 0 0,1-1 0 0 0,-1 1 0 0 0,1 1 0 0 0,0-1 0 0 0,0 1 1 0 0,0-1-1 0 0,0 1 0 0 0,0 0 0 0 0,1 0 0 0 0,0 1 0 0 0,-3 3-93 0 0,-11 16 0 0 0,9-14 0 0 0,1-1 0 0 0,1 2 0 0 0,0-1 0 0 0,-2 3 0 0 0,-8 19 0 0 0,12-26 0 0 0,0 1 0 0 0,1-1 0 0 0,0 1 0 0 0,0 0 0 0 0,0 0 0 0 0,1 1 0 0 0,0-1 0 0 0,0 6 0 0 0,1-5 0 0 0,0-7 0 0 0,1 1 0 0 0,0 0 0 0 0,-1 0 0 0 0,1-1 0 0 0,0 1 0 0 0,0 0 0 0 0,0 0 0 0 0,0 0 0 0 0,0-1 0 0 0,0 1 0 0 0,1 0 0 0 0,-1 0 0 0 0,1-1 0 0 0,-1 1 0 0 0,1 0 0 0 0,0-1 0 0 0,-1 1 0 0 0,1 0 0 0 0,0-1 0 0 0,0 1 0 0 0,0-1 0 0 0,0 1 0 0 0,1-1 0 0 0,6 5 0 0 0,4-4 0 0 0,-2-3 0 0 0,1-1 0 0 0,-1 0 0 0 0,1 0 0 0 0,-1-1 0 0 0,0 0 0 0 0,0 0 0 0 0,0-2 0 0 0,0 1 0 0 0,-1-1 0 0 0,0 0 0 0 0,0-1 0 0 0,0 0 0 0 0,-1-1 0 0 0,1 1 0 0 0,-2-2 0 0 0,1 1 0 0 0,-1-1 0 0 0,0 0 0 0 0,-1-1 0 0 0,0 1 0 0 0,0-1 0 0 0,1-4 0 0 0,-4 9 0 0 0,-1 1 0 0 0,0-2 0 0 0,0 1 0 0 0,-1 0 0 0 0,1 0 0 0 0,-1-1 0 0 0,0 1 0 0 0,0-1 0 0 0,0 1 0 0 0,-1-1 0 0 0,1-2 0 0 0,-1-4 0 0 0,0 0 37 0 0,0 0 0 0 0,-2 0 0 0 0,1 0 0 0 0,-1 0 0 0 0,-1 0 0 0 0,0 0 0 0 0,-1 1 0 0 0,0-3-37 0 0,-3-7 147 0 0,-23-58 1458 0 0,23 64-1605 0 0,2 13 0 0 0,3 1 0 0 0,-7-4 0 0 0,-2 7 0 0 0,-2 6 0 0 0,10-6 0 0 0,2 1 0 0 0,-1-3 0 0 0,0 1 0 0 0,0 0 0 0 0,1 0 0 0 0,-1 0 0 0 0,1 0 0 0 0,-1 0 0 0 0,1 0 0 0 0,0 0 0 0 0,0 0 0 0 0,0 1 0 0 0,0-1 0 0 0,0 0 0 0 0,0 1 0 0 0,0 0 0 0 0,-1 6 0 0 0,0-5-55 0 0,1-1-74 0 0,-1 1 0 0 0,1 0 0 0 0,0-1 0 0 0,0 1 0 0 0,0 0-1 0 0,0 0 1 0 0,1-1 0 0 0,-1 1 0 0 0,1 0 0 0 0,0 0 0 0 0,0 0 0 0 0,0 0-1 0 0,1 0 1 0 0,0-1 0 0 0,0 5 129 0 0,6 4 0 0 0,-6-11 0 0 0,1 0 0 0 0,-1 0 0 0 0,1 0 0 0 0,0 0 0 0 0,-1-1 0 0 0,1 1 0 0 0,-1-1 0 0 0,1 1 0 0 0,0-1 0 0 0,0 0 0 0 0,-1 1 0 0 0,1-1 0 0 0,0 0 0 0 0,0 0 0 0 0,-1 0 0 0 0,1 0 0 0 0,0-1 0 0 0,0 1 0 0 0,-1 0 0 0 0,1-1 0 0 0,36-10 0 0 0,-20 5 0 0 0,1-2 0 0 0,-1 0 0 0 0,-1-1 0 0 0,1-1 0 0 0,12-9 0 0 0,49-37 0 0 0,-45 33 0 0 0,-1-2 0 0 0,-1 0 0 0 0,25-27 0 0 0,-43 35-7 0 0,-14 14 78 0 0,1 2 266 0 0,-1 1 138 0 0,0 0 33 0 0,-2-2-65 0 0,2 2-431 0 0,-1-1 0 0 0,0 0 1 0 0,0 0-1 0 0,0 1 0 0 0,0-1 0 0 0,0 1 1 0 0,0-1-1 0 0,0 1 0 0 0,0-1 0 0 0,0 1 1 0 0,0 0-1 0 0,-1-1-12 0 0,-4 3 20 0 0,5-1-22 0 0,-6 0 2 0 0,4-1 0 0 0,0 1 0 0 0,1 0 0 0 0,-1-1 0 0 0,1 1 0 0 0,-1 0 0 0 0,1 0 0 0 0,0 1 0 0 0,-1-1 0 0 0,1 0 0 0 0,0 1 0 0 0,-1 0 0 0 0,0 0 0 0 0,1 0 0 0 0,0 0 0 0 0,0 0 0 0 0,0 0 0 0 0,0 0 0 0 0,0 0 0 0 0,0 0 0 0 0,0 1 0 0 0,-1 1 0 0 0,-6 16 0 0 0,8-15 0 0 0,1-1 0 0 0,-2 13 0 0 0,3-12 0 0 0,0 0 0 0 0,0 0 0 0 0,0-1 0 0 0,0 1 0 0 0,1 0 0 0 0,1 4 0 0 0,5 1 0 0 0,34 12 0 0 0,-39-21 0 0 0,0 1 0 0 0,1-1 0 0 0,-1 0 0 0 0,1 0 0 0 0,-1 0 0 0 0,1-1 0 0 0,-1 1 0 0 0,1-1 0 0 0,-1 0 0 0 0,1 0 0 0 0,26 4 0 0 0,-16 0 0 0 0,-1 2 0 0 0,-11-4 0 0 0,0 0 0 0 0,-1 0 0 0 0,1 1 0 0 0,-1-1 0 0 0,1 0 0 0 0,-1 1 0 0 0,0-1 0 0 0,0 1 0 0 0,0 0 0 0 0,-1-1 0 0 0,1 3 0 0 0,3 30 0 0 0,-3 8-42 0 0,0-38-9 0 0,-1 1 0 0 0,0-1-1 0 0,-1 1 1 0 0,1-1-1 0 0,-1 1 1 0 0,0-1 0 0 0,0 1 51 0 0,0-4-107 0 0,1 0 1 0 0,0 0-1 0 0,0-1 1 0 0,0 1-1 0 0,0 0 0 0 0,0 0 1 0 0,0-1-1 0 0,0 1 1 0 0,1 0-1 0 0,-1 0 107 0 0,1 13-360 0 0,-1-12 357 0 0,-1 1 0 0 0,0 0 0 0 0,-1-1 0 0 0,1 1-1 0 0,0 0 1 0 0,-1-1 0 0 0,0 0 0 0 0,0 1 0 0 0,0-1-1 0 0,0 0 1 0 0,-1 0 0 0 0,1 0 0 0 0,-1 0 0 0 0,0-1-1 0 0,0 1 1 0 0,0-1 0 0 0,-3 3 3 0 0,-3 0-310 0 0,0 1 0 0 0,0-1-1 0 0,-1-1 1 0 0,1 0 0 0 0,-9 2 310 0 0,14-5-443 0 0,-6 0 294 0 0,0-1 133 0 0,2-3 16 0 0,8 2 0 0 0,-1-1 0 0 0,1 1 0 0 0,0-1 0 0 0,-1 1 0 0 0,1 0 0 0 0,0-1 0 0 0,0 1 0 0 0,0-1 0 0 0,0 1 0 0 0,0-1 0 0 0,0 1 0 0 0,1-1 0 0 0,-1 1 0 0 0,0-1 0 0 0,1 1 0 0 0,-1-1 0 0 0,1 1 0 0 0,0 0 0 0 0,-1-1 0 0 0,1 1 0 0 0,0 0 0 0 0,0 0 0 0 0,0-1 0 0 0,0 0 0 0 0,4-4 0 0 0,-1 1 0 0 0,1-1 0 0 0,0 1 0 0 0,4-4 0 0 0,20-18 0 0 0,7-12 0 0 0,20-18 0 0 0,-37 42 448 0 0,1 1 1 0 0,0 0-1 0 0,1 2 1 0 0,11-5-449 0 0,-27 14 33 0 0,45-21 132 0 0,-38 20-165 0 0,-11 5 0 0 0,0-1 0 0 0,-1 0 0 0 0,1 0 0 0 0,0 0 0 0 0,0 0 0 0 0,-1 0 0 0 0,1 0 0 0 0,0 1 0 0 0,-1-1 0 0 0,1 0 0 0 0,0 1 0 0 0,-1-1 0 0 0,1 0 0 0 0,-1 1 0 0 0,1-1 0 0 0,-1 1 0 0 0,1-1 0 0 0,1 3 0 0 0,0-1 0 0 0,-1 1 0 0 0,1-1 0 0 0,-1 1 0 0 0,1 0 0 0 0,-1 0 0 0 0,0 0 0 0 0,0 0 0 0 0,0 0 0 0 0,0 0 0 0 0,-1 0 0 0 0,1 0 0 0 0,-1 0 0 0 0,0 0 0 0 0,0 0 0 0 0,0 1 0 0 0,0 8 0 0 0,-1 1 0 0 0,-1 0 0 0 0,0 3 0 0 0,-5 17 0 0 0,-1-1 0 0 0,-5 11 0 0 0,-5 16 0 0 0,15-46 0 0 0,1-1-64 0 0,2-10-273 0 0,0-2-138 0 0,3-1 65 0 0,0 0-1 0 0,0 0 1 0 0,0 0-1 0 0,0-1 1 0 0,0 1-1 0 0,0-1 1 0 0,0 0-1 0 0,0 0 1 0 0,-1 0-1 0 0,1 0 1 0 0,-1 0-1 0 0,1-1 1 0 0,-1 1-1 0 0,0-1 1 0 0,0 0-1 0 0,1-1 411 0 0,5-10-7508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3:58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 17503 0 0,'0'0'803'0'0,"0"0"-18"0"0,0 0-290 0 0,0 0 626 0 0,0 0 331 0 0,0 0 69 0 0,0 0-123 0 0,0 0-576 0 0,0 0-248 0 0,-5-3 351 0 0,3 2-1073 0 0,3 1-872 0 0,6 2 209 0 0,1 1 0 0 0,-1-2 0 0 0,1 1 1 0 0,-1-1-1 0 0,1 0 0 0 0,4-1 811 0 0,5 0-1535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3:58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9 639 11975 0 0,'2'-2'267'0'0,"14"-14"256"0"0,-1-2-1 0 0,10-14-522 0 0,-20 27 170 0 0,0 0-1 0 0,0 0 1 0 0,0 0 0 0 0,0 1-1 0 0,1 0 1 0 0,4-3-170 0 0,14-11 857 0 0,-2-1-692 0 0,-13 8-165 0 0,-6 1 72 0 0,-2 9 299 0 0,-1-1 344 0 0,-2-3-439 0 0,1-6 4506 0 0,1 9-4411 0 0,5-9 626 0 0,-1-4-405 0 0,1 0-1 0 0,-2 0 0 0 0,0 0 1 0 0,-1 0-1 0 0,0-1-591 0 0,7-46 1651 0 0,27-71-451 0 0,-28 111-964 0 0,0 0 0 0 0,2 0 0 0 0,1 1 0 0 0,10-16-236 0 0,-18 33-12 0 0,5-15 96 0 0,-5 9 287 0 0,-3 7 117 0 0,0 3 21 0 0,0 0-66 0 0,0 0-358 0 0,0 0-406 0 0,-1 3-154 0 0,-7 10 178 0 0,0 0 1 0 0,1 0-1 0 0,1 1 0 0 0,-2 6 297 0 0,-19 62 71 0 0,-20 108-71 0 0,12-42 0 0 0,3 6-1452 0 0,11-50 784 0 0,21-101 297 0 0,0-3-117 0 0,0 0-21 0 0,0 0 66 0 0,-1-2 423 0 0,1 0-1 0 0,-1 0 0 0 0,0 0 0 0 0,0 0 0 0 0,0 0 0 0 0,0 0 0 0 0,0 1 1 0 0,-1-2 20 0 0,-3-6 1 0 0,-13-38 1265 0 0,3-2-1266 0 0,-7-17 726 0 0,14 50-726 0 0,-1 9 0 0 0,-2 3 0 0 0,10 4 0 0 0,1 0 0 0 0,0 0 0 0 0,-1 0 0 0 0,1 0 0 0 0,0 0 0 0 0,0 0 0 0 0,-1 0 0 0 0,1 1 0 0 0,0-1 0 0 0,-1 0 0 0 0,1 0 0 0 0,0 0 0 0 0,0 0 0 0 0,-1 0 0 0 0,1 1 0 0 0,0-1 0 0 0,0 0 0 0 0,-1 0 0 0 0,1 0 0 0 0,0 1 0 0 0,0-1 0 0 0,0 0 0 0 0,0 0 0 0 0,-1 1 0 0 0,1-1 0 0 0,0 0 0 0 0,0 0 0 0 0,0 1 0 0 0,0-1 0 0 0,0 0 0 0 0,0 1 0 0 0,0-1 0 0 0,0 2 0 0 0,0-1 0 0 0,1 0 0 0 0,0 0 0 0 0,-1 1 0 0 0,1-1 0 0 0,0 0 0 0 0,0 0 0 0 0,0 0 0 0 0,-1 0 0 0 0,1 0 0 0 0,0 0 0 0 0,0 0 0 0 0,1 0 0 0 0,-1 0 0 0 0,0 0 0 0 0,0 0 0 0 0,0-1 0 0 0,1 1 0 0 0,0 0 0 0 0,0 0 0 0 0,1 1 0 0 0,0-1 0 0 0,-1 0 0 0 0,1 0 0 0 0,0-1 0 0 0,0 1 0 0 0,0 0 0 0 0,-1-1 0 0 0,1 0 0 0 0,1 1 0 0 0,19-5 7 0 0,0 0 0 0 0,0-1 0 0 0,-1-1-1 0 0,0-1 1 0 0,18-9-7 0 0,-23 10 38 0 0,-6 1 314 0 0,1-1 1 0 0,0 0-1 0 0,7-6-352 0 0,-8 5 452 0 0,1 0-1 0 0,13-5-451 0 0,-16 10 16 0 0,-6 5-12 0 0,-6 4-8 0 0,-2 9 4 0 0,-2-1 0 0 0,-3 9 0 0 0,3-11 0 0 0,2 0 0 0 0,0 0 0 0 0,0 1 0 0 0,0 2 0 0 0,-3 19 0 0 0,3-16 0 0 0,1 0 0 0 0,0 1 0 0 0,1-1 0 0 0,1 1 0 0 0,1 8 0 0 0,3-13 0 0 0,4 5-47 0 0,-3-17-105 0 0,-1-1-50 0 0,-1 0-273 0 0,-1-2-33 0 0,0 0 65 0 0,2-2 294 0 0,1-1-133 0 0,-1 0-1 0 0,1-1 0 0 0,-1 1 1 0 0,0-1-1 0 0,1 0 1 0 0,-2 0-1 0 0,1 0 1 0 0,0 0-1 0 0,-1 0 0 0 0,0 0 1 0 0,0 0-1 0 0,0 0 1 0 0,0-1-1 0 0,-1-2 283 0 0,7-57-4412 0 0,-4 35 2876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7:19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14 15663 0 0,'0'0'356'0'0,"0"0"50"0"0,0 0 20 0 0,0 0-42 0 0,0 0-112 0 0,0 0 463 0 0,0 0 234 0 0,0 1 45 0 0,-10 53 321 0 0,-2-1 1 0 0,-3-1-1 0 0,-2 0 1 0 0,-18 37-1336 0 0,25-61 0 0 0,8-21 0 0 0,0 0 0 0 0,-1 0 0 0 0,1 0 0 0 0,-2 0 0 0 0,1-1 0 0 0,-1 0 0 0 0,0 1 0 0 0,0-1 0 0 0,0-1 0 0 0,-1 1 0 0 0,0-1 0 0 0,-5 5 0 0 0,10-10 0 0 0,0 0 0 0 0,-1 1 0 0 0,1-1 0 0 0,0 0 0 0 0,0 0 0 0 0,-1 1 0 0 0,1-1 0 0 0,0 0 0 0 0,0 0 0 0 0,-1 0 0 0 0,1 0 0 0 0,0 1 0 0 0,-1-1 0 0 0,1 0 0 0 0,0 0 0 0 0,-1 0 0 0 0,1 0 0 0 0,0 0 0 0 0,-1 0 0 0 0,1 0 0 0 0,0 0 0 0 0,-1 0 0 0 0,1 0 0 0 0,0 0 0 0 0,-1 0 0 0 0,1 0 0 0 0,0 0 0 0 0,-1 0 0 0 0,1-1 0 0 0,0 1 0 0 0,-1 0 0 0 0,1 0 0 0 0,0 0 0 0 0,-1 0 0 0 0,1-1 0 0 0,0 1 0 0 0,0 0 0 0 0,-1 0 0 0 0,1-1 0 0 0,0 1 0 0 0,0 0 0 0 0,0 0 0 0 0,-1-1 0 0 0,1 1 0 0 0,0 0 0 0 0,0 0 0 0 0,0-1 0 0 0,0 1 0 0 0,-1 0 0 0 0,1-1 0 0 0,-1-2 0 0 0,-1 0 0 0 0,0 0 0 0 0,1 0 0 0 0,0 0 0 0 0,-1-1 0 0 0,2 1 0 0 0,-1 0 0 0 0,0-1 0 0 0,0 1 0 0 0,1 0 0 0 0,0-1 0 0 0,0 1 0 0 0,0-1 0 0 0,0-2 0 0 0,1-4 0 0 0,0 1 0 0 0,1 1 0 0 0,0-1 0 0 0,0 0 0 0 0,1-1 0 0 0,9-18 0 0 0,1 1 0 0 0,1 0 0 0 0,1 1 0 0 0,16-19 0 0 0,6-12 0 0 0,-6 11 0 0 0,-15 23 0 0 0,7-13 0 0 0,-23 36 0 0 0,0-1 0 0 0,0 1 0 0 0,0 0 0 0 0,0 0 0 0 0,0-1 0 0 0,1 1 0 0 0,-1 0 0 0 0,0 0 0 0 0,0 0 0 0 0,0-1 0 0 0,1 1 0 0 0,-1 0 0 0 0,0 0 0 0 0,0 0 0 0 0,0 0 0 0 0,1 0 0 0 0,-1 0 0 0 0,0-1 0 0 0,0 1 0 0 0,1 0 0 0 0,-1 0 0 0 0,0 0 0 0 0,0 0 0 0 0,1 0 0 0 0,-1 0 0 0 0,0 0 0 0 0,1 0 0 0 0,-1 0 0 0 0,0 0 0 0 0,0 0 0 0 0,1 0 0 0 0,-1 0 0 0 0,0 0 0 0 0,0 0 0 0 0,1 1 0 0 0,-1-1 0 0 0,0 0 0 0 0,0 0 0 0 0,1 0 0 0 0,-1 0 0 0 0,0 0 0 0 0,9 8 0 0 0,-8-6 0 0 0,0-1 0 0 0,0 0 0 0 0,0 0 0 0 0,-1 0 0 0 0,1 0 0 0 0,0-1 0 0 0,1 1 0 0 0,-1 0 0 0 0,0 0 0 0 0,0-1 0 0 0,0 1 0 0 0,0 0 0 0 0,1-1 0 0 0,-1 1 0 0 0,0-1 0 0 0,0 0 0 0 0,1 1 0 0 0,-1-1 0 0 0,0 0 0 0 0,1 0 0 0 0,-1 0 0 0 0,1 0 0 0 0,4 0 0 0 0,12 4 0 0 0,0-1 0 0 0,0 0 0 0 0,0-2 0 0 0,1 0 0 0 0,-1-2 0 0 0,10 0 0 0 0,-6-1 0 0 0,-22 2 0 0 0,1 0 0 0 0,-1 0 0 0 0,1 0 0 0 0,-1 0 0 0 0,0 0 0 0 0,1 0 0 0 0,-1-1 0 0 0,1 1 0 0 0,-1 0 0 0 0,0 1 0 0 0,1-1 0 0 0,-1 0 0 0 0,1 0 0 0 0,-1 0 0 0 0,0 0 0 0 0,1 0 0 0 0,-1 0 0 0 0,0 0 0 0 0,1 1 0 0 0,-1-1 0 0 0,0 0 0 0 0,1 0 0 0 0,-1 0 0 0 0,0 1 0 0 0,1-1 0 0 0,-1 0 0 0 0,0 0 0 0 0,1 1 0 0 0,-1-1 0 0 0,0 0 0 0 0,0 1 0 0 0,0-1 0 0 0,1 0 0 0 0,-1 1 0 0 0,0-1 0 0 0,0 1 0 0 0,0-1 0 0 0,0 0 0 0 0,0 1 0 0 0,1-1 0 0 0,-1 1 0 0 0,0-1 0 0 0,0 0 0 0 0,0 1 0 0 0,0-1 0 0 0,0 0 0 0 0,0 1 0 0 0,-1-1 0 0 0,1 1 0 0 0,0-1 0 0 0,0 7 27 0 0,0-1 0 0 0,0 1 0 0 0,-1-1-1 0 0,0 1 1 0 0,-1-1 0 0 0,1 1 0 0 0,-1-1 0 0 0,0 0-1 0 0,-1 0 1 0 0,-1 3-27 0 0,-3 9 175 0 0,-21 53 552 0 0,10-26-761 0 0,-6 27 34 0 0,19-56 142 0 0,2 0-1 0 0,0 0 0 0 0,0 0 0 0 0,2 1 1 0 0,0-1-1 0 0,1 10-141 0 0,2 31-1984 0 0,-12-70 600 0 0,-11-20-504 0 0,-1 0 0 0 0,-2 2 0 0 0,-1 0 0 0 0,-21-18 1888 0 0,41 44 146 0 0,1 1-1 0 0,-1 0 1 0 0,0 0 0 0 0,-1 0-1 0 0,1 1 1 0 0,0 0-1 0 0,-1 0 1 0 0,0 0 0 0 0,0 1-1 0 0,0 0 1 0 0,0 0-1 0 0,0 0 1 0 0,0 1 0 0 0,0 0-1 0 0,-1 0-145 0 0,6 1 443 0 0,1 0-222 0 0,8 4 654 0 0,5 0-673 0 0,-1 0 0 0 0,1-1 0 0 0,-1-1 0 0 0,1 0 0 0 0,0-1 0 0 0,10 0-202 0 0,12-1-95 0 0,31-6 95 0 0,-52 4-26 0 0,0 0 1 0 0,10-5 25 0 0,4 0-5855 0 0,-11 3-831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3:59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17503 0 0,'0'0'399'0'0,"0"0"60"0"0,0 0 21 0 0,0 2-59 0 0,-4 7-276 0 0,-3 1 79 0 0,6-9 855 0 0,-7 12 4111 0 0,6-12-4616 0 0,2 0-534 0 0,0-1 0 0 0,-1 0 0 0 0,1 0 0 0 0,0 0 0 0 0,-1 1 1 0 0,1-1-1 0 0,0 0 0 0 0,-1 0 0 0 0,1 1 0 0 0,0-1 0 0 0,0 0 0 0 0,-1 1 1 0 0,1-1-1 0 0,0 0 0 0 0,0 1 0 0 0,0-1 0 0 0,-1 0 0 0 0,1 1 0 0 0,0-1 1 0 0,0 1-1 0 0,0-1 0 0 0,0 0 0 0 0,0 1 0 0 0,0-1 0 0 0,0 1 0 0 0,0-1 1 0 0,0 0-1 0 0,0 1-40 0 0,3 9-47 0 0,-2-7-290 0 0,-1-2 268 0 0,1-1 0 0 0,0 1 1 0 0,0-1-1 0 0,0 1 0 0 0,0-1 0 0 0,0 1 1 0 0,0-1-1 0 0,0 0 0 0 0,0 1 1 0 0,0-1-1 0 0,0 0 0 0 0,0 0 69 0 0,2 1-158 0 0,1 1 75 0 0,3 1-949 0 0,1 0 0 0 0,-1 0 1 0 0,1-1-1 0 0,-1 0 1 0 0,1 0-1 0 0,1-1 1032 0 0,5 2-2047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3:59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1 379 15663 0 0,'2'0'356'0'0,"2"-2"-268"0"0,0 0 0 0 0,-1 0 0 0 0,1 0 0 0 0,0 0 0 0 0,0-1 0 0 0,-1 1-1 0 0,0-1 1 0 0,1 0 0 0 0,-1 0 0 0 0,0-1 0 0 0,-1 1 0 0 0,1 0 0 0 0,-1-1 0 0 0,1 0-1 0 0,0-1-87 0 0,4-7 333 0 0,-1-1 0 0 0,0 0 0 0 0,0 0 0 0 0,-1-3-333 0 0,2-4 1109 0 0,4-15 1477 0 0,2 1 0 0 0,7-11-2586 0 0,-16 33 498 0 0,1 0 1 0 0,-2 0 0 0 0,1 0-1 0 0,-2 0 1 0 0,1-1-499 0 0,-2 0 155 0 0,-1 13-155 0 0,0 0 1 0 0,0-1 0 0 0,0 1-1 0 0,0 0 1 0 0,0-1-1 0 0,0 1 1 0 0,0 0 0 0 0,0-1-1 0 0,-1 1 1 0 0,1 0 0 0 0,0-1-1 0 0,0 1 1 0 0,0 0-1 0 0,0 0 1 0 0,0-1 0 0 0,0 1-1 0 0,-1 0 1 0 0,1-1 0 0 0,0 1-1 0 0,0 0 1 0 0,0 0-1 0 0,-1 0 1 0 0,1-1 0 0 0,0 1-1 0 0,0 0 1 0 0,-1 0-1 0 0,1 0 1 0 0,0-1-1 0 0,-2 2 0 0 0,1-1 0 0 0,-1 0 0 0 0,1 1 0 0 0,-1-1 0 0 0,1 1 0 0 0,-1 0 0 0 0,1-1 0 0 0,-1 1 0 0 0,1 0 0 0 0,0 0 0 0 0,0 0 0 0 0,-1 0 0 0 0,1 0 0 0 0,0 0 0 0 0,0 0 0 0 0,0 0 0 0 0,0 1 0 0 0,-1 0 0 0 0,-17 28 0 0 0,8-11 0 0 0,0-2 0 0 0,1 2 0 0 0,1-1 0 0 0,1 2 0 0 0,0 1 0 0 0,5-11-4 0 0,-26 90-332 0 0,24-82 202 0 0,2 0 0 0 0,0 1 0 0 0,1-1 0 0 0,1 8 134 0 0,1-24-73 0 0,0 0-1 0 0,1 1 1 0 0,0-1 0 0 0,0 0-1 0 0,0 0 1 0 0,0 0 0 0 0,0 0-1 0 0,0 0 1 0 0,0 0 0 0 0,0 0-1 0 0,1 0 1 0 0,-1 0 0 0 0,1-1-1 0 0,0 1 1 0 0,0 0 73 0 0,0 0-1 0 0,0-1 0 0 0,1 0-1 0 0,-1 1 1 0 0,1-1 0 0 0,-1 0 0 0 0,1 0-1 0 0,0 0 1 0 0,-1 0 0 0 0,1-1 0 0 0,0 1-1 0 0,0-1 1 0 0,-1 0 0 0 0,1 1 0 0 0,0-1-1 0 0,0 0 1 0 0,1-1 1 0 0,8 0 1 0 0,0 0 1 0 0,0-1-1 0 0,2-1-1 0 0,-2 0 0 0 0,0-1 0 0 0,-1 0 0 0 0,1-1 0 0 0,-1-1 0 0 0,0 1 0 0 0,9-7 0 0 0,13-11 0 0 0,13-13 0 0 0,-33 26 0 0 0,-1-1 70 0 0,0-1 1 0 0,0-1-1 0 0,-1 0 1 0 0,-1 0-1 0 0,7-13-70 0 0,-13 21 49 0 0,1-3 116 0 0,0-1 0 0 0,-1 1-1 0 0,0 0 1 0 0,-1-1-1 0 0,0 0 1 0 0,0 0-1 0 0,-1 0 1 0 0,0 0-1 0 0,0-4-164 0 0,0-3 138 0 0,-1 0 1 0 0,0 0-1 0 0,-2-1 0 0 0,-1-15-138 0 0,2 28 144 0 0,-1 0 0 0 0,0 1 0 0 0,0-1 0 0 0,0 0 0 0 0,0 0 0 0 0,0 0 0 0 0,-1 1 0 0 0,0-1 0 0 0,0 0 0 0 0,-2-2-144 0 0,-2-1 149 0 0,0 4-133 0 0,10 13-16 0 0,-2-6 0 0 0,1 0 0 0 0,15 9 0 0 0,-7-8 0 0 0,-1-2-64 0 0,-8-3-273 0 0,-2 0-138 0 0,0 0-33 0 0,0 0-140 0 0,0 0-572 0 0,0 0-253 0 0,2-2-51 0 0,6-8-11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4:00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0 578 15663 0 0,'0'0'356'0'0,"0"0"50"0"0,0 0 20 0 0,0 0-42 0 0,1-2-250 0 0,6-20 1719 0 0,1 0 0 0 0,2 1 0 0 0,0 0 1 0 0,1 1-1 0 0,13-17-1853 0 0,6-13 1351 0 0,54-114 268 0 0,14-22-121 0 0,-94 179-1342 0 0,12-15 216 0 0,-16 21-393 0 0,-1 1 1 0 0,1 0-1 0 0,0 0 0 0 0,0 0 0 0 0,0-1 1 0 0,0 1-1 0 0,0 0 0 0 0,0 0 1 0 0,0 0-1 0 0,-1 0 0 0 0,1 0 0 0 0,0 0 1 0 0,0-1-1 0 0,0 1 0 0 0,0 0 1 0 0,-1 0-1 0 0,1 0 0 0 0,0 0 0 0 0,0 0 1 0 0,0 0-1 0 0,0 0 0 0 0,-1 0 1 0 0,1 0-1 0 0,0 0 0 0 0,0 0 0 0 0,0 0 1 0 0,-1 0-1 0 0,1 0 0 0 0,0 0 1 0 0,0 0-1 0 0,0 0 0 0 0,-1 0 0 0 0,1 0 1 0 0,0 0-1 0 0,0 0 0 0 0,0 0 1 0 0,-1 0-1 0 0,1 0 0 0 0,0 0 0 0 0,0 0 1 0 0,0 0-1 0 0,0 1 0 0 0,-1-1 21 0 0,-9 1-413 0 0,5 1 362 0 0,0 0 0 0 0,0 1 0 0 0,0-1 0 0 0,1 1 0 0 0,-1 0 1 0 0,1 0-1 0 0,0 0 0 0 0,0 0 0 0 0,0 1 0 0 0,0 0 0 0 0,1 0 0 0 0,-1 0 0 0 0,1 0 51 0 0,-6 10 20 0 0,0 0-1 0 0,1 0 1 0 0,-2 7-20 0 0,4-9-77 0 0,5-10-294 0 0,-1 1-302 0 0,2-3 648 0 0,0 1-1 0 0,0-1 1 0 0,-1 0-1 0 0,1 0 1 0 0,0 0-1 0 0,0 1 1 0 0,0-1-1 0 0,-1 0 1 0 0,1 0 0 0 0,0 0-1 0 0,0 1 1 0 0,0-1-1 0 0,0 0 1 0 0,0 0-1 0 0,0 1 1 0 0,-1-1-1 0 0,1 0 1 0 0,0 1 0 0 0,0-1-1 0 0,0 0 1 0 0,0 0-1 0 0,0 1 1 0 0,0-1-1 0 0,0 0 1 0 0,0 1-1 0 0,0-1 1 0 0,0 0 0 0 0,0 0-1 0 0,1 1 1 0 0,-1-1-1 0 0,0 0 1 0 0,0 0-1 0 0,0 1 1 0 0,0-1-1 0 0,0 0 1 0 0,0 0 25 0 0,8 3-2 0 0,-1-1 1 0 0,1 0-1 0 0,0-1 0 0 0,-1 0 1 0 0,1 0-1 0 0,0-1 0 0 0,0 1 0 0 0,-1-2 1 0 0,1 1-1 0 0,4-2 2 0 0,6 1 1 0 0,49-10 1826 0 0,-63 10-1678 0 0,3 1-133 0 0,-6 1-16 0 0,-1-1 0 0 0,0 1 0 0 0,0 0 0 0 0,1-1 0 0 0,-1 1 0 0 0,0-1 0 0 0,0 1 0 0 0,0-1 0 0 0,0 1 0 0 0,0 0 0 0 0,0-1 0 0 0,0 1 0 0 0,0-1 0 0 0,0 1 0 0 0,0-1 0 0 0,0 1 0 0 0,0 0 0 0 0,-1-1 0 0 0,-2 14 0 0 0,-1-1 0 0 0,0 0 0 0 0,-1 0 0 0 0,-1 0 0 0 0,-3 6 0 0 0,-14 34 0 0 0,20-45 1 0 0,-5 11-12 0 0,1 2 0 0 0,2-1 0 0 0,0 1 1 0 0,1 0-1 0 0,0 0 0 0 0,2 5 11 0 0,9 11-1763 0 0,-5-36 1614 0 0,-1-1 148 0 0,1 1 0 0 0,-1-1 0 0 0,0 1 0 0 0,0-1 0 0 0,0 0 0 0 0,0 1 0 0 0,0-1 0 0 0,0 0 0 0 0,1 0 0 0 0,-1 0 0 0 0,0 0 0 0 0,0 0 0 0 0,0 0 0 0 0,0 0 0 0 0,1-1 0 0 0,-1 1 0 0 0,0 0 0 0 0,1-1 1 0 0,2 0 2 0 0,1 0-2 0 0,-1 0 0 0 0,1 0 0 0 0,-1 0 0 0 0,1-1 0 0 0,-1 0 0 0 0,0 1 0 0 0,0-1 0 0 0,1-1 0 0 0,-2 1 0 0 0,1-1 0 0 0,1 0 0 0 0,0 0 0 0 0,0 0 0 0 0,0 0 0 0 0,0 1 0 0 0,0 0 0 0 0,3-1 0 0 0,-2 1 0 0 0,-1 0 0 0 0,0-1 0 0 0,0 1 0 0 0,5-4 0 0 0,81-60 0 0 0,-83 60-1 0 0,0 0-1 0 0,0-1 1 0 0,-1 0-1 0 0,1 0 1 0 0,-2-1-1 0 0,1 0 1 0 0,-1 0-1 0 0,0-1 1 0 0,-1 0 0 0 0,0 0-1 0 0,3-7 2 0 0,2-7 20 0 0,-1-1 0 0 0,-1-1 0 0 0,-1 0 0 0 0,-1-4-20 0 0,-3 18 273 0 0,-1 0 0 0 0,-1-1 0 0 0,0 1 1 0 0,0-1-1 0 0,-1 0 0 0 0,-1 1 0 0 0,0-5-273 0 0,0 14 3 0 0,1-1-1 0 0,-1 1 0 0 0,1-1 1 0 0,-1 1-1 0 0,0 0 1 0 0,1-1-1 0 0,-1 1 1 0 0,-2-2-3 0 0,-5-2-3 0 0,4 5 2 0 0,-5-1 1 0 0,6 2 0 0 0,0 2 0 0 0,-8 13 0 0 0,-13 29-100 0 0,1 0-1 0 0,2 1 1 0 0,2 1 0 0 0,-11 44 100 0 0,10-42-618 0 0,15-39 496 0 0,1-1 1 0 0,0 1-1 0 0,0 1 0 0 0,1-1 1 0 0,1 0-1 0 0,0 1 1 0 0,0 0-1 0 0,0 0 122 0 0,4 2-72 0 0,-2-11 9 0 0,1 0 0 0 0,0 0 0 0 0,0 0 1 0 0,0 0-1 0 0,0-1 0 0 0,-1 1 0 0 0,1 0 0 0 0,0-1 0 0 0,0 1 0 0 0,0 0 0 0 0,0-1 0 0 0,1 1 0 0 0,-1-1 1 0 0,0 0-1 0 0,0 1 0 0 0,0-1 0 0 0,0 0 0 0 0,0 1 0 0 0,1-1 0 0 0,-1 0 0 0 0,0 0 0 0 0,0 0 1 0 0,0 0 62 0 0,29-2-1367 0 0,-27 1 1013 0 0,0 0 0 0 0,0 0 0 0 0,1 0 0 0 0,-1-1 1 0 0,0 1-1 0 0,0-1 0 0 0,2-1 354 0 0,-2 1-899 0 0,15-7-6952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4:02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373 545 17503 0 0,'0'0'399'0'0,"0"0"60"0"0,0-2 21 0 0,0-2-315 0 0,1-31 392 0 0,-1 28 356 0 0,0 1-1 0 0,-1-1 1 0 0,0 0-1 0 0,0 0 1 0 0,-2-4-913 0 0,-3-18 1849 0 0,-5 14 199 0 0,10 13-1536 0 0,-5 2-449 0 0,0 0-1 0 0,0 0 1 0 0,0 0 0 0 0,1 1-1 0 0,-1 0 1 0 0,0 0 0 0 0,0 1-1 0 0,1-1 1 0 0,-1 1 0 0 0,1 1-1 0 0,0-1 1 0 0,0 1 0 0 0,0 0-1 0 0,0 0 1 0 0,0 0 0 0 0,0 0-1 0 0,1 1 1 0 0,-2 1-63 0 0,-39 42 0 0 0,-32 42 0 0 0,25-26 0 0 0,41-51 0 0 0,1 1 0 0 0,1 0 0 0 0,0 1 0 0 0,1 0 0 0 0,0 0 0 0 0,-3 9 0 0 0,5-4-47 0 0,7-15-106 0 0,-1-1-48 0 0,0 0-274 0 0,3-1-33 0 0,0 0 474 0 0,1 0 1 0 0,-1 0-1 0 0,1 0 0 0 0,-1 0 0 0 0,1 0 0 0 0,0 0 1 0 0,0-1-1 0 0,0 0 0 0 0,0 0 0 0 0,0 0 1 0 0,0 0-1 0 0,0-1 0 0 0,0 0 0 0 0,0 1 0 0 0,0-2 1 0 0,0 1-1 0 0,0 0 0 0 0,1-1 34 0 0,12-1 0 0 0,-1-1 0 0 0,0-1 0 0 0,0-1 0 0 0,-1 0 0 0 0,1-1 0 0 0,-1-1 0 0 0,0 0 0 0 0,13-9 0 0 0,-11 5 4 0 0,2-1 50 0 0,0-2 0 0 0,10-9-54 0 0,-23 18 32 0 0,0-1 1 0 0,-1 0-1 0 0,0 0 0 0 0,0 0 0 0 0,0-1 0 0 0,-1 0 0 0 0,0 0 0 0 0,-1 0 0 0 0,2-3-32 0 0,-2 3 241 0 0,-1 5-180 0 0,-1 0 0 0 0,-1 1 1 0 0,1-1-1 0 0,0 0 0 0 0,0 0 1 0 0,-1 0-1 0 0,1-1 1 0 0,-1 1-1 0 0,1 0 0 0 0,-1 0 1 0 0,0 0-1 0 0,0 0 1 0 0,0 0-1 0 0,0 0 0 0 0,0-1 1 0 0,-1 1-1 0 0,1 0 0 0 0,-1 0 1 0 0,1 0-1 0 0,-1 0 1 0 0,0 0-1 0 0,0 0-61 0 0,-5-7 0 0 0,-3 5 0 0 0,6 4 0 0 0,0 1 0 0 0,0 0 0 0 0,0 0 0 0 0,0 0 0 0 0,1 1 0 0 0,-1-1 0 0 0,0 1 0 0 0,1-1 0 0 0,-1 1 0 0 0,1 0 0 0 0,-1 0 0 0 0,1 0 0 0 0,0 0 0 0 0,0 0 0 0 0,0 1 0 0 0,-1 1 0 0 0,-2 4-5 0 0,1 0 1 0 0,0 0-1 0 0,0 0 1 0 0,1 0-1 0 0,0 1 1 0 0,0-1-1 0 0,1 1 0 0 0,0 0 1 0 0,1-1-1 0 0,0 1 1 0 0,0 0-1 0 0,1 0 1 0 0,0 0-1 0 0,2 9 5 0 0,-1-15-119 0 0,1 1-1 0 0,-1 0 1 0 0,1-1-1 0 0,0 1 1 0 0,1-1-1 0 0,-1 1 1 0 0,1-1-1 0 0,-1 0 1 0 0,1 0-1 0 0,0 0 1 0 0,0-1-1 0 0,0 1 1 0 0,1-1-1 0 0,-1 1 1 0 0,0-1-1 0 0,4 1 120 0 0,-3-1-1 0 0,-1-1-1 0 0,1 0 1 0 0,-1 0-1 0 0,1-1 1 0 0,-1 1 0 0 0,1-1-1 0 0,0 1 1 0 0,-1-1-1 0 0,1 0 1 0 0,0-1-1 0 0,-1 1 1 0 0,1 0-1 0 0,0-1 1 0 0,2-1 1 0 0,7-2 1 0 0,0 0 1 0 0,-1-1-1 0 0,4-2-1 0 0,5-3 0 0 0,0-1 0 0 0,-1-1 0 0 0,-1-1 0 0 0,0-1 0 0 0,0-1 0 0 0,0-2 0 0 0,6-7 0 0 0,-2 0 0 0 0,0-1 0 0 0,17-28 0 0 0,-20 24 31 0 0,-2-2-1 0 0,-1 1 1 0 0,11-32-31 0 0,-2-4 309 0 0,6-30-309 0 0,-20 56 869 0 0,-1-1-1 0 0,-3 0 0 0 0,-1-1 1 0 0,-1-5-869 0 0,-7 37 111 0 0,-4 10-64 0 0,-1 6-40 0 0,2-1-7 0 0,0 0 0 0 0,0 1 0 0 0,1 0 0 0 0,0 0 0 0 0,0 0 0 0 0,0 0 0 0 0,1 0 0 0 0,-1 2 0 0 0,-12 53 0 0 0,13-51 0 0 0,-25 128-996 0 0,6 2 0 0 0,0 91 996 0 0,21-218 0 0 0,26-65 64 0 0,-4 3 941 0 0,-15 32-703 0 0,1 0 1 0 0,0 0-1 0 0,3-1-302 0 0,-10 16 1 0 0,20-30 18 0 0,12-14-19 0 0,-24 36-1 0 0,0-1 1 0 0,1 2-1 0 0,-1-1 0 0 0,2 2 1 0 0,0-1-1 0 0,0 1 1 0 0,2-1 0 0 0,2-1 0 0 0,0 1 0 0 0,9-5 0 0 0,-19 12 0 0 0,0 0 0 0 0,0 0 0 0 0,0 0 0 0 0,0 1 0 0 0,0 0 0 0 0,0 0 0 0 0,0 0 0 0 0,0 0 0 0 0,1 1 0 0 0,3 0 0 0 0,-8 0-7 0 0,0 0-1 0 0,0 0 1 0 0,0 0 0 0 0,1 1 0 0 0,-1-1-1 0 0,0 0 1 0 0,0 1 0 0 0,0-1 0 0 0,0 0-1 0 0,0 1 1 0 0,0-1 0 0 0,0 1-1 0 0,-1 0 1 0 0,1-1 0 0 0,0 1 0 0 0,0 0-1 0 0,0-1 1 0 0,-1 1 0 0 0,1 0-1 0 0,0 0 1 0 0,0 0 0 0 0,-1 0 0 0 0,1-1-1 0 0,-1 1 1 0 0,1 0 0 0 0,-1 0-1 0 0,1 0 1 0 0,-1 0 0 0 0,0 0 0 0 0,0 0-1 0 0,1 1 1 0 0,-1-1 0 0 0,0 0 0 0 0,0 0-1 0 0,0 0 1 0 0,0 0 0 0 0,0 0-1 0 0,0 0 1 0 0,0 0 0 0 0,-1 0 0 0 0,1 0-1 0 0,0 0 1 0 0,-1 1 7 0 0,0 4-80 0 0,0 0-1 0 0,-1-1 1 0 0,0 1-1 0 0,-1-1 1 0 0,1 1-1 0 0,-1-1 1 0 0,-1 3 80 0 0,-6 5 109 0 0,-1 0-1 0 0,0 0 1 0 0,-1-1 0 0 0,0-1-1 0 0,-9 6-108 0 0,2 0-102 0 0,14-13-110 0 0,-1 1 0 0 0,1-2 0 0 0,-1 1 0 0 0,0 0 0 0 0,0-1 0 0 0,0 0 212 0 0,3-2-24 0 0,0 0 0 0 0,0 0 0 0 0,0 0 1 0 0,-1 0-1 0 0,1 0 0 0 0,0 0 1 0 0,-1-1-1 0 0,1 0 0 0 0,0 0 0 0 0,-1 0 1 0 0,1 0-1 0 0,-2 0 24 0 0,-28-6 0 0 0,33 7 0 0 0,-1-1 0 0 0,1 0 0 0 0,-1 0 0 0 0,1-1 0 0 0,-1 1 0 0 0,1 0 0 0 0,-1 0 0 0 0,1 0 0 0 0,-1 0 0 0 0,1 0 0 0 0,-1 0 0 0 0,1-1 0 0 0,-1 1 0 0 0,1 0 0 0 0,-1 0 0 0 0,1-1 0 0 0,0 1 0 0 0,-1 0 0 0 0,1-1 0 0 0,-1 1 0 0 0,1 0 0 0 0,0-1 0 0 0,-1 1 0 0 0,1-1 0 0 0,0 1 0 0 0,0-1 0 0 0,-1 1 0 0 0,1 0 0 0 0,0-1 0 0 0,0 1 0 0 0,0-1 0 0 0,-1 0 0 0 0,1 0 0 0 0,-4-5 0 0 0,7 15 0 0 0,-1 0 0 0 0,0 1 0 0 0,-1-1 0 0 0,0 0 0 0 0,-1 2 0 0 0,1 2 0 0 0,1 0 0 0 0,0 0 0 0 0,2 7 0 0 0,-3-15 0 0 0,1-1 0 0 0,-1 0 0 0 0,1 0 0 0 0,0 0 0 0 0,0 0 0 0 0,1 0 0 0 0,-1 0 0 0 0,1-1 0 0 0,-1 1 0 0 0,1-1 0 0 0,0 1 0 0 0,4 1 0 0 0,-5-3 0 0 0,1 1 0 0 0,0-1 0 0 0,0 0 0 0 0,-1-1 0 0 0,1 1 0 0 0,1-1 0 0 0,-1 1 0 0 0,0-1 0 0 0,0 0 0 0 0,0 0 0 0 0,1 0 0 0 0,-1-1 0 0 0,1 1 0 0 0,-1-1 0 0 0,0 0 0 0 0,1 0 0 0 0,-1 0 0 0 0,1 0 0 0 0,-1 0 0 0 0,1-1 0 0 0,-1 0 0 0 0,0 1 0 0 0,3-2 0 0 0,13-4 0 0 0,-1-1 0 0 0,1-1 0 0 0,-2-1 0 0 0,1 0 0 0 0,-1-1 0 0 0,-1-1 0 0 0,1-1 0 0 0,12-7 0 0 0,-15 10 142 0 0,-1-1-1 0 0,-1-1 1 0 0,0 0-1 0 0,0 0 1 0 0,2-5-142 0 0,19-24 1085 0 0,-1-2-1085 0 0,-2 2 199 0 0,-21 29-199 0 0,22-30 0 0 0,36-33 0 0 0,-67 73 0 0 0,0 1 0 0 0,0 0 0 0 0,0 0 0 0 0,1-1 0 0 0,-1 1 0 0 0,0 0 0 0 0,0 0 0 0 0,0 0 0 0 0,1 0 0 0 0,-1-1 0 0 0,0 1 0 0 0,0 0 0 0 0,0 0 0 0 0,1 0 0 0 0,-1 0 0 0 0,0 0 0 0 0,1 0 0 0 0,-1 0 0 0 0,0 0 0 0 0,0 0 0 0 0,1 0 0 0 0,-1 0 0 0 0,0 0 0 0 0,0 0 0 0 0,1 0 0 0 0,-1 0 0 0 0,0 0 0 0 0,0 0 0 0 0,1 0 0 0 0,-1 0 0 0 0,0 0 0 0 0,0 0 0 0 0,1 0 0 0 0,-1 0 0 0 0,0 0 0 0 0,0 1 0 0 0,1-1 0 0 0,-1 0 0 0 0,0 0 0 0 0,0 0 0 0 0,0 0 0 0 0,1 1 0 0 0,-1-1 0 0 0,0 0 0 0 0,0 0 0 0 0,0 0 0 0 0,0 1 0 0 0,1-1 0 0 0,-1 0 0 0 0,0 0 0 0 0,0 1 0 0 0,0-1 0 0 0,0 0 0 0 0,0 1 0 0 0,0-1 0 0 0,0 0 0 0 0,0 0 0 0 0,0 1 0 0 0,0-1 0 0 0,0 0 0 0 0,0 0 0 0 0,0 1 0 0 0,0-1 0 0 0,0 0 0 0 0,5 14 0 0 0,-1 1 0 0 0,-1-1 0 0 0,0 1 0 0 0,0 7 0 0 0,3 18 0 0 0,15 53 0 0 0,-6-31 0 0 0,3 43 0 0 0,-16-88 0 0 0,-4-13 0 0 0,1-1 0 0 0,0-2 0 0 0,1 0 0 0 0,0 0 0 0 0,0 0 0 0 0,-1 0 0 0 0,1 0 0 0 0,0 0 0 0 0,-1 0 0 0 0,1 0 0 0 0,-1-1 0 0 0,1 1 0 0 0,-1 0 0 0 0,0 0 0 0 0,1 0 0 0 0,-1-1 0 0 0,0 1 0 0 0,1 0 0 0 0,-1-1 0 0 0,0 1 0 0 0,0 0 0 0 0,0-1 0 0 0,1 1 0 0 0,-1-1 0 0 0,0 1 0 0 0,0-1 0 0 0,0 0 0 0 0,0 1 0 0 0,0-1 0 0 0,0 0 0 0 0,0 0 0 0 0,0 0 0 0 0,0 0 0 0 0,0 1 0 0 0,0-1 0 0 0,0-1 0 0 0,0 1 0 0 0,0 0 0 0 0,0 0 0 0 0,-1 0 0 0 0,-1-1 0 0 0,-3 1 0 0 0,0-1 0 0 0,0-1 0 0 0,0 1 0 0 0,0-1 0 0 0,0 0 0 0 0,0-1 0 0 0,1 1 0 0 0,-1-1 0 0 0,-1-1 0 0 0,-6-4 0 0 0,1-1 0 0 0,0 0 0 0 0,-4-4 0 0 0,9 6-152 0 0,-1 0 0 0 0,1 0 0 0 0,0-1 0 0 0,1 0 0 0 0,-1 0 0 0 0,2 0 0 0 0,-1-1 0 0 0,1 0 0 0 0,1 0 0 0 0,-1-1 0 0 0,1 1 0 0 0,1-1 0 0 0,-1-6 152 0 0,3 14-1 0 0,1 0 0 0 0,0-1 1 0 0,0 1-1 0 0,0 0 0 0 0,0-1 0 0 0,0 1 1 0 0,0 0-1 0 0,1-1 0 0 0,-1 1 0 0 0,1 0 0 0 0,0-1 1 0 0,0 1-1 0 0,-1 0 0 0 0,1 0 0 0 0,1 0 0 0 0,-1 0 1 0 0,0 0-1 0 0,0 0 0 0 0,1 0 0 0 0,-1 0 0 0 0,1 1 1 0 0,1-2 0 0 0,3-3 0 0 0,0 1 0 0 0,1 0 0 0 0,0 0 1 0 0,0 0-1 0 0,4-1 0 0 0,6-4 0 0 0,0 2 0 0 0,0 0 0 0 0,7-1 0 0 0,-16 6 0 0 0,1 0 0 0 0,-1 1 0 0 0,1 1 0 0 0,-1-1 0 0 0,1 1 0 0 0,0 1 0 0 0,-1 0 0 0 0,5 0 0 0 0,2 1 0 0 0,-7-1 0 0 0,-1 0 0 0 0,0 1 0 0 0,0 0 0 0 0,0 0 0 0 0,0 1 0 0 0,0 0 0 0 0,0 0 0 0 0,0 0 0 0 0,0 1 0 0 0,-1 0 0 0 0,1 1 0 0 0,-1-1 0 0 0,9 6 0 0 0,-11-6 0 0 0,0-1 0 0 0,0 0 0 0 0,0 1 0 0 0,-1 0 0 0 0,1 0 0 0 0,-1 0 0 0 0,0 0 0 0 0,1 1 0 0 0,-1 0 0 0 0,2 3 0 0 0,-1-1 0 0 0,0 2 0 0 0,0-1 0 0 0,-1 0 0 0 0,0 1 0 0 0,0-1 0 0 0,-1 1 0 0 0,2 4 0 0 0,-2 2 0 0 0,0 0 0 0 0,-1 1 0 0 0,-1-1 0 0 0,0 7 0 0 0,-4 34 0 0 0,-7 33 0 0 0,0-2 0 0 0,0-5 0 0 0,-3-1 0 0 0,-18 58 0 0 0,31-136-2 0 0,-1 7-10 0 0,0-1 0 0 0,-1 0 1 0 0,-1 0-1 0 0,1 0 1 0 0,-1 0-1 0 0,-5 7 12 0 0,2-22-859 0 0,5 2 614 0 0,0 1-1 0 0,0 0 0 0 0,1-1 1 0 0,-1 0-1 0 0,1 1 0 0 0,0-1 0 0 0,0 0 1 0 0,1-4 245 0 0,-1-41-4206 0 0,1 29-532 0 0,0-10-2974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4:02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23039 0 0,'0'0'528'0'0,"0"0"69"0"0,0 0 38 0 0,0 0-80 0 0,1 3-342 0 0,-4 4 557 0 0,1 1 1324 0 0,2-8-2058 0 0,0 0 1 0 0,0 0 0 0 0,0 1-1 0 0,0-1 1 0 0,1 0-1 0 0,-1 0 1 0 0,0 0 0 0 0,0 0-1 0 0,1 0 1 0 0,-1 1-1 0 0,0-1 1 0 0,0 0 0 0 0,0 0-1 0 0,1 0 1 0 0,-1 0 0 0 0,0 0-1 0 0,0 0 1 0 0,1 0-1 0 0,-1 0 1 0 0,0 0 0 0 0,0 0-1 0 0,1 0 1 0 0,-1 0-1 0 0,0 0 1 0 0,0 0 0 0 0,1 0-1 0 0,-1 0 1 0 0,0 0 0 0 0,0 0-1 0 0,1-1 1 0 0,-1 1-1 0 0,0 0 1 0 0,1 0-37 0 0,76-8-6081 0 0,-72 7 5373 0 0,-1 1 1 0 0,1 0 0 0 0,0-1-1 0 0,-1 1 1 0 0,1 1-1 0 0,1-1 708 0 0,2 1-763 0 0,19 0-1796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4:03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81 293 15663 0 0,'2'-1'719'0'0,"9"-6"38"0"0,-1 0-1 0 0,1-1 1 0 0,-1 0 0 0 0,-1-1 0 0 0,0 0 0 0 0,0 0-1 0 0,0-1 1 0 0,-1 0 0 0 0,-1-1 0 0 0,0 0-1 0 0,0 0 1 0 0,0-3-757 0 0,-6 13 512 0 0,-1 1 0 0 0,0 0 0 0 0,0 0-68 0 0,-10 0-272 0 0,6 2-172 0 0,0 0 0 0 0,0 1 0 0 0,0-1 0 0 0,1 1 0 0 0,-1 0 0 0 0,1 0 0 0 0,0 0 0 0 0,-1 1 0 0 0,2-1 0 0 0,-1 1 0 0 0,-1 1 0 0 0,-8 10 0 0 0,-12 13 0 0 0,1 1 0 0 0,-17 28 0 0 0,25-35 0 0 0,11-17 0 0 0,1 0 0 0 0,-1 1 0 0 0,1-1 0 0 0,0 0 0 0 0,1 1 0 0 0,-1 0 0 0 0,1 0 0 0 0,0-1 0 0 0,1 1 0 0 0,-1 1 0 0 0,1-1 0 0 0,0 0 0 0 0,1 0 0 0 0,-1 1 0 0 0,4 5 0 0 0,-2-11 19 0 0,0 1-1 0 0,0-1 1 0 0,0 1-1 0 0,0-1 1 0 0,1 1-1 0 0,-1-1 1 0 0,0 0-1 0 0,1 0 1 0 0,-1 1 0 0 0,1-1-1 0 0,-1 0 1 0 0,1 0-1 0 0,-1-1 1 0 0,1 1-1 0 0,0 0 1 0 0,0 0-1 0 0,-1-1 1 0 0,1 1-1 0 0,0-1 1 0 0,0 1-1 0 0,0-1 1 0 0,-1 0 0 0 0,1 0-1 0 0,2 0-18 0 0,4 0 157 0 0,0-1-1 0 0,0 0 1 0 0,1-1-1 0 0,-1 0 1 0 0,1 0-157 0 0,8-3 212 0 0,-7 3-187 0 0,0-1 1 0 0,-1-1-1 0 0,1 0 0 0 0,-1 0 1 0 0,0-1-1 0 0,0 0 0 0 0,-1-1 1 0 0,1 0-1 0 0,-1 0 0 0 0,0 0 1 0 0,-1-1-1 0 0,1-1 0 0 0,-2 1 1 0 0,1-1-1 0 0,-1 0 0 0 0,0-1 1 0 0,0 1-1 0 0,-1-1 0 0 0,-1 0 1 0 0,1 0-1 0 0,-1-1 0 0 0,-1 0 1 0 0,0 1-1 0 0,1-7-25 0 0,-2 5 0 0 0,-1-1 0 0 0,0 1 0 0 0,0-1 0 0 0,-1 1 0 0 0,-1-1 0 0 0,0 1 0 0 0,0 0 0 0 0,-1-1 0 0 0,-2-2 0 0 0,0-1 0 0 0,-1-1 0 0 0,0 1 0 0 0,-1 0 0 0 0,-1 1 0 0 0,-1 0 0 0 0,-2-4 0 0 0,6 12 0 0 0,0 1 0 0 0,0 0 0 0 0,-1-1 0 0 0,1 1 0 0 0,-1 1 0 0 0,0-1 0 0 0,-2 0 0 0 0,4 3 0 0 0,0-1 0 0 0,0 1 0 0 0,0 0 0 0 0,-1 1 0 0 0,1-1 0 0 0,-1 1 0 0 0,1-1 0 0 0,-1 1 0 0 0,0 0 0 0 0,1 0 0 0 0,-1 0 0 0 0,0 1 0 0 0,-2-1 0 0 0,6 1 0 0 0,0 0 0 0 0,-1 0 0 0 0,1 0 0 0 0,0 0 0 0 0,-1 0 0 0 0,1 0 0 0 0,0 0 0 0 0,-1 0 0 0 0,1 0 0 0 0,0 0 0 0 0,-1 0 0 0 0,1 0 0 0 0,0 1 0 0 0,-1-1 0 0 0,1 0 0 0 0,0 0 0 0 0,-1 0 0 0 0,1 0 0 0 0,0 0 0 0 0,0 1 0 0 0,-1-1 0 0 0,1 0 0 0 0,0 0 0 0 0,0 0 0 0 0,-1 1 0 0 0,1-1 0 0 0,0 0 0 0 0,0 0 0 0 0,0 1 0 0 0,-1-1 0 0 0,1 0 0 0 0,0 1 0 0 0,0-1 0 0 0,0 0 0 0 0,0 0 0 0 0,0 1 0 0 0,0-1 0 0 0,0 0 0 0 0,-1 1 0 0 0,1-1 0 0 0,0 0 0 0 0,0 1 0 0 0,0-1 0 0 0,0 0 0 0 0,1 1 0 0 0,-1-1 0 0 0,0 0 0 0 0,0 1 0 0 0,0-1 0 0 0,0 0 0 0 0,0 1 0 0 0,0-1 0 0 0,4 9 0 0 0,3-4 0 0 0,1 0 0 0 0,-1-1 0 0 0,1 0 0 0 0,0 0 0 0 0,0-1 0 0 0,0 0 0 0 0,1 0 0 0 0,-6-2 0 0 0,13 4 0 0 0,1-1 0 0 0,4 1 0 0 0,33 8 0 0 0,-26-4 0 0 0,24 3 0 0 0,-28-7 0 0 0,0 2 0 0 0,0 0 0 0 0,0 1 0 0 0,-10-2 0 0 0,-10-5 0 0 0,1 0 0 0 0,-1 1 0 0 0,0 0 0 0 0,0-1 0 0 0,-1 1 0 0 0,1 1 0 0 0,0-1 0 0 0,0 0 0 0 0,-1 1 0 0 0,0 0 0 0 0,1 0 0 0 0,-1 0 0 0 0,0 0 0 0 0,-1 0 0 0 0,1 1 0 0 0,-1 0 0 0 0,2 1 0 0 0,-1 3 0 0 0,-1 0 0 0 0,0 0 0 0 0,0 0 0 0 0,-1 0 0 0 0,0 0 0 0 0,0 0 0 0 0,-1 1 0 0 0,0-1 0 0 0,0 0 0 0 0,-1 4 0 0 0,0-1 0 0 0,0 0-2 0 0,0 0 0 0 0,-1-1-1 0 0,0 1 1 0 0,-1-1 0 0 0,0 0 0 0 0,-1 0 0 0 0,0 0-1 0 0,-3 4 3 0 0,-11 19 57 0 0,-16 23-57 0 0,24-41 33 0 0,0-4 1009 0 0,9-11-1017 0 0,1 0 1 0 0,0 0-1 0 0,0 0 0 0 0,-1 0 0 0 0,1 0 0 0 0,0 1 1 0 0,-1-1-1 0 0,1 0 0 0 0,0 0 0 0 0,-1 0 1 0 0,1 0-1 0 0,0 0 0 0 0,-1 0 0 0 0,1-1 1 0 0,0 1-1 0 0,-1 0 0 0 0,1 0 0 0 0,0 0 1 0 0,-1 0-1 0 0,1 0 0 0 0,0 0 0 0 0,-1 0 1 0 0,1-1-1 0 0,0 1 0 0 0,0 0 0 0 0,-1 0 1 0 0,1 0-1 0 0,0-1 0 0 0,0 1 0 0 0,-1 0 1 0 0,1 0-1 0 0,0-1 0 0 0,0 1 0 0 0,0 0 1 0 0,-1-1-1 0 0,1 1 0 0 0,0 0-25 0 0,-2-8 0 0 0,2 4 0 0 0,1 0 0 0 0,1 1 0 0 0,-1-1 0 0 0,1 0 0 0 0,-1 1 0 0 0,1-1 0 0 0,0 1 0 0 0,0 0 0 0 0,1 0 0 0 0,1-3 0 0 0,3-4 0 0 0,22-34 0 0 0,34-38 0 0 0,-47 63 0 0 0,1 2 0 0 0,1 0 0 0 0,0 0 0 0 0,2 2 0 0 0,6-4 0 0 0,3 0 0 0 0,0 2 0 0 0,1 2 0 0 0,1 0 0 0 0,0 2 0 0 0,1 2 0 0 0,10-3 0 0 0,-37 13 0 0 0,-1 0 0 0 0,1 0 0 0 0,0 0 0 0 0,-1 1 0 0 0,1-1 0 0 0,-1 1 0 0 0,1 0 0 0 0,0 1 0 0 0,-1-1 0 0 0,1 1 0 0 0,-1 0 0 0 0,1 0 0 0 0,-1 0 0 0 0,3 1 0 0 0,-4 0 0 0 0,1 0 0 0 0,-1 0 0 0 0,0 0 0 0 0,1 0 0 0 0,-1 0 0 0 0,0 1 0 0 0,0 0 0 0 0,-1 0 0 0 0,1-1 0 0 0,0 2 0 0 0,-1-1 0 0 0,0 0 0 0 0,0 0 0 0 0,0 1 0 0 0,0-1 0 0 0,0 1 0 0 0,-1 0 0 0 0,4 9 0 0 0,-1 0 0 0 0,0 1 0 0 0,-1-1 0 0 0,0 1 0 0 0,-1 0 0 0 0,-1 0 0 0 0,0 0 0 0 0,-2 14 0 0 0,-2 15 0 0 0,-2 0 0 0 0,-4 10 0 0 0,8-44 9 0 0,-7 22-82 0 0,8-29-264 0 0,0-2-138 0 0,2-10-613 0 0,12-45-1788 0 0,-8 27 1852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4:06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77 8751 0 0,'0'0'674'0'0,"0"0"-261"0"0,0 0 531 0 0,0 0 280 0 0,0 0 59 0 0,0 0-65 0 0,0 0-316 0 0,0 0-138 0 0,0 0-27 0 0,0 0-12 0 0,0 0-18 0 0,0 0-10 0 0,-1-2-1 0 0,0 2-584 0 0,1-1 0 0 0,0 0 0 0 0,-1 1-1 0 0,1-1 1 0 0,-1 0 0 0 0,1 0 0 0 0,0 0 0 0 0,0 1-1 0 0,-1-1 1 0 0,1 0 0 0 0,0 0 0 0 0,0 0 0 0 0,0 0 0 0 0,0 1-1 0 0,0-1 1 0 0,0 0 0 0 0,0 0 0 0 0,0 0 0 0 0,0 0-1 0 0,1 1 1 0 0,-1-1 0 0 0,0 0 0 0 0,0 0 0 0 0,1 0-1 0 0,-1 1 1 0 0,1-1 0 0 0,-1 0 0 0 0,1 0-112 0 0,0-2 97 0 0,1-1 1 0 0,-1 1-1 0 0,1 0 1 0 0,0 0-1 0 0,0-1 1 0 0,0 1 0 0 0,1 1-1 0 0,-1-1 1 0 0,1 0-1 0 0,0 1 1 0 0,-1-1-1 0 0,1 1 1 0 0,3-2-98 0 0,-1 2 113 0 0,0 0 1 0 0,0 1 0 0 0,0 0-1 0 0,1 0 1 0 0,-1 0-1 0 0,0 0-113 0 0,-2 1 88 0 0,-1 0 65 0 0,-2 0-61 0 0,0 0-20 0 0,0 0 14 0 0,-1 2-28 0 0,-1 1-57 0 0,1 1 0 0 0,-1-1 0 0 0,0 1 0 0 0,0-1 0 0 0,0 0 0 0 0,-1 0 0 0 0,1 0 0 0 0,-1 0-1 0 0,0 0 1 0 0,1-1 0 0 0,-1 1 0 0 0,-1-1-1 0 0,-21 24 0 0 0,16-20 20 0 0,4-8 7 0 0,3-10-163 0 0,2 11 33 0 0,-2-30-2198 0 0,2 12 938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3:10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13 660 13823 0 0,'-13'29'675'0'0,"13"-29"-294"0"0,0 0-49 0 0,0 0-81 0 0,0 0 481 0 0,0 0 237 0 0,0 0 45 0 0,0 0-61 0 0,0 0-288 0 0,0 0-121 0 0,0 0-28 0 0,0 0-4 0 0,2 1 0 0 0,21 13 1128 0 0,-12-11-1640 0 0,-8-3 0 0 0,-1 0 0 0 0,15-11 0 0 0,-7 4 26 0 0,-1-1 0 0 0,1 0 0 0 0,-2-1 0 0 0,1 0-1 0 0,-1 0 1 0 0,0-1 0 0 0,0-1-26 0 0,1-1 262 0 0,-3 4 30 0 0,0-1 1 0 0,-1 0-1 0 0,1-4-292 0 0,13-19 495 0 0,1 0-589 0 0,0-1 1 0 0,-3-1 0 0 0,-1-1-1 0 0,11-31 94 0 0,-9 21 335 0 0,-10 27-244 0 0,-1-1 0 0 0,-1 1-1 0 0,1-5-90 0 0,-6 18 0 0 0,25-130 0 0 0,-16 79 0 0 0,-6 45 0 0 0,-2 0 0 0 0,-2 11 0 0 0,0 0 0 0 0,0 0 0 0 0,0 0 0 0 0,0 0 0 0 0,1-1 0 0 0,-1 1 0 0 0,0 0 0 0 0,0 0 0 0 0,0 0 0 0 0,0 0 0 0 0,0 0 0 0 0,1 0 0 0 0,-1 0 0 0 0,0 0 0 0 0,0 0 0 0 0,0 0 0 0 0,0 0 0 0 0,1 0 0 0 0,-1 0 0 0 0,0 0 0 0 0,0 0 0 0 0,0 0 0 0 0,0 1 0 0 0,0-1 0 0 0,0 0 0 0 0,1 0 0 0 0,-1 0 0 0 0,0 0 0 0 0,0 0 0 0 0,0 0 0 0 0,0 0 0 0 0,0 0 0 0 0,0 0 0 0 0,0 1 0 0 0,1-1 0 0 0,-1 0 0 0 0,0 0 0 0 0,0 0 0 0 0,0 0 0 0 0,0 0 0 0 0,0 0 0 0 0,0 1 0 0 0,0-1 0 0 0,0 0 0 0 0,0 0 0 0 0,0 0 0 0 0,0 0 0 0 0,0 0 0 0 0,0 1 0 0 0,0-1 0 0 0,0 0 0 0 0,0 0 0 0 0,0 0 0 0 0,0 0 0 0 0,0 0 0 0 0,1 3 0 0 0,0-1 0 0 0,-1 1 0 0 0,1-1 0 0 0,-1 1 0 0 0,0-1 0 0 0,0 1 0 0 0,0-1 0 0 0,0 1 0 0 0,0-1 0 0 0,0 1 0 0 0,-1-1 0 0 0,-3 20 0 0 0,-1 0 0 0 0,-1-1 0 0 0,-1 0 0 0 0,-9 19 0 0 0,-1 5 0 0 0,-3 10 0 0 0,-5 31 0 0 0,19-63 0 0 0,1-1 0 0 0,1 1 0 0 0,2 0 0 0 0,0-1 0 0 0,1 10 0 0 0,1 5 0 0 0,0-15 0 0 0,1-1 0 0 0,1 1 0 0 0,2 13 0 0 0,-1-10 0 0 0,-3-21 0 0 0,0 0 0 0 0,1 0 0 0 0,-1 0 0 0 0,1 0 0 0 0,0 0 0 0 0,0 0 0 0 0,0 1 0 0 0,2-1 0 0 0,-1 1 0 0 0,1-1 0 0 0,-1 1 0 0 0,1-1 0 0 0,0 0 0 0 0,1-1 0 0 0,-1 1 0 0 0,1 0 0 0 0,0 0 0 0 0,3 1 0 0 0,-1 0 0 0 0,1 0 0 0 0,0 0 0 0 0,1-1 0 0 0,-1 0 0 0 0,1-1 0 0 0,0 0 0 0 0,0 0 0 0 0,0 0 0 0 0,0-1 0 0 0,3 0 0 0 0,-2 0 0 0 0,1 0 0 0 0,0-1 0 0 0,0-1 0 0 0,0 0 0 0 0,1 0 0 0 0,-1-1 0 0 0,0 0 0 0 0,-1 0 0 0 0,5-2 0 0 0,-10 2 0 0 0,0 0 0 0 0,0 0 0 0 0,-1-1 0 0 0,1 1 0 0 0,0-1 0 0 0,-1 0 0 0 0,1 0 0 0 0,-1 0 0 0 0,0 0 0 0 0,2-1 0 0 0,13-8 0 0 0,-13 8 0 0 0,-1 1 0 0 0,1-1 0 0 0,-1 1 0 0 0,0-1 0 0 0,1-1 0 0 0,-1 1 0 0 0,-1-1 0 0 0,1 1 0 0 0,-1-1 0 0 0,1 0 0 0 0,-1 0 0 0 0,3-5 0 0 0,5-10 0 0 0,-1 0 0 0 0,5-12 0 0 0,-3 6 0 0 0,43-76 0 0 0,-47 89 0 0 0,-8 12 0 0 0,0-1 0 0 0,1 1 0 0 0,-1 0 0 0 0,0 0 0 0 0,0-1 0 0 0,0 1 0 0 0,0 0 0 0 0,0-1 0 0 0,1 1 0 0 0,-1 0 0 0 0,0 0 0 0 0,0 0 0 0 0,0-1 0 0 0,1 1 0 0 0,-1 0 0 0 0,0 0 0 0 0,0 0 0 0 0,1-1 0 0 0,-1 1 0 0 0,0 0 0 0 0,1 0 0 0 0,-1 0 0 0 0,0 0 0 0 0,0 0 0 0 0,1 0 0 0 0,-1 0 0 0 0,0 0 0 0 0,1-1 0 0 0,-1 1 0 0 0,0 0 0 0 0,1 0 0 0 0,-1 1 0 0 0,0-1 0 0 0,1 0 0 0 0,-1 0 0 0 0,0 0 0 0 0,0 0 0 0 0,1 0 0 0 0,-1 0 0 0 0,0 0 0 0 0,1 0 0 0 0,-1 0 0 0 0,0 1 0 0 0,0-1 0 0 0,1 0 0 0 0,-1 0 0 0 0,0 0 0 0 0,0 1 0 0 0,0-1 0 0 0,1 0 0 0 0,-1 0 0 0 0,0 1 0 0 0,0-1 0 0 0,0 0 0 0 0,1 0 0 0 0,-1 1 0 0 0,0-1 0 0 0,0 0 0 0 0,0 0 0 0 0,0 1 0 0 0,0-1 0 0 0,0 0 0 0 0,0 1 0 0 0,0-1 0 0 0,0 0 0 0 0,0 1 0 0 0,0-1 0 0 0,0 0 0 0 0,0 1 0 0 0,0-1 0 0 0,2 4 0 0 0,-2-2 0 0 0,1-1 0 0 0,-1 1 0 0 0,0-1 0 0 0,1 1 0 0 0,-1-1 0 0 0,0 1 0 0 0,0-1 0 0 0,0 1 0 0 0,0-1 0 0 0,0 1 0 0 0,0-1 0 0 0,-1 1 0 0 0,1-1 0 0 0,0 1 0 0 0,-2 16 0 0 0,-7 141 0 0 0,7-91 0 0 0,1-60 0 0 0,1-5 0 0 0,-1-1 0 0 0,1 1 0 0 0,0 0 0 0 0,1-1 0 0 0,-1 1 0 0 0,0 0 0 0 0,1-1 0 0 0,-1 1 0 0 0,1 0 0 0 0,0-1 0 0 0,0 1 0 0 0,0-1 0 0 0,0 0 0 0 0,1 1 0 0 0,5 11 0 0 0,2-5 0 0 0,4-6 0 0 0,-10-3-21 0 0,-1 0 0 0 0,1 0 0 0 0,-1-1 0 0 0,1 1 1 0 0,0-1-1 0 0,-1 1 0 0 0,1-1 0 0 0,-1 0 0 0 0,1 0 0 0 0,-1-1 0 0 0,0 1 0 0 0,1 0 0 0 0,-1-1 0 0 0,0 1 0 0 0,2-3 21 0 0,2-1-517 0 0,0 0-1 0 0,0-1 0 0 0,-1 0 0 0 0,4-5 518 0 0,1-1-5719 0 0,-1 0-1801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3:10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9 13823 0 0,'0'0'630'0'0,"-1"-1"-13"0"0,-8 0-393 0 0,-11-2 61 0 0,-12-1 2662 0 0,11 5-5612 0 0,21-1 619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3:11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1 457 13823 0 0,'0'0'315'0'0,"0"0"45"0"0,0 0 21 0 0,0 0-49 0 0,1-2-220 0 0,6-15 968 0 0,-1 0 1 0 0,3-18-1081 0 0,6-12 2311 0 0,5-10-697 0 0,-11 30-120 0 0,10-21-1494 0 0,23-35 2664 0 0,18-21-2664 0 0,-51 90 0 0 0,-9 13 0 0 0,1 1 0 0 0,-1 0 0 0 0,0-1 0 0 0,0 1 0 0 0,0 0 0 0 0,1-1 0 0 0,-1 1 0 0 0,0 0 0 0 0,1 0 0 0 0,-1-1 0 0 0,0 1 0 0 0,1 0 0 0 0,-1 0 0 0 0,0-1 0 0 0,1 1 0 0 0,-1 0 0 0 0,0 0 0 0 0,1 0 0 0 0,-1 0 0 0 0,1-1 0 0 0,-1 1 0 0 0,0 0 0 0 0,1 0 0 0 0,0 1 0 0 0,0 0 0 0 0,-1 0 0 0 0,1 0 0 0 0,0 0 0 0 0,-1 0 0 0 0,1 0 0 0 0,0 0 0 0 0,-1 0 0 0 0,1 0 0 0 0,-1 1 0 0 0,0-1 0 0 0,1 0 0 0 0,-1 0 0 0 0,0 0 0 0 0,0 1 0 0 0,0-1 0 0 0,0 1 0 0 0,2 25 0 0 0,-5-1 0 0 0,0 18 0 0 0,4-30 0 0 0,-1-14 0 0 0,0 1 0 0 0,0-1 0 0 0,1 1 0 0 0,-1 0 0 0 0,0-1 0 0 0,1 1 0 0 0,-1-1 0 0 0,0 1 0 0 0,1-1 0 0 0,-1 1 0 0 0,1-1 0 0 0,-1 1 0 0 0,0-1 0 0 0,1 0 0 0 0,-1 1 0 0 0,1-1 0 0 0,0 0 0 0 0,-1 1 0 0 0,1-1 0 0 0,-1 0 0 0 0,1 1 0 0 0,0-1 0 0 0,-1 0 0 0 0,1 0 0 0 0,0 1 0 0 0,0-1 0 0 0,-1 0 0 0 0,1 0 0 0 0,0 0 0 0 0,-1 0 0 0 0,1 0 0 0 0,0 0 0 0 0,0 0 0 0 0,-1 0 0 0 0,1 0 0 0 0,0 0 0 0 0,-1-1 0 0 0,1 1 0 0 0,0 0 0 0 0,-1 0 0 0 0,1-1 0 0 0,0 1 0 0 0,-1-1 0 0 0,26-7 0 0 0,-21 7 0 0 0,1-2 0 0 0,11-5 0 0 0,25-11 0 0 0,-28 16 0 0 0,-1 9 0 0 0,-3 4 0 0 0,-8-5 0 0 0,0 1 0 0 0,0-1 0 0 0,0 0 0 0 0,-1 1 0 0 0,0-1 0 0 0,0 1 0 0 0,-1 0 0 0 0,0-1 0 0 0,0 1 0 0 0,0 0 0 0 0,-1 3 0 0 0,1 15 0 0 0,1-1 0 0 0,-2 1 0 0 0,-1 0 0 0 0,0-1 0 0 0,-2 1 0 0 0,-2 5 0 0 0,2-11 0 0 0,1 1 0 0 0,1-1 0 0 0,0 3 0 0 0,3-8 0 0 0,0-13 0 0 0,-1 1 0 0 0,0-1 0 0 0,1 1 0 0 0,-1 0 0 0 0,0-1 0 0 0,1 1 0 0 0,-1-1 0 0 0,1 1 0 0 0,-1-1 0 0 0,1 0 0 0 0,-1 1 0 0 0,1-1 0 0 0,-1 1 0 0 0,1-1 0 0 0,-1 0 0 0 0,1 0 0 0 0,0 1 0 0 0,-1-1 0 0 0,14-1 0 0 0,-8-1 0 0 0,-1 0 0 0 0,1 0 0 0 0,-1-1 0 0 0,0 0 0 0 0,1 0 0 0 0,-1 0 0 0 0,0-1 0 0 0,-1 0 0 0 0,1 0 0 0 0,-1 0 0 0 0,2-2 0 0 0,9-11 0 0 0,-2 0 0 0 0,7-11 0 0 0,1-1 0 0 0,7-4-433 0 0,-16 20-42 0 0,-1-1-1 0 0,3-5 476 0 0,71-105-5922 0 0,-62 93-900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4:13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160 164 10135 0 0,'0'0'231'0'0,"6"-14"546"0"0,0 1-526 0 0,3-10 58 0 0,-6 8 6163 0 0,-3 14-6375 0 0,0 1 0 0 0,-1-1 0 0 0,1 0 0 0 0,0 1 0 0 0,0-1 0 0 0,0 1-1 0 0,-1-1 1 0 0,1 1 0 0 0,0-1 0 0 0,-1 1 0 0 0,1-1 0 0 0,0 1 0 0 0,-1 0 0 0 0,1-1 0 0 0,-1 1-1 0 0,1-1 1 0 0,0 1 0 0 0,-1 0 0 0 0,1-1 0 0 0,-1 1 0 0 0,1 0 0 0 0,-1 0 0 0 0,1-1 0 0 0,-1 1-1 0 0,0 0 1 0 0,1 0 0 0 0,-1 0 0 0 0,1 0 0 0 0,-1-1 0 0 0,1 1 0 0 0,-1 0 0 0 0,0 0 0 0 0,1 0-1 0 0,-1 0 1 0 0,1 1 0 0 0,-1-1 0 0 0,1 0 0 0 0,-1 0 0 0 0,0 0 0 0 0,1 0-97 0 0,-24 6 852 0 0,19-3-725 0 0,0 0 1 0 0,0 1-1 0 0,0-1 0 0 0,1 1 0 0 0,-1 0 0 0 0,1 0 0 0 0,0 1 1 0 0,0-1-1 0 0,-2 4-127 0 0,-5 9 671 0 0,0 1 1 0 0,-1 3-672 0 0,0 1 176 0 0,3-6-176 0 0,0 1 0 0 0,2 0 0 0 0,0 1 0 0 0,1-1 0 0 0,-2 15 0 0 0,7-25 0 0 0,0 0 0 0 0,1 0 0 0 0,0 0 0 0 0,0 0 0 0 0,1 0 0 0 0,0 0 0 0 0,0 0 0 0 0,0 0 0 0 0,1 0 0 0 0,0 0 0 0 0,1 0 0 0 0,2 4 0 0 0,2 3 0 0 0,-5-12 0 0 0,-1 0 0 0 0,1 0 0 0 0,0-1 0 0 0,0 1 0 0 0,-1-1 0 0 0,1 1 0 0 0,1-1 0 0 0,-1 0 0 0 0,0 0 0 0 0,0 0 0 0 0,0 0 0 0 0,0 0 0 0 0,1 0 0 0 0,-1-1 0 0 0,1 1 0 0 0,-1-1 0 0 0,0 0 0 0 0,1 1 0 0 0,-1-1 0 0 0,1 0 0 0 0,-1 0 0 0 0,0-1 0 0 0,1 1 0 0 0,-1 0 0 0 0,0-1 0 0 0,1 0 0 0 0,-1 1 0 0 0,0-1 0 0 0,1 0 0 0 0,-1 0 0 0 0,1-1 0 0 0,8-4 0 0 0,1 0 0 0 0,-1-1 0 0 0,0 0 0 0 0,-1-1 0 0 0,3-2 0 0 0,-5 3 0 0 0,1-1 0 0 0,-1 1 0 0 0,-1-1 0 0 0,1-1 0 0 0,-1 1 0 0 0,-1-1 0 0 0,1-1 0 0 0,-2 1 0 0 0,1-1 0 0 0,2-7 0 0 0,-2 3 0 0 0,0 0 0 0 0,-2-1 0 0 0,1 1 0 0 0,-2-1 0 0 0,0 0 0 0 0,0-11 0 0 0,-2 17 0 0 0,-1-1 0 0 0,-1 0 0 0 0,0-3 0 0 0,0 4 0 0 0,0 1 0 0 0,1 0 0 0 0,0 0 0 0 0,0 0 0 0 0,1-1 0 0 0,0 1 0 0 0,1-2 0 0 0,-2 9 0 0 0,0 1 0 0 0,1-1 0 0 0,-1 0 0 0 0,0 1 0 0 0,1-1 0 0 0,-1 0 0 0 0,0 1 0 0 0,1-1 0 0 0,-1 1 0 0 0,1-1 0 0 0,-1 1 0 0 0,1-1 0 0 0,-1 1 0 0 0,1-1 0 0 0,-1 1 0 0 0,1-1 0 0 0,0 1 0 0 0,-1-1 0 0 0,1 1 0 0 0,-1 0 0 0 0,1-1 0 0 0,0 1 0 0 0,0 0 0 0 0,-1 0 0 0 0,1 0 0 0 0,0 0 0 0 0,-1-1 0 0 0,1 1 0 0 0,0 0 0 0 0,0 0 0 0 0,-1 0 0 0 0,1 0 0 0 0,0 1 0 0 0,0-1 0 0 0,-1 0 0 0 0,2 0 0 0 0,27-1 0 0 0,1 2 0 0 0,-1 0 0 0 0,0 2 0 0 0,-17-1 0 0 0,14-1 0 0 0,-19-1 0 0 0,1 0 0 0 0,-1 1 0 0 0,0 0 0 0 0,1 0 0 0 0,-1 1 0 0 0,1 0 0 0 0,-1 0 0 0 0,-1 0 0 0 0,0 0 0 0 0,0 1 0 0 0,0 0 0 0 0,0 0 0 0 0,0 1 0 0 0,-1 0 0 0 0,-3-3 0 0 0,0 1 0 0 0,0 0 0 0 0,0 0 0 0 0,-1 0 0 0 0,1 0 0 0 0,-1 0 0 0 0,1 0 0 0 0,-1 0 0 0 0,0 1 0 0 0,0-1 0 0 0,0 0 0 0 0,0 1 0 0 0,0-1 0 0 0,-1 1 0 0 0,1-1 0 0 0,-1 1 0 0 0,1 0 0 0 0,-1-1 0 0 0,0 2 0 0 0,0 11 0 0 0,-1 0 0 0 0,0 1 0 0 0,-1-1 0 0 0,0 0 0 0 0,-2 0 0 0 0,0 0 0 0 0,-2 3 0 0 0,-11 31 0 0 0,-13 21 0 0 0,24-58 0 0 0,-5 11 0 0 0,10-17 0 0 0,5-5 0 0 0,3-4 0 0 0,-7 3 0 0 0,10-6 0 0 0,0-1 0 0 0,-1 0 0 0 0,0-1 0 0 0,0 0 0 0 0,0 0 0 0 0,-1-1 0 0 0,0 0 0 0 0,2-5 0 0 0,3 0 0 0 0,-8 8 0 0 0,34-40 0 0 0,2 1 0 0 0,1 3 0 0 0,10-5 0 0 0,-24 20-13 0 0,-23 21 23 0 0,1 0-1 0 0,0 0 0 0 0,0 1 1 0 0,1 0-1 0 0,-1 0 1 0 0,1 0-1 0 0,0 1 1 0 0,1 0-1 0 0,5-2-9 0 0,-12 7 56 0 0,-1-1-1 0 0,1 1 0 0 0,-1 0 1 0 0,0 0-1 0 0,1-1 1 0 0,-1 1-1 0 0,0 0 1 0 0,0 0-1 0 0,1-1 1 0 0,-1 1-1 0 0,0 0 1 0 0,0 0-1 0 0,0 0 1 0 0,0 0-56 0 0,0-1 82 0 0,1 9 23 0 0,-1 0 1 0 0,0 0-1 0 0,0 0 1 0 0,-1 0-1 0 0,0 0 0 0 0,-1 0 1 0 0,0-1-1 0 0,-1 4-105 0 0,-1 2 137 0 0,1 1 0 0 0,0 6-137 0 0,0 8 0 0 0,-1 34 0 0 0,4-56 0 0 0,0-1 0 0 0,0 1 0 0 0,1 0 0 0 0,0 0 0 0 0,1 0 0 0 0,-1-1 0 0 0,3 5 0 0 0,-2-6 0 0 0,12 18 0 0 0,-13-22 0 0 0,2 4 0 0 0,1 3 0 0 0,15 4 0 0 0,-16-11 0 0 0,1 1 0 0 0,-1-1 0 0 0,1 0 0 0 0,0 0 0 0 0,-1-1 0 0 0,1 1 0 0 0,0-1 0 0 0,0 0 0 0 0,-1 0 0 0 0,1 0 0 0 0,0 0 0 0 0,0-1 0 0 0,-1 1 0 0 0,1-1 0 0 0,0 0 0 0 0,-1 0 0 0 0,1 0 0 0 0,-1-1 0 0 0,1 1 0 0 0,-1-1 0 0 0,0 0 0 0 0,2-1 0 0 0,6-4 0 0 0,0 0 0 0 0,0-1 0 0 0,-1-1 0 0 0,0 0 0 0 0,6-7 0 0 0,10-14 0 0 0,-2-2 0 0 0,-1 0 0 0 0,-1-2 0 0 0,0-4 0 0 0,32-50 0 0 0,-36 63 0 0 0,1 0 0 0 0,1 1 0 0 0,14-13 0 0 0,-34 37 0 0 0,1-1 0 0 0,-1 1 0 0 0,0 0 0 0 0,0 0 0 0 0,0 0 0 0 0,0 0 0 0 0,0 0 0 0 0,0 0 0 0 0,0 0 0 0 0,0 0 0 0 0,0 0 0 0 0,0 0 0 0 0,0 0 0 0 0,0 0 0 0 0,0 0 0 0 0,0 0 0 0 0,0 0 0 0 0,0 0 0 0 0,0 0 0 0 0,0 0 0 0 0,0-1 0 0 0,0 1 0 0 0,0 0 0 0 0,1 0 0 0 0,-1 0 0 0 0,0 0 0 0 0,0 0 0 0 0,0 0 0 0 0,0 0 0 0 0,0 0 0 0 0,0 0 0 0 0,0 0 0 0 0,0 0 0 0 0,0 0 0 0 0,0 0 0 0 0,0 0 0 0 0,0 0 0 0 0,0 0 0 0 0,1 0 0 0 0,-1 0 0 0 0,0 0 0 0 0,0 0 0 0 0,0 1 0 0 0,0-1 0 0 0,0 0 0 0 0,0 0 0 0 0,0 0 0 0 0,0 0 0 0 0,0 0 0 0 0,0 0 0 0 0,0 0 0 0 0,0 0 0 0 0,0 0 0 0 0,0 0 0 0 0,0 0 0 0 0,0 0 0 0 0,0 0 0 0 0,0 0 0 0 0,0 7 0 0 0,-3 10 0 0 0,2-15 0 0 0,-1 7 0 0 0,1 0 0 0 0,0 0 0 0 0,0 0 0 0 0,1 1 0 0 0,0-1 0 0 0,0 0 0 0 0,1 0 0 0 0,1 0 0 0 0,-1 0 0 0 0,1 0 0 0 0,1 0 0 0 0,3 8 0 0 0,-4-13 0 0 0,0-1 0 0 0,0 0 0 0 0,1 1 0 0 0,-1-1 0 0 0,1 0 0 0 0,0 0 0 0 0,0-1 0 0 0,0 1 0 0 0,3 1 0 0 0,32 20 0 0 0,-29-18 0 0 0,-5-4 0 0 0,5 3 0 0 0,1 1 0 0 0,-2 0 0 0 0,1 0 0 0 0,-1 1 0 0 0,1 1 0 0 0,1 4 0 0 0,2 25 0 0 0,-11-35 1 0 0,-1 0-1 0 0,1 0 1 0 0,-1 0-1 0 0,1 0 1 0 0,-1 0-1 0 0,0 1 1 0 0,0-1-1 0 0,0 0 1 0 0,0 0 0 0 0,-1 0-1 0 0,1 0 1 0 0,0 0-1 0 0,-1 1 1 0 0,1-1-1 0 0,-1 0 1 0 0,0 0-1 0 0,0 0 1 0 0,0 0-1 0 0,0-1 1 0 0,0 1-1 0 0,0 0 1 0 0,0 0 0 0 0,-1 0-1 0 0,1-1 1 0 0,-1 1-1 0 0,1-1 1 0 0,-1 1-1 0 0,1-1 1 0 0,-3 1-1 0 0,-5 5-14 0 0,-1 0 0 0 0,0-1 0 0 0,-1 0 0 0 0,-10 4 14 0 0,14-7-24 0 0,0 0-475 0 0,0 0 1 0 0,0 0-1 0 0,0-1 0 0 0,0 0 1 0 0,0-1-1 0 0,-2 1 499 0 0,-9 0-8872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7:20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0 365 11975 0 0,'0'0'267'0'0,"0"0"42"0"0,0 0 17 0 0,0 0-28 0 0,0 0-126 0 0,0 0 204 0 0,0 0 111 0 0,0 0 22 0 0,0 0 3 0 0,0 0 0 0 0,0 0 0 0 0,0 0 0 0 0,0 0 0 0 0,0 0 0 0 0,0 0 0 0 0,0 0 0 0 0,0 0 68 0 0,0 0 286 0 0,0 0 124 0 0,0 0 30 0 0,0 0-133 0 0,0-2-583 0 0,1-12 717 0 0,1-1 1 0 0,2-13-1022 0 0,2-12 1502 0 0,10-28-894 0 0,-14 58-530 0 0,0 1-1 0 0,0 0 1 0 0,1 0-1 0 0,0 0 1 0 0,1 0-1 0 0,0 0 1 0 0,0 1 0 0 0,1 0-1 0 0,0 0 1 0 0,0 0-1 0 0,1 0 1 0 0,2-2-78 0 0,-1 2 101 0 0,-1 0 1 0 0,1 0-1 0 0,1 1 1 0 0,-1-1 0 0 0,1 2-1 0 0,0-1 1 0 0,1 1-1 0 0,0 0 1 0 0,0 1-1 0 0,0 0 1 0 0,5-2-102 0 0,-5 5 0 0 0,0 1 0 0 0,-8 1 0 0 0,-1 0 0 0 0,1 0 0 0 0,0 0 0 0 0,0 0 0 0 0,0 0 0 0 0,-1 0 0 0 0,1 0 0 0 0,0 0 0 0 0,0 0 0 0 0,-1 1 0 0 0,1-1 0 0 0,0 0 0 0 0,0 0 0 0 0,-1 1 0 0 0,1-1 0 0 0,0 0 0 0 0,0 1 0 0 0,-1-1 0 0 0,1 1 0 0 0,-1-1 0 0 0,1 1 0 0 0,0-1 0 0 0,-1 1 0 0 0,1 0 0 0 0,-1 0 0 0 0,2 1 0 0 0,2 2-6 0 0,0 0 0 0 0,0 1 0 0 0,0 0 0 0 0,0 0-1 0 0,-1 0 1 0 0,0 0 0 0 0,0 1 0 0 0,-1-1 0 0 0,1 1 0 0 0,-1-1 0 0 0,0 1 0 0 0,-1 0 0 0 0,1 0-1 0 0,-1 0 1 0 0,0 0 6 0 0,0 9-62 0 0,1-1 1 0 0,-2 1-1 0 0,0-1 0 0 0,0 1 0 0 0,-3 10 62 0 0,1-15-248 0 0,0 1-1 0 0,-2-1 1 0 0,1 0 0 0 0,-1 0 0 0 0,-2 3 248 0 0,-6 18-350 0 0,9-24 350 0 0,0-1 0 0 0,0 1 0 0 0,-1-1-1 0 0,0 0 1 0 0,0 0 0 0 0,0 0 0 0 0,-10 14-71 0 0,9-14-508 0 0,3-6-6483 0 0,2 0 5015 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3:12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257 100 11975 0 0,'0'0'267'0'0,"2"-1"42"0"0,1-1-204 0 0,0 0-54 0 0,0 0 1 0 0,-1 1-1 0 0,1-2 0 0 0,0 1 1 0 0,-1 0-1 0 0,1-1 0 0 0,-1 1 1 0 0,0-1-1 0 0,0 1 0 0 0,0-1 1 0 0,0 0-1 0 0,-1 0 0 0 0,1 0 1 0 0,-1 0-1 0 0,2-3-51 0 0,-3 5 283 0 0,1 0 0 0 0,-1 0 1 0 0,0-1-1 0 0,1 1 0 0 0,-1 0 0 0 0,0 0 0 0 0,0-1 1 0 0,1 1-1 0 0,-1 0 0 0 0,0 0 0 0 0,0-1 1 0 0,-1 1-1 0 0,1 0 0 0 0,0-1 0 0 0,0 1 0 0 0,-1 0 1 0 0,1 0-1 0 0,0-1 0 0 0,-1 1 0 0 0,1 0 1 0 0,-1 0-1 0 0,0 0 0 0 0,1 0 0 0 0,-1-1-283 0 0,0 1 955 0 0,-1 0-290 0 0,0-1-501 0 0,0 0-1 0 0,0 0 1 0 0,-1 0-1 0 0,1 0 1 0 0,-1 1 0 0 0,0-1-1 0 0,1 1 1 0 0,-1 0-1 0 0,0 0 1 0 0,0 0 0 0 0,0 0-1 0 0,0 0 1 0 0,0 1-1 0 0,0-1 1 0 0,0 1-1 0 0,0 0 1 0 0,0 0 0 0 0,0 0-1 0 0,-2 0-163 0 0,3 0 512 0 0,-1 3-206 0 0,1 0 0 0 0,-1 0 1 0 0,0 0-1 0 0,-1-1 0 0 0,1 1 0 0 0,0-1 0 0 0,-3 2-306 0 0,-1 0-8 0 0,-6 7 11 0 0,0 0 0 0 0,1 0 0 0 0,1 1 0 0 0,0 1 0 0 0,1 0 0 0 0,0 0 0 0 0,-5 10-3 0 0,-1 5-1 0 0,1 1 0 0 0,2 1-1 0 0,-4 12 2 0 0,9-20 0 0 0,0 0 0 0 0,2 0 0 0 0,0 1 0 0 0,0 15 0 0 0,3-18 0 0 0,1-4 0 0 0,0 0 0 0 0,1 13 0 0 0,1-25 0 0 0,0 1 0 0 0,1 0 0 0 0,0 0 0 0 0,0-1 0 0 0,0 1 0 0 0,0-1 0 0 0,1 1 0 0 0,-1-1 0 0 0,1 1 0 0 0,0-1 0 0 0,2 2 0 0 0,3 2 0 0 0,-5-7 0 0 0,0-1 0 0 0,0 1 0 0 0,0 0 0 0 0,0-1 0 0 0,0 1 0 0 0,0-1 0 0 0,0 0 0 0 0,0 1 0 0 0,0-1 0 0 0,1 0 0 0 0,-1 0 0 0 0,0-1 0 0 0,0 1 0 0 0,0 0 0 0 0,0-1 0 0 0,0 1 0 0 0,0-1 0 0 0,0 0 0 0 0,2 0 0 0 0,6-3 0 0 0,0-1 0 0 0,-1 0 0 0 0,4-3 0 0 0,-10 6 0 0 0,11-7 0 0 0,0-1 0 0 0,-1 0 0 0 0,-1-1 0 0 0,6-6 0 0 0,44-51 0 0 0,-46 50 0 0 0,26-30 0 0 0,7-15 0 0 0,-36 45 0 0 0,-1-1 0 0 0,0 0 0 0 0,-2-1 0 0 0,0 0 0 0 0,2-10 0 0 0,-11 28-11 0 0,1-14 94 0 0,-2 15 288 0 0,0 1 117 0 0,-1 0 21 0 0,-2 2-480 0 0,0-1 1 0 0,0 0-1 0 0,0 1 0 0 0,1 0 1 0 0,-1 0-1 0 0,1 0 0 0 0,0 0 1 0 0,-1 0-1 0 0,1 0 0 0 0,0 0 0 0 0,0 1 1 0 0,0-1-1 0 0,-1 3-29 0 0,-4 7 105 0 0,0 1 0 0 0,-3 7-105 0 0,3-5 17 0 0,-2 4-17 0 0,0 1 0 0 0,1 1 0 0 0,2-1 0 0 0,0 1 0 0 0,1 1 0 0 0,1-1 0 0 0,1 1 0 0 0,1-1 0 0 0,1 5 0 0 0,1-20-8 0 0,0-1 1 0 0,1 1-1 0 0,-1 0 0 0 0,2-1 1 0 0,-1 1-1 0 0,0-1 1 0 0,1 0-1 0 0,0 1 0 0 0,0-1 1 0 0,1 0-1 0 0,0 0 0 0 0,0 1 8 0 0,-1-3-19 0 0,1 0 0 0 0,-1 1-1 0 0,1-1 1 0 0,0 0 0 0 0,0 0-1 0 0,0-1 1 0 0,0 1 0 0 0,1 0-1 0 0,-1-1 1 0 0,1 0 0 0 0,-1 0-1 0 0,1 0 1 0 0,0 0-1 0 0,0-1 1 0 0,0 1 0 0 0,1-1 19 0 0,0 1-99 0 0,-1-1 1 0 0,1 0-1 0 0,0 0 1 0 0,-1 0 0 0 0,1-1-1 0 0,0 0 1 0 0,0 0-1 0 0,-1 0 1 0 0,1 0 0 0 0,0-1-1 0 0,0 1 1 0 0,-1-1-1 0 0,1 0 1 0 0,-1-1-1 0 0,1 1 1 0 0,1-2 98 0 0,20-12-3 0 0,-2-1 0 0 0,0-1-1 0 0,0-1 1 0 0,-2-1 0 0 0,10-11 3 0 0,90-95 0 0 0,-115 117-1 0 0,5-4 14 0 0,-1-1 0 0 0,-1 0 0 0 0,0-1 0 0 0,-1 0 0 0 0,3-7-13 0 0,-11 18 165 0 0,0 0 0 0 0,0 1 0 0 0,0-1 0 0 0,-1 1 0 0 0,1-1 0 0 0,-1 0 0 0 0,1 0 0 0 0,-1 0-165 0 0,0 2 443 0 0,-14 19-278 0 0,7-8-165 0 0,0 1 0 0 0,2 1 0 0 0,-1-1 0 0 0,1 1 0 0 0,1 0 0 0 0,0 0 0 0 0,1 0 0 0 0,-5 24 0 0 0,-2 28 0 0 0,9-46 0 0 0,0 0 0 0 0,2 0 0 0 0,0 0 0 0 0,2 9 0 0 0,0 9 0 0 0,-2-28 0 0 0,0 0 0 0 0,0 0 0 0 0,1-1 0 0 0,0 1 0 0 0,1-1 0 0 0,-1 1 0 0 0,1-1 0 0 0,3 5 0 0 0,-5-10 0 0 0,0 0 0 0 0,0 0 0 0 0,0 0 0 0 0,1 0 0 0 0,-1 0 0 0 0,1 0 0 0 0,0 0 0 0 0,-1-1 0 0 0,1 1 0 0 0,0 0 0 0 0,0-1 0 0 0,0 1 0 0 0,0-1 0 0 0,0 0 0 0 0,0 0 0 0 0,0 0 0 0 0,1 0 0 0 0,-1 0 0 0 0,0 0 0 0 0,1-1 0 0 0,-1 1 0 0 0,0-1 0 0 0,1 1 0 0 0,-1-1 0 0 0,1 0 0 0 0,-1 0 0 0 0,1 0 0 0 0,-1 0 0 0 0,2-1 0 0 0,2 0 0 0 0,0-1 0 0 0,0 0 0 0 0,0-1 0 0 0,0 1 0 0 0,0-1 0 0 0,-1 0 0 0 0,1-1 0 0 0,-1 1 0 0 0,0-1 0 0 0,0 0 0 0 0,3-3 0 0 0,10-10 0 0 0,-2-1 0 0 0,8-11 0 0 0,-19 23 0 0 0,27-33-389 0 0,-2 0-1 0 0,-2-2 1 0 0,-1-2 0 0 0,-3-1 389 0 0,-21 40 17 0 0,48-102 865 0 0,-44 88-751 0 0,0-1 1 0 0,-2 1 0 0 0,0-1-1 0 0,-1 0 1 0 0,0-1-132 0 0,-4 9 0 0 0,0 11 0 0 0,1 0 0 0 0,-1-1 0 0 0,0 1 1 0 0,0 0-1 0 0,0 0 0 0 0,0 0 0 0 0,0 0 0 0 0,0 0 0 0 0,0 0 0 0 0,0 0 0 0 0,0 0 1 0 0,0 0-1 0 0,0 0 0 0 0,0 0 0 0 0,0 0 0 0 0,0 0 0 0 0,0 0 0 0 0,0 0 0 0 0,0-1 1 0 0,0 1-1 0 0,0 0 0 0 0,0 0 0 0 0,0 0 0 0 0,0 0 0 0 0,0 0 0 0 0,0 0 0 0 0,0 0 1 0 0,0 0-1 0 0,0 0 0 0 0,0 0 0 0 0,0 0 0 0 0,0 0 0 0 0,0 0 0 0 0,-1 0 0 0 0,1 0 1 0 0,0-1-1 0 0,0 1 0 0 0,0 0 0 0 0,0 0 0 0 0,0 0 0 0 0,0 0 0 0 0,0 0 0 0 0,0 0 1 0 0,0 0-1 0 0,0 0 0 0 0,0 0 0 0 0,0 0 0 0 0,0 0 0 0 0,0 0 0 0 0,0 0 0 0 0,0 0 1 0 0,-1 0-1 0 0,1 0 0 0 0,0 0 0 0 0,0 0 0 0 0,0 0 0 0 0,0 0 0 0 0,0 0 0 0 0,0 0 1 0 0,0 0-1 0 0,0 0 0 0 0,0 0 0 0 0,0 0 0 0 0,0 0 0 0 0,-4 5 8 0 0,-3 8-88 0 0,5-8-211 0 0,1 0 0 0 0,0 0 0 0 0,0 0 1 0 0,0 0-1 0 0,0 1 0 0 0,1-1 0 0 0,0 1 291 0 0,0-3-1573 0 0,2-1-379 0 0,6 8-1240 0 0,-7-8-4655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3:13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7 233 23039 0 0,'0'0'528'0'0,"-1"-2"69"0"0,-1-4-445 0 0,1 0-1 0 0,0-1 0 0 0,0 1 0 0 0,1 0 1 0 0,-1-1-1 0 0,1 1 0 0 0,1-1 0 0 0,-1 1 1 0 0,1-1-1 0 0,0 1 0 0 0,1-2-151 0 0,0-2 393 0 0,0-1 0 0 0,-1 0 0 0 0,-1-9-393 0 0,1 7 487 0 0,0 0-1 0 0,0 1 1 0 0,1-1 0 0 0,1 0-1 0 0,0 0-486 0 0,2-9-1093 0 0,-5 21-5753 0 0,0 1-2384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3:29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122 250 11975 0 0,'0'0'267'0'0,"0"0"42"0"0,0 0 17 0 0,0 0-28 0 0,0 0-58 0 0,0 0 491 0 0,0 0 238 0 0,0 0 45 0 0,0 0-61 0 0,0 0-288 0 0,0-2-121 0 0,-1-3-461 0 0,0 2 198 0 0,1 0 1 0 0,-1 0 0 0 0,1 0-1 0 0,0-1 1 0 0,0 1-1 0 0,0 0 1 0 0,1 0-1 0 0,-1 0 1 0 0,1 0 0 0 0,0 0-1 0 0,0-2-281 0 0,8-26 1663 0 0,8-16-1663 0 0,-8 24 128 0 0,-1 0 1 0 0,-2 0-1 0 0,1-5-128 0 0,-6 16 0 0 0,-2 0 0 0 0,1 11 0 0 0,0 1 0 0 0,0 0 0 0 0,0 0 0 0 0,0-1 0 0 0,0 1 0 0 0,-1 0 0 0 0,1 0 0 0 0,0-1 0 0 0,0 1 0 0 0,0 0 0 0 0,-1 0 0 0 0,1 0 0 0 0,0-1 0 0 0,0 1 0 0 0,0 0 0 0 0,-1 0 0 0 0,1 0 0 0 0,0 0 0 0 0,-1 0 0 0 0,1-1 0 0 0,0 1 0 0 0,0 0 0 0 0,-1 0 0 0 0,1 0 0 0 0,0 0 0 0 0,-1 0 0 0 0,1 0 0 0 0,0 0 0 0 0,0 0 0 0 0,-10 5 0 0 0,6-4 0 0 0,0 1 0 0 0,-7 13 0 0 0,-4 11 0 0 0,13-24 0 0 0,1 0 0 0 0,0 1 0 0 0,0-1 0 0 0,-1 1 0 0 0,2-1 0 0 0,-1 1 0 0 0,0 0 0 0 0,0-1 0 0 0,1 1 0 0 0,-1 2 0 0 0,0 3 0 0 0,-11 43 0 0 0,1 12 0 0 0,-2 5 0 0 0,-56 229 0 0 0,64-276 20 0 0,-1-5-241 0 0,6-14-830 0 0,0-2-385 0 0,0 0-1136 0 0,0 0-4248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3:30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68 159 10135 0 0,'0'0'464'0'0,"0"0"-9"0"0,1-1-295 0 0,4-3 65 0 0,0 1 1410 0 0,-2 1-1475 0 0,4-13 4427 0 0,-6 12-4325 0 0,3-6 610 0 0,1-9 3748 0 0,-4 16-4233 0 0,-1 2 101 0 0,0 0 21 0 0,0 0-66 0 0,-10 10-278 0 0,4-4-165 0 0,0 0 0 0 0,0 0 0 0 0,0 0 0 0 0,1 1 0 0 0,0-1 0 0 0,1 1 0 0 0,-4 6 0 0 0,-2 4 0 0 0,7-13 0 0 0,0 0 0 0 0,-3 15 0 0 0,0 4 0 0 0,1-6 0 0 0,1 1 0 0 0,-1 11 0 0 0,4-23 0 0 0,1 0 0 0 0,0-1 0 0 0,0 1 0 0 0,0 0 0 0 0,1 0 0 0 0,0 0 0 0 0,0 0 0 0 0,0 0 0 0 0,1-1 0 0 0,0 2 0 0 0,0-1 0 0 0,1 0 0 0 0,0 0 0 0 0,0 0 0 0 0,0 0 0 0 0,1 0 0 0 0,0 0 0 0 0,6 1 0 0 0,-7-6 0 0 0,0-1 0 0 0,0 1 0 0 0,-1-1 0 0 0,1 0 0 0 0,0 0 0 0 0,0 0 0 0 0,0 0 0 0 0,-1-1 0 0 0,1 1 0 0 0,0-1 0 0 0,-1 0 0 0 0,1 1 0 0 0,0-1 0 0 0,-1 0 0 0 0,2-1 0 0 0,7-4 0 0 0,0 0 0 0 0,9-6 0 0 0,-15 9 0 0 0,4-4 0 0 0,0 0 0 0 0,-1-1 0 0 0,1 1 0 0 0,-2-1 0 0 0,1-1 0 0 0,-1 0 0 0 0,0 0 0 0 0,4-9 0 0 0,4-8 0 0 0,-1 0 0 0 0,8-23 0 0 0,-19 40 0 0 0,1 0 0 0 0,-2 0 0 0 0,1 0 0 0 0,-1 0 0 0 0,-1-1 0 0 0,0 1 0 0 0,0-4 0 0 0,0 9 0 0 0,-1-1 0 0 0,-1 1 0 0 0,1 0 0 0 0,0 0 0 0 0,-1 0 0 0 0,0 0 0 0 0,0-1 0 0 0,0 1 0 0 0,-1 0 0 0 0,1 1 0 0 0,-1-1 0 0 0,0 0 0 0 0,0 0 0 0 0,-1 1 0 0 0,1-1 0 0 0,-1 1 0 0 0,-1-3 0 0 0,-2 1 88 0 0,1-1 0 0 0,-1 1 0 0 0,0 1 0 0 0,-1-1 0 0 0,1 1 0 0 0,-1 0 0 0 0,0 1-1 0 0,-3-2-87 0 0,6 3 31 0 0,-1 1 0 0 0,1 0-1 0 0,0 0 1 0 0,-1 0 0 0 0,1 0-1 0 0,0 1 1 0 0,-1 0-1 0 0,1 0 1 0 0,-1 0 0 0 0,1 0-1 0 0,-1 1 1 0 0,1-1 0 0 0,0 1-1 0 0,-1 1 1 0 0,-1 0-31 0 0,-7 2-275 0 0,3-1-2 0 0,1 0-1 0 0,0 1 1 0 0,-7 4 277 0 0,6-2-140 0 0,-2 8-2026 0 0,9-10 759 0 0,2-3-4110 0 0,1-1-1565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3:30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0 17503 0 0,'0'0'399'0'0,"0"0"60"0"0,0 0 21 0 0,0 0-59 0 0,0 0-136 0 0,0 0 457 0 0,0 0 228 0 0,0 0 43 0 0,0 0-59 0 0,0 0-289 0 0,0 0-121 0 0,0 0-28 0 0,0 0-72 0 0,0 2-289 0 0,-1 0-154 0 0,0-1 1 0 0,0 1 0 0 0,0-1-1 0 0,0 0 1 0 0,0 1-1 0 0,0-1 1 0 0,0 0-1 0 0,0 1 1 0 0,-1-1 0 0 0,1 0-1 0 0,0 0-1 0 0,-11 11 0 0 0,11-7 0 0 0,1-2 0 0 0,-9 20 0 0 0,-1-2 0 0 0,-9 16 0 0 0,8-15 0 0 0,1 0 0 0 0,-5 13 0 0 0,-55 138 0 0 0,33-88 0 0 0,1 11 0 0 0,25-66 0 0 0,4-10 0 0 0,0 0 0 0 0,2 0 0 0 0,-2 8 0 0 0,6-18-64 0 0,1-8-273 0 0,0-2-138 0 0,0 0-33 0 0,0 0 65 0 0,1-1 294 0 0,6-5 127 0 0,0 1-1 0 0,-1-1 1 0 0,0 0 0 0 0,0 0-1 0 0,0-1 1 0 0,-1 0-1 0 0,0 0 1 0 0,0 0 0 0 0,-1 0-1 0 0,0-1 23 0 0,-3 6-1079 0 0,2-7-2948 0 0,-3 7-2795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3:31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49 150 11975 0 0,'0'0'547'0'0,"1"-2"-11"0"0,14-31-113 0 0,-9 16 1642 0 0,-9 22 2070 0 0,-12 26 1751 0 0,-15 33-5886 0 0,24-46 0 0 0,0 0 0 0 0,1 5 0 0 0,3-14 0 0 0,1-1 0 0 0,0-1 0 0 0,0 1 0 0 0,1 0 0 0 0,0-1 0 0 0,1 1 0 0 0,-1 0 0 0 0,1-1 0 0 0,1 1 0 0 0,0-1 0 0 0,0 1 0 0 0,0-1 0 0 0,1 0 0 0 0,0 0 0 0 0,0 0 0 0 0,1 0 0 0 0,0-1 0 0 0,0 1 0 0 0,10 10 0 0 0,-11-15 0 0 0,-1 0 0 0 0,0 0 0 0 0,1 0 0 0 0,-1-1 0 0 0,0 1 0 0 0,1 0 0 0 0,-1-1 0 0 0,1 0 0 0 0,8 1 0 0 0,-6-3 0 0 0,0 2 0 0 0,0-1 0 0 0,-1-1 0 0 0,1 1 0 0 0,0-1 0 0 0,-1 0 0 0 0,1 0 0 0 0,0 0 0 0 0,-1 0 0 0 0,0-1 0 0 0,1 0 0 0 0,-1 0 0 0 0,4-2 0 0 0,-1 0 0 0 0,-1-1 0 0 0,0 1 0 0 0,-1-1 0 0 0,1 0 0 0 0,-1-1 0 0 0,0 1 0 0 0,4-7 0 0 0,0-1 0 0 0,-1 0 0 0 0,-1-1 0 0 0,0 1 0 0 0,-1-1 0 0 0,0-1 0 0 0,-1 1 0 0 0,3-13 0 0 0,-3 2 377 0 0,0 0-1 0 0,-1 0 0 0 0,-1-3-376 0 0,-3 20 124 0 0,1 0 0 0 0,-1 0 0 0 0,-1 0-1 0 0,0 0 1 0 0,0 0 0 0 0,0 0 0 0 0,-1 0-1 0 0,-1 0 1 0 0,1 1 0 0 0,-1-1 0 0 0,-3-5-124 0 0,4 10 16 0 0,1 0 0 0 0,-1 0 0 0 0,0 0 0 0 0,0 0 0 0 0,-1 1 0 0 0,1-1 0 0 0,-1 1 1 0 0,1 0-1 0 0,-1-1 0 0 0,1 1 0 0 0,-1 0 0 0 0,0 1 0 0 0,0-1 0 0 0,0 0 0 0 0,0 1 0 0 0,-1 0 0 0 0,1-1 1 0 0,0 1-1 0 0,0 1 0 0 0,-1-1 0 0 0,1 0 0 0 0,-1 1 0 0 0,1 0 0 0 0,0 0 0 0 0,-1 0 0 0 0,1 0 1 0 0,-2 0-17 0 0,-4 2-508 0 0,1-1 0 0 0,0 1 0 0 0,0 1 0 0 0,0 0 0 0 0,0 0 0 0 0,0 0 0 0 0,0 1 1 0 0,1 0-1 0 0,0 1 0 0 0,-3 2 508 0 0,-6 5-1535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3:32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215 201 15663 0 0,'0'0'356'0'0,"1"-2"50"0"0,2-1-252 0 0,-1 0 0 0 0,0 0 1 0 0,0-1-1 0 0,0 1 0 0 0,0-1 1 0 0,-1 0-1 0 0,1 1 0 0 0,-1-1 1 0 0,0 0-1 0 0,0 0 1 0 0,0-3-155 0 0,0-3 1066 0 0,-1 1 0 0 0,0-1 0 0 0,0 0 0 0 0,-1-3-1066 0 0,0 10 278 0 0,1 0 0 0 0,-1 1 0 0 0,0-1 0 0 0,0 1 0 0 0,0-1 1 0 0,0 1-1 0 0,0 0 0 0 0,-2-3-278 0 0,-3-6 851 0 0,4 7-543 0 0,1 1-1 0 0,-2-1 0 0 0,1 1 1 0 0,0 0-1 0 0,-1-1 1 0 0,1 1-1 0 0,-3-1-307 0 0,-19-16 0 0 0,21 17 0 0 0,2 2 0 0 0,0 0 0 0 0,0 0 0 0 0,0 0 0 0 0,0 0 0 0 0,0 0 0 0 0,0 0 0 0 0,-1 0 0 0 0,1 1 0 0 0,0-1 0 0 0,0 1 0 0 0,-1-1 0 0 0,1 1 0 0 0,0-1 0 0 0,-2 1 0 0 0,3-1 0 0 0,-1 1 0 0 0,1 0 0 0 0,-1-1 0 0 0,1 1 0 0 0,-1 0 0 0 0,1 0 0 0 0,-1 0 0 0 0,1 0 0 0 0,-1-1 0 0 0,1 1 0 0 0,-1 0 0 0 0,1 0 0 0 0,-1 0 0 0 0,1 0 0 0 0,-1 0 0 0 0,1 0 0 0 0,-1 0 0 0 0,1 0 0 0 0,-1 1 0 0 0,1-1 0 0 0,-1 0 0 0 0,1 0 0 0 0,-1 0 0 0 0,1 0 0 0 0,-1 1 0 0 0,1-1 0 0 0,-1 0 0 0 0,1 1 0 0 0,-1 0 0 0 0,-2 0 0 0 0,-11 4 0 0 0,12-3 0 0 0,-1-1 0 0 0,0 0 0 0 0,1 1 0 0 0,-1-1 0 0 0,1 1 0 0 0,-1 0 0 0 0,1 0 0 0 0,0 0 0 0 0,0 0 0 0 0,-1 0 0 0 0,2 0 0 0 0,-1 1 0 0 0,-2 1 0 0 0,-21 40 0 0 0,16-29 0 0 0,3-3 0 0 0,1 1 0 0 0,0-1 0 0 0,0 1 0 0 0,1 0 0 0 0,1 1 0 0 0,-13 68 0 0 0,14-70 0 0 0,-1 8 0 0 0,1 0 0 0 0,0 1 0 0 0,2 4 0 0 0,0-17 0 0 0,0 0 0 0 0,1 0 0 0 0,0 0 0 0 0,1 0 0 0 0,0 0 0 0 0,0 0 0 0 0,0 0 0 0 0,1 0 0 0 0,3 4 0 0 0,-5-10 0 0 0,0-1 0 0 0,0 1 0 0 0,0 0 0 0 0,0-1 0 0 0,0 1 0 0 0,1 0 0 0 0,-1-1 0 0 0,1 0 0 0 0,1 2 0 0 0,5 0 0 0 0,-4-3 0 0 0,-1-1 0 0 0,0 1 0 0 0,1-1 0 0 0,-1 1 0 0 0,0-1 0 0 0,1 0 0 0 0,-1-1 0 0 0,0 1 0 0 0,0 0 0 0 0,0-1 0 0 0,0 0 0 0 0,0 0 0 0 0,0 0 0 0 0,1-1 0 0 0,6-5 0 0 0,0 0 0 0 0,-1-1 0 0 0,3-4 0 0 0,33-41 0 0 0,-4-2 0 0 0,2-7 0 0 0,-34 50 0 0 0,3-6 0 0 0,-1-1 0 0 0,5-14 0 0 0,-10 21 0 0 0,-5 11 209 0 0,0-1 0 0 0,1 0 1 0 0,-1 0-1 0 0,0 0 0 0 0,-1 1 0 0 0,1-1 0 0 0,0 0 1 0 0,-1 0-1 0 0,0-2-209 0 0,0 6 14 0 0,-1 0 0 0 0,1 0 0 0 0,-1 0 0 0 0,0 0-1 0 0,1 0 1 0 0,-1 0 0 0 0,0 0 0 0 0,0-1 0 0 0,0 1 0 0 0,0 0 0 0 0,0 0 0 0 0,0 0-14 0 0,-4 4-2 0 0,-1 5 2 0 0,0 1 0 0 0,1-1 0 0 0,1 2 0 0 0,-1-1 0 0 0,2 0 0 0 0,0 1 0 0 0,-1 4 0 0 0,1-5 0 0 0,-1 9-244 0 0,0 0 0 0 0,0 0 0 0 0,2 0 0 0 0,0 11 244 0 0,2-22-91 0 0,0-1 0 0 0,1 1 0 0 0,0 0 0 0 0,0 0 1 0 0,1-1-1 0 0,0 1 0 0 0,0-1 0 0 0,1 0 0 0 0,0 1 0 0 0,1-1 0 0 0,3 5 91 0 0,2-1-19 0 0,-4-10 20 0 0,-2-1 1 0 0,0 0-2 0 0,0 0 0 0 0,0 0 0 0 0,0 0 0 0 0,0 0 0 0 0,0 0 0 0 0,0-1 0 0 0,1 1 0 0 0,-1-1 0 0 0,0 0 0 0 0,0 0 0 0 0,0 0 0 0 0,1-1 0 0 0,-1 1 0 0 0,0-1 0 0 0,2 0 0 0 0,2-1 0 0 0,0-1 0 0 0,-1 0 0 0 0,1-1 0 0 0,-1 1 0 0 0,1-1 0 0 0,2-3 0 0 0,23-18 0 0 0,-1-1 0 0 0,-1-1 0 0 0,9-12 0 0 0,-2-4 0 0 0,-2-2 0 0 0,-1-1 0 0 0,1-7 0 0 0,-30 46 0 0 0,1-4 0 0 0,-12 28 0 0 0,1 0 0 0 0,0 1 0 0 0,1-1 0 0 0,0 10 0 0 0,-1 2 0 0 0,-1 3 0 0 0,-2 27 0 0 0,7-46 0 0 0,1 1 0 0 0,0-1 0 0 0,1 0 0 0 0,1 1 0 0 0,2 9 0 0 0,-4-20 0 0 0,0-1 0 0 0,1 0 0 0 0,0 0 0 0 0,0 1 0 0 0,-1-1 0 0 0,1 0 0 0 0,1 0 0 0 0,-1 0 0 0 0,0 0 0 0 0,0 0 0 0 0,1 0 0 0 0,-1 0 0 0 0,1-1 0 0 0,-1 1 0 0 0,1 0 0 0 0,0-1 0 0 0,0 1 0 0 0,0-1 0 0 0,0 0 0 0 0,0 0 0 0 0,0 1 0 0 0,0-1 0 0 0,0-1 0 0 0,0 1 0 0 0,1 0 0 0 0,-1 0 0 0 0,0-1 0 0 0,1 1 0 0 0,0-1 0 0 0,1 0 0 0 0,1 0 0 0 0,0 0 0 0 0,-1 0 0 0 0,1-1 0 0 0,-1 0 0 0 0,1 0 0 0 0,-1 0 0 0 0,1 0 0 0 0,-1-1 0 0 0,0 1 0 0 0,1-1 0 0 0,-1 0 0 0 0,0-1 0 0 0,2-1 0 0 0,3-3 0 0 0,1 0 0 0 0,-1-1 0 0 0,-1 0 0 0 0,1-1 0 0 0,6-9 0 0 0,7-11 0 0 0,4-10 0 0 0,-2 4 0 0 0,-17 24 0 0 0,1-1 0 0 0,-2 0 0 0 0,0 0 0 0 0,0-1 0 0 0,-1 0 0 0 0,3-11 0 0 0,-6 16 0 0 0,0 0 0 0 0,-1 0 0 0 0,0 0 0 0 0,0 0 0 0 0,-1 0 0 0 0,0 0 0 0 0,0 0 0 0 0,-1 0 0 0 0,0 0 0 0 0,-1 0 0 0 0,1 0 0 0 0,-2-2 0 0 0,0-1 204 0 0,2 9-97 0 0,1-1 0 0 0,-1 1 1 0 0,1 0-1 0 0,-1 0 0 0 0,0 0 1 0 0,0 0-1 0 0,0 1 0 0 0,0-1 0 0 0,0 0 1 0 0,0 0-1 0 0,-1 0-107 0 0,1 1 443 0 0,0 2-491 0 0,-1 1 1 0 0,1-1 0 0 0,0 0-1 0 0,0 1 1 0 0,0-1-1 0 0,0 1 1 0 0,0 0 0 0 0,1-1-1 0 0,-1 1 1 0 0,0-1 0 0 0,1 1-1 0 0,-1 0 1 0 0,1 0-1 0 0,0-1 1 0 0,-1 3 47 0 0,1-1-48 0 0,0 1-1 0 0,0-1 0 0 0,1 1 1 0 0,-1-1-1 0 0,1 1 1 0 0,-1-1-1 0 0,1 1 1 0 0,1-1-1 0 0,-1 1 1 0 0,0-1-1 0 0,1 0 1 0 0,-1 0-1 0 0,1 1 1 0 0,0-1-1 0 0,0-1 1 0 0,0 1-1 0 0,1 0 1 0 0,-1 0-1 0 0,1-1 1 0 0,-1 1-1 0 0,1-1 1 0 0,0 0-1 0 0,0 0 49 0 0,-1 0 0 0 0,0-1 0 0 0,1 0 0 0 0,-1 1 0 0 0,0-1 0 0 0,1 0 0 0 0,-1 0 0 0 0,1-1 0 0 0,-1 1 0 0 0,1 0 0 0 0,-1-1 0 0 0,1 0 0 0 0,6 2 0 0 0,-6 0 18 0 0,18 1-3148 0 0,-21-3-5742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3:35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95 13823 0 0,'0'0'315'0'0,"0"0"45"0"0,0 0 21 0 0,0 0-49 0 0,2-2-220 0 0,12-15 336 0 0,-12 15 39 0 0,0-3-223 0 0,-2 2 706 0 0,0 4 5041 0 0,-10 24-5995 0 0,0 9-16 0 0,-3 28 0 0 0,4-22 0 0 0,-2 4 0 0 0,-14 45 0 0 0,-22 69 0 0 0,5-27 0 0 0,-4 13 0 0 0,40-126 0 0 0,2 0 0 0 0,0 0 0 0 0,1 1 0 0 0,1 1 0 0 0,-4 19 0 0 0,3-27 0 0 0,-3-5 0 0 0,-3-2 0 0 0,0-5 0 0 0,6 0 0 0 0,-2 0 0 0 0,-7-10 0 0 0,5 0 0 0 0,8-11 0 0 0,1 0 0 0 0,-6-80 443 0 0,3 80-97 0 0,0 0 1 0 0,2 0 0 0 0,1 0-1 0 0,2-10-346 0 0,0-8 219 0 0,1 6-219 0 0,1 0 0 0 0,2 1 0 0 0,9-25 0 0 0,-6 23 0 0 0,-1 4-4 0 0,1 1-1 0 0,2 0 1 0 0,0 1-1 0 0,2 0 5 0 0,19-27 90 0 0,17-22-90 0 0,-23 37 505 0 0,-11 14 230 0 0,1 1 1 0 0,13-14-736 0 0,-27 35 0 0 0,-2 2 0 0 0,0 0 0 0 0,0 0 0 0 0,0 0 0 0 0,0 1 0 0 0,1-1 0 0 0,-1 1 0 0 0,0-1 0 0 0,1 1 0 0 0,-1 0 0 0 0,2 0 0 0 0,1-2 0 0 0,0 1 0 0 0,0 0 0 0 0,0 0 0 0 0,0 0 0 0 0,1 0 0 0 0,-1 1 0 0 0,0 0 0 0 0,1 0 0 0 0,0 1 0 0 0,-1 0 0 0 0,1-1 0 0 0,-1 2 0 0 0,4 0 0 0 0,-7-2 0 0 0,0 1 0 0 0,-1 0 0 0 0,1 0 0 0 0,-1 1 0 0 0,1-1 0 0 0,-1 0 0 0 0,1 0 0 0 0,0 1 0 0 0,-1-1 0 0 0,1 1 0 0 0,-1 0 0 0 0,0-1 0 0 0,1 1 0 0 0,-1 0 0 0 0,1 0 0 0 0,2 2 0 0 0,5 2-98 0 0,0 0 1 0 0,0 0-1 0 0,-1 1 1 0 0,1 1-1 0 0,-1-1 0 0 0,-1 1 1 0 0,1 1-1 0 0,-1 0 1 0 0,-1-1-1 0 0,2 4 98 0 0,1 2-167 0 0,0 0 1 0 0,-1 1-1 0 0,0 0 0 0 0,-2 0 1 0 0,0 0-1 0 0,3 8 167 0 0,-8-17-1 0 0,0-1-1 0 0,-1 1 1 0 0,1-1-1 0 0,-1 1 0 0 0,0-1 1 0 0,0 1-1 0 0,0 0 1 0 0,-1-1-1 0 0,1 1 1 0 0,-1-1-1 0 0,0 0 1 0 0,-1 1-1 0 0,-1 3 2 0 0,-3 8 1 0 0,-1 0 0 0 0,-1-1 1 0 0,-1 1-2 0 0,1-3 0 0 0,3-4-13 0 0,-1 0 0 0 0,0 0 0 0 0,-1-1-1 0 0,1 0 1 0 0,-2-1 0 0 0,1 1 0 0 0,-1-1 0 0 0,-2 1 13 0 0,5-4-26 0 0,0 0 0 0 0,-1-1 0 0 0,1 1 0 0 0,-1-1 0 0 0,0 0 0 0 0,0-1 0 0 0,0 0 0 0 0,0 1 0 0 0,0-2 0 0 0,-1 1 0 0 0,1-1 0 0 0,0 0 0 0 0,-6 0 26 0 0,11-1-98 0 0,-1 0 0 0 0,0 0-1 0 0,0-1 1 0 0,0 1 0 0 0,1 0-1 0 0,-1-1 1 0 0,0 1-1 0 0,0-1 1 0 0,1 0 0 0 0,-1 1-1 0 0,0-1 1 0 0,1 0-1 0 0,-1 0 1 0 0,1 0 0 0 0,-1 0-1 0 0,1 0 1 0 0,0-1-1 0 0,-1 1 1 0 0,1-1 98 0 0,-1 0-217 0 0,0-1 0 0 0,0 0 0 0 0,0 0 0 0 0,1 0 0 0 0,-1 0 0 0 0,1 0 1 0 0,0 0-1 0 0,0 0 0 0 0,0-1 0 0 0,0 0 217 0 0,0-3-670 0 0,0 0-1 0 0,0 1 1 0 0,1-1 0 0 0,0 0 0 0 0,0 1-1 0 0,1-1 1 0 0,-1 0 0 0 0,2 1 0 0 0,-1-1-1 0 0,2-2 671 0 0,3-9-5456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3:36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92 13823 0 0,'0'0'315'0'0,"0"0"45"0"0,0 0 21 0 0,0 0-49 0 0,0 0-81 0 0,0 0 481 0 0,2-2 237 0 0,3-4 3484 0 0,-5 6-4395 0 0,0-1 0 0 0,0 1 1 0 0,0 0-1 0 0,-1 0 0 0 0,1 0 0 0 0,0 0 0 0 0,0 0 0 0 0,0 0 0 0 0,0 0 0 0 0,0 0 1 0 0,0-1-1 0 0,0 1 0 0 0,0 0 0 0 0,-1 0 0 0 0,1 0 0 0 0,0 0 0 0 0,0 0 0 0 0,0 0 1 0 0,0 0-1 0 0,0 0 0 0 0,-1 0 0 0 0,1 0 0 0 0,0 0 0 0 0,0 0 0 0 0,0 0 0 0 0,0 0 1 0 0,0 0-1 0 0,0 0 0 0 0,-1 0 0 0 0,1 0 0 0 0,0 0 0 0 0,0 0 0 0 0,0 0 0 0 0,0 0 1 0 0,0 0-1 0 0,0 0 0 0 0,-1 0 0 0 0,1 0 0 0 0,0 1 0 0 0,0-1 0 0 0,0 0 1 0 0,0 0-1 0 0,0 0 0 0 0,0 0 0 0 0,0 0 0 0 0,0 0 0 0 0,-1 0-58 0 0,-22 12 1219 0 0,13-8-1115 0 0,0 2-1 0 0,0-1 0 0 0,1 1 1 0 0,0 1-1 0 0,0 0 1 0 0,1 0-1 0 0,0 1 0 0 0,0 0 1 0 0,-4 5-104 0 0,-15 20 1014 0 0,18-23-1088 0 0,0 1-1 0 0,0 0 0 0 0,1 0 1 0 0,-6 12 74 0 0,5-7-502 0 0,-5 13-422 0 0,8-10 788 0 0,7-14 105 0 0,0 0 33 0 0,0 9-2 0 0,3 2 0 0 0,7-5 0 0 0,6-1 0 0 0,-12-10 0 0 0,-1-1 0 0 0,1 1 0 0 0,1 0 0 0 0,-1-1 0 0 0,0 0 0 0 0,1 0 0 0 0,-1 0 0 0 0,0-1 0 0 0,0 1 0 0 0,0-1 0 0 0,0-1 0 0 0,0 1 0 0 0,0-1 0 0 0,-1 1 0 0 0,1-1 0 0 0,-1-1 0 0 0,0 1 0 0 0,0-1 0 0 0,4-3 0 0 0,5-7 0 0 0,-1 0 0 0 0,0-1 0 0 0,-1 0 0 0 0,6-11 0 0 0,-5 7 0 0 0,-3 6 0 0 0,-1-1 0 0 0,0-1 0 0 0,0 1 0 0 0,-2-1 0 0 0,4-11 0 0 0,-9 22 0 0 0,1-1 0 0 0,-2 0 0 0 0,1 1 0 0 0,0-1 0 0 0,-1 0 0 0 0,0 1 0 0 0,0-1 0 0 0,0 0 0 0 0,-1 0 0 0 0,0 1 0 0 0,0-1 0 0 0,0 1 0 0 0,0-1 0 0 0,-1 1 0 0 0,1-1 0 0 0,-1 1 0 0 0,0 0 0 0 0,-1 0 0 0 0,1-1 0 0 0,-1 2 0 0 0,1-1 0 0 0,-2 0 0 0 0,2 0 0 0 0,1 2 0 0 0,0 1 0 0 0,1 0 0 0 0,-1 0 0 0 0,0 0 0 0 0,0 0 0 0 0,0 0 0 0 0,0 0 0 0 0,0 0 0 0 0,-1 0 0 0 0,1 0 0 0 0,0 0 0 0 0,0 0 0 0 0,-1 1 0 0 0,1-1 0 0 0,0 0 0 0 0,-1 1 0 0 0,1-1 0 0 0,0 1 0 0 0,-1 0 0 0 0,1-1 0 0 0,-1 1 0 0 0,0 0 0 0 0,-2 0 154 0 0,0 0 0 0 0,0 0-1 0 0,0 0 1 0 0,0 1 0 0 0,0-1 0 0 0,0 1 0 0 0,0 0-1 0 0,0 0 1 0 0,-3 2-154 0 0,5-2 375 0 0,2-1-577 0 0,-2 1-248 0 0,0 2 254 0 0,1-2 160 0 0,1-1 0 0 0,0 0 1 0 0,0 0-1 0 0,0 1 0 0 0,0-1 0 0 0,0 0 0 0 0,-1 0 1 0 0,1 1-1 0 0,0-1 0 0 0,0 0 0 0 0,0 0 1 0 0,0 1-1 0 0,0-1 0 0 0,0 0 0 0 0,0 1 0 0 0,0-1 1 0 0,0 0-1 0 0,0 0 0 0 0,0 1 0 0 0,0-1 0 0 0,0 0 1 0 0,0 1-1 0 0,0-1 0 0 0,0 0 0 0 0,0 0 36 0 0,8 10-16 0 0,-3-7 16 0 0,-1 0 0 0 0,1-1 0 0 0,0 0 0 0 0,-1 1 0 0 0,1-2 0 0 0,0 1 0 0 0,0 0 0 0 0,0-1 0 0 0,2 0 0 0 0,8 2 0 0 0,0-1 0 0 0,9-1 0 0 0,-7-1 0 0 0,1-1 0 0 0,-1 0 0 0 0,0-1 0 0 0,14-5 0 0 0,66-19 0 0 0,-97 26 0 0 0,7-2 0 0 0,2-2 0 0 0,1 2 0 0 0,0-1 0 0 0,1 1 0 0 0,5 0 0 0 0,-2 4 0 0 0,-12 0 0 0 0,1-1 0 0 0,-1 1 0 0 0,0 0 0 0 0,1 0 0 0 0,-1 1 0 0 0,0-1 0 0 0,0 0 0 0 0,0 1 0 0 0,0 0 0 0 0,4 11 0 0 0,-5-9 0 0 0,-1 1 0 0 0,0 0 0 0 0,-1 0 0 0 0,0 0 0 0 0,0 3 0 0 0,-3 14 0 0 0,2-8 0 0 0,0 0 0 0 0,-2 0 0 0 0,0-1 0 0 0,-5 14 0 0 0,-5 16 0 0 0,-15 50 0 0 0,14-50 0 0 0,2 1 0 0 0,-3 26 0 0 0,-5 37-2979 0 0,-24 69 2979 0 0,44-175-509 0 0,1-2 67 0 0,0-2 439 0 0,0 0 1 0 0,0 1-1 0 0,0-1 1 0 0,0 0-1 0 0,-1 1 1 0 0,1-1-1 0 0,-1 1 1 0 0,1-1-1 0 0,-1-1 3 0 0,-2-5 259 0 0,-1-22 503 0 0,1-1 1 0 0,1 0-1 0 0,1 0 1 0 0,2 0-1 0 0,5-30-762 0 0,9-34 757 0 0,9-22-757 0 0,-14 73 342 0 0,2 1 0 0 0,3-1-342 0 0,-8 23 87 0 0,2 2-1 0 0,0-1 1 0 0,1 1 0 0 0,1 0-1 0 0,5-4-86 0 0,17-30 0 0 0,-33 52 0 0 0,0 0 0 0 0,1 0 0 0 0,0 0 0 0 0,-1 0 0 0 0,1 0 0 0 0,-1 1 0 0 0,1-1 0 0 0,0 0 0 0 0,0 0 0 0 0,-1 0 0 0 0,1 1 0 0 0,0-1 0 0 0,0 0 0 0 0,0 1 0 0 0,0-1 0 0 0,23-17 0 0 0,-13 11 0 0 0,3 5 0 0 0,2 4 0 0 0,-10 0 0 0 0,0 0 0 0 0,-1 1 0 0 0,1 0 0 0 0,2 2 0 0 0,-5-3 0 0 0,19 12 0 0 0,-17-8 0 0 0,-1 0 0 0 0,4 3 0 0 0,1 1 0 0 0,-2 0 0 0 0,0 0 0 0 0,0 0 0 0 0,-1 1 0 0 0,0 0 0 0 0,-1 0 0 0 0,0 1 0 0 0,0-1 0 0 0,-2 1 0 0 0,1 0 0 0 0,-2 0 0 0 0,1 3 0 0 0,-3-9 0 0 0,1-1 0 0 0,-1 1 0 0 0,-1-1 0 0 0,1 0 0 0 0,-1 1 0 0 0,0-1 0 0 0,0 0 0 0 0,-1 0 0 0 0,1 1 0 0 0,-1-1 0 0 0,-1 1 0 0 0,-4 10 0 0 0,-2 0 0 0 0,-7 10 0 0 0,11-19 0 0 0,2-2-82 0 0,-1 0 0 0 0,0 0 0 0 0,-1 0 0 0 0,1-1 0 0 0,-1 0 0 0 0,0 0 0 0 0,0 0 0 0 0,0 0 0 0 0,-1-1 0 0 0,1 0 82 0 0,1-1-72 0 0,0 0 1 0 0,0 0-1 0 0,0 0 0 0 0,0 0 0 0 0,0-1 1 0 0,0 0-1 0 0,0 0 0 0 0,0 0 1 0 0,-1-1-1 0 0,1 1 0 0 0,0-1 0 0 0,-1 0 1 0 0,1 0-1 0 0,0 0 0 0 0,-1-1 72 0 0,2 1-155 0 0,0-1 0 0 0,-1 0 0 0 0,1 0-1 0 0,0 0 1 0 0,0 0 0 0 0,0-1 0 0 0,1 1 0 0 0,-1-1-1 0 0,0 0 1 0 0,0 0 0 0 0,1 0 0 0 0,-1 0 0 0 0,1 0-1 0 0,0 0 1 0 0,0-1 0 0 0,0 1 0 0 0,0-1 0 0 0,0 1-1 0 0,0-1 1 0 0,0 0 0 0 0,1 0 0 0 0,0 0 0 0 0,-1 0-1 0 0,1 0 1 0 0,0 0 0 0 0,1 0 0 0 0,-1 0 0 0 0,0 0-1 0 0,1-1 1 0 0,0 1 0 0 0,0 0 0 0 0,0-3 155 0 0,1-8-1157 0 0,0 0 1 0 0,1 0-1 0 0,1 0 1 0 0,1 0-1 0 0,0 1 1 0 0,4-11 1156 0 0,5-12-2047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3:37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1 761 13823 0 0,'0'0'315'0'0,"0"0"45"0"0,0 0 21 0 0,0-2-49 0 0,2-2-288 0 0,-1 0 1 0 0,0 0-1 0 0,0 0 0 0 0,0-1 0 0 0,-1 1 0 0 0,0 0 1 0 0,1-1-45 0 0,-1-7 673 0 0,-2-12 1554 0 0,1 2-853 0 0,5-7-85 0 0,1 0 0 0 0,2 0 0 0 0,0 1 0 0 0,5-8-1289 0 0,-5 16 631 0 0,-4 11-258 0 0,0 0-1 0 0,0 0 0 0 0,1 0 0 0 0,0 0 0 0 0,6-7-372 0 0,-2 2 147 0 0,12-17-122 0 0,-26 41-42 0 0,1 0 0 0 0,0 0 0 0 0,0 1 0 0 0,-2 8 17 0 0,-19 59-229 0 0,19-56 125 0 0,-4 13-426 0 0,2 1-1 0 0,1 0 1 0 0,1 11 530 0 0,5-28 0 0 0,2 0 0 0 0,0 13 0 0 0,2-8 14 0 0,0-19-20 0 0,0-2-74 0 0,-1-2 15 0 0,-1 0-1 0 0,0 0 0 0 0,0-1 1 0 0,1 1-1 0 0,-1 0 1 0 0,0-1-1 0 0,1 1 1 0 0,-1-1-1 0 0,1 1 1 0 0,-1-1-1 0 0,1 1 0 0 0,-1-1 1 0 0,1 1-1 0 0,-1-1 1 0 0,1 1-1 0 0,-1-1 1 0 0,1 1-1 0 0,0-1 1 0 0,-1 0-1 0 0,1 1 1 0 0,0-1-1 0 0,-1 0 0 0 0,1 0 1 0 0,0 1 65 0 0,0-1-39 0 0,1 0 0 0 0,-1 0-1 0 0,1 0 1 0 0,-1-1 0 0 0,0 1 0 0 0,1 0 0 0 0,-1 0 0 0 0,0-1-1 0 0,1 1 1 0 0,-1-1 0 0 0,0 1 0 0 0,1-2 39 0 0,5-2 46 0 0,0 0-1 0 0,0-1 1 0 0,-1 0 0 0 0,3-4-46 0 0,-5 6-52 0 0,129-125 1980 0 0,-112 104-1928 0 0,-1-2 0 0 0,16-25 0 0 0,-6 7 0 0 0,-21 32 233 0 0,0-1-1 0 0,-1-1 1 0 0,0 1 0 0 0,4-13-233 0 0,-11 23 114 0 0,0 0 0 0 0,1 0 0 0 0,-2-1 0 0 0,1 1 0 0 0,0 0 0 0 0,-1-2-114 0 0,0 4 10 0 0,0 1-1 0 0,1-1 1 0 0,-1 1-1 0 0,0-1 0 0 0,-1 1 1 0 0,1-1-1 0 0,0 1 1 0 0,0-1-1 0 0,0 1 0 0 0,0-1 1 0 0,0 1-1 0 0,0-1 1 0 0,-1 1-1 0 0,1-1 1 0 0,0 1-1 0 0,0-1 0 0 0,-1 1 1 0 0,1-1-1 0 0,0 1 1 0 0,-1 0-1 0 0,1-1 0 0 0,0 1 1 0 0,-1 0-1 0 0,1-1 1 0 0,-1 1-1 0 0,1 0 0 0 0,0-1 1 0 0,-1 1-1 0 0,1 0 1 0 0,-1 0-1 0 0,1-1 0 0 0,-1 1 1 0 0,1 0-1 0 0,-1 0 1 0 0,1 0-1 0 0,-1 0 0 0 0,1 0 1 0 0,-1 0-1 0 0,1 0 1 0 0,-1 0-1 0 0,0 0 0 0 0,1 0 1 0 0,-1 0-1 0 0,1 0 1 0 0,-1 0-1 0 0,0 0-9 0 0,-1 1 0 0 0,-1 0 0 0 0,0 0 0 0 0,0 0 0 0 0,0 1 0 0 0,0-1 0 0 0,1 0 0 0 0,-1 1 0 0 0,1 0 0 0 0,-1 0 0 0 0,1 0 0 0 0,-1 0 0 0 0,1 0 0 0 0,0 0 0 0 0,0 1 0 0 0,-4 4 0 0 0,0 0 0 0 0,1 0 0 0 0,0 1 0 0 0,-1 2 0 0 0,-1 7 3 0 0,0 0-1 0 0,0 0 1 0 0,-1 13-3 0 0,-3 5-72 0 0,9-27-48 0 0,1 0-1 0 0,-1 0 1 0 0,1 0-1 0 0,0 0 1 0 0,1 0-1 0 0,0 0 1 0 0,1 0-1 0 0,-1 0 1 0 0,1 1-1 0 0,1-1 1 0 0,0 0-1 0 0,0-1 1 0 0,0 1-1 0 0,1 0 1 0 0,0-1-1 0 0,3 6 121 0 0,-5-12-41 0 0,1 1 0 0 0,-1 0 0 0 0,0 0 1 0 0,1-1-1 0 0,-1 1 0 0 0,1-1 0 0 0,-1 1 0 0 0,1-1 0 0 0,0 0 0 0 0,-1 0 0 0 0,1 1 0 0 0,0-1 1 0 0,0-1-1 0 0,0 1 0 0 0,0 0 0 0 0,0 0 0 0 0,0-1 0 0 0,0 1 0 0 0,0-1 0 0 0,0 1 0 0 0,0-1 1 0 0,1 0-1 0 0,-1 0 0 0 0,0 0 0 0 0,0 0 0 0 0,0 0 0 0 0,1-1 41 0 0,4 0-194 0 0,1 0 0 0 0,-1-1-1 0 0,0 0 1 0 0,1 0 0 0 0,-1 0-1 0 0,0-1 1 0 0,3-2 194 0 0,9-5-233 0 0,-1-1 0 0 0,0 0 0 0 0,0-2 0 0 0,-1 0-1 0 0,-1-1 1 0 0,0-1 0 0 0,3-5 233 0 0,14-13 0 0 0,-18 18 0 0 0,0-1 0 0 0,0 0 0 0 0,5-11 0 0 0,-10 12 120 0 0,-1-1-1 0 0,-1 0 1 0 0,0-1-1 0 0,-1 0 1 0 0,-1 0-1 0 0,-1 0 0 0 0,-1-1 1 0 0,2-10-120 0 0,-1-9 825 0 0,-1-1 1 0 0,-2 0-1 0 0,-2-22-825 0 0,3-88 2640 0 0,-3 129-2621 0 0,-2 17-22 0 0,2 2 3 0 0,1 0 0 0 0,-1 0 0 0 0,0 0 0 0 0,0 0 0 0 0,0-1 0 0 0,0 1 0 0 0,0 0 0 0 0,0 0 0 0 0,0 0 0 0 0,0 0 0 0 0,-1 0 0 0 0,1 0 0 0 0,0 0 0 0 0,0 0 0 0 0,0 0 0 0 0,0 0 0 0 0,0-1 0 0 0,0 1 0 0 0,0 0 0 0 0,0 0 0 0 0,0 0 0 0 0,0 0 0 0 0,0 0 0 0 0,0 0 0 0 0,0 0 0 0 0,0 0 0 0 0,0 0 0 0 0,0 0 0 0 0,0 0 0 0 0,0 0 0 0 0,-1 0 0 0 0,1 0 0 0 0,0 0 0 0 0,0 0 0 0 0,0 0 0 0 0,0 0 0 0 0,0 0 0 0 0,0 0 0 0 0,0 0 0 0 0,0 0 0 0 0,0 0 0 0 0,0 0 0 0 0,0 0 0 0 0,-1 0 0 0 0,1 0 0 0 0,0 0 0 0 0,0 0 0 0 0,0 0 0 0 0,0 0 0 0 0,0 0 0 0 0,0 0 0 0 0,0 0 0 0 0,0 0 0 0 0,0 0 0 0 0,0 0 0 0 0,-5 5 0 0 0,-2 8 0 0 0,-17 50 0 0 0,-12 46 0 0 0,8-22 0 0 0,17-57-75 0 0,-43 135-3794 0 0,5 7 3869 0 0,47-164-472 0 0,0 0 0 0 0,1 0 0 0 0,0 1 0 0 0,0-1 0 0 0,1 0 0 0 0,0 0 0 0 0,0 1 0 0 0,1-1 0 0 0,1 8 472 0 0,2-10-3409 0 0,2-1 2478 0 0,-5-5 301 0 0,1 2-1928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7:21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70 104 13823 0 0,'0'0'630'0'0,"0"0"-13"0"0,0 0-320 0 0,0 0 105 0 0,0 0 87 0 0,0 0 20 0 0,0 0 71 0 0,0 0 286 0 0,0 0 124 0 0,0 0 30 0 0,1 2-65 0 0,1 4-687 0 0,-1-1 1 0 0,0 1-1 0 0,0-1 0 0 0,0 1 1 0 0,-1-1-1 0 0,0 1 0 0 0,0-1 1 0 0,-1 4-269 0 0,-8 48 1125 0 0,-2-8-567 0 0,-2 0 1 0 0,-9 16-559 0 0,21-61-3 0 0,-3 12 32 0 0,3-8 17 0 0,1-7 325 0 0,0-1 117 0 0,-1-1 21 0 0,-2-12-405 0 0,0 0 0 0 0,0 1 0 0 0,1-1 0 0 0,1 0 0 0 0,0-1 0 0 0,1 1 0 0 0,0 0 0 0 0,1 0 0 0 0,0 0 0 0 0,1 0 0 0 0,1 0 0 0 0,0 0 0 0 0,1 1 0 0 0,1-4-104 0 0,1 0 109 0 0,1 1 0 0 0,1 0 0 0 0,0 0 0 0 0,0 1 1 0 0,2 0-1 0 0,-1 1 0 0 0,2-1 0 0 0,0 2 0 0 0,0 0 0 0 0,1 0 0 0 0,2 0-109 0 0,-1 1 0 0 0,-10 8 0 0 0,1-1 0 0 0,-1 1 0 0 0,1 0 0 0 0,-1 1 0 0 0,1-1 0 0 0,0 0 0 0 0,0 1 0 0 0,0 0 0 0 0,0 0 0 0 0,1 0 0 0 0,-1 1 0 0 0,1-1 0 0 0,-1 1 0 0 0,2 0 0 0 0,-1 1 0 0 0,0-1 0 0 0,0 2 0 0 0,0-1 0 0 0,0 0 0 0 0,0 1 0 0 0,0 0 0 0 0,-1 0 0 0 0,1 0 0 0 0,0 1 0 0 0,-1-1 0 0 0,1 1 0 0 0,-1 0 0 0 0,1 1 0 0 0,-1-1 0 0 0,0 1 0 0 0,0 0 0 0 0,0 0 0 0 0,0 0 0 0 0,1 2 0 0 0,1 0 0 0 0,0 1 0 0 0,-1-1 0 0 0,0 1 0 0 0,0 0 0 0 0,-1 1 0 0 0,1-1 0 0 0,-1 1 0 0 0,-1 0 0 0 0,1 0 0 0 0,-1 0 0 0 0,0 0 0 0 0,0 3 0 0 0,-2-6 0 0 0,0-1 0 0 0,0 1 0 0 0,-1 0 0 0 0,1-1 0 0 0,-1 1 0 0 0,0 0 0 0 0,0-1 0 0 0,0 1 0 0 0,0-1 0 0 0,-1 1 0 0 0,0 0 0 0 0,1-1 0 0 0,-1 1 0 0 0,0-1 0 0 0,-1 1 0 0 0,1-1 0 0 0,-1 0 0 0 0,1 1 0 0 0,-1-1 0 0 0,0 0 0 0 0,0 0 0 0 0,0 0 0 0 0,-1 0 0 0 0,1-1 0 0 0,-1 1 0 0 0,-2 2 0 0 0,-2-1 0 0 0,0 1 0 0 0,0-1 0 0 0,-1 0 0 0 0,1 0 0 0 0,-1 0 0 0 0,0-1 0 0 0,0-1 0 0 0,-8 2 0 0 0,-3 0 0 0 0,-1 0 0 0 0,0-2 0 0 0,-4-1 0 0 0,16 0 0 0 0,0-2 0 0 0,0 1 0 0 0,-6-2 0 0 0,14 1 0 0 0,0 1 0 0 0,-1 0 0 0 0,1 0 0 0 0,0 0 0 0 0,0 0 0 0 0,0 0 0 0 0,0 0 0 0 0,0 0 0 0 0,0 0 0 0 0,-1 0 0 0 0,1-1 0 0 0,0 1 0 0 0,0 0 0 0 0,0 0 0 0 0,0 0 0 0 0,0 0 0 0 0,0 0 0 0 0,0-1 0 0 0,0 1 0 0 0,0 0 0 0 0,0 0 0 0 0,0 0 0 0 0,0 0 0 0 0,0-1 0 0 0,0 1 0 0 0,0 0 0 0 0,0 0 0 0 0,0 0 0 0 0,0 0 0 0 0,0 0 0 0 0,0-1 0 0 0,0 1 0 0 0,0 0 0 0 0,0 0 0 0 0,0 0 0 0 0,0 0 0 0 0,0-1 0 0 0,0 1 0 0 0,0 0 0 0 0,0 0 0 0 0,0 0 0 0 0,0 0 0 0 0,0 0 0 0 0,1 0 0 0 0,-1-1 0 0 0,0 1 0 0 0,0 0 0 0 0,0 0 0 0 0,0 0 0 0 0,0 0 0 0 0,0 0 0 0 0,1 0 0 0 0,-1 0 0 0 0,0 0 0 0 0,0 0 0 0 0,0 0 0 0 0,0 0 0 0 0,1-1 0 0 0,-1 1 0 0 0,12-10 0 0 0,-9 7 0 0 0,1 0 0 0 0,0 0 0 0 0,0 1 0 0 0,0-1 0 0 0,1 1 0 0 0,-1 0 0 0 0,1 0 0 0 0,-1 1 0 0 0,1-1 0 0 0,0 1 0 0 0,-1 0 0 0 0,1 0 0 0 0,2 1 0 0 0,-1-1 0 0 0,1 0 0 0 0,-1 1 0 0 0,0 0 0 0 0,0 1 0 0 0,0-1 0 0 0,1 1 0 0 0,-1 0 0 0 0,0 1 0 0 0,3 1 0 0 0,-5-2 0 0 0,-1 1 0 0 0,1 0 0 0 0,-1 0 0 0 0,0 1 0 0 0,1-1 0 0 0,-1 1 0 0 0,0-1 0 0 0,0 1 0 0 0,-1 0 0 0 0,1 0 0 0 0,-1 0 0 0 0,1 1 0 0 0,-1-1 0 0 0,0 0 0 0 0,0 1 0 0 0,-1 0 0 0 0,1-1 0 0 0,-1 1 0 0 0,1 0 0 0 0,-1 0 0 0 0,-1 0 0 0 0,1 0 0 0 0,0 0 0 0 0,0 4 0 0 0,0-1 0 0 0,-1 1 0 0 0,0 0 0 0 0,0-1 0 0 0,0 1 0 0 0,-1 0 0 0 0,0-1 0 0 0,-1 1 0 0 0,0-1 0 0 0,0 1 0 0 0,-2 3 0 0 0,0-2-45 0 0,0-1 1 0 0,0 0-1 0 0,-1 0 0 0 0,0-1 0 0 0,0 1 1 0 0,-1-1-1 0 0,-1 1 45 0 0,3-4-47 0 0,0 0 0 0 0,0-1 0 0 0,0 1 0 0 0,-1-1 0 0 0,1 0 1 0 0,-1 0-1 0 0,0 0 0 0 0,0 0 0 0 0,0-1 0 0 0,0 0 0 0 0,-1 0 0 0 0,1-1 47 0 0,2 0-457 0 0,0 0 0 0 0,0-1-1 0 0,0 0 1 0 0,1 0 0 0 0,-1 0-1 0 0,0 0 1 0 0,0 0 0 0 0,1 0 0 0 0,-2-1 457 0 0,-22-7-7551 0 0,8 0 1373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3:38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69 13823 0 0,'0'0'630'0'0,"0"0"-13"0"0,6-6-368 0 0,-4 3 155 0 0,-1 0-1 0 0,0 1 1 0 0,0-1-1 0 0,0 0 1 0 0,0 0-1 0 0,0 0 1 0 0,0 0-1 0 0,-1-1-403 0 0,1 1 1676 0 0,-1 1-1245 0 0,-1 1 0 0 0,1 0 0 0 0,0 0 0 0 0,-1 0 0 0 0,1 0 0 0 0,-1 0 0 0 0,1 0 0 0 0,-1 0 0 0 0,0 0 0 0 0,1 0 0 0 0,-1 0 0 0 0,-1-1-431 0 0,-4 3 155 0 0,5-1-154 0 0,1 0-1 0 0,-1 0 1 0 0,1 1 0 0 0,-1-1 0 0 0,1 0-1 0 0,-1 0 1 0 0,1 0 0 0 0,-1 0-1 0 0,1 1 1 0 0,-1-1 0 0 0,0 0 0 0 0,1 1-1 0 0,0-1 1 0 0,-1 0 0 0 0,1 1 0 0 0,-1-1-1 0 0,1 0 1 0 0,-1 1 0 0 0,1-1 0 0 0,0 1-1 0 0,-1-1 1 0 0,1 1 0 0 0,0-1 0 0 0,0 1-1 0 0,-1-1 1 0 0,1 1-1 0 0,-1 0-2 0 0,-44 32 2 0 0,15-5 0 0 0,20-20 0 0 0,0 1 0 0 0,1 0 0 0 0,1 0 0 0 0,-1 1 0 0 0,1 1 0 0 0,-13 20 0 0 0,-11 23 0 0 0,25-40 0 0 0,1-1 0 0 0,0 2 0 0 0,1-1 0 0 0,0 0 0 0 0,-1 9 0 0 0,2-6 0 0 0,-3 17 0 0 0,7-33 0 0 0,-1 1 0 0 0,1 0 0 0 0,0 0 0 0 0,1 0 0 0 0,-1 0 0 0 0,0-1 0 0 0,0 1 0 0 0,1 0 0 0 0,-1 0 0 0 0,1-1 0 0 0,-1 1 0 0 0,1 0 0 0 0,0-1 0 0 0,0 1 0 0 0,0 0 0 0 0,0 0 0 0 0,7 4 0 0 0,-6-6 0 0 0,-1 1 0 0 0,1-1 0 0 0,0 0 0 0 0,0 0 0 0 0,-1 1 0 0 0,1-1 0 0 0,0 0 0 0 0,-1-1 0 0 0,1 1 0 0 0,0 0 0 0 0,-1 0 0 0 0,1-1 0 0 0,0 1 0 0 0,-1-1 0 0 0,1 0 0 0 0,-1 1 0 0 0,1-1 0 0 0,28-17 0 0 0,-21 12 0 0 0,10-7 0 0 0,0 0 0 0 0,0-2 0 0 0,-1 0 0 0 0,10-12 0 0 0,7-7 0 0 0,-19 19 0 0 0,-1 0 0 0 0,4-6 0 0 0,1 0 161 0 0,-10 10 158 0 0,-1 0 1 0 0,0 0 0 0 0,5-10-320 0 0,-12 18 45 0 0,0 1-1 0 0,-1-1 1 0 0,1 0 0 0 0,-1-1 0 0 0,0 1 0 0 0,0 0 0 0 0,0 0 0 0 0,0 0 0 0 0,0-1 0 0 0,-1 1-1 0 0,0 0 1 0 0,1-1 0 0 0,-1 1 0 0 0,-1-1 0 0 0,1 1 0 0 0,0 0 0 0 0,-1-3-45 0 0,-5-5 158 0 0,6 11-157 0 0,0-1-1 0 0,-1 1 0 0 0,1-1 0 0 0,0 1 1 0 0,-1 0-1 0 0,1-1 0 0 0,0 1 1 0 0,-1-1-1 0 0,1 1 0 0 0,-1 0 0 0 0,1 0 1 0 0,-1-1-1 0 0,1 1 0 0 0,-1 0 0 0 0,1-1 1 0 0,-1 1-1 0 0,1 0 0 0 0,-1 0 0 0 0,1 0 1 0 0,-1 0-1 0 0,1 0 0 0 0,-1 0 1 0 0,1 0-1 0 0,-1 0 0 0 0,0 0 0 0 0,-3 1 0 0 0,0 2 0 0 0,0-1 0 0 0,0 0 0 0 0,0 1 0 0 0,0 0 0 0 0,0-1 0 0 0,1 2 0 0 0,-1-1 0 0 0,1 0 0 0 0,0 1 0 0 0,0-1 0 0 0,0 1 0 0 0,-7 8 0 0 0,4-6 0 0 0,1 0 0 0 0,0 1 0 0 0,0 0 0 0 0,1 0 0 0 0,0 0 0 0 0,0 0 0 0 0,0 0 0 0 0,1 1 0 0 0,1 0 0 0 0,-1 0 0 0 0,1 0 0 0 0,-1 4 0 0 0,0 3 0 0 0,2-11 0 0 0,0 0 0 0 0,0 0 0 0 0,0 1 0 0 0,1-1 0 0 0,-1 0 0 0 0,1 1 0 0 0,0-1 0 0 0,0 0 0 0 0,1 1 0 0 0,-1-1 0 0 0,1 0 0 0 0,1 3 0 0 0,2 9 0 0 0,-4-14 1 0 0,0-1 0 0 0,0 1 0 0 0,0 0 1 0 0,1-1-1 0 0,-1 1 0 0 0,0-1 0 0 0,1 1 0 0 0,0-1 0 0 0,-1 1 0 0 0,1-1 0 0 0,0 1 1 0 0,0-1-1 0 0,0 2-1 0 0,0-3-2 0 0,0 1 0 0 0,-1-1 0 0 0,1 1 0 0 0,0-1 0 0 0,-1 1 1 0 0,1-1-1 0 0,0 0 0 0 0,-1 1 0 0 0,1-1 0 0 0,0 0 0 0 0,0 0 1 0 0,-1 0-1 0 0,1 1 0 0 0,1-1 2 0 0,2 1-53 0 0,0 0-17 0 0,0 0 1 0 0,0-1-1 0 0,0 1 1 0 0,0-1-1 0 0,0 0 1 0 0,0 0-1 0 0,0 0 0 0 0,0 0 1 0 0,0-1-1 0 0,0 1 1 0 0,0-1-1 0 0,0 0 0 0 0,1-1 70 0 0,11-3-496 0 0,0-1-1 0 0,8-5 497 0 0,-16 7-30 0 0,9-5 30 0 0,-1-1 0 0 0,0-1 0 0 0,-1 0 0 0 0,0-1 0 0 0,0-1 0 0 0,0-1 0 0 0,9-8 0 0 0,-13 12 138 0 0,-1 0-1 0 0,-1 0 1 0 0,0-1 0 0 0,0 0-1 0 0,-1 0 1 0 0,-1-1-1 0 0,0 0 1 0 0,0-1-1 0 0,-1 1 1 0 0,-1-1 0 0 0,0-1-1 0 0,-1 1 1 0 0,0 0-1 0 0,-1-1 1 0 0,0-3-138 0 0,-3 15 371 0 0,0 2 117 0 0,0 0 21 0 0,0 0-66 0 0,0 2-294 0 0,-2 3-133 0 0,-1 4-13 0 0,4 17-6 0 0,2-11-116 0 0,0 0-1 0 0,1 0 1 0 0,1 0-1 0 0,0 0 1 0 0,1-1-1 0 0,7 11 120 0 0,-4-6-284 0 0,-1 1 0 0 0,-1-1 1 0 0,1 5 282 0 0,-6-17-37 0 0,-1 0 0 0 0,1 0-1 0 0,-2 0 1 0 0,1 0-1 0 0,-1 0 1 0 0,0 0-1 0 0,0 0 1 0 0,-1 1-1 0 0,0-1 1 0 0,0 0-1 0 0,-2 3 39 0 0,-1 6 0 0 0,-2 0 0 0 0,0 0 0 0 0,0-1 0 0 0,-2 0 0 0 0,0 0 0 0 0,-4 5 0 0 0,10-16 0 0 0,-6 5 0 0 0,-16 3 0 0 0,21-10 9 0 0,-2 1-4 0 0,-13-4-91 0 0,17 0 68 0 0,-1 1-1 0 0,0 0 1 0 0,1 0-1 0 0,-1-1 1 0 0,0 1-1 0 0,1-1 1 0 0,-1 0-1 0 0,0 1 1 0 0,1-1-1 0 0,-1 0 1 0 0,1 0-1 0 0,0 0 1 0 0,-1 0-1 0 0,1 0 1 0 0,0 0-1 0 0,-1-1 1 0 0,1 1 0 0 0,0 0-1 0 0,0-1 1 0 0,-1 0 18 0 0,1-1-62 0 0,0 1 1 0 0,0-1 0 0 0,0 0 0 0 0,0 0 0 0 0,0 1 0 0 0,1-1 0 0 0,-1 0 0 0 0,1 0-1 0 0,0 0 1 0 0,0 0 0 0 0,0-3 61 0 0,1-3-156 0 0,0-1 1 0 0,1 0-1 0 0,1 0 0 0 0,-1 0 1 0 0,1 1-1 0 0,5-9 156 0 0,1-3 0 0 0,1 1 0 0 0,2 1 0 0 0,-1 0 0 0 0,2 0 0 0 0,1 1 0 0 0,0 1 0 0 0,1 0 0 0 0,3-1 0 0 0,-4 4 0 0 0,9-7 0 0 0,24-19 0 0 0,-41 34 0 0 0,1 2 0 0 0,0-1 0 0 0,1 1 0 0 0,-1 0 0 0 0,1 1 0 0 0,-1-1 0 0 0,1 1 0 0 0,0 1 0 0 0,7-2 0 0 0,-2 3 0 0 0,-1 2 0 0 0,0 6 0 0 0,-10-4 0 0 0,1 1 0 0 0,0-1 0 0 0,-1 1 0 0 0,0-1 0 0 0,1 1 0 0 0,-1 0 0 0 0,-1 0 0 0 0,1-1 0 0 0,-1 1 0 0 0,1 1 0 0 0,-1-1 0 0 0,0 0 0 0 0,-1 0 0 0 0,1 4 0 0 0,0 8 0 0 0,-1-1 0 0 0,0 1 0 0 0,-3 8 0 0 0,1 5 0 0 0,-4 27 0 0 0,-2-1 0 0 0,-13 41 0 0 0,16-74 0 0 0,-45 165-1013 0 0,29-113 586 0 0,12-43 235 0 0,-38 126-2409 0 0,33-117 1646 0 0,-2 0-1 0 0,-16 29 956 0 0,26-59-72 0 0,5-9-298 0 0,1-1-118 0 0,0-2 358 0 0,0 0 0 0 0,0 0 0 0 0,0 0 0 0 0,0 0 1 0 0,1 0-1 0 0,-1 0 0 0 0,1 0 0 0 0,-1-1 0 0 0,1 1 1 0 0,0-1 129 0 0,0-1-236 0 0,12-58-5244 0 0,-7 35 512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3:38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21191 0 0,'0'0'969'0'0,"0"0"-18"0"0,-1 2-612 0 0,1-1-130 0 0,-8 11-360 0 0,8-11 376 0 0,0-1 0 0 0,0 1 0 0 0,-1-1 0 0 0,1 0 0 0 0,0 1 0 0 0,-1-1 0 0 0,1 0 0 0 0,-1 1 0 0 0,1-1 0 0 0,0 0 0 0 0,-1 1 0 0 0,1-1 0 0 0,-1 0 0 0 0,1 0 0 0 0,-1 1 0 0 0,1-1 0 0 0,-1 0 0 0 0,1 0-225 0 0,-8 0-164 0 0,6 0-871 0 0,15-9-1912 0 0,-2 2 1414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3:40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128 209 15663 0 0,'0'0'719'0'0,"0"0"-20"0"0,0 0-306 0 0,0 0 371 0 0,0 0 209 0 0,0 0 41 0 0,0 0-61 0 0,0 0-288 0 0,0 0-121 0 0,0 0-28 0 0,0 0-4 0 0,0 0 0 0 0,-1 0 0 0 0,-1-1-485 0 0,0 1 1 0 0,1 1-1 0 0,-1-1 1 0 0,1 0-1 0 0,-1 0 0 0 0,1 0 1 0 0,-1 1-1 0 0,1-1 0 0 0,-1 1 1 0 0,1-1-1 0 0,0 1 0 0 0,-1 0 1 0 0,1 0-1 0 0,0-1 0 0 0,-1 1 1 0 0,1 0-1 0 0,0 0 0 0 0,0 0 1 0 0,0 0-1 0 0,0 1 0 0 0,-1 0-27 0 0,-4 4 167 0 0,1 2-1 0 0,0-1 0 0 0,-2 5-166 0 0,-1 1 55 0 0,-4 7-55 0 0,1 1 0 0 0,2 1 0 0 0,0 0 0 0 0,1 1 0 0 0,-3 15 0 0 0,7-19 0 0 0,3-16 0 0 0,1 0 0 0 0,0-1 0 0 0,1 1 0 0 0,-1-1 0 0 0,0 1 0 0 0,1-1 0 0 0,0 1 0 0 0,-1-1 0 0 0,1 1 0 0 0,1 1 0 0 0,5 6 0 0 0,-6-8 0 0 0,1-1 0 0 0,0 1 0 0 0,-1-1 0 0 0,1 0 0 0 0,0 0 0 0 0,-1 0 0 0 0,1 0 0 0 0,0 0 0 0 0,0 0 0 0 0,0-1 0 0 0,0 1 0 0 0,0-1 0 0 0,0 1 0 0 0,0-1 0 0 0,0 0 0 0 0,2 1 0 0 0,0-1 0 0 0,0-1 0 0 0,-1 1 0 0 0,1-1 0 0 0,0 0 0 0 0,0 0 0 0 0,-1 0 0 0 0,1 0 0 0 0,-1 0 0 0 0,2-1 0 0 0,3-3 0 0 0,1 0 0 0 0,-1 0 0 0 0,0-1 0 0 0,0 0 0 0 0,0 0 0 0 0,-1-1 0 0 0,1 0 0 0 0,15-20 0 0 0,-1 0 0 0 0,-1-2 0 0 0,8-15 0 0 0,-26 39 0 0 0,0 0 0 0 0,-1 0 0 0 0,1 0 0 0 0,-1 0 0 0 0,0 0 0 0 0,-1 0 0 0 0,1-1 0 0 0,-1 1 0 0 0,0-1 0 0 0,0 1 0 0 0,-1-1 0 0 0,1 1 0 0 0,-1-1 0 0 0,0 1 0 0 0,-1-1 0 0 0,0 1 0 0 0,0-1 0 0 0,0 1 0 0 0,0-1 0 0 0,-1 1 0 0 0,0 0 0 0 0,0 0 0 0 0,0-1 0 0 0,-1 1 0 0 0,1 1 0 0 0,-1-1 0 0 0,-3-2 0 0 0,2 0 209 0 0,0 1 0 0 0,0 0 1 0 0,-1 0-1 0 0,0 1 0 0 0,0 0 0 0 0,-1-1 0 0 0,1 2 1 0 0,-1-1-1 0 0,-2-1-209 0 0,5 6 149 0 0,-5 0-133 0 0,7 0-16 0 0,1 1 0 0 0,-1-1 0 0 0,1 0 0 0 0,-1 0 0 0 0,1 0 0 0 0,0 0 0 0 0,-1 1 0 0 0,1-1 0 0 0,-1 0 0 0 0,1 0 0 0 0,0 1 0 0 0,-1-1 0 0 0,1 0 0 0 0,0 0 0 0 0,-1 1 0 0 0,1-1 0 0 0,0 1 0 0 0,0-1 0 0 0,-1 0 0 0 0,1 1 0 0 0,0 11 0 0 0,0-11 0 0 0,0 0 0 0 0,0 0 0 0 0,0-1 0 0 0,1 1 0 0 0,-1 0 0 0 0,0 0 0 0 0,0-1 0 0 0,1 1 0 0 0,-1 0 0 0 0,0 0 0 0 0,1-1 0 0 0,-1 1 0 0 0,1-1 0 0 0,0 2 0 0 0,1-1 0 0 0,0 0 0 0 0,0-1 0 0 0,0 1 0 0 0,0 0 0 0 0,1 0 0 0 0,-1-1 0 0 0,0 0 0 0 0,1 1 0 0 0,-1-1 0 0 0,0 0 0 0 0,1 0 0 0 0,27 0 0 0 0,28-5 0 0 0,-42 2 0 0 0,0 1 0 0 0,0 1 0 0 0,1 1 0 0 0,-1 0 0 0 0,0 1 0 0 0,0 1 0 0 0,9 2 0 0 0,-10 3 0 0 0,-12-4 0 0 0,1 0 0 0 0,-1 1 0 0 0,0-1 0 0 0,0 1 0 0 0,0 0 0 0 0,0 0 0 0 0,-1 0 0 0 0,0 0 0 0 0,1 0 0 0 0,-1 1 0 0 0,-1-1 0 0 0,1 1 0 0 0,-1-1 0 0 0,0 1 0 0 0,0-1 0 0 0,0 1 0 0 0,0 0 0 0 0,-1 0 0 0 0,0-1 0 0 0,0 2 0 0 0,-1 6 0 0 0,0 0 0 0 0,-1 0 0 0 0,0 0 0 0 0,0 0 0 0 0,-2 0 0 0 0,1 0 0 0 0,-3 2 0 0 0,-7 32 0 0 0,11-36 0 0 0,-1 0 0 0 0,0-1 0 0 0,0 1 0 0 0,-1-1 0 0 0,0 1 0 0 0,-4 4 0 0 0,-8 7-50 0 0,11-15-9 0 0,0 0 1 0 0,0 0-1 0 0,1 1 1 0 0,0 0-1 0 0,0 0 1 0 0,-1 3 58 0 0,9-21-968 0 0,3-4 510 0 0,1 4 417 0 0,0 0 0 0 0,-1-1-1 0 0,0 1 1 0 0,5-14 41 0 0,-6 12 111 0 0,1 1 0 0 0,0 0 0 0 0,1 0 0 0 0,0 0-1 0 0,1 1 1 0 0,6-6-111 0 0,16-14 1063 0 0,17-13-1063 0 0,-4 5 248 0 0,0 0-231 0 0,24-13-17 0 0,-48 37-1 0 0,-16 11 1 0 0,2 1 0 0 0,13-6 0 0 0,-7 4 0 0 0,-12 6 0 0 0,1-1 0 0 0,-1 0 0 0 0,1 0 0 0 0,-1 1 0 0 0,1-1 0 0 0,-1 0 0 0 0,1 1 0 0 0,-1-1 0 0 0,1 0 0 0 0,-1 1 0 0 0,0-1 0 0 0,1 1 0 0 0,-1-1 0 0 0,0 0 0 0 0,1 1 0 0 0,-1-1 0 0 0,0 1 0 0 0,0-1 0 0 0,1 1 0 0 0,-1-1 0 0 0,0 1 0 0 0,1 3 0 0 0,0-1 0 0 0,0 1 0 0 0,-1 0 0 0 0,1-1 0 0 0,-1 1 0 0 0,0 0 0 0 0,0-1 0 0 0,0 1 0 0 0,0 0 0 0 0,-1 2 0 0 0,-10 40 0 0 0,9-35 0 0 0,-6 18 0 0 0,-1 3 0 0 0,-3 26 0 0 0,10-43 0 0 0,1 1 0 0 0,0-1 0 0 0,1 1 0 0 0,1 7 0 0 0,3-9 0 0 0,-3-13 0 0 0,0 1 0 0 0,0-1 0 0 0,0 1 0 0 0,0-1 0 0 0,0 1 0 0 0,0-1 0 0 0,0 0 0 0 0,1 1 0 0 0,-1-1 0 0 0,1 0 0 0 0,-1 0 0 0 0,1 0 0 0 0,-1 0 0 0 0,1 0 0 0 0,-1 0 0 0 0,1-1 0 0 0,0 1 0 0 0,0 0 0 0 0,-1-1 0 0 0,1 1 0 0 0,0-1 0 0 0,0 0 0 0 0,0 0 0 0 0,5 0 0 0 0,0 0 0 0 0,-1 0 0 0 0,1-1 0 0 0,0 0 0 0 0,5-3 0 0 0,6 1 0 0 0,-8 0 0 0 0,0 0 0 0 0,0-1 0 0 0,0 0 0 0 0,0-1 0 0 0,-1 0 0 0 0,0 0 0 0 0,2-2 0 0 0,22-12 0 0 0,-15 8 0 0 0,0-1 0 0 0,-1 0 0 0 0,-1-1 0 0 0,0-1 0 0 0,8-9 0 0 0,15-14 0 0 0,-20 21 133 0 0,0-2 0 0 0,-2 0 0 0 0,0-1 0 0 0,-1 0 0 0 0,0-2 0 0 0,-2 0 0 0 0,7-14-133 0 0,-19 33 93 0 0,-1-1 0 0 0,0 1 0 0 0,0-1 0 0 0,-1 1 0 0 0,1-1 0 0 0,0 0 1 0 0,-1 1-1 0 0,0-1 0 0 0,0 0 0 0 0,1 0 0 0 0,-1 1 0 0 0,-1-2-93 0 0,-2-7 0 0 0,2 10 0 0 0,0 0 0 0 0,0 1 0 0 0,1-1 0 0 0,-1 0 0 0 0,0 1 0 0 0,0-1 0 0 0,0 1 0 0 0,0-1 0 0 0,-1 1 0 0 0,1-1 0 0 0,0 1 0 0 0,0 0 0 0 0,0 0 0 0 0,0-1 0 0 0,0 1 0 0 0,0 0 0 0 0,-1 0 0 0 0,1 0 0 0 0,0 0 0 0 0,0 0 0 0 0,0 0 0 0 0,0 1 0 0 0,0-1 0 0 0,-1 0 0 0 0,1 1 0 0 0,0-1 0 0 0,0 0 0 0 0,0 1 0 0 0,0 0 0 0 0,0-1 0 0 0,0 1 0 0 0,0-1 0 0 0,0 1 0 0 0,0 0 0 0 0,-5 4 0 0 0,0-1 0 0 0,0 1 0 0 0,1 0 0 0 0,-4 4 0 0 0,1 0 0 0 0,1 0 0 0 0,0 0 0 0 0,0 0 0 0 0,1 1 0 0 0,1 0 0 0 0,0 0 0 0 0,0 1 0 0 0,1-1 0 0 0,0 1 0 0 0,0 0 0 0 0,2 0 0 0 0,-1 0 0 0 0,1 0 0 0 0,1 1 0 0 0,0-1 0 0 0,1 1 0 0 0,0-1 0 0 0,1 0 0 0 0,0 1 0 0 0,0-1 0 0 0,2 4 0 0 0,0-6-142 0 0,-1-1-1 0 0,1 0 1 0 0,0 0 0 0 0,1 0 0 0 0,0 0-1 0 0,1-1 1 0 0,2 4 142 0 0,-6-9-43 0 0,1 1-1 0 0,0-1 1 0 0,0 0 0 0 0,0 0 0 0 0,0 0-1 0 0,0 0 1 0 0,1 0 0 0 0,-1 0-1 0 0,0-1 1 0 0,1 1 0 0 0,0-1-1 0 0,-1 0 1 0 0,1 1 0 0 0,0-1 0 0 0,-1-1-1 0 0,1 1 1 0 0,0 0 0 0 0,0-1-1 0 0,0 1 1 0 0,0-1 0 0 0,0 0-1 0 0,0 0 1 0 0,2 0 43 0 0,8-2 0 0 0,0-1 0 0 0,0 0 0 0 0,0 0 0 0 0,-1-1 0 0 0,0-1 0 0 0,12-6 0 0 0,-6 1 0 0 0,0 0 0 0 0,-1-1 0 0 0,-1 0 0 0 0,4-5 0 0 0,-1-1 287 0 0,-1-2 1 0 0,0 0-1 0 0,-1-1 0 0 0,-1 0 1 0 0,1-5-288 0 0,40-51 627 0 0,-57 76-477 0 0,1-1-55 0 0,-1 1 0 0 0,0-1 1 0 0,0 1-1 0 0,1-1 0 0 0,-1 1 0 0 0,0-1 1 0 0,1 1-1 0 0,-1 0 0 0 0,1-1 1 0 0,-1 1-1 0 0,0-1 0 0 0,1 1 0 0 0,-1 0 1 0 0,1-1-1 0 0,-1 1 0 0 0,1 0 0 0 0,-1 0 1 0 0,1-1-1 0 0,0 1-95 0 0,0 1-9 0 0,1 0 0 0 0,0-1 1 0 0,-1 1-1 0 0,1 0 0 0 0,-1 1 0 0 0,1-1 0 0 0,-1 0 0 0 0,0 0 1 0 0,1 1-1 0 0,-1-1 0 0 0,0 0 0 0 0,0 1 0 0 0,0-1 0 0 0,0 1 1 0 0,0 0-1 0 0,0-1 0 0 0,0 1 0 0 0,-1 0 0 0 0,1-1 0 0 0,-1 1 1 0 0,1 0-1 0 0,-1 0 0 0 0,0 0 0 0 0,1-1 0 0 0,-1 2 9 0 0,0 2-164 0 0,1 8 19 0 0,0-1 0 0 0,-1 1 1 0 0,0-1-1 0 0,-1 1 1 0 0,-1-1-1 0 0,0 1 0 0 0,-1-1 1 0 0,0 0-1 0 0,0 0 1 0 0,-2 0-1 0 0,-1 4 145 0 0,1-5 0 0 0,-10 24-1440 0 0,14-33 997 0 0,1-17 278 0 0,1 6 285 0 0,1-1-1 0 0,0 0 1 0 0,0 0 0 0 0,1 1-1 0 0,0 0 1 0 0,1-1-1 0 0,3-6-119 0 0,2-2 330 0 0,1 1 0 0 0,1 0 0 0 0,5-5-330 0 0,-2 5 42 0 0,1 2-1 0 0,0 0 1 0 0,1 0 0 0 0,11-6-42 0 0,-6 3-2 0 0,6-7 2 0 0,-22 19 0 0 0,1 1 0 0 0,0-1 0 0 0,0 1 0 0 0,0 0 0 0 0,0 1 0 0 0,1-1 0 0 0,7-2 0 0 0,-11 4 0 0 0,2 0 0 0 0,13 0 0 0 0,-5 3 0 0 0,1 6 0 0 0,-11-5 0 0 0,0 1 0 0 0,0 0 0 0 0,0 0 0 0 0,-1 0 0 0 0,1 0 0 0 0,0 1 0 0 0,-1-1 0 0 0,0 0 0 0 0,1 1 0 0 0,-1 0 0 0 0,0 0 0 0 0,0 0 0 0 0,-1 0 0 0 0,1 0 0 0 0,-1 0 0 0 0,1 0 0 0 0,-1 0 0 0 0,0 0 0 0 0,0 1 0 0 0,0-1 0 0 0,-1 0 0 0 0,1 1 0 0 0,-1-1 0 0 0,0 1 0 0 0,0-1 0 0 0,0 1 0 0 0,-1 11 0 0 0,0 0 0 0 0,-1 0 0 0 0,-1 0 0 0 0,0 0 0 0 0,-3 4 0 0 0,1-3-253 0 0,-1-1 1 0 0,-1-1-1 0 0,0 1 0 0 0,-6 9 253 0 0,3-7-408 0 0,1 0 0 0 0,-3 9 408 0 0,7-16-161 0 0,3-8-4100 0 0,2-2 2726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3:42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0 829 11975 0 0,'0'0'267'0'0,"0"0"42"0"0,0 0 17 0 0,0 0-28 0 0,0 0-58 0 0,0 0 491 0 0,0 0 238 0 0,0 0 45 0 0,10-7 3080 0 0,-6 4-3885 0 0,1-1 1 0 0,-1 0-1 0 0,0 0 0 0 0,0 0 0 0 0,0 0 1 0 0,-1-1-1 0 0,0 1 0 0 0,1-2-209 0 0,24-44 2409 0 0,-1 0-1148 0 0,-13 29-968 0 0,-1-2-1 0 0,-1 0 1 0 0,0 0-1 0 0,-2-1 1 0 0,-1 0 0 0 0,-1-1-1 0 0,-1-1-292 0 0,-5 15 0 0 0,-3 7 0 0 0,-3 7 0 0 0,-4 8 0 0 0,8-10 0 0 0,-6 8 0 0 0,1 1 0 0 0,0-1 0 0 0,1 1 0 0 0,0 0 0 0 0,0 0 0 0 0,1 0 0 0 0,0 1 0 0 0,-5 27 0 0 0,0 12 0 0 0,4-23 0 0 0,1-6-97 0 0,-1-5-191 0 0,2 0 0 0 0,0 0-1 0 0,1 0 1 0 0,0 1 0 0 0,1-1-1 0 0,2 8 289 0 0,2-10-149 0 0,-4-13 149 0 0,1 0-1 0 0,0 0 0 0 0,-1 0 1 0 0,1 1-1 0 0,0-1 1 0 0,-1 0-1 0 0,1 0 0 0 0,0 0 1 0 0,0 0-1 0 0,0 0 1 0 0,0 0-1 0 0,0 0 1 0 0,0-1-1 0 0,0 1 0 0 0,1 0 1 0 0,-1-1-1 0 0,0 1 1 0 0,0 0-1 0 0,1-1 1 0 0,-1 0-1 0 0,0 1 0 0 0,0-1 1 0 0,1 0-1 0 0,-1 1 1 0 0,0-1-1 0 0,1 0 1 0 0,-1 0-1 0 0,1 0 0 0 0,-1 0 1 0 0,0 0-1 0 0,1-1 1 0 0,-1 1-1 0 0,0 0 0 0 0,1-1 1 0 0,4-1 1 0 0,0-1-1 0 0,0 0 1 0 0,-1 0-1 0 0,1 0 1 0 0,-1-1-1 0 0,4-3 0 0 0,5-3 1 0 0,16-10-1 0 0,0-1 0 0 0,-2-2 0 0 0,0-1 0 0 0,-2 0 0 0 0,-1-3 0 0 0,12-14 0 0 0,-29 31 7 0 0,-4 6 26 0 0,0-1 0 0 0,-1 1 0 0 0,1-1-1 0 0,-1 0 1 0 0,0 0 0 0 0,0 0 0 0 0,0-1 0 0 0,-1 1 0 0 0,0-1 0 0 0,0 1 0 0 0,0-1-1 0 0,0-2-32 0 0,-1-6 1426 0 0,-4 7-1277 0 0,3 7-148 0 0,-1 0-1 0 0,1 0 1 0 0,0 0 0 0 0,-1-1 0 0 0,1 1-1 0 0,0 0 1 0 0,-1 0 0 0 0,1 0-1 0 0,0 0 1 0 0,-1 0 0 0 0,1 0-1 0 0,0 0 1 0 0,-1 0 0 0 0,1 0 0 0 0,-1 0-1 0 0,1 0 1 0 0,0 1 0 0 0,-1-1-1 0 0,1 0 1 0 0,0 0 0 0 0,-1 0-1 0 0,1 0 1 0 0,0 1-1 0 0,-3 0 0 0 0,0 1 0 0 0,0 0 0 0 0,1-1 0 0 0,-1 1 0 0 0,1 1 0 0 0,-1-1 0 0 0,1 0 0 0 0,0 1 0 0 0,0-1 0 0 0,0 1 0 0 0,0-1 0 0 0,0 1 0 0 0,-1 2 0 0 0,-2 7 0 0 0,0-1 0 0 0,1 1 0 0 0,-1 1 0 0 0,-4 14 0 0 0,5-17 0 0 0,1 1 0 0 0,0-1 0 0 0,1 1 0 0 0,0 0 0 0 0,1 0 0 0 0,0-1 0 0 0,1 1 0 0 0,0 0 0 0 0,1 0 0 0 0,0 0 0 0 0,0 0 0 0 0,1 0 0 0 0,1-1 0 0 0,0 1 0 0 0,0-1 0 0 0,4 7 0 0 0,-5-13-80 0 0,0-1 1 0 0,0 1-1 0 0,0-1 1 0 0,0 0-1 0 0,1 1 0 0 0,0-1 1 0 0,-1 0-1 0 0,1-1 0 0 0,0 1 1 0 0,0 0-1 0 0,1-1 80 0 0,-2 0-508 0 0,0-2 65 0 0,8-1 426 0 0,0 0-1 0 0,1-1 1 0 0,-1 1-1 0 0,0-2 0 0 0,-1 0 1 0 0,1 0-1 0 0,0 0 0 0 0,-1-2 1 0 0,3 0 17 0 0,4-4-2 0 0,-1 0 1 0 0,0-1 0 0 0,0 0-1 0 0,-1-1 1 0 0,1-1 1 0 0,6-9 15 0 0,-1 0 1 0 0,0-1-1 0 0,-1-1 0 0 0,-2 0 1 0 0,0-2-1 0 0,6-14-15 0 0,-2-1 103 0 0,-2 0 0 0 0,-2-2 0 0 0,12-41-103 0 0,-20 54 132 0 0,9-29 354 0 0,-3 1 1 0 0,-2-2-1 0 0,-2-4-486 0 0,-3 5 1883 0 0,6-14-1883 0 0,-12 58 149 0 0,-3 7-133 0 0,1 17-16 0 0,-1 13 0 0 0,-2 1 0 0 0,0-1 0 0 0,-1 1 0 0 0,-1-1 0 0 0,-1 0 0 0 0,-1-1 0 0 0,-10 22 0 0 0,-14 37-575 0 0,-18 44-677 0 0,21-64 1142 0 0,5-14 83 0 0,2 1-1 0 0,-13 48 28 0 0,29-77-54 0 0,6-16-118 0 0,0-1-45 0 0,0 0-271 0 0,0-1 424 0 0,-1-1 0 0 0,1 0 0 0 0,0 1 0 0 0,0-1 0 0 0,0 1 0 0 0,-1-1-1 0 0,1 1 1 0 0,0-1 0 0 0,-1 1 0 0 0,1 0 0 0 0,0-1 0 0 0,-1 1 0 0 0,1 0 64 0 0,1 1-119 0 0,0 0 109 0 0,0 0-1 0 0,1-1 1 0 0,-1 1-1 0 0,0-1 1 0 0,1 0-1 0 0,-1 1 0 0 0,1-1 1 0 0,-1 0-1 0 0,1 0 1 0 0,-1 0-1 0 0,1-1 1 0 0,0 1-1 0 0,0-1 0 0 0,-1 0 1 0 0,2 1 10 0 0,0-2-1 0 0,-1 1 1 0 0,0-1-1 0 0,1 0 1 0 0,-1 0-1 0 0,0 0 0 0 0,0 0 1 0 0,0 0-1 0 0,0-1 1 0 0,0 1-1 0 0,0-1 1 0 0,0 0-1 0 0,1-1 1 0 0,29-19-424 0 0,-7 4-1172 0 0,10-9 1596 0 0,-30 22-617 0 0,0-1 0 0 0,0 0 0 0 0,-1 0 1 0 0,1 0-1 0 0,1-4 617 0 0,-6 8-295 0 0,1 0 1 0 0,-1 0 0 0 0,1-1 0 0 0,-1 1 0 0 0,0-1-1 0 0,0 1 1 0 0,0-1 0 0 0,0 1 0 0 0,-1-1 0 0 0,1 1 0 0 0,-1-1-1 0 0,0 0 1 0 0,1 1 0 0 0,-1-1 0 0 0,0 0 0 0 0,-1 1-1 0 0,1-1 1 0 0,0 0 294 0 0,-6-12-1536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3:43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79 15663 0 0,'0'0'356'0'0,"-1"3"50"0"0,0 0 116 0 0,1-2-524 0 0,-1 1 0 0 0,1-1 0 0 0,-1 1 0 0 0,1-1 0 0 0,-1 0 0 0 0,0 1 0 0 0,1-1 0 0 0,-1 0 0 0 0,0 1 0 0 0,0-1 0 0 0,0 0 0 0 0,-1 1 2 0 0,1-1 421 0 0,0 0-1 0 0,-1 0 0 0 0,1-1 0 0 0,0 1 1 0 0,-1 0-1 0 0,1-1 0 0 0,-1 1 1 0 0,1-1-1 0 0,-1 1 0 0 0,1-1 1 0 0,-1 0-1 0 0,1 1 0 0 0,-1-1-420 0 0,24-3 617 0 0,1-1-1 0 0,-1-1 0 0 0,20-8-616 0 0,65-28 2674 0 0,-39 15-1969 0 0,-60 22-1174 0 0,-1 1 1 0 0,2 1-1 0 0,-1-1 0 0 0,0 1 0 0 0,0 0 0 0 0,1 1 1 0 0,-1 0-1 0 0,1 1 0 0 0,-1-1 0 0 0,1 1 1 0 0,-1 1-1 0 0,6 1 469 0 0,-1 0-2032 0 0,-10-1-15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3:44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247 228 11975 0 0,'0'0'267'0'0,"2"-1"42"0"0,0 0-199 0 0,13-11 506 0 0,-8 6 274 0 0,-1 1 0 0 0,0-1 0 0 0,0 0 1 0 0,-1-1-1 0 0,0 1 0 0 0,3-5-890 0 0,-4 5 189 0 0,-3 4 323 0 0,-1 0 0 0 0,3-5-51 0 0,0-1 0 0 0,-1 1 0 0 0,0-1-1 0 0,-1 0 1 0 0,0 0 0 0 0,0 0 0 0 0,0 0 0 0 0,-1 0-1 0 0,0 0 1 0 0,-2-5-461 0 0,-1-10 1111 0 0,3 21-1038 0 0,0 0 0 0 0,-1 1 0 0 0,1-1 0 0 0,-1 0 0 0 0,1 0 0 0 0,-1 0 0 0 0,0 1 0 0 0,1-1 0 0 0,-1 0 1 0 0,0 1-1 0 0,0-1 0 0 0,0 0 0 0 0,-1 1 0 0 0,1-1 0 0 0,0 1 0 0 0,0 0 0 0 0,-1-1 0 0 0,1 1 0 0 0,-1 0 0 0 0,1 0 0 0 0,-1 0 0 0 0,0 0 1 0 0,1 0-1 0 0,-1 0 0 0 0,0 1 0 0 0,0-1-73 0 0,-13-4 141 0 0,10 7-114 0 0,2-1-30 0 0,-10 2 3 0 0,7-2 0 0 0,0 0 0 0 0,0 1 0 0 0,0-1 0 0 0,0 1 0 0 0,1 0 0 0 0,-1 1 0 0 0,1-1 0 0 0,-1 1 0 0 0,1 0 0 0 0,0 0 0 0 0,0 1 0 0 0,-2 2 0 0 0,-15 13 0 0 0,16-15 0 0 0,0 2 0 0 0,0-1 0 0 0,0 0 0 0 0,0 3 0 0 0,-22 21 0 0 0,20-21 0 0 0,0 1 0 0 0,1 0 0 0 0,-3 3 0 0 0,1 1 0 0 0,1 0 0 0 0,0 1 0 0 0,1 0 0 0 0,0 0 0 0 0,1 1 0 0 0,1 0 0 0 0,0 0 0 0 0,1 1 0 0 0,0-1 0 0 0,2-8 0 0 0,1 0 0 0 0,-1 1 0 0 0,1-1 0 0 0,1 0 0 0 0,-1 7 0 0 0,4 1 0 0 0,-2-11 0 0 0,0-1 0 0 0,1 1 0 0 0,-1 0 0 0 0,1-1 0 0 0,0 1 0 0 0,0-1 0 0 0,0 0 0 0 0,0 0 0 0 0,1 0 0 0 0,-1 0 0 0 0,1 0 0 0 0,0 0 0 0 0,0-1 0 0 0,0 1 0 0 0,0-1 0 0 0,1 0 0 0 0,-1 0 0 0 0,0 0 0 0 0,1 0 0 0 0,0 0 0 0 0,-1-1 0 0 0,1 0 0 0 0,0 0 0 0 0,0 0 0 0 0,-1 0 0 0 0,1 0 0 0 0,0-1 0 0 0,0 0 0 0 0,0 0 0 0 0,0 0 0 0 0,0 0 0 0 0,0-1 0 0 0,0 1 0 0 0,0-1 0 0 0,-1 0 0 0 0,3-1 0 0 0,9-3 0 0 0,-1-2 0 0 0,0 0 0 0 0,0 0 0 0 0,-1-1 0 0 0,5-5 0 0 0,20-15 0 0 0,3-6 0 0 0,-36 29 0 0 0,4-2 0 0 0,-1-1 0 0 0,0 0 0 0 0,-1 0 0 0 0,0 0 0 0 0,0-1 0 0 0,1-2 0 0 0,-6 7 0 0 0,0 1 0 0 0,0-1 0 0 0,0 1 0 0 0,-1-1 0 0 0,0 0 0 0 0,1 1 0 0 0,-1-1 0 0 0,0 0 0 0 0,-1 0 0 0 0,1 0 0 0 0,-1 0 0 0 0,0 0 0 0 0,0 0 0 0 0,0 0 0 0 0,0 1 0 0 0,-1-1 0 0 0,1 0 0 0 0,-2-4 0 0 0,0 3 94 0 0,2 4 28 0 0,0-1 0 0 0,-1 1 1 0 0,1-1-1 0 0,-1 1 1 0 0,1-1-1 0 0,-1 1 0 0 0,0-1 1 0 0,0 1-1 0 0,0-1 1 0 0,1 1-1 0 0,-2-1-122 0 0,1 1 443 0 0,-1 1-294 0 0,1 0-148 0 0,0 0-1 0 0,0 1 1 0 0,0-1 0 0 0,1 0 0 0 0,-1 0-1 0 0,0 0 1 0 0,0 1 0 0 0,0-1-1 0 0,1 0 1 0 0,-1 1 0 0 0,0-1 0 0 0,1 0-1 0 0,-1 1 1 0 0,0-1 0 0 0,1 1-1 0 0,-1-1 1 0 0,0 1 0 0 0,1 0-1 0 0,-1-1 1 0 0,1 1 0 0 0,-1-1 0 0 0,1 1-1 0 0,-1 0 1 0 0,1 0 0 0 0,-1 0-1 0 0,0 2-2 0 0,-10 16-344 0 0,0 1 0 0 0,1 0 0 0 0,2 1 0 0 0,-2 4 346 0 0,7-16-62 0 0,-1 1 1 0 0,2 1-1 0 0,-1-1 0 0 0,1 0 1 0 0,1 0-1 0 0,0 1 0 0 0,0 6 62 0 0,1-12-9 0 0,0-1 0 0 0,0 0 1 0 0,1 0-1 0 0,0 1 0 0 0,-1-1 0 0 0,2 0 0 0 0,-1 0 1 0 0,0 0-1 0 0,1 0 0 0 0,0 0 0 0 0,0 0 0 0 0,0-1 1 0 0,0 1-1 0 0,1 0 0 0 0,-1-1 0 0 0,1 0 0 0 0,0 0 1 0 0,0 0-1 0 0,0 0 0 0 0,1 1 9 0 0,7 2 0 0 0,1-3 0 0 0,-5-4 0 0 0,-1 0 0 0 0,1-1 0 0 0,0 0 0 0 0,-1 0 0 0 0,1 0 0 0 0,-1-1 0 0 0,1 0 0 0 0,-1 0 0 0 0,0 0 0 0 0,0-1 0 0 0,-1 0 0 0 0,1 0 0 0 0,-1-1 0 0 0,0 1 0 0 0,1-1 0 0 0,23-18 0 0 0,-22 18 0 0 0,0 0 0 0 0,0 0 0 0 0,0-1 0 0 0,-1 0 0 0 0,55-57 0 0 0,-56 57 205 0 0,0 0-1 0 0,0-1 1 0 0,0 1-1 0 0,-1-1 1 0 0,0 0-1 0 0,1-3-204 0 0,18-28 749 0 0,-16 28-733 0 0,-7 10-16 0 0,0 1 0 0 0,0-1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0,1 0 0 0 0,-1 0 0 0 0,0 0 0 0 0,0 0 0 0 0,0 0 0 0 0,0-1 0 0 0,0 1 0 0 0,0 0 0 0 0,0 0 0 0 0,0 0 0 0 0,0 0 0 0 0,0 0 0 0 0,0 0 0 0 0,-1 10 0 0 0,-3 13 0 0 0,1-10-6 0 0,-1 4-93 0 0,1 0 0 0 0,0 1 1 0 0,1-1-1 0 0,1 5 99 0 0,0 17-1663 0 0,13-44 804 0 0,-7 1 860 0 0,-1 0 0 0 0,1 0-1 0 0,-1-1 1 0 0,0 1-1 0 0,-1-1 1 0 0,1 0-1 0 0,-1 0 1 0 0,0 0-1 0 0,0-1 1 0 0,1-1-1 0 0,11-19 704 0 0,-4 10-627 0 0,0-3-55 0 0,1 2 0 0 0,1 0 0 0 0,1 0 0 0 0,2 0-22 0 0,11-13 0 0 0,-22 23 0 0 0,1-1 0 0 0,1 2 0 0 0,-1-1 0 0 0,1 1 0 0 0,4-3 0 0 0,-8 7 66 0 0,-1 1 12 0 0,-1 0 1 0 0,1 1 0 0 0,-1-1-1 0 0,1 0 1 0 0,-1 0 0 0 0,1-1-1 0 0,-1 1 1 0 0,0 0-1 0 0,0 0 1 0 0,0-1 0 0 0,1 0-79 0 0,2 2 734 0 0,-4 0-717 0 0,1 0 1 0 0,-1 0-1 0 0,1 0 1 0 0,0 0-1 0 0,-1 0 1 0 0,1 0-1 0 0,-1 0 1 0 0,1 0-1 0 0,-1 1 1 0 0,1-1-1 0 0,-1 0 1 0 0,1 0-1 0 0,-1 0 1 0 0,1 0-1 0 0,-1 1 1 0 0,1-1-1 0 0,-1 0 1 0 0,1 1-1 0 0,-1-1 1 0 0,1 0-1 0 0,-1 1-17 0 0,18 28 16 0 0,-12-12-16 0 0,-5-3-247 0 0,-1 0 0 0 0,-1-1 0 0 0,0 1 0 0 0,-1 0 0 0 0,0 0 0 0 0,-1-1 0 0 0,0 0 0 0 0,-2 3 247 0 0,-2 3 36 0 0,-1 7-782 0 0,-1-1 0 0 0,-6 10 746 0 0,13-32-128 0 0,2-3 101 0 0,-1 1 0 0 0,1 0-1 0 0,-1-1 1 0 0,1 1 0 0 0,0 0-1 0 0,-1-1 1 0 0,1 1 0 0 0,0 0 0 0 0,0 0-1 0 0,0-1 1 0 0,-1 1 0 0 0,1 0-1 0 0,0 0 1 0 0,0-1 0 0 0,0 1-1 0 0,0 0 1 0 0,0 0 27 0 0,3 13-203 0 0,0-12 67 0 0,-2-1 16 0 0,0 1-368 0 0,-1-2-21 0 0,2 0-139 0 0,-1 1 367 0 0,1-1 0 0 0,-1 0 0 0 0,0 0 0 0 0,0 0-1 0 0,1 0 1 0 0,-1-1 0 0 0,0 1 0 0 0,0 0 0 0 0,1 0 0 0 0,-1-1-1 0 0,0 1 1 0 0,0-1 0 0 0,1 1 0 0 0,-1-1 0 0 0,0 0 281 0 0,11-8-1535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3:45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1 518 11975 0 0,'0'0'547'0'0,"0"0"-11"0"0,0-2-135 0 0,0 0-29 0 0,0 1-1 0 0,0-1 1 0 0,1 0-1 0 0,-1 1 1 0 0,0-1 0 0 0,1 0-1 0 0,-1 1 1 0 0,1-1-1 0 0,-1 1 1 0 0,1-1-1 0 0,0 1 1 0 0,0-1-1 0 0,1 0-371 0 0,6-18 1890 0 0,-1-8 1250 0 0,1 0 0 0 0,9-21-3140 0 0,-7 27 863 0 0,0 0-1 0 0,1 1 1 0 0,9-11-863 0 0,28-44 619 0 0,41-58 309 0 0,-51 77 173 0 0,-37 53-1086 0 0,-8 10-10 0 0,-10 12-9 0 0,16-17 4 0 0,-15 18-121 0 0,2 0 0 0 0,0 2-1 0 0,-3 6 122 0 0,14-23-37 0 0,2-2-438 0 0,1-2-33 0 0,-1 2 65 0 0,-3 7 294 0 0,4 5 133 0 0,9-3 16 0 0,1-2 0 0 0,1-1 0 0 0,8 5 0 0 0,-11-8 0 0 0,-1 1 0 0 0,1-1 0 0 0,-1 1 0 0 0,0 0 0 0 0,0 1 0 0 0,5 7 0 0 0,-4-3 0 0 0,0 1 0 0 0,-1-1 0 0 0,0 2 0 0 0,2 6 0 0 0,-6-13 0 0 0,-1 1 0 0 0,0-1 0 0 0,0 1 0 0 0,0-1 0 0 0,-1 1 0 0 0,0 0 0 0 0,0 0 0 0 0,-1-1 0 0 0,0 1 0 0 0,0 2 0 0 0,0-7 0 0 0,0 3 0 0 0,-1 0 0 0 0,1 0 0 0 0,-1 0 0 0 0,0 0 0 0 0,0 0 0 0 0,0 0 0 0 0,-1 0 0 0 0,0 0 0 0 0,0 0 0 0 0,0-1 0 0 0,0 1 0 0 0,-1-1 0 0 0,1 1 0 0 0,-4 2 0 0 0,-4 5-75 0 0,7-9-77 0 0,1 0 1 0 0,-1 0-1 0 0,0 0 0 0 0,0 0 1 0 0,-1 0-1 0 0,1 0 0 0 0,0-1 1 0 0,-1 0-1 0 0,-2 2 152 0 0,-48 27-608 0 0,42-26 608 0 0,0-7 0 0 0,10 2 0 0 0,1-1 0 0 0,-1 0 0 0 0,1 0 0 0 0,-1 0 0 0 0,1 0 0 0 0,0 0 0 0 0,-1 0 0 0 0,1-1 0 0 0,0 1 0 0 0,0 0 0 0 0,0 0 0 0 0,0-1 0 0 0,0 1 0 0 0,0-1 0 0 0,0 1 0 0 0,0-1 0 0 0,1 0 0 0 0,-1 1 0 0 0,0-1 0 0 0,1 0 0 0 0,-1 0 0 0 0,1-2 0 0 0,-1 1 0 0 0,1 0 0 0 0,0-1 0 0 0,0 1 0 0 0,0 0 0 0 0,0-1 0 0 0,0 1 0 0 0,1-1 0 0 0,-1 1 0 0 0,2-3 0 0 0,-2 5 0 0 0,0-1 0 0 0,1 1 0 0 0,-1 0 0 0 0,0-1 0 0 0,1 1 0 0 0,-1 0 0 0 0,1 0 0 0 0,-1-1 0 0 0,1 1 0 0 0,0 0 0 0 0,-1 0 0 0 0,1 0 0 0 0,0 0 0 0 0,1-1 0 0 0,1-2 0 0 0,-1-1 0 0 0,-2 4 0 0 0,1-1 0 0 0,0 1 0 0 0,-1-1 0 0 0,1 1 0 0 0,0-1 0 0 0,0 1 0 0 0,0 0 0 0 0,0-1 0 0 0,0 1 0 0 0,0 0 0 0 0,1 0 0 0 0,-1 0 0 0 0,1-1 0 0 0,8-7 0 0 0,-1 4 0 0 0,3 3 0 0 0,6 1 0 0 0,-14 1 0 0 0,14 4 0 0 0,-14-4-13 0 0,1 2-121 0 0,0-1-1 0 0,0 0 1 0 0,1-1-1 0 0,-1 1 0 0 0,0-1 1 0 0,0 0-1 0 0,1 0 0 0 0,-1-1 1 0 0,0 1-1 0 0,0-1 1 0 0,0 0-1 0 0,0-1 0 0 0,0 1 1 0 0,0-1-1 0 0,1 0 135 0 0,27-14-18 0 0,-20 10 18 0 0,-1 0 1 0 0,1-1 0 0 0,-1-1-1 0 0,2-1 0 0 0,14-12-8 0 0,11-9 80 0 0,7-7-72 0 0,-7-2 2000 0 0,31-37-2000 0 0,-67 73 154 0 0,-3 2-123 0 0,0 1 0 0 0,0 0 1 0 0,0 0-1 0 0,0-1 0 0 0,0 1 0 0 0,0 0 0 0 0,0 0 0 0 0,0 0 0 0 0,1-1 0 0 0,-1 1 0 0 0,0 0 1 0 0,0 0-1 0 0,0 0 0 0 0,0-1 0 0 0,0 1 0 0 0,1 0 0 0 0,-1 0 0 0 0,0 0 0 0 0,0 0 0 0 0,0 0 1 0 0,1 0-1 0 0,-1-1 0 0 0,0 1 0 0 0,0 0 0 0 0,0 0 0 0 0,1 0 0 0 0,-1 0 0 0 0,0 0 0 0 0,0 0 1 0 0,1 0-1 0 0,-1 0 0 0 0,0 0 0 0 0,0 0 0 0 0,1 0 0 0 0,-1 0-31 0 0,0 3 105 0 0,0 1 0 0 0,0-1-1 0 0,0 0 1 0 0,0 1 0 0 0,0-1-1 0 0,-1 0 1 0 0,0 2-105 0 0,0 9 0 0 0,1 0 0 0 0,0 0 0 0 0,1 0 0 0 0,0 0 0 0 0,1 0 0 0 0,1 0 0 0 0,1 4 0 0 0,0 1 0 0 0,0-1 0 0 0,-2 1 0 0 0,0 13 0 0 0,-1 11-83 0 0,-1 9-710 0 0,-4 29 793 0 0,-21 119-1116 0 0,19-161 682 0 0,-1-1 0 0 0,-2 0 0 0 0,-13 34 434 0 0,15-49-138 0 0,3-14 37 0 0,1 0-1 0 0,-2 0 1 0 0,1 0 0 0 0,-1 0-1 0 0,-1-1 1 0 0,-2 4 101 0 0,-1-2 0 0 0,-1-1 0 0 0,1 0 0 0 0,2 1 0 0 0,1 0 0 0 0,-1-2 0 0 0,-2-3 0 0 0,-5 1 0 0 0,10-5 0 0 0,-10 1 0 0 0,3-2 0 0 0,0-2 0 0 0,1-4 0 0 0,6 1 95 0 0,-1 0 1 0 0,2 0-1 0 0,-1 0 1 0 0,1 0-1 0 0,-1-1 0 0 0,1 1 1 0 0,1-1-1 0 0,-1 0 1 0 0,1 0-1 0 0,0 0 0 0 0,1 0 1 0 0,-1 0-1 0 0,1 0 0 0 0,0-2-95 0 0,-1-13 530 0 0,0 1-1 0 0,2-1 0 0 0,1-15-529 0 0,0 29 69 0 0,0-1-1 0 0,1 1 1 0 0,0-1 0 0 0,0 1 0 0 0,1 0-1 0 0,-1 0 1 0 0,2 0 0 0 0,-1 0 0 0 0,4-5-69 0 0,9-13 480 0 0,18-20-480 0 0,-25 33 18 0 0,15-16-4 0 0,0 2-1 0 0,22-18-13 0 0,14-15-160 0 0,24-36-4138 0 0,-55 62-4911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3:46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0 770 15663 0 0,'0'0'356'0'0,"0"0"50"0"0,0 0 20 0 0,0 0-42 0 0,1-2-250 0 0,40-74 4340 0 0,2-8-1963 0 0,-15 32 134 0 0,2-12-2645 0 0,-23 48 230 0 0,20-42 156 0 0,-28 58-386 0 0,1 0 0 0 0,0 0 0 0 0,0 0 0 0 0,0 0 0 0 0,0 0 0 0 0,-1 0 0 0 0,1 0 0 0 0,0 0 0 0 0,0 0 0 0 0,0 0 0 0 0,0 0 0 0 0,0 0 0 0 0,-1 0 0 0 0,1 0 0 0 0,0 0 0 0 0,0 0 0 0 0,0 0 0 0 0,0 0 0 0 0,-1 0 0 0 0,1-1 0 0 0,0 1 0 0 0,0 0 0 0 0,0 0 0 0 0,0 0 0 0 0,0 0 0 0 0,0 0 0 0 0,-1 0 0 0 0,1 0 0 0 0,0 0 0 0 0,0-1 0 0 0,0 1 0 0 0,0 0 0 0 0,0 0 0 0 0,0 0 0 0 0,0 0 0 0 0,0 0 0 0 0,0-1 0 0 0,0 1 0 0 0,0 0 0 0 0,-1 0 0 0 0,1 0 0 0 0,0 0 0 0 0,0-1 0 0 0,0 1 0 0 0,0 0 0 0 0,0 0 0 0 0,0 0 0 0 0,0 0 0 0 0,0 0 0 0 0,0-1 0 0 0,1 1 0 0 0,-1 0 0 0 0,0 0 0 0 0,0 0 0 0 0,0 0 0 0 0,0-1 0 0 0,0 1 0 0 0,0 0 0 0 0,-11 7 0 0 0,0 3 0 0 0,1 0 0 0 0,0 1 0 0 0,1 0 0 0 0,0 1 0 0 0,0 0 0 0 0,-5 12 0 0 0,2-2 0 0 0,1 1 0 0 0,1 0 0 0 0,-5 17 0 0 0,11-26 0 0 0,-8 25 0 0 0,12-36 0 0 0,-1 0 0 0 0,1 0 0 0 0,0 0 0 0 0,-1 0 0 0 0,2 0 0 0 0,-1 0 0 0 0,0-1 0 0 0,0 1 0 0 0,1 0 0 0 0,0 0 0 0 0,0 3 0 0 0,7 10 14 0 0,-3-12-28 0 0,-2-3-50 0 0,0 1 18 0 0,-1 0 0 0 0,1-1 0 0 0,0 0 0 0 0,0 0 0 0 0,0 0 0 0 0,-1 0 0 0 0,1 0 0 0 0,0 0 0 0 0,0-1 0 0 0,1 1 0 0 0,-1-1 0 0 0,0 0 0 0 0,0 0 0 0 0,0 0 0 0 0,0 0 0 0 0,0-1 0 0 0,0 1 0 0 0,0-1 0 0 0,0 0 0 0 0,0 0 0 0 0,0 0 0 0 0,0 0 46 0 0,9-4-229 0 0,0 0 0 0 0,0-1 0 0 0,-1-1 0 0 0,6-4 229 0 0,30-19 292 0 0,-1-1 0 0 0,-2-3 0 0 0,29-30-292 0 0,-68 59 86 0 0,-1 0 0 0 0,-1 0 0 0 0,1 0-1 0 0,-1 0 1 0 0,1-1 0 0 0,-2 1 0 0 0,1-1 0 0 0,-1 0 0 0 0,1 0 0 0 0,-2 0-1 0 0,1 0 1 0 0,-1 0 0 0 0,1-1-86 0 0,6-33 931 0 0,-8 40-912 0 0,0-1 1 0 0,-1 1-1 0 0,1-1 1 0 0,0 1 0 0 0,0-1-1 0 0,0 1 1 0 0,0 0-1 0 0,0-1 1 0 0,-1 1-1 0 0,1-1 1 0 0,0 1-1 0 0,0-1 1 0 0,-1 1 0 0 0,1 0-1 0 0,0-1 1 0 0,-1 1-1 0 0,1-1 1 0 0,0 1-1 0 0,-1 0 1 0 0,1 0 0 0 0,-1-1-1 0 0,1 1 1 0 0,0 0-1 0 0,-1 0 1 0 0,1-1-1 0 0,-1 1 1 0 0,1 0-1 0 0,-1 0 1 0 0,1 0 0 0 0,-1 0-1 0 0,1 0 1 0 0,-1 0-1 0 0,1-1 1 0 0,-1 1-1 0 0,1 0-19 0 0,-17 2 433 0 0,15-2-433 0 0,1 1 0 0 0,-1-1 0 0 0,1 1 0 0 0,-1 0 0 0 0,1-1 0 0 0,-1 1 0 0 0,1 0 0 0 0,0 0 0 0 0,-1 0 0 0 0,1 0 0 0 0,0 0 0 0 0,0 1 0 0 0,0-1 0 0 0,-1 1 0 0 0,-14 23 0 0 0,7-9 0 0 0,4-9 0 0 0,0 0 0 0 0,1 1 0 0 0,0-1 0 0 0,1 1 0 0 0,-1 0 0 0 0,2 0 0 0 0,-1 1 0 0 0,-2 12 0 0 0,6-15 0 0 0,1-1 0 0 0,-2 1-113 0 0,1 0-1 0 0,0 0 1 0 0,0 0-1 0 0,1-1 1 0 0,0 1-1 0 0,-1 0 1 0 0,2-1 0 0 0,-1 1-1 0 0,1-1 1 0 0,0 0-1 0 0,0 0 1 0 0,0 0-1 0 0,1 0 1 0 0,2 3 113 0 0,-3-6-84 0 0,0 1 0 0 0,0 0 1 0 0,1-1-1 0 0,-1 0 0 0 0,1 0 0 0 0,-1 0 0 0 0,1 0 1 0 0,0 0-1 0 0,-1-1 0 0 0,1 0 0 0 0,0 0 0 0 0,0 0 0 0 0,0 0 1 0 0,0 0-1 0 0,0-1 0 0 0,0 0 0 0 0,0 0 0 0 0,0 0 1 0 0,1 0-1 0 0,-1 0 0 0 0,0-1 0 0 0,0 0 84 0 0,8-2-54 0 0,-1 0 0 0 0,0 0 0 0 0,1-2 0 0 0,-1 1 0 0 0,-1-1 1 0 0,1-1-1 0 0,0 0 54 0 0,23-16-212 0 0,14-12 212 0 0,-19 13-19 0 0,-17 12 126 0 0,0-1-1 0 0,0 0 0 0 0,-1-1 1 0 0,-1 0-1 0 0,1-1 1 0 0,-2 0-1 0 0,0 0 1 0 0,0-1-1 0 0,-1 0 1 0 0,-1-1-1 0 0,0 1 1 0 0,-1-2-1 0 0,1-1-106 0 0,14-54 746 0 0,-2-1 0 0 0,9-72-746 0 0,-18 85 1068 0 0,-6 42-584 0 0,-3 14-318 0 0,0-1 0 0 0,0 0 0 0 0,0 1 0 0 0,-1-1 1 0 0,1 0-1 0 0,-1 0 0 0 0,0 0 0 0 0,1 0 0 0 0,-2-1-166 0 0,-1 2 105 0 0,-1 7-56 0 0,-4 9-37 0 0,7-13-13 0 0,-13 35-149 0 0,2 0-1 0 0,2 1 1 0 0,-5 34 150 0 0,-9 39-425 0 0,7-53-357 0 0,-4 15 150 0 0,3 0-1 0 0,3 5 633 0 0,0-2-1117 0 0,14-63 1117 0 0,0-12 0 0 0,0 1 0 0 0,0-1 0 0 0,0 1 0 0 0,0-1 0 0 0,0 1 0 0 0,0-1 0 0 0,0 1 0 0 0,0-1 0 0 0,1 1 0 0 0,-1-1 0 0 0,0 1 0 0 0,0-1 0 0 0,0 1 0 0 0,1-1 0 0 0,-1 1 0 0 0,0-1 0 0 0,1 1 0 0 0,-1-1 0 0 0,0 0 0 0 0,2 1 0 0 0,-1-1 0 0 0,0 0 0 0 0,0 0 0 0 0,0 0 0 0 0,0 0 0 0 0,0 0 0 0 0,0 0 0 0 0,1 0 0 0 0,-1 0 0 0 0,0 0 0 0 0,0-1 0 0 0,0 1 0 0 0,0 0 0 0 0,0-1 0 0 0,0 1 0 0 0,0-1 0 0 0,0 1 0 0 0,0-1 0 0 0,0 0 0 0 0,0 1 0 0 0,0-1 0 0 0,0 0 0 0 0,0 0 0 0 0,0 0 0 0 0,21-22 0 0 0,12-25 197 0 0,112-147 1598 0 0,-130 178-1795 0 0,1-1 0 0 0,1 2 0 0 0,0 0 0 0 0,10-5 0 0 0,-14 13 0 0 0,-3 6 0 0 0,-6 10 0 0 0,-3 4 0 0 0,-3-7 0 0 0,-1-1 0 0 0,0 1 0 0 0,0 0 0 0 0,0 0 0 0 0,0-1 0 0 0,-1 1 0 0 0,0-1 0 0 0,-2 4 0 0 0,-29 33 0 0 0,8-15 0 0 0,-2-1 0 0 0,0-1 0 0 0,-13 7 0 0 0,15-11 0 0 0,20-14 0 0 0,14-3 0 0 0,4 2 0 0 0,-3 4 0 0 0,-6-7 0 0 0,-1 0 0 0 0,0 1 0 0 0,1-1 0 0 0,-1 1 0 0 0,-1-1 0 0 0,1 1 0 0 0,0 0 0 0 0,-1 0 0 0 0,2 2 0 0 0,0 3 0 0 0,-1-5-81 0 0,0 0 0 0 0,0 1 1 0 0,0-1-1 0 0,0 1 0 0 0,-1-1 0 0 0,1 5 81 0 0,1-1-391 0 0,-3-6-117 0 0,1 1 65 0 0,3 8 294 0 0,2-1-75 0 0,-5-7-855 0 0,-1-2-370 0 0,0 0-72 0 0,0 0-14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3:47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0 169 23039 0 0,'0'0'528'0'0,"0"0"69"0"0,0 0 38 0 0,0 0-80 0 0,1-2-291 0 0,1-5 128 0 0,-2 5 96 0 0,0 0 21 0 0,1-4-260 0 0,-1 3-213 0 0,0 0 0 0 0,0 1 0 0 0,1-1-1 0 0,-1 0 1 0 0,1 0 0 0 0,0 1 0 0 0,0-1 0 0 0,0 0 0 0 0,0 1 0 0 0,1-2-36 0 0,0-1-237 0 0,1-1 0 0 0,0 1 0 0 0,1 0-1 0 0,-1-1 1 0 0,1 2 0 0 0,0-1 0 0 0,4-4 237 0 0,36-29-2994 0 0,-26 22 2037 0 0,4-4-1088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3:4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315 455 11975 0 0,'6'-10'1275'0'0,"-5"8"-942"0"0,0 0 0 0 0,-1 0 0 0 0,1-1 0 0 0,0 1-1 0 0,-1 0 1 0 0,1 0 0 0 0,-1-1 0 0 0,0 1 0 0 0,0 0 0 0 0,0-1 0 0 0,0 1 0 0 0,0 0 0 0 0,-1 0 0 0 0,1-1-1 0 0,-1 1 1 0 0,1 0 0 0 0,-1 0 0 0 0,0 0 0 0 0,0-1 0 0 0,0 1 0 0 0,0 0 0 0 0,0 0 0 0 0,0 0-1 0 0,-1 1 1 0 0,1-1 0 0 0,0 0 0 0 0,-1 0 0 0 0,0 1 0 0 0,1-1 0 0 0,-1 1 0 0 0,0-1 0 0 0,0 1 0 0 0,0 0-1 0 0,0 0 1 0 0,0 0 0 0 0,0 0 0 0 0,0 0-333 0 0,0 0 0 0 0,-1 1 0 0 0,1 0 0 0 0,0-1 0 0 0,0 1 0 0 0,0 0 0 0 0,-1 0 0 0 0,1 1 0 0 0,0-1 0 0 0,0 0 0 0 0,0 1 0 0 0,-1-1 0 0 0,1 1 0 0 0,0 0 0 0 0,0 0 0 0 0,0 0 0 0 0,0 0 0 0 0,0 0 0 0 0,0 0 0 0 0,-6 4 0 0 0,0 0 0 0 0,1 0 0 0 0,0 0 0 0 0,-1 1 0 0 0,-26 23 137 0 0,17-16-32 0 0,1 2 1 0 0,0 0-1 0 0,0 0 0 0 0,2 1 0 0 0,-8 11-105 0 0,9-6-122 0 0,0 0 1 0 0,1 1 0 0 0,1 0-1 0 0,1 0 1 0 0,-5 19 121 0 0,14-38 0 0 0,0 1 0 0 0,0-1 0 0 0,1 0 0 0 0,0 0 0 0 0,0 1 0 0 0,0-1 0 0 0,0 0 0 0 0,0 0 0 0 0,1 1 0 0 0,-1-1 0 0 0,1 0 0 0 0,0 0 0 0 0,0 0 0 0 0,0 0 0 0 0,0 0 0 0 0,1 0 0 0 0,-1 0 0 0 0,1 0 0 0 0,0 0 0 0 0,0-1 0 0 0,1 2 0 0 0,-1-1 0 0 0,0-1 0 0 0,0 0 0 0 0,0 0 0 0 0,0 0 0 0 0,0 0 0 0 0,1 0 0 0 0,-1 0 0 0 0,1-1 0 0 0,-1 1 0 0 0,1-1 0 0 0,0 0 0 0 0,-1 0 0 0 0,1 0 0 0 0,0 0 0 0 0,0 0 0 0 0,0-1 0 0 0,0 1 0 0 0,0-1 0 0 0,0 0 0 0 0,0 0 0 0 0,-1 0 0 0 0,1 0 0 0 0,2 0 0 0 0,5-3 0 0 0,0 0 0 0 0,-1 0 0 0 0,1-1 0 0 0,-1 0 0 0 0,1 0 0 0 0,-1-1 0 0 0,0-1 0 0 0,-1 1 0 0 0,0-1 0 0 0,0-1 0 0 0,0 0 0 0 0,1-2 0 0 0,10-10 0 0 0,-1-1 0 0 0,-1-2 0 0 0,0 1 0 0 0,-1-3 0 0 0,4-8 220 0 0,-1-2 1 0 0,-2 0-1 0 0,-1 0 0 0 0,-1-2 0 0 0,-1-4-220 0 0,1-9 445 0 0,-3 0-1 0 0,-1 0 1 0 0,1-33-445 0 0,-10 62 236 0 0,2-4 124 0 0,-1 0 1 0 0,-2 0-1 0 0,-1-1 0 0 0,-2-22-360 0 0,2 45 371 0 0,0 2-283 0 0,-1-1 0 0 0,1 1 1 0 0,-1 0-1 0 0,1-1 0 0 0,-1 1 0 0 0,1 0 1 0 0,-1 0-1 0 0,1-1 0 0 0,-1 1 1 0 0,1 0-1 0 0,-1 0 0 0 0,1 0 1 0 0,-1-1-1 0 0,0 1 0 0 0,1 0 0 0 0,-1 0 1 0 0,1 0-1 0 0,-1 0-88 0 0,-2 2 1 0 0,0 0 0 0 0,0 0 0 0 0,0 1 1 0 0,0-1-1 0 0,1 1 0 0 0,-1-1 0 0 0,1 1 0 0 0,-1 0 0 0 0,1 0 0 0 0,0 0 0 0 0,0 0 1 0 0,0 1-1 0 0,1-1 0 0 0,-1 0 0 0 0,1 1 0 0 0,0-1 0 0 0,0 1 0 0 0,0-1 1 0 0,0 1-1 0 0,0 1-1 0 0,-2 15-20 0 0,0-1 1 0 0,2 1 0 0 0,0 6 19 0 0,1-21-13 0 0,-2 33-262 0 0,-1 1-1 0 0,-2-1 1 0 0,-2 0-1 0 0,-1-1 1 0 0,-2 0-1 0 0,-2 0 1 0 0,-15 33 275 0 0,27-69 0 0 0,-37 87 0 0 0,31-72 0 0 0,1 0 0 0 0,1 1 0 0 0,0-1 0 0 0,0 12 0 0 0,3-7-3 0 0,3-16-22 0 0,0-3-19 0 0,-2-1-16 0 0,1 0-1 0 0,-1 0 1 0 0,1 0 0 0 0,-1 0-1 0 0,0 0 1 0 0,1-1 0 0 0,0 1-1 0 0,-1 0 1 0 0,1 0-1 0 0,-1-1 1 0 0,1 1 0 0 0,0 0-1 0 0,0-1 1 0 0,-1 1 0 0 0,1-1-1 0 0,0 1 1 0 0,0-1 0 0 0,0 1-1 0 0,-1-1 1 0 0,1 1 0 0 0,0-1-1 0 0,0 0 1 0 0,0 0 0 0 0,0 1-1 0 0,0-1 1 0 0,0 0-1 0 0,0 0 1 0 0,0 0 0 0 0,0 0-1 0 0,0 0 61 0 0,6 0-18 0 0,0 0-1 0 0,0-1 0 0 0,-1 0 0 0 0,1 0 1 0 0,0 0-1 0 0,0-1 0 0 0,-1 0 1 0 0,1 0-1 0 0,-1-1 0 0 0,0 0 0 0 0,1 0 1 0 0,-1 0-1 0 0,3-3 19 0 0,14-10 359 0 0,-1-1-1 0 0,16-15-358 0 0,-30 25 237 0 0,8-8-78 0 0,-1 0 1 0 0,0-1-1 0 0,-1-1 1 0 0,-1 0-1 0 0,-1 0 1 0 0,0-1-1 0 0,7-18-159 0 0,-10 12 592 0 0,-7-14 256 0 0,-16 43-256 0 0,8-2-646 0 0,1 0 0 0 0,0 0 0 0 0,1 0 0 0 0,-1 1 1 0 0,1 0-1 0 0,-1 0 0 0 0,1 0 0 0 0,0 0 0 0 0,1 1 0 0 0,-1 0 0 0 0,1 0 0 0 0,0 0 0 0 0,-2 3 54 0 0,-5 13-673 0 0,1 0 0 0 0,-6 19 673 0 0,10-27 71 0 0,0 0-120 0 0,1-1 0 0 0,1 1-1 0 0,0 0 1 0 0,0 0 0 0 0,1 0 0 0 0,1 0 0 0 0,0 0 0 0 0,1 0-1 0 0,1 5 50 0 0,-1-16-488 0 0,0-2-21 0 0,1 1 452 0 0,0 0 1 0 0,0-1-1 0 0,0 1 0 0 0,0 0 1 0 0,0-1-1 0 0,0 1 1 0 0,1-1-1 0 0,-1 1 0 0 0,0-1 1 0 0,1 1 56 0 0,-2-1-26 0 0,3 1 25 0 0,0-1 0 0 0,0 1 0 0 0,-1-1 0 0 0,1 0 0 0 0,0 0-1 0 0,0 1 1 0 0,0-2 0 0 0,0 1 0 0 0,0 0 0 0 0,0-1 0 0 0,0 1 0 0 0,-1-1 0 0 0,1 0 0 0 0,0 0-1 0 0,0 0 1 0 0,-1 0 0 0 0,1-1 0 0 0,1 0 1 0 0,5-4 1 0 0,0 0 0 0 0,0-1 0 0 0,0 0 0 0 0,0-1-1 0 0,-3 2 0 0 0,0 1 0 0 0,0-2 0 0 0,-1 1 0 0 0,0 0 0 0 0,0-1 0 0 0,0 0 0 0 0,-1 0 0 0 0,0-1 0 0 0,2-5 0 0 0,-4 8 0 0 0,0-1 0 0 0,-1 0 0 0 0,1 0 0 0 0,-1 0 0 0 0,0 0 0 0 0,-1 0 0 0 0,1 0 0 0 0,-1 0 0 0 0,0 0 0 0 0,-1-1 0 0 0,0 1 0 0 0,0 0 0 0 0,-1-3 0 0 0,0-2 141 0 0,-2 1 0 0 0,1 0 0 0 0,-1 0 1 0 0,-1 0-1 0 0,1 1 0 0 0,-2-1 0 0 0,1 1 0 0 0,-1 0 0 0 0,-1 0 0 0 0,0 1 1 0 0,0 0-1 0 0,0 0 0 0 0,-1 1 0 0 0,-2-2-141 0 0,-1 5 16 0 0,9 3-16 0 0,-8 1 0 0 0,-9 10 0 0 0,8-1 0 0 0,4 0 0 0 0,5 5 0 0 0,2-13 0 0 0,0 0 0 0 0,0-1 0 0 0,0 1 0 0 0,0 0 0 0 0,0-1 0 0 0,0 1 0 0 0,0 0 0 0 0,0-1 0 0 0,1 1 0 0 0,-1 0 0 0 0,0-1 0 0 0,0 1 0 0 0,1-1 0 0 0,-1 1 0 0 0,0-1 0 0 0,1 1 0 0 0,-1 0 0 0 0,1-1 0 0 0,1 2 0 0 0,0-1 0 0 0,1 0 0 0 0,-1 0 0 0 0,0 0 0 0 0,1 0 0 0 0,-1 0 0 0 0,1-1 0 0 0,0 1 0 0 0,-1-1 0 0 0,1 0 0 0 0,-1 1 0 0 0,2-1 0 0 0,35-1 0 0 0,-37 1 0 0 0,11-1 0 0 0,0-1 0 0 0,0 0 0 0 0,-1-1 0 0 0,0-1 0 0 0,6-2 0 0 0,29-7 0 0 0,-30 8 0 0 0,0 0 0 0 0,8-5 0 0 0,-7 3 0 0 0,-1 1 0 0 0,4 0 0 0 0,-15 5 0 0 0,0-1 0 0 0,0 2 0 0 0,0-1 0 0 0,0 1 0 0 0,0 0 0 0 0,0 0 0 0 0,0 0 0 0 0,4 2 0 0 0,2 2 0 0 0,-11-3 0 0 0,1 1 0 0 0,-1-1 0 0 0,0 0 0 0 0,1 1 0 0 0,-1 0 0 0 0,0-1 0 0 0,0 1 0 0 0,0 0 0 0 0,0-1 0 0 0,0 1 0 0 0,-1 0 0 0 0,1 0 0 0 0,-1 0 0 0 0,1 0 0 0 0,-1 0 0 0 0,1 0 0 0 0,-1 0 0 0 0,0 0 0 0 0,0-1 0 0 0,0 1 0 0 0,0 2 0 0 0,0 0 0 0 0,0 0 0 0 0,-1 1 0 0 0,1-1 0 0 0,-1 1 0 0 0,1-1 0 0 0,-1 0 0 0 0,-1 0 0 0 0,1 0 0 0 0,-2 3 0 0 0,-1 4 0 0 0,-6 14 3 0 0,0-1 0 0 0,-2 0 0 0 0,-7 10-3 0 0,-8 16-73 0 0,19-35-143 0 0,-4 10-1480 0 0,-9 22 1696 0 0,20-35-16 0 0,1-12 16 0 0,0 1 0 0 0,0-1 0 0 0,0 1 0 0 0,0-1 0 0 0,1 1 0 0 0,-1-1 0 0 0,0 1 0 0 0,1-1 0 0 0,-1 1 0 0 0,0-1 0 0 0,1 0 0 0 0,-1 1 0 0 0,1-1 0 0 0,-1 0 0 0 0,0 1 0 0 0,1-1 0 0 0,-1 0 0 0 0,1 1 0 0 0,-1-1 0 0 0,3 1 0 0 0,-1-1 0 0 0,0 1 0 0 0,1-1 0 0 0,-1 0 0 0 0,0 0 0 0 0,1 0 0 0 0,-1 0 0 0 0,0 0 0 0 0,1-1 0 0 0,-1 1 0 0 0,0 0 0 0 0,1-1 0 0 0,-1 0 0 0 0,0 0 0 0 0,0 0 0 0 0,0 0 0 0 0,0 0 0 0 0,2-1 0 0 0,3-2 0 0 0,0 0 0 0 0,1-1 0 0 0,-2 0 0 0 0,5-4 0 0 0,21-23 640 0 0,-1-2 0 0 0,-2-1-1 0 0,11-19-639 0 0,-24 33 73 0 0,-2 0-73 0 0,-11 16 0 0 0,0 0 0 0 0,1 0 0 0 0,-1 0 0 0 0,1 1 0 0 0,1-1 0 0 0,-1 1 0 0 0,0 0 0 0 0,6-4 0 0 0,-8 7 0 0 0,0-1 0 0 0,0 0 0 0 0,0 0 0 0 0,-1 1 0 0 0,1-1 0 0 0,0 0 0 0 0,-1-1 0 0 0,1 1 0 0 0,-1-1 0 0 0,-1 3 0 0 0,1 0 3 0 0,-1 1-1 0 0,0-1 0 0 0,0 0 1 0 0,0 0-1 0 0,0 0 1 0 0,0 0-1 0 0,0 0 1 0 0,0 0-1 0 0,0 0 1 0 0,0 0-1 0 0,0 0 1 0 0,0 0-1 0 0,0 0 1 0 0,0 0-1 0 0,0 0 1 0 0,0 0-1 0 0,0 0 0 0 0,0 0 1 0 0,0 0-1 0 0,0 0 1 0 0,0 1-1 0 0,0-1 1 0 0,1 0-1 0 0,-1 0 1 0 0,0 0-1 0 0,0 0 1 0 0,0 0-1 0 0,0 0 1 0 0,0 0-1 0 0,0 0 1 0 0,0 0-1 0 0,0 0 1 0 0,0 0-1 0 0,0 0 0 0 0,0 0 1 0 0,0 0-1 0 0,0 0 1 0 0,1 0-1 0 0,-1 0 1 0 0,0 0-1 0 0,0-1 1 0 0,0 1-1 0 0,0 0 1 0 0,0 0-1 0 0,0 0 1 0 0,0 0-1 0 0,0 0 1 0 0,0 0-1 0 0,0 0 0 0 0,0 0 1 0 0,0 0-1 0 0,0 0 1 0 0,0 0-1 0 0,0 0 1 0 0,0 0-1 0 0,0 0 1 0 0,0 0-1 0 0,1 0 1 0 0,-1 0-1 0 0,0 0 1 0 0,0-1-1 0 0,0 1 1 0 0,0 0-1 0 0,0 0 1 0 0,0 0-1 0 0,0 0 0 0 0,0 0-2 0 0,0 10 393 0 0,-2 12 449 0 0,2-21-802 0 0,-5 36-125 0 0,-4 28-1214 0 0,8-59 1299 0 0,1 20 0 0 0,3 1 0 0 0,2-5-72 0 0,-4-20-299 0 0,-1-2-117 0 0,0 0-21 0 0,1 2 66 0 0,5 5 294 0 0,4-3 133 0 0,1-8 16 0 0,3-5 0 0 0,-11 4 0 0 0,-2 2 0 0 0,98-136 0 0 0,-4 22 1976 0 0,-87 108-1969 0 0,0 0-1 0 0,1 1 0 0 0,6-5-6 0 0,11-11-3 0 0,-23 20 3 0 0,-3 3 0 0 0,1 0 0 0 0,0 0 0 0 0,0 0 0 0 0,0 0 0 0 0,0 0 0 0 0,0 0 0 0 0,0 0 0 0 0,0 0 0 0 0,0 0 0 0 0,0 0 0 0 0,1 1 0 0 0,-1-1 0 0 0,0 1 0 0 0,0-1 0 0 0,1 1 0 0 0,-1-1 0 0 0,1 1 0 0 0,10-5 0 0 0,0 1 0 0 0,1 8 0 0 0,3 6 0 0 0,-12-5 0 0 0,-2-1 0 0 0,6 9 0 0 0,-3 2 0 0 0,-3-4-33 0 0,0 1-1 0 0,-1 0 1 0 0,0 0-1 0 0,-1 0 1 0 0,0 0-1 0 0,-1 0 1 0 0,-1 0-1 0 0,1 0 1 0 0,-2-1 0 0 0,0 1-1 0 0,0-1 1 0 0,-5 11 33 0 0,-15 50-1591 0 0,19-64 1591 0 0,1 2 0 0 0,-1 8 0 0 0,-1-2 13 0 0,5-15-14 0 0,-1-1 0 0 0,1 0-1 0 0,0 1 1 0 0,0-1 0 0 0,0 1 0 0 0,0-1 0 0 0,0 0 0 0 0,0 1-1 0 0,0-1 1 0 0,0 1 0 0 0,0-1 0 0 0,0 0 0 0 0,0 1-1 0 0,0-1 1 0 0,0 1 0 0 0,0-1 0 0 0,0 0 0 0 0,0 1-1 0 0,0-1 1 0 0,0 0 0 0 0,0 1 0 0 0,1-1 0 0 0,-1 0-1 0 0,0 1 2 0 0,3 7-56 0 0,-3-7-315 0 0,0-1-117 0 0,0 0-21 0 0,0 0-71 0 0,0 0-285 0 0,1 0 676 0 0,0-1 1 0 0,0 1 0 0 0,-1-1 0 0 0,1 1-1 0 0,0-1 1 0 0,0 1 0 0 0,-1-1-1 0 0,1 1 1 0 0,0-1 0 0 0,-1 0-1 0 0,1 0 1 0 0,-1 1 0 0 0,1-1 188 0 0,0-1-928 0 0,7-9-6923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7:21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21191 0 0,'0'0'480'0'0,"1"1"67"0"0,14 26 683 0 0,-9-16-1207 0 0,1 1 1 0 0,-2 0 0 0 0,1 0-24 0 0,6 22 111 0 0,-1-1-1 0 0,-1 2 1 0 0,-2-1 0 0 0,-2 3-111 0 0,12 61 826 0 0,2 17-47 0 0,-19-92-779 0 0,0 0 0 0 0,-1-1 0 0 0,-2 1 0 0 0,0 0 0 0 0,-2-1 0 0 0,-1 4 0 0 0,4-19-194 0 0,-1 0 0 0 0,0-1 0 0 0,0 1 0 0 0,0-1 0 0 0,-2 1 194 0 0,3-4-107 0 0,0-1-1 0 0,0 0 1 0 0,-1 0 0 0 0,1 0-1 0 0,-1 0 1 0 0,1 0 0 0 0,-1 0-1 0 0,0-1 1 0 0,0 1-1 0 0,1-1 1 0 0,-1 1 0 0 0,0-1-1 0 0,-1 0 1 0 0,1 1 0 0 0,0-1-1 0 0,-1 0 108 0 0,-20 5-1514 0 0,-1-5-20 0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3:50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0 443 13823 0 0,'0'0'630'0'0,"0"0"-13"0"0,0-1-393 0 0,5-40 961 0 0,-4 25 1100 0 0,1 1 1 0 0,3-16-2286 0 0,0 12 1315 0 0,1 0 0 0 0,1 0 0 0 0,7-14-1315 0 0,-9 23 350 0 0,0 0-1 0 0,1 1 1 0 0,0 0 0 0 0,0 1 0 0 0,1-1-1 0 0,0 1 1 0 0,8-7-350 0 0,6-5 154 0 0,-14 13 54 0 0,1 0 1 0 0,-1 0-1 0 0,1 1 0 0 0,0 0 0 0 0,0 1 1 0 0,1-1-1 0 0,1 1-208 0 0,-8 4 443 0 0,-1 1-294 0 0,6 4-133 0 0,-6-1-23 0 0,0-1 0 0 0,0 1 0 0 0,0-1 0 0 0,0 1 0 0 0,0-1 0 0 0,-1 1 0 0 0,1 0 0 0 0,-1-1 0 0 0,0 1 0 0 0,0 0-1 0 0,0 0 1 0 0,0-1 0 0 0,-1 3 7 0 0,-6 37-309 0 0,-2-9-93 0 0,-2 1 0 0 0,-2-2 0 0 0,-2 4 402 0 0,-14 37-385 0 0,18-46 313 0 0,10-25-299 0 0,1-2-117 0 0,0 0-21 0 0,0 0 66 0 0,5-3 294 0 0,10-10 137 0 0,0-1 1 0 0,0 0-1 0 0,9-12 12 0 0,41-56 81 0 0,-24 30 686 0 0,-11 11 375 0 0,-22 29-733 0 0,0 0 0 0 0,1 0 0 0 0,1 1 0 0 0,0 0 0 0 0,6-5-409 0 0,11 0 0 0 0,-27 16 0 0 0,1 0 0 0 0,-1 0 0 0 0,0-1 0 0 0,1 1 0 0 0,-1 0 0 0 0,0 0 0 0 0,1 0 0 0 0,-1-1 0 0 0,0 1 0 0 0,1 0 0 0 0,-1 0 0 0 0,1 0 0 0 0,-1 0 0 0 0,0 0 0 0 0,1 0 0 0 0,-1 0 0 0 0,0 0 0 0 0,1 0 0 0 0,-1 0 0 0 0,1 0 0 0 0,-1 0 0 0 0,0 0 0 0 0,1 0 0 0 0,-1 0 0 0 0,1 1 0 0 0,-1 0 0 0 0,1 0 0 0 0,-1 0 0 0 0,0 0 0 0 0,1 1 0 0 0,-1-1 0 0 0,0 0 0 0 0,0 0 0 0 0,0 0 0 0 0,0 0 0 0 0,0 0 0 0 0,0 1 0 0 0,0-1 0 0 0,0 0 0 0 0,-1 0 0 0 0,-3 25 0 0 0,2-17 0 0 0,-25 131 0 0 0,25-125-282 0 0,0 0-1 0 0,1 0 0 0 0,1 0 1 0 0,0 4 282 0 0,0-4-230 0 0,-4 12-378 0 0,7-16 608 0 0,4-3 0 0 0,5-8 0 0 0,-10-1 0 0 0,0 0 0 0 0,0 0 0 0 0,0 0 0 0 0,0-1 0 0 0,0 1 0 0 0,0 0 0 0 0,0-1 0 0 0,0 0 0 0 0,-1 1 0 0 0,1-1 0 0 0,1-1 0 0 0,16-26 0 0 0,-7 11 0 0 0,11-14 318 0 0,-13 17 13 0 0,0 1 1 0 0,1 1 0 0 0,0 0-1 0 0,1 0 1 0 0,10-8-332 0 0,-9 10 7 0 0,-1-1-1 0 0,0-1 1 0 0,2-3-7 0 0,-3 3-1 0 0,0 2-1 0 0,0-1 1 0 0,12-8 1 0 0,-4 7 0 0 0,-11 8 0 0 0,3 5 0 0 0,0 6 0 0 0,-2 4 0 0 0,-4 4 0 0 0,-2-5 0 0 0,0 0 0 0 0,-1 0 0 0 0,-1 0 0 0 0,1 1 0 0 0,-1-1 0 0 0,-1 1 0 0 0,0-1 0 0 0,0 1 0 0 0,-1-1 0 0 0,-2 9 0 0 0,1-1 0 0 0,-2 0 0 0 0,0-1 0 0 0,-3 9 0 0 0,1-7 0 0 0,1 0 0 0 0,1 1 0 0 0,1 0 0 0 0,1 0 0 0 0,0 0 0 0 0,3-4 0 0 0,4-3 0 0 0,4-2-64 0 0,-6-9-6 0 0,-1 1 1 0 0,1-1-1 0 0,0 0 0 0 0,-1 0 1 0 0,1 0-1 0 0,0 0 0 0 0,0 0 0 0 0,0 0 1 0 0,0-1-1 0 0,0 1 0 0 0,0-1 1 0 0,0 0-1 0 0,0 0 0 0 0,-1 0 1 0 0,1 0-1 0 0,0-1 0 0 0,0 1 0 0 0,0-1 1 0 0,2 0 69 0 0,5-3 215 0 0,1 0 1 0 0,-1-1-1 0 0,-1 0 1 0 0,8-5-216 0 0,13-6 510 0 0,-18 9-505 0 0,0 0-1 0 0,0-1 1 0 0,-1 0 0 0 0,2-3-5 0 0,16-11-3 0 0,-14 9 0 0 0,0 1 1 0 0,0-2-1 0 0,-2 0 1 0 0,0-1-1 0 0,0 0 1 0 0,-1-1-1 0 0,9-16 3 0 0,-6 5 23 0 0,0 0-1 0 0,-2-2 1 0 0,-1 0-1 0 0,5-20-22 0 0,-15 41 259 0 0,0 0-1 0 0,-1 1 1 0 0,0-1 0 0 0,0 0-1 0 0,-1 0 1 0 0,0 0 0 0 0,0-6-259 0 0,0 14 5 0 0,0-1 0 0 0,0 1 0 0 0,0-1 1 0 0,0 1-1 0 0,0 0 0 0 0,0-1 0 0 0,0 1 0 0 0,0-1 1 0 0,0 1-1 0 0,0-1 0 0 0,-1 1 0 0 0,1 0 1 0 0,0-1-1 0 0,0 1 0 0 0,0-1 0 0 0,-1 1 1 0 0,1 0-1 0 0,0-1 0 0 0,0 1 0 0 0,-1-1 0 0 0,1 1 1 0 0,0 0-1 0 0,-1 0 0 0 0,1-1 0 0 0,0 1 1 0 0,-1 0-1 0 0,1-1 0 0 0,0 1 0 0 0,-1 0-5 0 0,-6 2 15 0 0,6-2-16 0 0,-6 3 1 0 0,0-1 0 0 0,0 1 0 0 0,0 1 0 0 0,1-1 0 0 0,-1 1 0 0 0,1 0 0 0 0,0 1 0 0 0,0-1 0 0 0,1 1 0 0 0,-1 0 0 0 0,1 1 0 0 0,0-1 0 0 0,-2 5 0 0 0,0-1 0 0 0,1 0 0 0 0,0 0 0 0 0,1 1 0 0 0,0-1 0 0 0,0 1 0 0 0,1 1 0 0 0,1-1 0 0 0,0 0 0 0 0,0 2 0 0 0,-4 18 0 0 0,2 1 0 0 0,1 0 0 0 0,1 26 0 0 0,3-51-120 0 0,1 0 0 0 0,0 0 0 0 0,0 0 0 0 0,0 0 0 0 0,1 0 120 0 0,0-1-196 0 0,-1 0 0 0 0,0 1 0 0 0,0-1 0 0 0,0 5 196 0 0,-1-10-27 0 0,0 1-1 0 0,0 0 1 0 0,0-1 0 0 0,0 1-1 0 0,1 0 1 0 0,-1-1 0 0 0,0 1-1 0 0,0-1 1 0 0,1 1 0 0 0,-1-1-1 0 0,0 1 1 0 0,1-1 0 0 0,-1 1-1 0 0,0-1 1 0 0,1 1 0 0 0,-1-1-1 0 0,1 1 1 0 0,-1-1 0 0 0,1 1-1 0 0,-1-1 28 0 0,2 2-45 0 0,0 0 43 0 0,0 1 0 0 0,1-1 0 0 0,-1 0-1 0 0,0 1 1 0 0,1-1 0 0 0,-1 0 0 0 0,1-1 0 0 0,2 2 2 0 0,-4-2 0 0 0,1-1 0 0 0,0 1 0 0 0,-1-1 1 0 0,1 1-1 0 0,0-1 0 0 0,-1 0 1 0 0,1 0-1 0 0,0 1 0 0 0,0-1 0 0 0,8 0-1 0 0,-2 1 1 0 0,1-1 0 0 0,0-1 0 0 0,-1 1 0 0 0,1-1 0 0 0,-1-1 0 0 0,1 0 0 0 0,-1 0 0 0 0,0 0 0 0 0,0-1 0 0 0,2-2 0 0 0,23-5 0 0 0,-22 6 78 0 0,-1 0 0 0 0,1-1 0 0 0,-1 0 0 0 0,0 0-1 0 0,0-1 1 0 0,-1 0 0 0 0,0-1 0 0 0,0 0 0 0 0,0 0 0 0 0,-1-1 0 0 0,4-5-78 0 0,13-17 543 0 0,0-1 0 0 0,12-24-543 0 0,-21 32 49 0 0,-9 10-49 0 0,-4 8 0 0 0,0 0 0 0 0,0 0 0 0 0,0 0 0 0 0,0 1 0 0 0,3-3 0 0 0,-6 6 0 0 0,0 1 0 0 0,0 0 0 0 0,0-1 0 0 0,0 1 0 0 0,0 0 0 0 0,1 0 0 0 0,-1 0 0 0 0,0-1 0 0 0,0 1 0 0 0,0 0 0 0 0,1 0 0 0 0,-1-1 0 0 0,0 1 0 0 0,0 0 0 0 0,1 0 0 0 0,-1 0 0 0 0,0 0 0 0 0,0 0 0 0 0,1-1 0 0 0,-1 1 0 0 0,0 0 0 0 0,1 0 0 0 0,-1 0 0 0 0,0 0 0 0 0,0 0 0 0 0,1 0 0 0 0,-1 0 0 0 0,0 0 0 0 0,1 0 0 0 0,-1 0 0 0 0,0 0 0 0 0,7 13 0 0 0,-2 8 0 0 0,-6-15 0 0 0,0-1 0 0 0,-1 15 0 0 0,0-1 0 0 0,-1 0 0 0 0,-4 11 0 0 0,-6 31 0 0 0,10-48-64 0 0,3-11-273 0 0,0-2-138 0 0,0 0-33 0 0,0 0 65 0 0,12-11 283 0 0,-8 6 155 0 0,16-15 357 0 0,-1 0 1 0 0,9-15-353 0 0,-16 20 184 0 0,0 0 0 0 0,0 1-1 0 0,1 0 1 0 0,1 1 0 0 0,1 1 0 0 0,-1 0 0 0 0,2 1-184 0 0,2 0 0 0 0,0 2 0 0 0,0 0 0 0 0,1 1 0 0 0,0 1 0 0 0,-16 6 0 0 0,-2 0 0 0 0,0 1 0 0 0,0 0 0 0 0,0-1 0 0 0,0 1 0 0 0,0 0 0 0 0,0 0 0 0 0,0 0 0 0 0,0 0 0 0 0,0 0 0 0 0,0 0 0 0 0,0 0 0 0 0,0 0 0 0 0,0 0 0 0 0,0 0 0 0 0,0 1 0 0 0,0-1 0 0 0,0 0 0 0 0,0 1 0 0 0,0-1 0 0 0,0 1 0 0 0,0-1 0 0 0,0 1 0 0 0,0-1 0 0 0,0 1 0 0 0,0 0 0 0 0,1 0 0 0 0,0 1 0 0 0,-1-1 0 0 0,1 1 0 0 0,0 0 0 0 0,-1-1 0 0 0,1 1 0 0 0,-1 0 0 0 0,0 0 0 0 0,1 0 0 0 0,-1 0 0 0 0,0 0 0 0 0,0 1 0 0 0,0-1 0 0 0,-1 0 0 0 0,1 0 0 0 0,0 1 0 0 0,-1-1 0 0 0,1 2 0 0 0,0 3 0 0 0,0 0 0 0 0,-1 0 0 0 0,0-1 0 0 0,0 1 0 0 0,-1 0 0 0 0,1 0 0 0 0,-2 9 0 0 0,1-6 0 0 0,-1-1 0 0 0,1 1 0 0 0,-1-1 0 0 0,-1 0 0 0 0,0 0 0 0 0,-1 3 0 0 0,0-1 0 0 0,0 0 0 0 0,1 0 0 0 0,-1 3 0 0 0,-8 29 0 0 0,8-32 0 0 0,6 1-133 0 0,-1-10-563 0 0,-1-2-258 0 0,0 0-56 0 0,2-1 703 0 0,0 1 0 0 0,0-1 1 0 0,-1 0-1 0 0,1 0 0 0 0,0 0 0 0 0,0 0 1 0 0,-1-1-1 0 0,1 1 0 0 0,-1 0 0 0 0,1-1 1 0 0,-1 1 306 0 0,3-3-597 0 0,12-10-935 0 0,0-6-4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3:23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245 257 4607 0 0,'0'0'208'0'0,"0"0"135"0"0,0 0 440 0 0,0 0 193 0 0,0 0 42 0 0,0 0-63 0 0,0 0-290 0 0,0 0-121 0 0,0 0-28 0 0,0 0-4 0 0,0 0 0 0 0,0 0 0 0 0,0 0 0 0 0,0 0 70 0 0,0 0 288 0 0,0 0 122 0 0,0 0 28 0 0,0 0-65 0 0,0 0-290 0 0,0 0-121 0 0,0 0-28 0 0,0 0-72 0 0,0 0-217 0 0,0 0 161 0 0,0 0 100 0 0,0 0 21 0 0,0 0 3 0 0,-17-1 1616 0 0,15-1-2127 0 0,1 0 0 0 0,0 0-1 0 0,-1 0 1 0 0,1-1 0 0 0,0 1 0 0 0,0 0 0 0 0,0 0-1 0 0,1-1 1 0 0,-1 1 0 0 0,1 0 0 0 0,-1-1-1 0 0,1 1 1 0 0,0-1 0 0 0,0 1 0 0 0,0-1-1 0 0,0 1 1 0 0,0 0 0 0 0,0-1 0 0 0,1-1-1 0 0,0-2 1 0 0,2-21 225 0 0,-2 17-24 0 0,1-1 1 0 0,-1 0-1 0 0,-1 0 1 0 0,0 0-1 0 0,-1 0 1 0 0,0 0-1 0 0,0 1 1 0 0,-1-1-1 0 0,-2-7-202 0 0,-5-5 0 0 0,2 2 0 0 0,7 13 0 0 0,-2 2 0 0 0,-4 5 0 0 0,5 2 0 0 0,-1 0 0 0 0,1-1 0 0 0,0 1 0 0 0,0 0 0 0 0,0 0 0 0 0,0 0 0 0 0,0 0 0 0 0,0 0 0 0 0,0 1 0 0 0,0-1 0 0 0,1 0 0 0 0,-1 0 0 0 0,0 2 0 0 0,-10 20 0 0 0,9-17 0 0 0,-6 17 0 0 0,1 1 0 0 0,1 0 0 0 0,1 6 0 0 0,1-11 0 0 0,-18 124 0 0 0,2-7 0 0 0,3-44 0 0 0,16-81 0 0 0,1-2 0 0 0,0-7 0 0 0,0 0 0 0 0,0 1 0 0 0,0-1 0 0 0,0 0 0 0 0,-1 0 0 0 0,1 0 0 0 0,-1 0 0 0 0,0 0 0 0 0,1 0 0 0 0,-1 0 0 0 0,0 0 0 0 0,0 0 0 0 0,0 0 0 0 0,0 0 0 0 0,-1 0 0 0 0,1 0 0 0 0,-2 1 0 0 0,-5 7 0 0 0,1-1 0 0 0,-1-2 0 0 0,2-2 0 0 0,5-5 0 0 0,1 1 0 0 0,-1-1 0 0 0,0 1 0 0 0,1-1 0 0 0,-1 0 0 0 0,0 1 0 0 0,1-1 0 0 0,-1 0 0 0 0,0 1 0 0 0,1-1 0 0 0,-1 0 0 0 0,0 0 0 0 0,0 0 0 0 0,1 0 0 0 0,-2 0 0 0 0,-1-3 0 0 0,3 3 0 0 0,-13-11-1252 0 0,11 10-184 0 0,2-1-1273 0 0,-1-9-4798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3:24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13823 0 0,'0'0'315'0'0,"0"0"45"0"0,0 0 21 0 0,0 0-49 0 0,4-5 290 0 0,-2 2 4912 0 0,17-21-2451 0 0,1-4-1966 0 0,-15 21-1117 0 0,4 4 0 0 0,-8 3 0 0 0,0 1 0 0 0,0-1 0 0 0,0 1 0 0 0,0-1 0 0 0,0 1 0 0 0,0 0 0 0 0,0-1 0 0 0,0 1 0 0 0,0 0 0 0 0,-1 0 0 0 0,1 0 0 0 0,0-1 0 0 0,0 1 0 0 0,-1 0 0 0 0,1 0 0 0 0,0 0 0 0 0,-1 0 0 0 0,1 0 0 0 0,-1 0 0 0 0,0 0 0 0 0,1 0 0 0 0,-1 1 0 0 0,0-1 0 0 0,1 0 0 0 0,-1 0 0 0 0,0 0 0 0 0,0 1 0 0 0,3 34 0 0 0,-4-26 0 0 0,0 0 0 0 0,-1 1 0 0 0,0-1 0 0 0,-3 8 0 0 0,-1 3 0 0 0,3-11 0 0 0,3-10 0 0 0,0 0 0 0 0,0-1 0 0 0,0 1 0 0 0,0 0 0 0 0,0 0 0 0 0,0 0 0 0 0,0 0 0 0 0,0-1 0 0 0,0 1 0 0 0,0 0 0 0 0,-1 0 0 0 0,1 0 0 0 0,0 0 0 0 0,0 0 0 0 0,0 0 0 0 0,0-1 0 0 0,0 1 0 0 0,0 0 0 0 0,0 0 0 0 0,-1 0 0 0 0,1 0 0 0 0,0 0 0 0 0,0 0 0 0 0,0 0 0 0 0,0 0 0 0 0,0 0 0 0 0,0 0 0 0 0,-1 0 0 0 0,1-1 0 0 0,0 1 0 0 0,0 0 0 0 0,0 0 0 0 0,0 0 0 0 0,-1 0 0 0 0,1 0 0 0 0,0 0 0 0 0,0 0 0 0 0,0 0 0 0 0,0 0 0 0 0,0 0 0 0 0,-1 1 0 0 0,1-1 0 0 0,0 0 0 0 0,0 0 0 0 0,0 0 0 0 0,0 0 0 0 0,0 0 0 0 0,-1 0 0 0 0,1 0 0 0 0,0 0 0 0 0,0 0 0 0 0,0 0 0 0 0,0 1 0 0 0,0-1 0 0 0,0 0 0 0 0,-1 0 0 0 0,1 0 0 0 0,0 0 0 0 0,0 0 0 0 0,0 0 0 0 0,0 1 0 0 0,0-1 0 0 0,0 0 0 0 0,0 0 0 0 0,-2-12 0 0 0,2 12 0 0 0,-1-9 0 0 0,1 0 0 0 0,0 0 0 0 0,0 0 0 0 0,1-1 0 0 0,1-17 0 0 0,1 11-2340 0 0,0 4-2358 0 0,-1 5-3264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4:30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1 529 4607 0 0,'0'0'208'0'0,"0"0"135"0"0,0 0 440 0 0,0 0 193 0 0,0 0 42 0 0,0 0-63 0 0,0 0-290 0 0,0 0-121 0 0,0 0-28 0 0,0 0 66 0 0,0 0 288 0 0,0 0 122 0 0,0 0 28 0 0,0 0-65 0 0,0 0-290 0 0,0 0-121 0 0,0 0-28 0 0,0 0-72 0 0,0 0-217 0 0,0 0 161 0 0,0 0 100 0 0,0 0 21 0 0,0 0 3 0 0,0 0 0 0 0,0 0 0 0 0,0 0 0 0 0,0 0-69 0 0,0 0-222 0 0,0 0 166 0 0,0 0 101 0 0,0 0 21 0 0,0 0-66 0 0,1-2-294 0 0,12-17-144 0 0,1 0 0 0 0,1 1 0 0 0,3-2-5 0 0,-12 13 1 0 0,5-6-1 0 0,-1-1 0 0 0,7-13 0 0 0,7-9 0 0 0,60-72 0 0 0,-62 78 0 0 0,0 0 0 0 0,12-25 0 0 0,4-7 0 0 0,-31 54 0 0 0,-5 5 0 0 0,0 0 0 0 0,0 0 0 0 0,0 0 0 0 0,0 0 0 0 0,-1 0 0 0 0,1 0 0 0 0,-1 0 0 0 0,0-1 0 0 0,1-2 0 0 0,2-8 0 0 0,-5 11 0 0 0,-1 2 0 0 0,-3-5 0 0 0,3 5 0 0 0,1 1 0 0 0,-1-1 0 0 0,0 1 0 0 0,1 0 0 0 0,-1-1 0 0 0,0 1 0 0 0,0 0 0 0 0,1 0 0 0 0,-1 0 0 0 0,0 0 0 0 0,1 1 0 0 0,-1-1 0 0 0,0 0 0 0 0,1 1 0 0 0,-2-1 0 0 0,-7 4 0 0 0,10-3 0 0 0,0-1 0 0 0,-1 1 0 0 0,1-1 0 0 0,-1 1 0 0 0,1-1 0 0 0,0 1 0 0 0,-1 0 0 0 0,1-1 0 0 0,0 1 0 0 0,0-1 0 0 0,-1 1 0 0 0,1 0 0 0 0,0-1 0 0 0,0 1 0 0 0,0 0 0 0 0,0-1 0 0 0,2 13 0 0 0,0-5 0 0 0,-1 0 0 0 0,0 0 0 0 0,0 1 0 0 0,0 0 0 0 0,-1-7 0 0 0,0 1 0 0 0,0-1 0 0 0,0 1 0 0 0,1-1 0 0 0,-1 0 0 0 0,1 1 0 0 0,0-1 0 0 0,0 0 0 0 0,0 2 0 0 0,7 12 0 0 0,-1 2 0 0 0,0-1 0 0 0,4 19 0 0 0,-8-24 0 0 0,-1-1 0 0 0,0 1 0 0 0,-1 0 0 0 0,0-1 0 0 0,-1 4 0 0 0,2 28 0 0 0,-2-5 0 0 0,-1-9 0 0 0,1-26 0 0 0,0-1 0 0 0,1 1 0 0 0,-1-1 0 0 0,0 0 0 0 0,0 1 0 0 0,0-1 0 0 0,-1 1 0 0 0,1-1 0 0 0,0 1 0 0 0,-1-1 0 0 0,0 0 0 0 0,1 1 0 0 0,-1-1 0 0 0,-2 6 0 0 0,-3 12 0 0 0,2-15 0 0 0,-11 10 0 0 0,14-11 0 0 0,-1 0 0 0 0,-11 8 0 0 0,4-8 0 0 0,1-3 360 0 0,1-1 0 0 0,-1-1 0 0 0,1 1 0 0 0,-4-2-360 0 0,8 1 443 0 0,-4-6-294 0 0,2-4-133 0 0,0 0-16 0 0,0 0 0 0 0,3 1 0 0 0,1 3 0 0 0,2 16 0 0 0,3 5 0 0 0,-3 2 0 0 0,4-2 0 0 0,-4-12 0 0 0,1 0 0 0 0,-1 1 0 0 0,1-1 0 0 0,0 0 0 0 0,-1 0 0 0 0,1 0 0 0 0,0 0 0 0 0,0-1 0 0 0,1 1 0 0 0,8 5 0 0 0,-7-7 0 0 0,0 1 0 0 0,0-1 0 0 0,0 0 0 0 0,0 0 0 0 0,0 0 0 0 0,0-1 0 0 0,0 1 0 0 0,0-1 0 0 0,0 0 0 0 0,-1 0 0 0 0,4-1 0 0 0,8-3 0 0 0,-1-1 0 0 0,6-4 0 0 0,-10 4 0 0 0,1 0 0 0 0,-2-1 0 0 0,1 0 0 0 0,-1-1 0 0 0,0 0 0 0 0,2-3 0 0 0,16-18 0 0 0,4-8 0 0 0,-5 3 0 0 0,-2-2 0 0 0,-1 0 0 0 0,10-26 0 0 0,-26 49 0 0 0,-7 13 0 0 0,0 1 0 0 0,1-1 0 0 0,-1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0,0-1 0 0 0,0 1 0 0 0,0 0 0 0 0,0 0 0 0 0,0 0 0 0 0,0 0 0 0 0,0 0 0 0 0,0 0 0 0 0,0 0 0 0 0,0 0 0 0 0,0 0 0 0 0,0 0 0 0 0,0 0 0 0 0,0 0 0 0 0,0 0 0 0 0,0-1 0 0 0,0 1 0 0 0,0 0 0 0 0,0 9 0 0 0,-4 10 0 0 0,-10 56 0 0 0,3 1 0 0 0,0 69 0 0 0,3-41 0 0 0,-5 12 0 0 0,2-51 0 0 0,-3-1 0 0 0,-13 35 0 0 0,10-52-1225 0 0,-13 24 1225 0 0,22-55-159 0 0,0-3-293 0 0,-8 8 296 0 0,10-15 156 0 0,3-14 0 0 0,-1-11 59 0 0,2-1-1 0 0,0 0 1 0 0,1 0 0 0 0,2-7-59 0 0,-1 17 166 0 0,1-42 136 0 0,3 0-1 0 0,2 0 1 0 0,3 0-302 0 0,12-49 686 0 0,5-1-686 0 0,-14 60 111 0 0,2 0-1 0 0,2 2 1 0 0,2 0 0 0 0,11-16-111 0 0,-19 35 507 0 0,-7 14-324 0 0,0-1 0 0 0,1 1 0 0 0,1 0 0 0 0,-1 0 0 0 0,1 1 0 0 0,2-4-183 0 0,2 2 0 0 0,2 3 0 0 0,-9 4 0 0 0,3 2 0 0 0,12 7 0 0 0,-12-5 0 0 0,0 0 0 0 0,-1 0 0 0 0,1 0 0 0 0,0 1 0 0 0,1 1 0 0 0,5 4 0 0 0,0 0 0 0 0,11 5 0 0 0,-17-10 0 0 0,19 10 0 0 0,10 3 0 0 0,-5-7 0 0 0,-17-3 0 0 0,-5 4 0 0 0,-5 1 0 0 0,-2-10 0 0 0,-1-1 0 0 0,1 1 0 0 0,0-1 0 0 0,-1 1 0 0 0,0-1 0 0 0,1 0 0 0 0,-1 1 0 0 0,0-1 0 0 0,0 0 0 0 0,0 1 0 0 0,1-1 0 0 0,-1 0 0 0 0,-1 0 0 0 0,1 0 0 0 0,0 0 0 0 0,0 0 0 0 0,0 0 0 0 0,-25 15 0 0 0,6-5 0 0 0,-18 16-201 0 0,0-1 1 0 0,-39 18 200 0 0,74-43-204 0 0,1 1 1 0 0,-1-1-1 0 0,0 0 0 0 0,0 0 1 0 0,0 0-1 0 0,0 0 0 0 0,-1 0 204 0 0,-6-4-357 0 0,10 3 256 0 0,-1-1-1 0 0,1 1 1 0 0,0-1-1 0 0,-1 0 1 0 0,1 1-1 0 0,0-1 1 0 0,0 0-1 0 0,0 0 1 0 0,0 1-1 0 0,-1-1 1 0 0,1 0 0 0 0,0 1-1 0 0,0-1 1 0 0,0 0-1 0 0,0 0 1 0 0,0 1-1 0 0,1-1 1 0 0,-1 0-1 0 0,0 1 1 0 0,0-1-1 0 0,0 0 1 0 0,1 0-1 0 0,-1 1 1 0 0,0-1 0 0 0,1 1-1 0 0,-1-1 1 0 0,0 0-1 0 0,1 1 1 0 0,0-1 101 0 0,13-18-2726 0 0,26-22-3222 0 0,-21 22 3900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4:31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1 256 13823 0 0,'0'0'315'0'0,"0"0"45"0"0,0 0 21 0 0,0 0-49 0 0,0 0-81 0 0,0 0 481 0 0,0 0 237 0 0,2-1 45 0 0,48-23 4153 0 0,-18 2-4941 0 0,-18 10 23 0 0,0-2 1 0 0,-1 0 0 0 0,-1 0-1 0 0,0-1 1 0 0,-1-1 0 0 0,0 0-1 0 0,-2 0 1 0 0,3-7-250 0 0,0 2 77 0 0,-11 20-55 0 0,-1 0-1 0 0,1 0 1 0 0,-1 1-1 0 0,1-1 1 0 0,-1 0-1 0 0,0 0 1 0 0,1 0-1 0 0,-1 1 1 0 0,0-1-1 0 0,0 0 1 0 0,1 0-1 0 0,-1 0 1 0 0,0 0-1 0 0,0 1 1 0 0,0-1-1 0 0,0 0 1 0 0,0-1-22 0 0,0 1 488 0 0,-1-1-331 0 0,1-1 0 0 0,0 1 1 0 0,-1 0-1 0 0,1-1 0 0 0,-1 1 1 0 0,0 0-1 0 0,0-3-157 0 0,-5-1 16 0 0,4 5-16 0 0,0 0 0 0 0,0 1 0 0 0,0 0 0 0 0,0-1 0 0 0,-1 1 0 0 0,1 0 0 0 0,0 0 0 0 0,0 0 0 0 0,0 0 0 0 0,-1 1 0 0 0,1-1 0 0 0,0 0 0 0 0,0 1 0 0 0,0 0 0 0 0,0-1 0 0 0,0 1 0 0 0,0 0 0 0 0,0 0 0 0 0,0 0 0 0 0,0 0 0 0 0,0 1 0 0 0,0-1 0 0 0,1 0 0 0 0,-1 1 0 0 0,0 0 0 0 0,-5 4 0 0 0,1 0 0 0 0,0 0 0 0 0,1 1 0 0 0,-1 0 0 0 0,1 0 0 0 0,0 0 0 0 0,-6 11 0 0 0,2 0 0 0 0,-1 0 0 0 0,2 0 0 0 0,1 1 0 0 0,0 1 0 0 0,0 3 0 0 0,7-21 0 0 0,-4 12 0 0 0,1 0 0 0 0,0 0 0 0 0,1 0 0 0 0,0 12 0 0 0,2-22 0 0 0,0 0 0 0 0,1 0 0 0 0,-1 0 0 0 0,1 0 0 0 0,0 0 0 0 0,0 0 0 0 0,0 0 0 0 0,0 0 0 0 0,1 0 0 0 0,0 0 0 0 0,0-1 0 0 0,0 1 0 0 0,0-1 0 0 0,0 1 0 0 0,1-1 0 0 0,-1 0 0 0 0,1 0 0 0 0,3 3 0 0 0,2-1 0 0 0,-4-4 0 0 0,-1-1 0 0 0,0 1 0 0 0,1-1 0 0 0,-1 0 0 0 0,1 0 0 0 0,-1 0 0 0 0,1 0 0 0 0,-1-1 0 0 0,0 1 0 0 0,1-1 0 0 0,-1 0 0 0 0,1 0 0 0 0,-1 0 0 0 0,0 0 0 0 0,3-2 0 0 0,3-2 0 0 0,1 0 0 0 0,-1-1 0 0 0,0 0 0 0 0,3-3 0 0 0,12-11 0 0 0,0 0 0 0 0,-2-2 0 0 0,0 0 0 0 0,11-18 0 0 0,-19 21 0 0 0,0 0 0 0 0,-2-2 0 0 0,0 1 0 0 0,-1-2 0 0 0,-1 1 0 0 0,2-10 0 0 0,0-10 0 0 0,-16 51 0 0 0,-1-1 0 0 0,0 1 0 0 0,-2 1 0 0 0,-19 38 0 0 0,24-44 0 0 0,0 0 0 0 0,1 0 0 0 0,-1 0 0 0 0,1 0 0 0 0,0 0 0 0 0,0 0 0 0 0,1 0 0 0 0,0 0 0 0 0,0 4 0 0 0,2 4 0 0 0,2-10 0 0 0,-3-2 0 0 0,0 0 0 0 0,0 1 0 0 0,1-1 0 0 0,-1 0 0 0 0,0 0 0 0 0,1 0 0 0 0,-1 0 0 0 0,0 0 0 0 0,1 0 0 0 0,-1 0 0 0 0,1-1 0 0 0,-1 1 0 0 0,1 0 0 0 0,0-1 0 0 0,-1 1 0 0 0,1-1 0 0 0,-1 0 0 0 0,1 1 0 0 0,0-1 0 0 0,0 0 0 0 0,-1 0 0 0 0,1 0 0 0 0,0 0 0 0 0,-1-1 0 0 0,1 1 0 0 0,0 0 0 0 0,-1-1 0 0 0,2 0 0 0 0,1 0 0 0 0,15-4 0 0 0,-1 0 0 0 0,0-2 0 0 0,2-1 0 0 0,0 0 0 0 0,-10 6 0 0 0,4 1 0 0 0,-10 3 0 0 0,-3 0 0 0 0,9 4 0 0 0,-3 2 0 0 0,-5-4 0 0 0,0 0 0 0 0,0-1 0 0 0,-1 1 0 0 0,0 0 0 0 0,0 0 0 0 0,0 0 0 0 0,0 0 0 0 0,0 0 0 0 0,-1 0 0 0 0,0 1 0 0 0,0 0 0 0 0,0 11 0 0 0,-1 0 0 0 0,-2 6 0 0 0,-1 23 0 0 0,3-39 0 0 0,0 0 0 0 0,-1 0 0 0 0,1 0 0 0 0,-1 0 0 0 0,0 0 0 0 0,-1 0 0 0 0,0 0 0 0 0,0 0 0 0 0,0-1 0 0 0,0 0 0 0 0,-1 1 0 0 0,-3 3 0 0 0,-12 7 0 0 0,11-12 0 0 0,0-5 0 0 0,7 0 0 0 0,0 1 0 0 0,1 0 0 0 0,-1-1 0 0 0,0 1 0 0 0,0-1 0 0 0,0 1 0 0 0,1-1 0 0 0,-1 1 0 0 0,0-1 0 0 0,0 0 0 0 0,1 1 0 0 0,-1-1 0 0 0,1 0 0 0 0,-1 0 0 0 0,0 1 0 0 0,1-1 0 0 0,0 0 0 0 0,-1 0 0 0 0,1 0 0 0 0,-1 0 0 0 0,1 1 0 0 0,0-1 0 0 0,0 0 0 0 0,-1 0 0 0 0,1 0 0 0 0,0 0 0 0 0,0 0 0 0 0,0 0 0 0 0,0 0 0 0 0,0 0 0 0 0,0 0 0 0 0,1-1 0 0 0,-1 1 0 0 0,1-4 0 0 0,-1 1 0 0 0,2-1 0 0 0,-1 0 0 0 0,0 1 0 0 0,1-1 0 0 0,0 1 0 0 0,0-1 0 0 0,0 1 0 0 0,1 0 0 0 0,0-1 0 0 0,6-8 0 0 0,1 1 0 0 0,6-6 0 0 0,-7 8 0 0 0,0 0 0 0 0,-1-1 0 0 0,2-3 0 0 0,2-4 0 0 0,2 1 0 0 0,-1 0 0 0 0,2 1 0 0 0,1 0 0 0 0,0 2 0 0 0,13-10 0 0 0,-14 12 0 0 0,0 2 0 0 0,1 0 0 0 0,14-6 0 0 0,-20 12 0 0 0,-10 3 0 0 0,1 1 0 0 0,0 0 0 0 0,-1 0 0 0 0,1-1 0 0 0,0 1 0 0 0,-1 0 0 0 0,1 0 0 0 0,0 0 0 0 0,-1 0 0 0 0,1 0 0 0 0,0 0 0 0 0,-1 0 0 0 0,1 0 0 0 0,0 0 0 0 0,-1 0 0 0 0,1 1 0 0 0,0-1 0 0 0,-1 0 0 0 0,1 0 0 0 0,0 1 0 0 0,-1-1 0 0 0,1 0 0 0 0,1 2 0 0 0,1-3 0 0 0,-2 1 0 0 0,0 0 0 0 0,-1 0 0 0 0,1 0 0 0 0,0 0 0 0 0,0 1 0 0 0,-1-1 0 0 0,1 0 0 0 0,0 0 0 0 0,0 0 0 0 0,-1 0 0 0 0,1 1 0 0 0,0-1 0 0 0,-1 0 0 0 0,1 1 0 0 0,0-1 0 0 0,-1 1 0 0 0,1-1 0 0 0,0 1 0 0 0,-1-1 0 0 0,1 1 0 0 0,1 1 0 0 0,0 0 0 0 0,0 0 0 0 0,0 0 0 0 0,0 0 0 0 0,0 1 0 0 0,0-1 0 0 0,-1 1 0 0 0,1-1 0 0 0,-1 1 0 0 0,1-1 0 0 0,-1 1 0 0 0,0 0 0 0 0,0 0 0 0 0,-1-1 0 0 0,1 1 0 0 0,0 0 0 0 0,-1 0 0 0 0,0 0 0 0 0,0 2 0 0 0,1 4 0 0 0,-1 0 0 0 0,0 1 0 0 0,0-1 0 0 0,-1 1 0 0 0,-2 4 0 0 0,-1 10 0 0 0,-2 6 0 0 0,-1-1 0 0 0,-6 16 0 0 0,8-25 0 0 0,7-16-22 0 0,3-7-48 0 0,4-6-239 0 0,0-2-572 0 0,-1-1 1 0 0,-1 0 0 0 0,0 0-1 0 0,0-1 1 0 0,-1 1 0 0 0,-1-1 0 0 0,0 0-1 0 0,2-12 881 0 0,1-9-7508 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4:3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 17503 0 0,'0'0'803'0'0,"0"0"-18"0"0,-1 2-501 0 0,1-2-180 0 0,0 0 0 0 0,0 0 0 0 0,0 0-1 0 0,-1 0 1 0 0,1 0 0 0 0,0 0 0 0 0,0 0 0 0 0,0 0-1 0 0,0 0 1 0 0,0 0 0 0 0,0 0 0 0 0,0 0-1 0 0,0 0 1 0 0,0 0 0 0 0,0 0 0 0 0,0 0 0 0 0,0 1-1 0 0,0-1 1 0 0,0 0 0 0 0,0 0 0 0 0,0 0 0 0 0,0 0-1 0 0,0 0 1 0 0,0 0 0 0 0,0 0 0 0 0,0 0 0 0 0,0 0-1 0 0,0 0 1 0 0,0 0 0 0 0,0 0 0 0 0,0 0-1 0 0,0 1 1 0 0,0-1 0 0 0,0 0 0 0 0,0 0 0 0 0,0 0-1 0 0,0 0 1 0 0,0 0 0 0 0,0 0 0 0 0,0 0 0 0 0,0 0-1 0 0,0 0 1 0 0,0 0 0 0 0,0 0 0 0 0,1 0 0 0 0,-1 0-1 0 0,0 0 1 0 0,0 0 0 0 0,0 0 0 0 0,0 0-1 0 0,0 0 1 0 0,0 0 0 0 0,0 0 0 0 0,0 1 0 0 0,0-1-1 0 0,0 0 1 0 0,0 0 0 0 0,0 0 0 0 0,0 0 0 0 0,0 0-1 0 0,1 0-103 0 0,7 0 1952 0 0,23-1-5155 0 0,-5-1 491 0 0,32-4-4577 0 0,-33 6 4730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4:32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357 393 17503 0 0,'0'0'399'0'0,"-1"-1"-371"0"0,1 1 1 0 0,0 0-1 0 0,0 0 1 0 0,0 0-1 0 0,0-1 1 0 0,0 1-1 0 0,0 0 0 0 0,0 0 1 0 0,-1 0-1 0 0,1-1 1 0 0,0 1-1 0 0,0 0 1 0 0,0 0-1 0 0,0-1 1 0 0,0 1-1 0 0,0 0 0 0 0,0 0 1 0 0,0 0-1 0 0,0-1 1 0 0,0 1-1 0 0,0 0 1 0 0,1 0-1 0 0,-1-1 1 0 0,0 1-1 0 0,0 0 0 0 0,0 0 1 0 0,0 0-1 0 0,0-1 1 0 0,0 1-1 0 0,0 0 1 0 0,0 0-1 0 0,1 0 1 0 0,-1-1-29 0 0,2-3 98 0 0,1 0 0 0 0,0 0 0 0 0,0 0 0 0 0,0 1 1 0 0,1-1-1 0 0,0 0-98 0 0,17-19-7 0 0,-7-2 1887 0 0,0-1 0 0 0,10-26-1880 0 0,6-12 1768 0 0,-22 50-1510 0 0,-1 0 0 0 0,0-1-1 0 0,-2 0 1 0 0,1 0 0 0 0,-2-1 0 0 0,2-8-258 0 0,-6 21 104 0 0,1 2-58 0 0,-1-1 0 0 0,0 0 0 0 0,0 0 0 0 0,0 1 0 0 0,0-1 0 0 0,0 0 0 0 0,0 0 0 0 0,-1 1 0 0 0,1-1 0 0 0,-1 0 1 0 0,1 1-1 0 0,-1-1 0 0 0,1 0 0 0 0,-1 1 0 0 0,0-1 0 0 0,0 1 0 0 0,0-1 0 0 0,0 1 0 0 0,0-1 0 0 0,0 1 0 0 0,0-1 0 0 0,0 1-46 0 0,-1 0 0 0 0,1-1 0 0 0,-1 1 0 0 0,1 0 0 0 0,-1 0 0 0 0,1 0 0 0 0,-1 0 0 0 0,0 0 0 0 0,1 0 0 0 0,-1 0 0 0 0,0 0 0 0 0,0 1 0 0 0,0-1 0 0 0,0 1 0 0 0,0-1 0 0 0,0 1 0 0 0,0 0 0 0 0,1 0 0 0 0,-1 0 0 0 0,0 0 0 0 0,0 0 0 0 0,0 0 0 0 0,0 0 0 0 0,0 1 0 0 0,0-1 0 0 0,0 1 0 0 0,-6 1 0 0 0,1 0 0 0 0,0 1 0 0 0,0 0 0 0 0,0 0 0 0 0,-7 4 0 0 0,5-1 0 0 0,0 0 0 0 0,1 0 0 0 0,0 1 0 0 0,0 0 0 0 0,0 0 0 0 0,1 1 0 0 0,0 0 0 0 0,1 1 0 0 0,-1-1 0 0 0,2 1 0 0 0,-1 0 0 0 0,1 1 0 0 0,1-1 0 0 0,0 1 0 0 0,0 0 0 0 0,1 0 0 0 0,0 1 0 0 0,-4 16 0 0 0,2 0 0 0 0,1 1 0 0 0,1-1 0 0 0,2 1 0 0 0,1 26 0 0 0,-1 6 0 0 0,-4 17 0 0 0,1-17 0 0 0,2 15 0 0 0,3-29 0 0 0,-1 186 0 0 0,-4-196 0 0 0,-1-1 0 0 0,-2 0 0 0 0,-11 32 0 0 0,17-63 0 0 0,-1 1 0 0 0,0 0 0 0 0,0-1 0 0 0,-1 0 0 0 0,0 0 0 0 0,1 1 0 0 0,-3 0 0 0 0,-2 6 0 0 0,-5 3 0 0 0,7-12 0 0 0,1-1 0 0 0,-21 12 0 0 0,23-12 0 0 0,0 0 0 0 0,0 1 0 0 0,0-1 0 0 0,-1-1 0 0 0,1 1 0 0 0,0 0 0 0 0,0-1 0 0 0,-1 1 0 0 0,0 0 0 0 0,-12-1 0 0 0,11-1 0 0 0,0 0 0 0 0,0 0 0 0 0,0-1 0 0 0,-1 1 0 0 0,1-1 0 0 0,1 0 0 0 0,-1 0 0 0 0,0-1 0 0 0,0 1 0 0 0,1-1 0 0 0,-2-1 0 0 0,-5-6 0 0 0,-1 0 0 0 0,-5-9 0 0 0,8 10 0 0 0,4 3 0 0 0,-1 0 0 0 0,1 0 0 0 0,1-1 0 0 0,-1 0 0 0 0,1 1 0 0 0,1-1 0 0 0,-1 0 0 0 0,1 0 0 0 0,0-1 0 0 0,1 1 0 0 0,-1 0 0 0 0,2-1 0 0 0,-1 1 0 0 0,1-1 0 0 0,0 1 0 0 0,0-1 0 0 0,1 1 0 0 0,0 0 0 0 0,1-1 0 0 0,-1 1 0 0 0,1 0 0 0 0,1 0 0 0 0,-1 0 0 0 0,1 0 0 0 0,0 0 0 0 0,1 1 0 0 0,0-1 0 0 0,3-3 0 0 0,-1 2 0 0 0,-3 4 0 0 0,-1 0 0 0 0,1 1 0 0 0,0-1 0 0 0,0 1 0 0 0,1 0 0 0 0,-1 0 0 0 0,1 0 0 0 0,-1 0 0 0 0,1 1 0 0 0,0-1 0 0 0,1 1 0 0 0,143-76 0 0 0,-18 11 0 0 0,-32 15 0 0 0,-75 39 0 0 0,-10 7 0 0 0,-5 4 72 0 0,-6 1 299 0 0,-2 1 117 0 0,0 0 21 0 0,0 0-66 0 0,0 3-294 0 0,-2 40-133 0 0,2-38-16 0 0,-1 0 0 0 0,1 0 0 0 0,-1-1 0 0 0,0 1 0 0 0,0 1 0 0 0,-1 1 0 0 0,0 0 0 0 0,1 1 0 0 0,1-1 0 0 0,-1 1 0 0 0,1-1 0 0 0,1 7 0 0 0,-2-9 0 0 0,4 18 0 0 0,-1-15 9 0 0,-1 27-60 0 0,-1-25 29 0 0,0-8-315 0 0,0-2-138 0 0,0 0-33 0 0,0 0-72 0 0,0 0-285 0 0,0 0-126 0 0,1-3 625 0 0,-1 0 0 0 0,1 0 0 0 0,-1 0 0 0 0,1 0 0 0 0,-1 0-1 0 0,0 0 1 0 0,0 0 0 0 0,-1-1 0 0 0,1 1 0 0 0,-1-1 366 0 0,0-15-1331 0 0,4-5-1258 0 0,0-2-4234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4:33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13823 0 0,'54'-135'1651'0'0,"-54"133"-931"0"0,0 2 249 0 0,0 0 45 0 0,0 0 8 0 0,1 14 1026 0 0,-1-8-1871 0 0,0 0-1 0 0,0 0 1 0 0,1 0-1 0 0,0-1 1 0 0,0 1-1 0 0,0 0 1 0 0,1-1 0 0 0,0 1-1 0 0,0-1 1 0 0,0 1-1 0 0,1-1 1 0 0,2 4-177 0 0,-3-7-266 0 0,0 0 1 0 0,0-1 0 0 0,0 1-1 0 0,0 0 1 0 0,1-1 0 0 0,-1 1-1 0 0,0-1 1 0 0,3 1 265 0 0,2 2-517 0 0,9 4-506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4:33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290 371 19351 0 0,'0'0'439'0'0,"0"0"62"0"0,0 0 33 0 0,0 0-65 0 0,1-1-169 0 0,0-1-56 0 0,0 1 1 0 0,0 0-1 0 0,-1-1 1 0 0,1 1-1 0 0,0-1 1 0 0,-1 1-1 0 0,1-1 1 0 0,-1 1-1 0 0,1-1 0 0 0,-1 0 1 0 0,0 1-1 0 0,0-1 1 0 0,0 1-1 0 0,0-1 1 0 0,0 0-1 0 0,0 1 1 0 0,0-1-1 0 0,0 1 1 0 0,-1-1-1 0 0,1-1-244 0 0,-1 2 145 0 0,1 0-99 0 0,0 1-1 0 0,0-1 0 0 0,0 1 0 0 0,-1-1 1 0 0,1 1-1 0 0,0-1 0 0 0,0 1 0 0 0,-1-1 1 0 0,1 1-1 0 0,0-1 0 0 0,-1 1 0 0 0,1-1 1 0 0,0 1-1 0 0,-1 0 0 0 0,1-1 1 0 0,-1 1-1 0 0,1 0 0 0 0,-1-1-45 0 0,-2-1 66 0 0,0 0 0 0 0,0 0 0 0 0,-1 1 0 0 0,1-1 0 0 0,-1 1 0 0 0,1 0 0 0 0,-1 0 0 0 0,1 0 0 0 0,-1 1 0 0 0,1-1-1 0 0,-1 1 1 0 0,0-1 0 0 0,1 1 0 0 0,-1 1 0 0 0,0-1 0 0 0,1 0 0 0 0,-1 1 0 0 0,0 0-66 0 0,-3 1 148 0 0,1 1-1 0 0,-1 0 1 0 0,1 0-1 0 0,0 0 1 0 0,-1 1-1 0 0,1 0 1 0 0,-2 2-148 0 0,-12 4 0 0 0,18-9 0 0 0,0 0 0 0 0,0 0 0 0 0,0-1 0 0 0,0 1 0 0 0,1 0 0 0 0,-1 0 0 0 0,0 1 0 0 0,0-1 0 0 0,1 0 0 0 0,-1 1 0 0 0,1-1 0 0 0,-1 1 0 0 0,1-1 0 0 0,0 1 0 0 0,-1 1 0 0 0,-2 2 0 0 0,0 0 0 0 0,0-1 0 0 0,0 1 0 0 0,-3 1 0 0 0,-8 10 0 0 0,9-5 0 0 0,6-10-17 0 0,0 1 0 0 0,0 0 1 0 0,0-1-1 0 0,0 1 0 0 0,0 0 0 0 0,0-1 0 0 0,1 1 0 0 0,-1-1 1 0 0,1 1-1 0 0,-1-1 0 0 0,1 1 0 0 0,-1 0 0 0 0,1-1 0 0 0,0 0 1 0 0,0 1-1 0 0,-1-1 0 0 0,1 1 0 0 0,0-1 0 0 0,1 0 0 0 0,-1 0 1 0 0,0 0-1 0 0,0 1 17 0 0,6 4-234 0 0,0 0 0 0 0,0-1 1 0 0,8 4 233 0 0,4 5-314 0 0,5 5-277 0 0,-9-6 577 0 0,-13-8 37 0 0,-1-1 16 0 0,2 3 88 0 0,-1 0-1 0 0,0 0 1 0 0,0 1-1 0 0,0-1 1 0 0,-1 0-1 0 0,0 1 1 0 0,-1-1-1 0 0,0 2-126 0 0,0-4 92 0 0,0 1-1 0 0,0 0 1 0 0,0 0-1 0 0,-1 0 1 0 0,0 0 0 0 0,-1-1-1 0 0,1 1 1 0 0,-1 0-1 0 0,0-1 1 0 0,-2 3-92 0 0,1-2 0 0 0,0 0 0 0 0,-1-1 0 0 0,1 0 0 0 0,-1 1 0 0 0,-1-2 0 0 0,1 1 0 0 0,-1 0 0 0 0,1-1 0 0 0,-5 3 0 0 0,-10 8 0 0 0,16-11 0 0 0,-1-1 0 0 0,0 0 0 0 0,0 0 0 0 0,0 0 0 0 0,-1 0 0 0 0,-4 2 0 0 0,6-4 0 0 0,0 0 0 0 0,0-1 0 0 0,0 1 0 0 0,-1-1 0 0 0,1 1 0 0 0,0-1 0 0 0,0 0 0 0 0,0 0 0 0 0,-1 0 0 0 0,1 0 0 0 0,0-1 0 0 0,0 1 0 0 0,-1-1 0 0 0,-1-1 0 0 0,2 1-47 0 0,1 0-1 0 0,-1 0 1 0 0,1 0-1 0 0,0 0 1 0 0,-1-1-1 0 0,1 1 1 0 0,0-1 0 0 0,0 0-1 0 0,0 0 1 0 0,0 0-1 0 0,0 0 1 0 0,0 0-1 0 0,1 0 1 0 0,-1 0 0 0 0,1 0-1 0 0,-1-1 1 0 0,1 1-1 0 0,0 0 1 0 0,0-1-1 0 0,0 1 1 0 0,0-1 0 0 0,0 0-1 0 0,1 1 1 0 0,-1-1-1 0 0,1 0 1 0 0,-1 1-1 0 0,1-1 1 0 0,0 0 0 0 0,0 1-1 0 0,1-1 1 0 0,-1 0-1 0 0,0 1 1 0 0,1-1-1 0 0,0 0 1 0 0,-1 1 0 0 0,1-1-1 0 0,0 1 1 0 0,0-1-1 0 0,1 1 1 0 0,-1-1-1 0 0,0 1 1 0 0,2-2 47 0 0,16-30 0 0 0,-16 27 0 0 0,1 0 0 0 0,0 0 0 0 0,0 1 0 0 0,0 0 0 0 0,1-1 0 0 0,-1 2 0 0 0,2-1 0 0 0,1-2 0 0 0,23-14-637 0 0,0 1 0 0 0,1 1 0 0 0,15-6 637 0 0,-19 11-137 0 0,-14 9 134 0 0,1 0 0 0 0,-1 1 0 0 0,15-3 3 0 0,6-4 73 0 0,-1 3 744 0 0,11-5 278 0 0,-27 7-1076 0 0,-12 7-19 0 0,-1 0-3 0 0,-1 0 3 0 0,-1 0 0 0 0,1-1 0 0 0,0 1 0 0 0,-1 0 0 0 0,1 1 0 0 0,-1-1 0 0 0,3 1 0 0 0,4 4 0 0 0,-5-1 0 0 0,4 4 0 0 0,-5-4 69 0 0,-1 1 0 0 0,0-1-1 0 0,0 1 1 0 0,-1 0 0 0 0,1 0 0 0 0,-1 0-1 0 0,0 0 1 0 0,-1 0 0 0 0,1 0 0 0 0,-1 0-1 0 0,0 0 1 0 0,-1 5-69 0 0,-1 12 564 0 0,-1-1 0 0 0,-3 11-564 0 0,3-12 95 0 0,-6 33-95 0 0,4-32 0 0 0,2-17 0 0 0,0 0 0 0 0,-11 23 0 0 0,6-15 0 0 0,8-11 0 0 0,0-1 0 0 0,-1 1 0 0 0,1-1 0 0 0,-1 1 0 0 0,1-1 0 0 0,0 1 0 0 0,-1-1 0 0 0,1 1 0 0 0,-1-1 0 0 0,1 0 0 0 0,-1 1 0 0 0,1-1 0 0 0,-1 0 0 0 0,1 1 0 0 0,-1-1 0 0 0,1 0 0 0 0,-1 0 0 0 0,0 0 0 0 0,1 0 0 0 0,-1 0 0 0 0,1 0 0 0 0,0 0 0 0 0,-1 0 0 0 0,1-1 0 0 0,-1 1 0 0 0,1 0 0 0 0,0 0 0 0 0,-1 0 0 0 0,1-1 0 0 0,0 1 0 0 0,-1 0 0 0 0,1 0 0 0 0,0-1 0 0 0,0 1 0 0 0,-1 0 0 0 0,1-1 0 0 0,0 1 0 0 0,0-1 0 0 0,-1 1 0 0 0,1 0 0 0 0,0-1 0 0 0,0 1 0 0 0,0 0 0 0 0,0-1 0 0 0,0 1 0 0 0,0-1 0 0 0,-1 1 0 0 0,1-1 0 0 0,0 1 0 0 0,0 0 0 0 0,0-1 0 0 0,0 0 0 0 0,0-9 0 0 0,1-1 0 0 0,-1 0 0 0 0,2 1 0 0 0,-1-1 0 0 0,1 0 0 0 0,1 1 0 0 0,0 0 0 0 0,1-2 0 0 0,2-9 0 0 0,16-57-1857 0 0,47-141-11801 0 0,-37 128 10699 0 0,-20 64 2683 0 0,1 1 0 0 0,1 0 0 0 0,1 1 0 0 0,15-18 276 0 0,-6 8 1948 0 0,-24 35-2634 0 0,2-3 347 0 0,2-5 4889 0 0,-4 8-4444 0 0,0 0-1 0 0,0 0 0 0 0,0 0 1 0 0,0 0-1 0 0,0 0 1 0 0,0-1-1 0 0,0 1 1 0 0,0 0-1 0 0,0 0 1 0 0,0 0-1 0 0,0 0 0 0 0,0 0 1 0 0,-1 0-1 0 0,1 0 1 0 0,0 0-1 0 0,0-1 1 0 0,0 1-1 0 0,0 0 1 0 0,0 0-1 0 0,0 0 0 0 0,0 0 1 0 0,0 0-1 0 0,0 0 1 0 0,0 0-1 0 0,0 0 1 0 0,0 0-1 0 0,-1 0 0 0 0,1 0 1 0 0,0-1-1 0 0,0 1 1 0 0,0 0-1 0 0,0 0 1 0 0,0 0-1 0 0,0 0 1 0 0,0 0-1 0 0,0 0 0 0 0,-1 0 1 0 0,1 0-1 0 0,0 0 1 0 0,0 0-1 0 0,0 0 1 0 0,0 0-1 0 0,0 0 1 0 0,0 0-1 0 0,0 0 0 0 0,-1 0 1 0 0,1 0-106 0 0,-14 6 2646 0 0,12-5-4392 0 0,2-1-643 0 0,0 0-137 0 0,0 0-30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4:34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68 19351 0 0,'0'0'439'0'0,"0"0"62"0"0,0 0 33 0 0,0 0-65 0 0,0 2-309 0 0,0 2-70 0 0,0-1 0 0 0,-1 1 1 0 0,1 0-1 0 0,-1 0 0 0 0,0-1 1 0 0,-1 1-1 0 0,1-1 0 0 0,0 1 1 0 0,-1-1-1 0 0,0 1-90 0 0,-23 35 2687 0 0,8-16-1792 0 0,0 5-560 0 0,0 0 0 0 0,2 1 1 0 0,2 1-1 0 0,0 0 0 0 0,-2 11-335 0 0,-20 98 0 0 0,-14 111 0 0 0,47-241 0 0 0,-2 11 217 0 0,-1 0-1 0 0,-8 17-216 0 0,-4 16 498 0 0,16-51 11 0 0,1-2-66 0 0,-5-42-278 0 0,5 9-165 0 0,2-1 0 0 0,4-21 0 0 0,1-22 0 0 0,-7 76 0 0 0,0 1 0 0 0,0-1 0 0 0,0 0 0 0 0,0 1 0 0 0,0-1 0 0 0,1 0 0 0 0,-1 0 0 0 0,-1 1 0 0 0,1-1 0 0 0,0 0 0 0 0,0 0 0 0 0,0 1 0 0 0,0-1 0 0 0,0 0 0 0 0,-1 1 0 0 0,1-1 0 0 0,0 0 0 0 0,0 1 0 0 0,-1-1 0 0 0,1 0 0 0 0,-1 1 0 0 0,1-1 0 0 0,-1 1 0 0 0,1-1 0 0 0,-4 2 0 0 0,3 0 0 0 0,0 0 0 0 0,0-1 0 0 0,-1 1 0 0 0,1 0 0 0 0,0-1 0 0 0,0 1 0 0 0,0 0 0 0 0,1 0 0 0 0,-1 0 0 0 0,0 0 0 0 0,0 0 0 0 0,0 0 0 0 0,1 0 0 0 0,-1 0 0 0 0,0 0 0 0 0,1 0 0 0 0,-1 0 0 0 0,1 0 0 0 0,-1 1 0 0 0,-7 28 0 0 0,4-11 0 0 0,2-15 0 0 0,1 1 0 0 0,0 0 0 0 0,0 0 0 0 0,0 0 0 0 0,1-1 0 0 0,-1 1 0 0 0,1 0 0 0 0,1 0 0 0 0,-1 0 0 0 0,1 0 0 0 0,-1 0 0 0 0,1 0 0 0 0,0-2 0 0 0,0 0 0 0 0,0 0 0 0 0,0 0 0 0 0,0-1 0 0 0,0 1 0 0 0,1 0 0 0 0,-1-1 0 0 0,1 1 0 0 0,0-1 0 0 0,0 1 0 0 0,-1-1 0 0 0,2 0 0 0 0,-1 0 0 0 0,0 0 0 0 0,0 0 0 0 0,1 0 0 0 0,-1 0 0 0 0,1-1 0 0 0,-1 1 0 0 0,1-1 0 0 0,2 1 0 0 0,3 0 0 0 0,1 0 0 0 0,-1-1 0 0 0,1-1 0 0 0,0 1 0 0 0,-1-1 0 0 0,1-1 0 0 0,-1 1 0 0 0,1-1 0 0 0,3-2 0 0 0,-10 3 0 0 0,22-4 0 0 0,0-2 0 0 0,0 0 0 0 0,-1-2 0 0 0,0 0 0 0 0,15-10 0 0 0,-25 12 85 0 0,-1 0-1 0 0,0-2 1 0 0,0 1-1 0 0,-1-2 1 0 0,0 1 0 0 0,0-2-1 0 0,-1 1 1 0 0,-1-1-1 0 0,1-1 1 0 0,-2 0 0 0 0,8-11-85 0 0,-15 21 316 0 0,-1 0-282 0 0,1 1 0 0 0,-1-1 0 0 0,0 1 0 0 0,1-1 0 0 0,-1 1 0 0 0,0-1 1 0 0,0 1-1 0 0,1-1 0 0 0,-1 1 0 0 0,0-1 0 0 0,0 1 0 0 0,0-1 1 0 0,0 1-1 0 0,0-1 0 0 0,0 0 0 0 0,0 1 0 0 0,0-1 0 0 0,0 1 0 0 0,0-1 1 0 0,0 1-1 0 0,0-1 0 0 0,0 0 0 0 0,0 0-34 0 0,0 1 0 0 0,0 0 1 0 0,-1-1-1 0 0,1 1 0 0 0,0-1 1 0 0,0 1-1 0 0,0 0 0 0 0,0-1 1 0 0,0 1-1 0 0,0-1 0 0 0,-1 1 1 0 0,1 0-1 0 0,0-1 1 0 0,0 1-1 0 0,0 0 0 0 0,-1-1 1 0 0,1 1-1 0 0,0 0 0 0 0,-1 0 1 0 0,1-1-1 0 0,0 1 0 0 0,-1 0 1 0 0,1 0-1 0 0,0-1 0 0 0,-1 1 1 0 0,1 0-1 0 0,0 0 0 0 0,-1 0 1 0 0,1 0-1 0 0,-1-1 0 0 0,1 1 1 0 0,0 0-1 0 0,-1 0 0 0 0,1 0 1 0 0,-1 0-1 0 0,1 0 0 0 0,0 0 1 0 0,-1 0-1 0 0,1 0 1 0 0,-1 0-1 0 0,1 0 0 0 0,0 0 1 0 0,-1 1-1 0 0,1-1 0 0 0,-1 0 1 0 0,1 0-1 0 0,0 0 0 0 0,-1 0 1 0 0,1 1-1 0 0,-1-1-1 0 0,-2 1 1 0 0,1 0 0 0 0,-1 0 0 0 0,0 0 0 0 0,1 0 0 0 0,-1 1 0 0 0,1-1 0 0 0,-1 1 0 0 0,1 0 0 0 0,0-1 0 0 0,0 1 0 0 0,0 0 0 0 0,0 0 0 0 0,0 1 0 0 0,0-1 0 0 0,0 0 0 0 0,1 1 0 0 0,-2 1 0 0 0,-3 8 0 0 0,-1 0 0 0 0,2 0 0 0 0,-2 5 0 0 0,-1 2 0 0 0,5-11 0 0 0,0 0 0 0 0,0 0 0 0 0,1 0 0 0 0,0 0 0 0 0,0 1 0 0 0,1-1 0 0 0,0 0 0 0 0,0 1 0 0 0,1-1 0 0 0,1 8 0 0 0,-1-12 0 0 0,1-1 0 0 0,-1 0 0 0 0,1 1 0 0 0,0-1 0 0 0,0 1 0 0 0,0-1 0 0 0,1 0 0 0 0,-1 0 0 0 0,1 0 0 0 0,-1 0 0 0 0,1 0 0 0 0,0 0 0 0 0,0 0 0 0 0,1 0 0 0 0,-1-1 0 0 0,1 1 0 0 0,-1-1 0 0 0,1 0 0 0 0,0 0 0 0 0,-1 0 0 0 0,1 0 0 0 0,0 0 0 0 0,1 0 0 0 0,-1-1 0 0 0,0 1 0 0 0,0-1 0 0 0,1 0 0 0 0,4 1 0 0 0,-1 0 0 0 0,1-1 0 0 0,-1 0 0 0 0,1 0 0 0 0,0 0 0 0 0,-1-1 0 0 0,1-1 0 0 0,0 1 0 0 0,-1-1 0 0 0,1 0 0 0 0,0-1 0 0 0,-1 0 0 0 0,0 0 0 0 0,1 0 0 0 0,-1-1 0 0 0,0 0 0 0 0,0-1 0 0 0,3-2 0 0 0,31-17 0 0 0,-2-2 0 0 0,0-2 0 0 0,-2-1 0 0 0,-1-1 0 0 0,17-21 0 0 0,-43 39 0 0 0,1-2 0 0 0,-1 1 0 0 0,-1-1 0 0 0,0-1 0 0 0,-1 1 0 0 0,-1-2 0 0 0,0 1 0 0 0,-1-1 0 0 0,0 0 0 0 0,2-13 0 0 0,5-25 0 0 0,-2-1 0 0 0,1-28 0 0 0,-7 42 0 0 0,1-1 0 0 0,3-15 0 0 0,-2 0 0 0 0,-3-1 0 0 0,-3-16 0 0 0,-3 58 0 0 0,2 15 0 0 0,0 0 0 0 0,0-1 0 0 0,0 1 0 0 0,0-1 0 0 0,0 1 0 0 0,0-1 0 0 0,0 1 0 0 0,0 0 0 0 0,0-1 0 0 0,-1 1 0 0 0,1 0 0 0 0,0-1 0 0 0,0 1 0 0 0,-1-1 0 0 0,1 1 0 0 0,0 0 0 0 0,0 0 0 0 0,-1-1 0 0 0,1 1 0 0 0,0 0 0 0 0,-1-1 0 0 0,0 2 0 0 0,0-1 0 0 0,0 0 0 0 0,0 0 0 0 0,0 0 0 0 0,0 1 0 0 0,0-1 0 0 0,0 0 0 0 0,0 1 0 0 0,0-1 0 0 0,1 1 0 0 0,-1-1 0 0 0,0 1 0 0 0,0 0 0 0 0,0-1 0 0 0,1 1 0 0 0,-1 0 0 0 0,0 0 0 0 0,0-1 0 0 0,1 1 0 0 0,-1 0 0 0 0,1 0 0 0 0,-1 0 0 0 0,1 0 0 0 0,-1 0 0 0 0,1 0 0 0 0,-15 28 0 0 0,15-29 0 0 0,-11 27 0 0 0,2 1 0 0 0,0 0 0 0 0,2 1 0 0 0,-2 18 0 0 0,-11 120 0 0 0,1 0 0 0 0,9-102 0 0 0,4-22 0 0 0,-2 1 0 0 0,-5 9 0 0 0,2-12 0 0 0,-5 39 0 0 0,16-66 0 0 0,0-13 0 0 0,0-1 0 0 0,1 1 0 0 0,-1 0 0 0 0,0-1 0 0 0,0 1 0 0 0,1 0 0 0 0,-1-1 0 0 0,1 1 0 0 0,-1-1 0 0 0,0 1 0 0 0,1 0 0 0 0,-1-1 0 0 0,1 1 0 0 0,0-1 0 0 0,-1 1 0 0 0,1-1 0 0 0,11 3 0 0 0,-6-4-35 0 0,0 0 0 0 0,0 0 0 0 0,-1-1-1 0 0,1 0 1 0 0,-1 0 0 0 0,1 0 0 0 0,-1 0 0 0 0,0-1 0 0 0,0 0-1 0 0,0 0 1 0 0,0 0 0 0 0,-1-1 0 0 0,1 0 0 0 0,1-1 35 0 0,11-12-491 0 0,-1 0 0 0 0,14-19 491 0 0,-12 13-309 0 0,-10 13-671 0 0,-1 0-1 0 0,0-1 1 0 0,0 0-1 0 0,-1-1 1 0 0,0 1-1 0 0,-1-1 1 0 0,-1 0-1 0 0,3-8 981 0 0,-2-4-8189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7:27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80 6447 0 0,'0'0'142'0'0,"-6"5"199"0"0,-16 6-9 0 0,20-11 404 0 0,-9 0 2869 0 0,11 1-3531 0 0,0-1-1 0 0,-1 0 0 0 0,1 0 0 0 0,0 0 0 0 0,-1 0 1 0 0,1 1-1 0 0,0-1 0 0 0,-1 0 0 0 0,1 0 0 0 0,0 0 1 0 0,-1 0-1 0 0,1 0 0 0 0,-1 0 0 0 0,1 0 0 0 0,0 0 1 0 0,-1 0-1 0 0,1 0 0 0 0,0 0 0 0 0,-1 0 1 0 0,1 0-1 0 0,0 0 0 0 0,-1 0 0 0 0,1-1 0 0 0,-1 1 1 0 0,1 0-1 0 0,0 0 0 0 0,-1 0 0 0 0,1 0 0 0 0,0-1 1 0 0,0 1-1 0 0,-1 0 0 0 0,1-1-73 0 0,8-8 4782 0 0,-2 6-3072 0 0,-1-1 0 0 0,1 1-1 0 0,-1 0 1 0 0,5-1-1710 0 0,59-16 0 0 0,2 4 0 0 0,40-4 0 0 0,-53 8 0 0 0,-143 29-13161 0 0,60-12 10602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4:35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12 172 21191 0 0,'0'0'480'0'0,"-1"2"67"0"0,-1-1-351 0 0,-6 16 981 0 0,7-14-806 0 0,1-3 117 0 0,0 0 21 0 0,3 0 3 0 0,2 2-330 0 0,1-1 1 0 0,-1 0-1 0 0,0-1 1 0 0,1 1-1 0 0,-1-1 0 0 0,1 0 1 0 0,-1-1-1 0 0,0 1 0 0 0,1-1 1 0 0,-1 0-1 0 0,0 0 1 0 0,2-1-183 0 0,11-4 690 0 0,0-1 0 0 0,16-10-690 0 0,20-7 607 0 0,48-13-591 0 0,-96 34 20 0 0,1 0-1 0 0,-1 1 1 0 0,1-2 0 0 0,-1 1 0 0 0,0-1-1 0 0,0 0 1 0 0,-1 0 0 0 0,2-2-36 0 0,21-22-2633 0 0,2-14-7564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5:07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89 8287 0 0,'0'0'191'0'0,"0"0"26"0"0,0 0 9 0 0,0 0 110 0 0,0 0 444 0 0,0 0 196 0 0,0 0 42 0 0,0 0-63 0 0,0 0-290 0 0,0 0-121 0 0,0 0-28 0 0,0 0-4 0 0,0 0 0 0 0,0-2 0 0 0,0 1-407 0 0,0 0 0 0 0,-1 0 0 0 0,1 0 0 0 0,0 1 0 0 0,0-1 0 0 0,0 0 0 0 0,-1 1 0 0 0,1-1 0 0 0,0 0 0 0 0,-1 1 1 0 0,1-1-1 0 0,-1 0 0 0 0,1 1 0 0 0,0-1 0 0 0,-1 0 0 0 0,1 1 0 0 0,-1-1 0 0 0,0 1 0 0 0,1-1 0 0 0,-1 1 0 0 0,1 0 0 0 0,-1-1 0 0 0,0 1 0 0 0,1-1 0 0 0,-1 1 0 0 0,0 0 0 0 0,0 0 0 0 0,1-1 0 0 0,-1 1 0 0 0,0 0 0 0 0,0 0 0 0 0,1 0 0 0 0,-1 0 0 0 0,0 0 0 0 0,0 0 0 0 0,1 0 0 0 0,-1 0 0 0 0,0 0 0 0 0,0 0-105 0 0,-1 0 512 0 0,0 0-68 0 0,-3 0-339 0 0,-17 1 290 0 0,11 4 1309 0 0,5-1-1616 0 0,4-3 283 0 0,2-1 117 0 0,0 0 21 0 0,13-3 83 0 0,7-5-572 0 0,-17 6-21 0 0,1 1 1 0 0,-1-1-1 0 0,1 1 0 0 0,-1-1 1 0 0,1 1-1 0 0,0 1 1 0 0,-2-1 0 0 0,0 1 0 0 0,0 0 0 0 0,0 0 0 0 0,1-1 0 0 0,-1 1 0 0 0,0-1 0 0 0,0 1 0 0 0,0-1 0 0 0,0 0 0 0 0,0 0 0 0 0,1-1 0 0 0,4-1 0 0 0,28-5 0 0 0,-22 5 0 0 0,3 1 0 0 0,-1 0 0 0 0,0 3 0 0 0,-2 2 0 0 0,1 0 0 0 0,-2-5 0 0 0,-2-5 0 0 0,-4 0-64 0 0,-5 5-273 0 0,-1 2-138 0 0,0 0-33 0 0,0-2-276 0 0,4-18-3578 0 0,-3 18 1826 0 0,-1 2-22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5:07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11975 0 0,'0'0'267'0'0,"0"0"42"0"0,0 0 17 0 0,-1 2-28 0 0,1-1-293 0 0,0 0-1 0 0,-1 0 0 0 0,1-1 0 0 0,0 1 0 0 0,-1 0 1 0 0,1 0-1 0 0,-1 0 0 0 0,1-1 0 0 0,-1 1 0 0 0,1 0 1 0 0,-1-1-1 0 0,1 1 0 0 0,-1-1 0 0 0,0 1 0 0 0,1 0 1 0 0,-1-1-1 0 0,0 1 0 0 0,1-1 0 0 0,-1 0 1 0 0,0 1-1 0 0,0-1 0 0 0,0 0 0 0 0,1 1 0 0 0,-1-1 1 0 0,-1 0-5 0 0,-1 1 6 0 0,-5 3 570 0 0,1 0-1 0 0,0 0 1 0 0,0 1-1 0 0,1 0 1 0 0,-2 2-576 0 0,6-6 990 0 0,2-1 30 0 0,0 0-65 0 0,-2 1 24 0 0,-3 3-1241 0 0,5-4 504 0 0,1 1 0 0 0,-1-1 0 0 0,1 1 0 0 0,0 0 0 0 0,-1-1 0 0 0,1 1 1 0 0,0-1-1 0 0,-1 1 0 0 0,1-1 0 0 0,0 0 0 0 0,-1 1 0 0 0,1-1 0 0 0,0 0 0 0 0,0 0 0 0 0,0 1 0 0 0,-1-1 0 0 0,1 0-242 0 0,6 2 160 0 0,-1 0 1 0 0,1-1-1 0 0,0 0 1 0 0,0 0-1 0 0,0 0 1 0 0,0-1 0 0 0,-1 0-1 0 0,1 0 1 0 0,0-1-1 0 0,3 0-160 0 0,2 0 0 0 0,15 2 0 0 0,24-1 0 0 0,-22 0 0 0 0,-16 3 0 0 0,-2 2-133 0 0,-9-4-563 0 0,-2-1-258 0 0,0 0-920 0 0,0 0-3643 0 0,0 0-1565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5:09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0 346 11975 0 0,'0'0'267'0'0,"0"0"42"0"0,0 0 17 0 0,0 0-28 0 0,0 0-126 0 0,5-6 691 0 0,4-9 997 0 0,-1 0 0 0 0,4-11-1860 0 0,-5 12 490 0 0,-1 0 0 0 0,2 1-1 0 0,6-10-489 0 0,-11 18 124 0 0,1-1 1 0 0,-1 0-1 0 0,0-1 0 0 0,-1 1 0 0 0,2-6-124 0 0,10-22 843 0 0,3 1 55 0 0,-10 18-317 0 0,0 1-1 0 0,1 0 1 0 0,3-3-581 0 0,1-2 16 0 0,-10 15-16 0 0,3-6 0 0 0,-5 1 72 0 0,0 7 299 0 0,0 2 117 0 0,0 0 21 0 0,-1-1-66 0 0,-5-3-294 0 0,-3 2-133 0 0,-1 5-16 0 0,2 6 0 0 0,6-8 0 0 0,1 0 0 0 0,0 0 0 0 0,0 1 0 0 0,0-1 0 0 0,1 0 0 0 0,-1 1 0 0 0,0-1 0 0 0,0 1 0 0 0,1-1 0 0 0,-1 1 0 0 0,1-1 0 0 0,-1 1 0 0 0,1 1 0 0 0,-1 2 0 0 0,-44 84 0 0 0,29-50 0 0 0,1 1 0 0 0,2 0 0 0 0,2 1 0 0 0,1 1 0 0 0,-2 30 0 0 0,12-69 0 0 0,-1 1 0 0 0,1-1 0 0 0,0 1 0 0 0,0-1 0 0 0,0 1 0 0 0,1-1 0 0 0,-1 1 0 0 0,1-1 0 0 0,0 1 0 0 0,0-1 0 0 0,0 0 0 0 0,1 2 0 0 0,6 12 0 0 0,-4-14 0 0 0,-1-1 0 0 0,0 0 0 0 0,0 1 0 0 0,0-1 0 0 0,0 0 0 0 0,0 1 0 0 0,0-2 0 0 0,0 1 0 0 0,0 0 0 0 0,1-1 0 0 0,-1 1 0 0 0,1-1 0 0 0,-1 0 0 0 0,1 0 0 0 0,0 0 0 0 0,-1-1 0 0 0,1 1 0 0 0,0-1 0 0 0,-1 0 0 0 0,1 0 0 0 0,0 0 0 0 0,-1 0 0 0 0,3-1 0 0 0,2-2 0 0 0,1 1 0 0 0,-1-1 0 0 0,0-1 0 0 0,0 1 0 0 0,0-1 0 0 0,0-1 0 0 0,1 0 0 0 0,34-22 0 0 0,15-14 0 0 0,-43 30 0 0 0,-1-1 0 0 0,0-1 0 0 0,0-1 0 0 0,-1 0 0 0 0,4-7 0 0 0,-13 16 0 0 0,-1 0 0 0 0,1 0 0 0 0,-1 0 0 0 0,-1-1 0 0 0,1 0 0 0 0,-1 1 0 0 0,0-1 0 0 0,0 0 0 0 0,0 0 0 0 0,-1 0 0 0 0,0 0 0 0 0,0 0 0 0 0,-1 0 0 0 0,0-1 0 0 0,0 1 0 0 0,0 0 0 0 0,-1 0 0 0 0,0-4 0 0 0,0 5 0 0 0,1 0 0 0 0,-1 0 0 0 0,0 0 0 0 0,-1 0 0 0 0,1 0 0 0 0,-1 0 0 0 0,0 0 0 0 0,0 1 0 0 0,0-1 0 0 0,-1 1 0 0 0,1 0 0 0 0,-1-1 0 0 0,0 1 0 0 0,-1 0 0 0 0,1 1 0 0 0,-3-3 0 0 0,-15-17 0 0 0,18 19 0 0 0,0 1 0 0 0,0-1 0 0 0,0 1 0 0 0,0 0 0 0 0,0 0 0 0 0,-1 0 0 0 0,1 0 0 0 0,-1 0 0 0 0,0 1 0 0 0,0 0 0 0 0,0 0 0 0 0,0 0 0 0 0,-3-1 0 0 0,0 1 4 0 0,-1-1-24 0 0,-1 1 1 0 0,0 0-1 0 0,1 0 1 0 0,-1 0-1 0 0,0 1 0 0 0,0 1 1 0 0,0 0 19 0 0,7 0-696 0 0,2 0-258 0 0,0 0-587 0 0,0 0-2241 0 0,0 0-981 0 0,0 0-192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5:10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4 115 15663 0 0,'0'0'719'0'0,"0"0"-20"0"0,2 0-449 0 0,7-1-79 0 0,-7 1 565 0 0,-2 0 237 0 0,0 0 41 0 0,0 0 8 0 0,0 0 2 0 0,0 0 0 0 0,0 0 0 0 0,0-2-69 0 0,0-6-290 0 0,0 7-121 0 0,0-1-28 0 0,-4-19 83 0 0,1 11-582 0 0,-2 1-17 0 0,1 1-133 0 0,4 7-563 0 0,0-3-111 0 0,1 1 0 0 0,0 0 0 0 0,0 0 0 0 0,0 0 0 0 0,0 0 0 0 0,1 0 0 0 0,-1 0 1 0 0,1 0-1 0 0,-1 1 0 0 0,1-1 0 0 0,1-1 807 0 0,8-10-2047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5:10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316 406 11975 0 0,'0'0'267'0'0,"0"0"42"0"0,2-1 17 0 0,31-13 84 0 0,-28 12 41 0 0,-1-1-1 0 0,0 0 0 0 0,1 0 0 0 0,-1 0 1 0 0,0 0-1 0 0,-1-1 0 0 0,1 0 1 0 0,0 0-1 0 0,-1 0 0 0 0,0 0 0 0 0,0 0 1 0 0,0-1-1 0 0,-1 1 0 0 0,2-3-450 0 0,-1-2 559 0 0,1 1 0 0 0,-1-1-1 0 0,0 0 1 0 0,-1 0-1 0 0,0 0 1 0 0,-1 0 0 0 0,1-8-559 0 0,-1 6 248 0 0,-1 0-1 0 0,0 0 1 0 0,0 0 0 0 0,-1 0 0 0 0,-1 0 0 0 0,0 0-1 0 0,0 0 1 0 0,-1 1 0 0 0,0-1 0 0 0,-3-4-248 0 0,2 5 30 0 0,0 2 170 0 0,0-1 1 0 0,-1 1 0 0 0,0 0-1 0 0,-1 1 1 0 0,1-1 0 0 0,-2 1-1 0 0,1 0 1 0 0,-5-4-201 0 0,7 8 0 0 0,-1 0 0 0 0,1 0 0 0 0,-1 0 0 0 0,0 0 0 0 0,-3-1 0 0 0,-12-7 0 0 0,14 8 0 0 0,1 1 0 0 0,-1 0 0 0 0,1 1 0 0 0,-1-1 0 0 0,0 1 0 0 0,1 0 0 0 0,-1 0 0 0 0,0 1 0 0 0,-6-1 0 0 0,-5 0 0 0 0,8 0 0 0 0,7 0 0 0 0,0 1 0 0 0,-1-1 0 0 0,0 1 0 0 0,1 0 0 0 0,-1 0 0 0 0,1 0 0 0 0,-1 1 0 0 0,1-1 0 0 0,-1 1 0 0 0,1-1 0 0 0,0 1 0 0 0,-1 0 0 0 0,1 0 0 0 0,-1 0 0 0 0,1 0 0 0 0,0 0 0 0 0,-1 1 0 0 0,-9 4 0 0 0,-1 1 0 0 0,1 0 0 0 0,0 1 0 0 0,1 1 0 0 0,-8 7 0 0 0,13-11 0 0 0,0 1 0 0 0,0 0 0 0 0,1 0 0 0 0,0 0 0 0 0,0 0 0 0 0,1 1 0 0 0,0 0 0 0 0,0 0 0 0 0,1 0 0 0 0,-3 6 0 0 0,2 1 0 0 0,-1 1 0 0 0,0 1 0 0 0,1 0 0 0 0,1 0 0 0 0,-2 13 0 0 0,2 3-8 0 0,1-19-12 0 0,1-1 1 0 0,0 1 0 0 0,0 0-1 0 0,2-1 1 0 0,-1 1 0 0 0,3 6 19 0 0,-3-16-10 0 0,1 0 1 0 0,0 0-1 0 0,0 0 0 0 0,0-1 1 0 0,0 1-1 0 0,0 0 1 0 0,1-1-1 0 0,-1 1 1 0 0,1-1-1 0 0,0 1 1 0 0,0-1-1 0 0,0 0 1 0 0,0 0-1 0 0,0 0 0 0 0,0 0 1 0 0,0 0-1 0 0,1 0 1 0 0,-1 0-1 0 0,1-1 1 0 0,-1 0-1 0 0,1 1 1 0 0,0-1-1 0 0,0 0 0 0 0,-1 0 1 0 0,1 0-1 0 0,0-1 1 0 0,0 1-1 0 0,0-1 1 0 0,3 1 9 0 0,0 0-158 0 0,-1 0 1 0 0,1-1-1 0 0,0 0 1 0 0,0 0-1 0 0,0 0 1 0 0,0 0 0 0 0,0-1-1 0 0,0 0 1 0 0,0 0-1 0 0,5-3 158 0 0,14-5-33 0 0,-15 6 160 0 0,-1 0 1 0 0,1-1 0 0 0,-1 0-1 0 0,0-1 1 0 0,0 0-1 0 0,0 0 1 0 0,3-3-128 0 0,57-50 1116 0 0,-60 49-1116 0 0,-4 0 0 0 0,-5 9 3 0 0,0 0 0 0 0,0-1 0 0 0,0 1 0 0 0,-1 0-1 0 0,1 0 1 0 0,0-1 0 0 0,0 1 0 0 0,0 0 0 0 0,0-1 0 0 0,-1 1 0 0 0,1 0 0 0 0,0 0 0 0 0,0 0-1 0 0,-1-1 1 0 0,1 1 0 0 0,0 0 0 0 0,0 0 0 0 0,-1 0 0 0 0,1-1 0 0 0,0 1 0 0 0,-1 0-1 0 0,1 0 1 0 0,0 0 0 0 0,0 0 0 0 0,-1 0-3 0 0,-1 0 76 0 0,1-1 0 0 0,-1 1 0 0 0,0 0 0 0 0,1 1 0 0 0,-1-1 1 0 0,0 0-1 0 0,1 0 0 0 0,-1 1 0 0 0,0-1 0 0 0,1 1 0 0 0,-1-1 0 0 0,1 1 0 0 0,-1 0-76 0 0,-23 12 829 0 0,14-7-687 0 0,4-4-220 0 0,1 1 0 0 0,0 1 0 0 0,0-1-1 0 0,0 1 1 0 0,0 0 0 0 0,1 1 0 0 0,-1-1 0 0 0,1 1-1 0 0,0 0 1 0 0,1 1 0 0 0,-2 1 78 0 0,-4 6-193 0 0,1 1 1 0 0,1 0-1 0 0,0 1 0 0 0,1-1 1 0 0,-1 5 192 0 0,5-9 175 0 0,0 1 1 0 0,0 0-1 0 0,0 0 1 0 0,2 0 0 0 0,-1 0-1 0 0,2 0 1 0 0,-1 0-1 0 0,1 2-175 0 0,1 5-292 0 0,-2 0 0 0 0,0 0 0 0 0,-2 5 292 0 0,2-14-98 0 0,-1 0 1 0 0,0 0 0 0 0,0 0 0 0 0,-1 0 0 0 0,-1 0-1 0 0,1 0 1 0 0,-2 1 97 0 0,2-6-5 0 0,-9 11 28 0 0,3-7 23 0 0,6-5-44 0 0,2-1 5 0 0,0-1 0 0 0,0 0 0 0 0,0 0 0 0 0,0 0 0 0 0,0 0 0 0 0,0 0 0 0 0,0-1 1 0 0,0 1-1 0 0,-1 0 0 0 0,1 0 0 0 0,0-1 0 0 0,-1 1 0 0 0,1-1 0 0 0,-1 1-7 0 0,-5-12-608 0 0,5 8 446 0 0,1 0 0 0 0,0 1 0 0 0,-1-1 0 0 0,2 0 0 0 0,-1 0 0 0 0,0 0 0 0 0,0 0 0 0 0,1 0-1 0 0,0 0 1 0 0,-1 0 0 0 0,1 0 0 0 0,1-1 0 0 0,-1 1 0 0 0,0 0 0 0 0,1 0 0 0 0,-1 0 0 0 0,1 0 0 0 0,0 0-1 0 0,1-2 163 0 0,2-5-1126 0 0,2-1 0 0 0,-1 2 0 0 0,1-1-1 0 0,6-7 1127 0 0,3-6-2372 0 0,-6 9 836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5:11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155 410 13823 0 0,'0'0'315'0'0,"0"0"45"0"0,0 0 21 0 0,2 0-49 0 0,-2 0-327 0 0,1 0 0 0 0,0 0 0 0 0,0 0 0 0 0,-1 0-1 0 0,1 0 1 0 0,0 0 0 0 0,0 0 0 0 0,-1 0 0 0 0,1 0 0 0 0,0 0 0 0 0,0 0-1 0 0,-1 0 1 0 0,1-1 0 0 0,0 1 0 0 0,-1 0 0 0 0,1-1 0 0 0,0 1-1 0 0,-1 0 1 0 0,1-1 0 0 0,0 1 0 0 0,-1-1 0 0 0,1 1 0 0 0,-1-1 0 0 0,1 1-1 0 0,-1-1 1 0 0,1 0-5 0 0,1-1-2 0 0,5-5 389 0 0,1 1 0 0 0,-1-1-1 0 0,-1 0 1 0 0,0-1 0 0 0,0 0-1 0 0,0 0 1 0 0,-1 0 0 0 0,0 0-1 0 0,1-4-386 0 0,-4 9 186 0 0,-1-1 0 0 0,1 0 0 0 0,-1 0 0 0 0,0 0 0 0 0,0 0 0 0 0,0-3-186 0 0,0 3 160 0 0,-1 1 1 0 0,1-1-1 0 0,0 1 1 0 0,0-1-1 0 0,0 1 1 0 0,1-1-1 0 0,-1 1 1 0 0,1 0-1 0 0,0-1-160 0 0,25-50 2560 0 0,-21 44-2021 0 0,0 0-1 0 0,-1-1 1 0 0,1-4-539 0 0,-1 0 21 0 0,-6 10 1 0 0,0 2 23 0 0,0-1 45 0 0,1-1 0 0 0,-1 1 0 0 0,1-1-1 0 0,-1 0 1 0 0,-1 1 0 0 0,1 0 0 0 0,-1-1 0 0 0,1 1-1 0 0,-1 0 1 0 0,0 0 0 0 0,-1 0 0 0 0,1 0 0 0 0,-1 0 0 0 0,0 0-1 0 0,0 1 1 0 0,0-1 0 0 0,0 1 0 0 0,0 0 0 0 0,-1 0-1 0 0,0 0 1 0 0,1 1 0 0 0,-3-2-90 0 0,-2-2 0 0 0,0 1 0 0 0,0 0 0 0 0,0 0 0 0 0,-1 1 0 0 0,0 0 0 0 0,1 1 0 0 0,-1 0 0 0 0,0 0 0 0 0,-1 0 0 0 0,0 1 0 0 0,8 2 0 0 0,0 0 0 0 0,1-1 0 0 0,-1 1 0 0 0,0 0 0 0 0,0 0 0 0 0,0 0 0 0 0,1 0 0 0 0,-1 0 0 0 0,0 1 0 0 0,0-1 0 0 0,0 0 0 0 0,1 1 0 0 0,-1 0 0 0 0,0-1 0 0 0,0 1 0 0 0,1 0 0 0 0,-2 0 0 0 0,-2 2 0 0 0,0 0 0 0 0,1-1 0 0 0,-1 0 0 0 0,1 1 0 0 0,0 0 0 0 0,-1 0 0 0 0,1 0 0 0 0,0 1 0 0 0,1 0 0 0 0,-1-1 0 0 0,1 1 0 0 0,0 0 0 0 0,0 1 0 0 0,-3 3 0 0 0,0 2 0 0 0,-4 7 0 0 0,0 0 0 0 0,2 1 0 0 0,0-1 0 0 0,-4 18 0 0 0,8-21 0 0 0,1 1 0 0 0,0-1 0 0 0,1 1 0 0 0,0 12 0 0 0,2-21 0 0 0,-1 1 0 0 0,1 0 0 0 0,1-1 0 0 0,-1 1 0 0 0,1 0 0 0 0,0-1 0 0 0,1 1 0 0 0,-1-1 0 0 0,1 0 0 0 0,0 1 0 0 0,1-1 0 0 0,0 0 0 0 0,2 4 0 0 0,-3-7 0 0 0,0 1 0 0 0,1 0 0 0 0,0-1 0 0 0,0 1 0 0 0,0-1 0 0 0,0 0 0 0 0,0 0 0 0 0,0 0 0 0 0,1 0 0 0 0,0-1 0 0 0,-1 1 0 0 0,1-1 0 0 0,0 0 0 0 0,0 0 0 0 0,0 0 0 0 0,1-1 0 0 0,-1 1 0 0 0,0-1 0 0 0,1 0 0 0 0,4 0 13 0 0,0 0 0 0 0,0 0 1 0 0,0-1-1 0 0,0 0 0 0 0,0 0 0 0 0,0-1 0 0 0,0-1 0 0 0,3 0-13 0 0,2-2 85 0 0,0-1-1 0 0,0 0 0 0 0,0-1 1 0 0,9-5-85 0 0,18-9 430 0 0,-29 16-284 0 0,0-2 1 0 0,0 0 0 0 0,0 0 0 0 0,-1-1 0 0 0,0 0 0 0 0,0-1 0 0 0,-1-1 0 0 0,2-1-147 0 0,-4 0 0 0 0,-5 0 0 0 0,-2 2-9 0 0,-4 7 0 0 0,-2 3 99 0 0,1 1 64 0 0,0 0 0 0 0,0 1 0 0 0,1-1 0 0 0,-1 1 0 0 0,1-1 0 0 0,0 1 0 0 0,0 0-1 0 0,-1 4-153 0 0,-16 17 580 0 0,13-18-557 0 0,0 1 1 0 0,1-1 0 0 0,0 1-1 0 0,0 0 1 0 0,0 1-1 0 0,1-1 1 0 0,-1 4-24 0 0,-18 35 0 0 0,8-17 0 0 0,2 1 0 0 0,-4 12 0 0 0,14-32 0 0 0,1 0 0 0 0,0 0 0 0 0,1 0 0 0 0,0 0 0 0 0,1 1 0 0 0,0-1 0 0 0,1 0 0 0 0,0 1 0 0 0,1 0 0 0 0,-1-7-195 0 0,0 0-1 0 0,1 0 1 0 0,0 0-1 0 0,0 0 1 0 0,0 0 0 0 0,1 0-1 0 0,-1 0 1 0 0,1-1-1 0 0,2 4 196 0 0,-3-6 202 0 0,-1-2 248 0 0,0 0 50 0 0,0 0-58 0 0,0 0-357 0 0,0 0-406 0 0,0 0-154 0 0,0 0-33 0 0,-11-5-84 0 0,10 4 527 0 0,0 1 0 0 0,0-1 1 0 0,0 1-1 0 0,0-1 0 0 0,0 0 0 0 0,0 0 1 0 0,0 1-1 0 0,0-1 0 0 0,0 0 0 0 0,0 0 0 0 0,0 0 1 0 0,0 0-1 0 0,0 0 0 0 0,0-1 65 0 0,1-8-1685 0 0,1 6 1525 0 0,4-14-1361 0 0,1-3-14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5:20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590 1 11975 0 0,'-3'0'-186'0'0,"-1"1"512"0"0,0 0-1 0 0,0 0 1 0 0,0 0-1 0 0,0 0 1 0 0,0 1 0 0 0,0 0-1 0 0,0 0 1 0 0,0 0-1 0 0,-2 2-325 0 0,3-2 422 0 0,-7 6 435 0 0,0-1-1 0 0,0 1 1 0 0,-1-2-1 0 0,0 0 0 0 0,-1 1-856 0 0,-31 14 1649 0 0,27-12-1439 0 0,-1-1 1 0 0,0-1-1 0 0,0 0 1 0 0,-14 3-211 0 0,-35 7 1677 0 0,65-17-1306 0 0,1 0-346 0 0,0-1 1 0 0,-1 1-1 0 0,1-1 1 0 0,0 1-1 0 0,0 0 1 0 0,-1-1-1 0 0,1 1 1 0 0,0 0-1 0 0,0-1 1 0 0,-1 1-1 0 0,1-1 1 0 0,0 1-1 0 0,0-1 1 0 0,0 1-1 0 0,0-1 1 0 0,0 1-1 0 0,0-1 1 0 0,0 1-1 0 0,0 0 0 0 0,0-1 1 0 0,0 1-1 0 0,0-1 1 0 0,0 1-1 0 0,0-1 1 0 0,0 1-1 0 0,0-1 1 0 0,1 1-1 0 0,-1-1 1 0 0,0 1-1 0 0,0 0 1 0 0,0-1-1 0 0,1 1 1 0 0,-1-1-26 0 0,9-15 745 0 0,-8 15-726 0 0,3-5-19 0 0,0 0 0 0 0,1 0 0 0 0,0 0 0 0 0,1 0 0 0 0,2-2 0 0 0,7-7 0 0 0,-1 3 0 0 0,-7 8 0 0 0,-1 10 0 0 0,-4-2 0 0 0,1 1 0 0 0,-1 0 0 0 0,0 1 0 0 0,0-1 0 0 0,-1 0 0 0 0,1 0 0 0 0,-1 1 0 0 0,0 3 0 0 0,0 5 0 0 0,0 0 0 0 0,-2 12 0 0 0,1 83 0 0 0,-1 5 0 0 0,0-91 0 0 0,-2-1 0 0 0,0 0 0 0 0,-1 0 0 0 0,-2 2 0 0 0,2-12 2 0 0,0-1 1 0 0,-1 0-1 0 0,0 0 0 0 0,0 0 1 0 0,-1-1-1 0 0,-1 1 0 0 0,0-2 1 0 0,0 1-1 0 0,-1-1 0 0 0,0 0 1 0 0,0 0-1 0 0,-4 2-2 0 0,-3 0 4 0 0,0 0 0 0 0,0 0 0 0 0,-1-2 0 0 0,0 0 0 0 0,-1 0 0 0 0,0-2 0 0 0,-11 4-4 0 0,23-10 0 0 0,0 0 0 0 0,0 0 0 0 0,0 0 0 0 0,0-1 0 0 0,-1 0 0 0 0,1 0 0 0 0,0 0 0 0 0,0 0 0 0 0,0-1 0 0 0,0 0 0 0 0,-2-1 0 0 0,5 2 0 0 0,1 0 0 0 0,-1 0 0 0 0,1-1 0 0 0,0 1 0 0 0,-1 0 0 0 0,1-1 0 0 0,0 1 0 0 0,-1-1 0 0 0,1 1 0 0 0,0-1 0 0 0,0 0 0 0 0,0 1 0 0 0,-1-1 0 0 0,1 0 0 0 0,0 0 0 0 0,0 0 0 0 0,-3-2 0 0 0,1 1 59 0 0,0 0-1 0 0,1 0 0 0 0,-1 0 1 0 0,0 0-1 0 0,1 0 1 0 0,-1 0-1 0 0,1-1 0 0 0,0 1 1 0 0,-1-1-1 0 0,1 0 0 0 0,1 1 1 0 0,-1-1-1 0 0,0 0 1 0 0,1 0-1 0 0,-1-2-58 0 0,1 0 221 0 0,0 0 1 0 0,1 0-1 0 0,0 0 0 0 0,1 1 0 0 0,-1-4-221 0 0,1 6 10 0 0,-1 0-10 0 0,0 1 0 0 0,0-1 0 0 0,0 0 0 0 0,0 1 0 0 0,1-1 0 0 0,-1 1 0 0 0,0-1 0 0 0,1 0 0 0 0,0 1 0 0 0,-1-1 0 0 0,1 1 0 0 0,0 0 0 0 0,0-1 0 0 0,0 0 0 0 0,2-3 0 0 0,-1 1 0 0 0,5-10 0 0 0,-1 0 0 0 0,2 1 0 0 0,0-1 0 0 0,1 0 0 0 0,-6 10 0 0 0,1 0 0 0 0,-1 1 0 0 0,1-1 0 0 0,-1 1 0 0 0,1-1 0 0 0,0 1 0 0 0,0 1 0 0 0,0-1 0 0 0,1 0 0 0 0,-1 1 0 0 0,1 0 0 0 0,-1 0 0 0 0,1 0 0 0 0,3 0 0 0 0,4 1 0 0 0,-8 2-36 0 0,1 0 1 0 0,-1 1-1 0 0,1-1 1 0 0,-1 1-1 0 0,0 0 1 0 0,0 0-1 0 0,0 0 0 0 0,0 0 1 0 0,0 1-1 0 0,0-1 1 0 0,0 1-1 0 0,-1 0 1 0 0,1 0-1 0 0,-1 1 0 0 0,0-1 1 0 0,0 1-1 0 0,-1 0 1 0 0,1-1-1 0 0,0 1 0 0 0,0 2 36 0 0,4 10-217 0 0,-1 0 0 0 0,0 0-1 0 0,-1 0 1 0 0,0 0 0 0 0,-2 1 217 0 0,9 29-194 0 0,-11-44 198 0 0,0 0 0 0 0,-1 0 0 0 0,1 0 0 0 0,-1 0 0 0 0,0 0 0 0 0,0 1 0 0 0,0-1 0 0 0,0 1-4 0 0,0 2-22 0 0,1 0 1 0 0,-1 0-1 0 0,1 1 1 0 0,0-1-1 0 0,0 0 1 0 0,0 0 0 0 0,1 0-1 0 0,1 2 22 0 0,-3-5-725 0 0,0-2-246 0 0,0 0-906 0 0,2-2-3640 0 0,4-4-1565 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5:21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86 13823 0 0,'0'0'630'0'0,"-1"-1"-13"0"0,-4-1-34 0 0,0-1 0 0 0,-1 1 0 0 0,2-2 0 0 0,-1 1 0 0 0,0 0 0 0 0,0-1-583 0 0,2 0 552 0 0,0 1 0 0 0,1-1 0 0 0,-1 0-1 0 0,1 0 1 0 0,0 0 0 0 0,-2-3-552 0 0,-1-2 692 0 0,4 5 2132 0 0,5-2-2669 0 0,-4 5-154 0 0,1 1 0 0 0,-1-1 0 0 0,1 0 0 0 0,-1 1 0 0 0,1-1 0 0 0,-1 0 0 0 0,1 1 0 0 0,-1-1 0 0 0,1 1 0 0 0,-1-1 0 0 0,1 1 0 0 0,0 0 0 0 0,-1-1 0 0 0,1 1 0 0 0,0 0 0 0 0,-1-1 0 0 0,1 1 0 0 0,0 0 0 0 0,0 0 0 0 0,0-1-1 0 0,2 1-3 0 0,-3-1 3 0 0,1 1 0 0 0,-1-1 0 0 0,1 1 0 0 0,-1 0 0 0 0,1-1 0 0 0,-1 1 0 0 0,1 0 0 0 0,0 0 0 0 0,-1 0 0 0 0,1-1 0 0 0,-1 1 0 0 0,1 0 0 0 0,0 0 0 0 0,-1 0 0 0 0,1 0 0 0 0,0 0 0 0 0,-1 0 0 0 0,1 0 0 0 0,-1 0 0 0 0,1 0 0 0 0,2 5 0 0 0,-3-4 0 0 0,5 8 0 0 0,-3 1 0 0 0,-2-9 0 0 0,0 0 0 0 0,0 1 0 0 0,0-1 0 0 0,0 1 0 0 0,0-1 0 0 0,0 1 0 0 0,0-1 0 0 0,0 1 0 0 0,0-1 0 0 0,-1 1 0 0 0,1-1 0 0 0,-1 1 0 0 0,1-1 0 0 0,-1 0 0 0 0,0 1 0 0 0,1-1 0 0 0,-1 0 0 0 0,0 0 0 0 0,0 1 0 0 0,0-1 0 0 0,0 0 0 0 0,0 0 0 0 0,-2 2 0 0 0,-9 10 0 0 0,11-12 19 0 0,0 0 0 0 0,0 0 0 0 0,0 0-1 0 0,0 0 1 0 0,0-1 0 0 0,0 1 0 0 0,0 0 0 0 0,0 0 0 0 0,0-1-1 0 0,-1 1 1 0 0,1-1 0 0 0,0 1 0 0 0,0-1 0 0 0,0 0-1 0 0,-1 0 1 0 0,1 1 0 0 0,-1-1-19 0 0,2 0 39 0 0,-1 0 0 0 0,0 0 0 0 0,0-1 1 0 0,0 1-1 0 0,0 0 0 0 0,1 0 0 0 0,-1-1 0 0 0,0 1 0 0 0,0 0 0 0 0,0-1 0 0 0,1 1 0 0 0,-1-1 1 0 0,0 1-1 0 0,1-1 0 0 0,-1 1 0 0 0,0-1 0 0 0,1 0 0 0 0,-1 0-39 0 0,-1-1 102 0 0,0-1 1 0 0,1 1-1 0 0,0-1 1 0 0,-1 1-1 0 0,1-1 0 0 0,0 0 1 0 0,0 0-1 0 0,0 0 1 0 0,0 0-1 0 0,1 0-102 0 0,-2-35-133 0 0,2 36-563 0 0,0 2-258 0 0,0 0-1558 0 0,0 0-6017 0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5:25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204 280 8287 0 0,'0'0'191'0'0,"0"0"26"0"0,0 0 9 0 0,5-7 4 0 0,-4 4 29 0 0,0 0 0 0 0,0 0 0 0 0,0 0 0 0 0,0 0-1 0 0,-1 0 1 0 0,1 0 0 0 0,-1 0 0 0 0,0-1-259 0 0,3-17 1449 0 0,-1 14-963 0 0,-1 0 0 0 0,0 0 0 0 0,-1 0 0 0 0,1 0 0 0 0,-1 0-486 0 0,0-15 1154 0 0,-1-14-41 0 0,0 30-1038 0 0,0 0 0 0 0,1 0 0 0 0,0 0 0 0 0,0-1 0 0 0,1 1 0 0 0,0 0-75 0 0,0 0 301 0 0,0 0-1 0 0,-1 0 1 0 0,1 0 0 0 0,-1-1-1 0 0,-1-4-300 0 0,1-27 1542 0 0,-2 38-1099 0 0,-3-1-294 0 0,4 1-148 0 0,-1 0 0 0 0,1 1-1 0 0,0-1 1 0 0,-1 0 0 0 0,1 0-1 0 0,0 1 1 0 0,0-1 0 0 0,0 0-1 0 0,-1 1 1 0 0,1 0 0 0 0,0-1-1 0 0,0 1 1 0 0,0 0 0 0 0,0-1-1 0 0,0 1 1 0 0,0 0 0 0 0,0 0-1 0 0,0 0 1 0 0,0 0 0 0 0,0 0-1 0 0,1 0 1 0 0,-2 1-1 0 0,-1 2 1 0 0,-1 0-1 0 0,0 1 0 0 0,0 0 0 0 0,1 0 0 0 0,-1 0 0 0 0,1 0 0 0 0,0 1 0 0 0,0-1 0 0 0,1 1 0 0 0,-1 2 0 0 0,-22 72 0 0 0,-8 47 0 0 0,24-89 0 0 0,-3-1 0 0 0,-1 0 0 0 0,-14 46 0 0 0,13-40 0 0 0,-8 31 0 0 0,22-66 0 0 0,5-9 0 0 0,4-8 0 0 0,-4 0-29 0 0,-1 0 1 0 0,0 0-1 0 0,0-1 0 0 0,-1 1 0 0 0,-1-1 1 0 0,1 0-1 0 0,0-10 29 0 0,-3 19-1051 0 0,-1-7-2821 0 0,0 6-2268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7:28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 11975 0 0,'-6'6'576'0'0,"6"-6"-486"0"0,0 0 0 0 0,-1 0 0 0 0,1 0-1 0 0,0 0 1 0 0,0 1 0 0 0,0-1 0 0 0,0 0-1 0 0,0 0 1 0 0,-1 0 0 0 0,1 0 0 0 0,0 0-1 0 0,0 0 1 0 0,0 0 0 0 0,0 1 0 0 0,0-1 0 0 0,0 0-1 0 0,0 0 1 0 0,0 0 0 0 0,0 0 0 0 0,0 0-1 0 0,-1 0 1 0 0,1 1 0 0 0,0-1 0 0 0,0 0-1 0 0,0 0 1 0 0,0 0 0 0 0,0 0 0 0 0,0 1-1 0 0,0-1 1 0 0,0 0 0 0 0,0 0 0 0 0,0 0 0 0 0,0 0-1 0 0,0 0 1 0 0,0 1 0 0 0,0-1 0 0 0,1 0-1 0 0,-1 0 1 0 0,0 0 0 0 0,0 0 0 0 0,0 0-1 0 0,0 1 1 0 0,0-1 0 0 0,0 0 0 0 0,0 0-1 0 0,0 0 1 0 0,0 0 0 0 0,0 0 0 0 0,1 0-1 0 0,-1 0 1 0 0,0 1 0 0 0,0-1 0 0 0,0 0-90 0 0,13 4 1532 0 0,20-2-150 0 0,189-18 1914 0 0,-188 11-3293 0 0,-23 3-25 0 0,0 0-1 0 0,1 1 1 0 0,0 0 22 0 0,-10 1-337 0 0,-2 0-138 0 0,0 0-1431 0 0,0 0-5600 0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5:25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89 8287 0 0,'0'0'382'0'0,"0"0"-8"0"0,0 0-102 0 0,0 0 463 0 0,0 0 234 0 0,0 0 45 0 0,1-2 8 0 0,-1 1-783 0 0,0 0-1 0 0,1 0 1 0 0,-1 0-1 0 0,0 0 1 0 0,0 0-1 0 0,0 0 1 0 0,0 0-1 0 0,0 1 1 0 0,-1-1-1 0 0,1 0 1 0 0,0 0-1 0 0,0 0 1 0 0,0 0-1 0 0,-1 0 1 0 0,1 0-1 0 0,-1 1 1 0 0,1-1-1 0 0,0 0 0 0 0,-1 0 1 0 0,1 0-1 0 0,-1 1 1 0 0,0-1-1 0 0,1 0 1 0 0,-1 1-1 0 0,0-1 1 0 0,1 1-1 0 0,-1-1 1 0 0,0 1-1 0 0,0-1 1 0 0,1 1-1 0 0,-1-1 1 0 0,0 1-1 0 0,0-1 1 0 0,0 1-1 0 0,0 0 1 0 0,0 0-1 0 0,0-1-238 0 0,0 1 512 0 0,1 0 0 0 0,0 0 0 0 0,0 0 0 0 0,0 0 0 0 0,0 0 0 0 0,0 0-68 0 0,-2 2-289 0 0,-18 11-138 0 0,12-6-17 0 0,-2 7 0 0 0,0 0 0 0 0,2 0 0 0 0,0 1 0 0 0,0 1 0 0 0,2 0 0 0 0,-1 2 0 0 0,3-8 0 0 0,1 0 0 0 0,0 1 0 0 0,0-1 0 0 0,1 1 0 0 0,1-1 0 0 0,0 1 0 0 0,0 8 0 0 0,3-6 0 0 0,3-1 0 0 0,-3-9 0 0 0,1 0 0 0 0,-1 0 0 0 0,1 0 0 0 0,-1-1 0 0 0,1 1 0 0 0,2 1 0 0 0,7 0 0 0 0,-9-3 0 0 0,1-1 0 0 0,-1 0 0 0 0,0 0 0 0 0,0 0 0 0 0,0 0 0 0 0,0-1 0 0 0,1 1 0 0 0,-1-1 0 0 0,0 0 0 0 0,0 0 0 0 0,0 0 0 0 0,0 0 0 0 0,0 0 0 0 0,0-1 0 0 0,0 0 0 0 0,7-4 0 0 0,-1-1 0 0 0,-1 0 0 0 0,7-6 0 0 0,-1 1 0 0 0,-5 3 146 0 0,0 0 1 0 0,-1 0-1 0 0,0-1 0 0 0,0 0 1 0 0,-1 0-1 0 0,0-1 0 0 0,5-10-146 0 0,-9 15 68 0 0,0-1 1 0 0,-1 1-1 0 0,1 0 0 0 0,-1-1 0 0 0,0 1 1 0 0,-1-1-1 0 0,0 0 0 0 0,0 0 0 0 0,0 1 1 0 0,-1-1-1 0 0,0 0 0 0 0,0 0 1 0 0,-1 0-1 0 0,0 1 0 0 0,-1-4-68 0 0,1 6 0 0 0,-1 0 0 0 0,0 1 0 0 0,0-1 0 0 0,0 1 0 0 0,0-1 0 0 0,-1 1 0 0 0,1 0 0 0 0,-1 0 0 0 0,0 0 0 0 0,0 0 0 0 0,0 1 0 0 0,-2-2 0 0 0,-2-2 0 0 0,-1 1 0 0 0,0-1 0 0 0,-1 2 0 0 0,-6-4 0 0 0,10 7 0 0 0,0-1 0 0 0,-1 1 0 0 0,1 1 0 0 0,0-1 0 0 0,0 1 0 0 0,-1 0 0 0 0,1 0 0 0 0,0 0 0 0 0,0 1 0 0 0,-1 0 0 0 0,1 0 0 0 0,0 0 0 0 0,0 1 0 0 0,0 0 0 0 0,0 0 0 0 0,-3 1 0 0 0,7-2-191 0 0,-1 0 0 0 0,1 0 0 0 0,-1 0 0 0 0,0 0 0 0 0,1 0 0 0 0,0 0 0 0 0,-1 1 0 0 0,1-1 0 0 0,0 0 0 0 0,0 1 0 0 0,-1-1 0 0 0,1 1 0 0 0,0-1 0 0 0,1 1 0 0 0,-1 0 0 0 0,0-1 0 0 0,0 1 0 0 0,1 0 0 0 0,-1 0 0 0 0,0 1 191 0 0,1-1-1020 0 0,0-2-72 0 0,5 2 159 0 0,0 0 0 0 0,1 0 0 0 0,-1-1 0 0 0,0 0 0 0 0,1 0 0 0 0,-1-1 0 0 0,0 1 0 0 0,1-1 0 0 0,-1 0 0 0 0,2-1 933 0 0,18 0-5362 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5:26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0 13823 0 0,'0'0'315'0'0,"0"0"45"0"0,0 0 21 0 0,0 0-49 0 0,-2 2-220 0 0,-16 14 39 0 0,-3 1 2267 0 0,9-8-1346 0 0,-1 1 0 0 0,2 1 0 0 0,0 0 0 0 0,0 0-1 0 0,1 1 1 0 0,0 1 0 0 0,0 1-1072 0 0,-8 19 537 0 0,1 0 1 0 0,2 1-1 0 0,-3 11-537 0 0,5-15 255 0 0,-1-1-1 0 0,-2 0-254 0 0,-10 22 99 0 0,-47 80-99 0 0,27-49 0 0 0,-25 45-64 0 0,70-125-273 0 0,1-2-138 0 0,0 0-33 0 0,0 0 65 0 0,22-21-653 0 0,-4-7-2066 0 0,-1-1-1 0 0,3-10 3163 0 0,0 2-4553 0 0,-10 20 2506 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5:26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28 13823 0 0,'0'0'315'0'0,"0"0"45"0"0,0 0 21 0 0,0 0-49 0 0,0 0-81 0 0,0 0 481 0 0,0 0 237 0 0,0 0 45 0 0,-2-1 8 0 0,1 1-936 0 0,1 0 1 0 0,0-1-1 0 0,0 1 0 0 0,-1 0 0 0 0,1 0 0 0 0,0 0 1 0 0,-1 0-1 0 0,1-1 0 0 0,0 1 0 0 0,-1 0 1 0 0,1 0-1 0 0,0 0 0 0 0,-1 0 0 0 0,1 0 0 0 0,0 0 1 0 0,-1 0-1 0 0,1 0 0 0 0,0 0 0 0 0,-1 0 0 0 0,1 0 1 0 0,0 0-1 0 0,-1 0 0 0 0,1 0 0 0 0,0 0 1 0 0,-1 1-1 0 0,1-1 0 0 0,0 0 0 0 0,-1 0 0 0 0,1 0 1 0 0,0 0-1 0 0,-1 1 0 0 0,1-1 0 0 0,0 0-86 0 0,-5 14 3253 0 0,4-8-2983 0 0,-14 45 133 0 0,7-27 116 0 0,2 0-1 0 0,-1 6-518 0 0,-2 3 400 0 0,7-24-331 0 0,-1-1 1 0 0,1 1-1 0 0,0 5-69 0 0,1 6 0 0 0,3-15 0 0 0,-1-1 0 0 0,2 9 0 0 0,4-2 0 0 0,-4-9 0 0 0,-1 0 0 0 0,1 0 0 0 0,0-1 0 0 0,0 0 0 0 0,0 1 0 0 0,0-1 0 0 0,0 0 0 0 0,0 0 0 0 0,0-1 0 0 0,0 1 0 0 0,0-1 0 0 0,0 1 0 0 0,0-1 0 0 0,0 0 0 0 0,0 0 0 0 0,0 0 0 0 0,1-1 0 0 0,-1 1 0 0 0,5-2 0 0 0,-1 1 0 0 0,1-1 0 0 0,0-1 0 0 0,-1 1 0 0 0,0-1 0 0 0,6-3 0 0 0,6-4 0 0 0,0-2 0 0 0,0 1 0 0 0,-2-2 0 0 0,16-14 0 0 0,-25 20 0 0 0,0-1 0 0 0,-1 1 0 0 0,0-2 0 0 0,0 1 0 0 0,-1-1 0 0 0,0 1 0 0 0,-1-2 0 0 0,0 1 0 0 0,0-1 0 0 0,-1 1 0 0 0,0-3 0 0 0,-3 9 31 0 0,0 0 0 0 0,0 0 1 0 0,-1 1-1 0 0,1-1 0 0 0,-1 0 0 0 0,0 0 0 0 0,0 0 1 0 0,0 0-1 0 0,0 0 0 0 0,0 0 0 0 0,-1 0 0 0 0,1 0 1 0 0,-1 0-1 0 0,0 0 0 0 0,0 0 0 0 0,0 1 0 0 0,0-1 1 0 0,0 0-1 0 0,-1 0 0 0 0,1 1 0 0 0,-1-1 0 0 0,1 1 1 0 0,-1 0-1 0 0,0-1 0 0 0,0 1 0 0 0,0 0 0 0 0,-1 0 1 0 0,1 0-1 0 0,-1 0-31 0 0,-5-3 88 0 0,0 0 1 0 0,-1 0-1 0 0,1 1 1 0 0,-1 0 0 0 0,0 1-1 0 0,0 0 1 0 0,-1 0-1 0 0,-2 0-88 0 0,3 2-239 0 0,0 0 1 0 0,1 1-1 0 0,-1-1 0 0 0,0 2 0 0 0,0-1 0 0 0,-8 3 239 0 0,-9-1-540 0 0,20-1 258 0 0,-1 0 0 0 0,1 0 0 0 0,0 1 1 0 0,-5 1 281 0 0,-13 4-7179 0 0,8-5-979 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5:27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356 190 11975 0 0,'0'0'267'0'0,"0"0"42"0"0,0 0 17 0 0,0 0-28 0 0,-1-2-196 0 0,-9-32 1834 0 0,3 13 274 0 0,1 0 0 0 0,1 0 0 0 0,1 0-2210 0 0,3 18 127 0 0,1 0 0 0 0,-1 0-1 0 0,1 0 1 0 0,-1 0 0 0 0,0 1-1 0 0,0-1 1 0 0,0 0 0 0 0,0 1-1 0 0,-1-1 1 0 0,1 1 0 0 0,-1-1 0 0 0,0 1-1 0 0,-1-2-126 0 0,-9-14 101 0 0,11 17-73 0 0,0 0 0 0 0,0 0 0 0 0,0 0 0 0 0,0 0 0 0 0,0 1 0 0 0,0-1 0 0 0,0 0 0 0 0,0 0 0 0 0,0 1 0 0 0,0-1 0 0 0,0 0 0 0 0,-1 1 0 0 0,1-1-1 0 0,0 1 1 0 0,0 0 0 0 0,-1-1 0 0 0,1 1 0 0 0,0 0 0 0 0,-1 0 0 0 0,1 0 0 0 0,0 0 0 0 0,0 0 0 0 0,-1 0 0 0 0,1 0 0 0 0,0 0 0 0 0,-1 1 0 0 0,1-1 0 0 0,0 0 0 0 0,-1 1-28 0 0,-5 1 259 0 0,-1 1 0 0 0,0 0 0 0 0,1 1-1 0 0,-4 2-258 0 0,-3 1 130 0 0,6-3-130 0 0,0 1 0 0 0,0 0 0 0 0,1 0 0 0 0,-1 1 0 0 0,1 0 0 0 0,1 0 0 0 0,-3 4 0 0 0,-11 12 0 0 0,-10 17 0 0 0,11-15 0 0 0,10-12 0 0 0,0 1 0 0 0,1 0 0 0 0,0 0 0 0 0,1 1 0 0 0,1 0 0 0 0,0 0 0 0 0,1 1 0 0 0,0 3 0 0 0,2-9 0 0 0,1 0 0 0 0,1 0 0 0 0,-1 0 0 0 0,1 0 0 0 0,1 1 0 0 0,0-1 0 0 0,0 0 0 0 0,1 1 0 0 0,0-1 0 0 0,1 0 0 0 0,0 0 0 0 0,0 0 0 0 0,1 0 0 0 0,0 1 0 0 0,-2-8 0 0 0,0 0 0 0 0,0 0 0 0 0,0-1 0 0 0,0 1 0 0 0,0 0 0 0 0,0 0 0 0 0,1 0 0 0 0,-1-1 0 0 0,1 1 0 0 0,-1-1 0 0 0,1 1 0 0 0,-1-1 0 0 0,1 0 0 0 0,0 1 0 0 0,0-1 0 0 0,0 0 0 0 0,0 0 0 0 0,0 0 0 0 0,0 0 0 0 0,1 0 0 0 0,0-1 0 0 0,0 1 0 0 0,1-1 0 0 0,-1 0 0 0 0,0 0 0 0 0,1 0 0 0 0,-1 0 0 0 0,1 0 0 0 0,-1-1 0 0 0,0 0 0 0 0,0 1 0 0 0,1-1 0 0 0,0-1 0 0 0,8-3 0 0 0,-1 0 0 0 0,0-1 0 0 0,0 0 0 0 0,-1-1 0 0 0,0 0 0 0 0,7-6 0 0 0,8-8 404 0 0,-2 0 0 0 0,0-1 0 0 0,-1-1 0 0 0,1-4-404 0 0,-17 18 134 0 0,0 1 0 0 0,0-1-1 0 0,0 0 1 0 0,-1 0 0 0 0,-1-1-1 0 0,0 1 1 0 0,0-1 0 0 0,-1 0 0 0 0,0 0-1 0 0,0-1 1 0 0,-1 1 0 0 0,-1-1-1 0 0,0 1 1 0 0,0-2-134 0 0,-1 10 443 0 0,-1 1-294 0 0,-2-1-133 0 0,-4 6-16 0 0,6-2 0 0 0,0 1 0 0 0,0-1 0 0 0,0 1 0 0 0,1-1 0 0 0,-1 1 0 0 0,1-1 0 0 0,-1 1 0 0 0,1 0 0 0 0,-1 13 0 0 0,3-11 0 0 0,0-2 0 0 0,1 3 0 0 0,0 0 0 0 0,0 0 0 0 0,1-1 0 0 0,0 1 0 0 0,0-1 0 0 0,0 0 0 0 0,0 0 0 0 0,5 4 0 0 0,16 19 0 0 0,-17-17 0 0 0,-2 2 0 0 0,-1 1 0 0 0,-2 1 0 0 0,0-1 0 0 0,-3-14 0 0 0,0 1 0 0 0,0 0 0 0 0,0 0 0 0 0,0-1 0 0 0,1 1 0 0 0,-1 0 0 0 0,0-1 0 0 0,1 1 0 0 0,-1 0 0 0 0,1-1 0 0 0,-1 1 0 0 0,0 0 0 0 0,1-1 0 0 0,0 1 0 0 0,-1 0 0 0 0,1-1 0 0 0,0 0 0 0 0,0 1 0 0 0,0-1 0 0 0,0 0 0 0 0,0 1 0 0 0,0-1 0 0 0,0 0 0 0 0,0 0 0 0 0,0 0 0 0 0,0 0 0 0 0,0 0 0 0 0,0 0 0 0 0,0 0 0 0 0,0 0 0 0 0,0 0 0 0 0,0 0 0 0 0,0-1 0 0 0,0 1 0 0 0,0 0 0 0 0,0-1 0 0 0,0 1 0 0 0,0-1 0 0 0,0 1 0 0 0,-1-1 0 0 0,1 1 0 0 0,1-1 0 0 0,22-21 0 0 0,-17 15 0 0 0,18-17 0 0 0,0 0 0 0 0,-2-2 0 0 0,-1 0 0 0 0,7-14 0 0 0,31-55 0 0 0,-67 110 0 0 0,0 0 0 0 0,2 0 0 0 0,0 0 0 0 0,0 1 0 0 0,1 0 0 0 0,1 4 0 0 0,-2 6 0 0 0,2 0 0 0 0,1 1 0 0 0,1 0 0 0 0,1 0 0 0 0,0-22 0 0 0,1 1 0 0 0,0 0 0 0 0,0 0 0 0 0,0-1 0 0 0,1 1 0 0 0,0-1 0 0 0,1 3 0 0 0,8 13 0 0 0,-3-16 0 0 0,-3-2 0 0 0,-3 0 0 0 0,2 0 0 0 0,13 2 0 0 0,-13-5 0 0 0,1 1 0 0 0,0-1 0 0 0,-1 0 0 0 0,1 0 0 0 0,0 0 0 0 0,-1-1 0 0 0,1 0 0 0 0,-1 0 0 0 0,1 0 0 0 0,-1 0 0 0 0,1-1 0 0 0,-1 1 0 0 0,0-1 0 0 0,1-1 0 0 0,-1 1 0 0 0,0 0 0 0 0,0-1 0 0 0,-1 0 0 0 0,1 0 0 0 0,3-3 0 0 0,2-3 0 0 0,0 0 0 0 0,-1 0 0 0 0,0-1 0 0 0,0 0 0 0 0,-1 0 0 0 0,0-1 0 0 0,1-2 0 0 0,9-19 0 0 0,-1 2 0 0 0,0-1 0 0 0,-2 0 0 0 0,8-29 0 0 0,-20 54 0 0 0,1-1 0 0 0,-1 1 0 0 0,1 0 0 0 0,1-1 0 0 0,0-1 0 0 0,0-1 0 0 0,0 1 0 0 0,-1-1 0 0 0,0 1 0 0 0,-1-1 0 0 0,1-3 0 0 0,-3 12 0 0 0,0-1 0 0 0,0 1 0 0 0,0-1 0 0 0,1 1 0 0 0,-1-1 0 0 0,0 1 0 0 0,0-1 0 0 0,0 1 0 0 0,0-1 0 0 0,-1 1 0 0 0,1-1 0 0 0,0 1 0 0 0,0-1 0 0 0,0 1 0 0 0,0-1 0 0 0,0 1 0 0 0,-1-1 0 0 0,1 1 0 0 0,0-1 0 0 0,-1 1 0 0 0,1-1 0 0 0,-1 1 0 0 0,1-1 0 0 0,-1 1 0 0 0,1 0 0 0 0,-1-1 0 0 0,1 1 0 0 0,-1-1 0 0 0,1 1 0 0 0,-1 0 0 0 0,0 0 0 0 0,1-1 0 0 0,-1 1 0 0 0,1 0 0 0 0,-1 0 0 0 0,0 0 0 0 0,0 0 0 0 0,-1 0 0 0 0,-1 0 0 0 0,1 1 0 0 0,0-1 0 0 0,0 1 0 0 0,-1 0 0 0 0,1 0 0 0 0,0-1 0 0 0,0 2 0 0 0,0-1 0 0 0,0 0 0 0 0,0 0 0 0 0,0 1 0 0 0,-1 0 0 0 0,-2 2 0 0 0,0 0 0 0 0,1 1 0 0 0,-1-1 0 0 0,-2 5 0 0 0,2 1 0 0 0,5-9 0 0 0,0-1 0 0 0,0 1 0 0 0,0 0 0 0 0,0 0 0 0 0,0-1 0 0 0,0 1 0 0 0,0 0 0 0 0,0 0 0 0 0,1-1 0 0 0,-1 1 0 0 0,0 0 0 0 0,1-1 0 0 0,-1 1 0 0 0,0 0 0 0 0,1-1 0 0 0,-1 1 0 0 0,4 2 0 0 0,-1-1 0 0 0,1 1 0 0 0,0-1 0 0 0,0 0 0 0 0,0-1 0 0 0,0 1 0 0 0,0 0 0 0 0,1-1 0 0 0,-1 0 0 0 0,0 0 0 0 0,1 0 0 0 0,-1-1 0 0 0,1 0 0 0 0,3 0 0 0 0,0-1 0 0 0,0 0 0 0 0,0-1 0 0 0,0 1 0 0 0,0-2 0 0 0,0 1 0 0 0,3-2 0 0 0,22-7 0 0 0,2 2 465 0 0,-1-2 1 0 0,21-11-466 0 0,-53 22 509 0 0,-2 0-66 0 0,-8 9-278 0 0,-2-2-224 0 0,-1-1 0 0 0,1 0-1 0 0,-1-1 1 0 0,-4 2 59 0 0,0 0-164 0 0,11-6-188 0 0,-1 1 0 0 0,0 0 0 0 0,1-1 0 0 0,-1 0 0 0 0,-4 0 352 0 0,-10 3-7638 0 0,5 0-1795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5:30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258 138 11975 0 0,'0'0'267'0'0,"2"-2"42"0"0,0 1-245 0 0,-1 0 0 0 0,1 0 0 0 0,-1-1 0 0 0,1 1 0 0 0,-1-1 0 0 0,1 1 0 0 0,-1-1 0 0 0,1-1-64 0 0,9-22 282 0 0,-5 10-201 0 0,-5 12-299 0 0,0 1 662 0 0,1 0-1 0 0,-1 0 1 0 0,-1-1 0 0 0,1 1 0 0 0,0-1 0 0 0,-1 1 0 0 0,1-1 0 0 0,-1 1 0 0 0,1-1-1 0 0,-1 1 1 0 0,0-1 0 0 0,0 1 0 0 0,-1-1 0 0 0,1 1 0 0 0,-1-2-444 0 0,1 2 488 0 0,0 2 21 0 0,0 0 3 0 0,0 0 0 0 0,0 0 0 0 0,-16 16 608 0 0,14-14-1123 0 0,0-1 0 0 0,0 1 1 0 0,1 0-1 0 0,-1 0 0 0 0,0 0 0 0 0,1 0 0 0 0,0 0 0 0 0,0 0 1 0 0,-1 1-1 0 0,1-1 0 0 0,0 0 0 0 0,1 1 0 0 0,-1-1 0 0 0,0 3 3 0 0,1-4 54 0 0,-1 1 0 0 0,1 0-1 0 0,-1 0 1 0 0,1 0-1 0 0,-1-1 1 0 0,0 1 0 0 0,0 0-1 0 0,1-1 1 0 0,-2 2-54 0 0,-4 8 358 0 0,1 1 0 0 0,1 0 0 0 0,0 0 0 0 0,-3 10-358 0 0,1 0 173 0 0,-1 7-173 0 0,0 2 0 0 0,2 4 0 0 0,0-4 0 0 0,-2 0 0 0 0,-1 2 0 0 0,-19 71 0 0 0,4 1 0 0 0,-6 83 0 0 0,18-122 0 0 0,-2 1 0 0 0,11-56-64 0 0,1-9-273 0 0,-13 1-1089 0 0,12-3 1488 0 0,0 0 0 0 0,0 0 0 0 0,0 0 0 0 0,0 0 0 0 0,0-1 0 0 0,0 1 0 0 0,0-1 0 0 0,1 1 0 0 0,-1-1 0 0 0,0 1 0 0 0,0-1 0 0 0,0 0 0 0 0,1 0 0 0 0,-1 0 0 0 0,0 0 0 0 0,1-1 0 0 0,-2 0-62 0 0,1 1 165 0 0,1 0 278 0 0,1 0-429 0 0,-1-1 1 0 0,1 1-1 0 0,-1 0 1 0 0,1 0-1 0 0,-1 0 0 0 0,0 0 1 0 0,1 0-1 0 0,-1 0 1 0 0,0 0-1 0 0,0 1 1 0 0,0-2-15 0 0,-8-11 6 0 0,6 4-8 0 0,1-1-1 0 0,0 1 1 0 0,1 0 0 0 0,0-1-1 0 0,0 0 1 0 0,1 1-1 0 0,1-4 3 0 0,1-19 34 0 0,5-17-34 0 0,-2 18 55 0 0,4-29 192 0 0,2 0 0 0 0,3 1 0 0 0,3 0 0 0 0,2 2 0 0 0,3 0 0 0 0,2 1 0 0 0,3 2 0 0 0,25-39-247 0 0,-31 61 0 0 0,1 1 0 0 0,4-2 0 0 0,-21 27 0 0 0,2-1 0 0 0,-1 1 0 0 0,0 0 0 0 0,7-4 0 0 0,-10 8 0 0 0,-1 0 0 0 0,1 1 0 0 0,0-1 0 0 0,0 1 0 0 0,0 0 0 0 0,0-1 0 0 0,0 1 0 0 0,0 1 0 0 0,0-1 0 0 0,0 0 0 0 0,0 1 0 0 0,0-1 0 0 0,0 1 0 0 0,3 0 0 0 0,14 2 0 0 0,-1 0 0 0 0,20 6 0 0 0,-31-6 0 0 0,-1 0 0 0 0,1 1 0 0 0,-1 0 0 0 0,0 0 0 0 0,1 1 0 0 0,-1-1 0 0 0,-1 2 0 0 0,7 3 0 0 0,10 10 0 0 0,-13-11 0 0 0,0 1 0 0 0,0 0 0 0 0,-1 1 0 0 0,3 3 0 0 0,-10-9 0 0 0,1 0 0 0 0,-1 0 0 0 0,0 0 0 0 0,0 0 0 0 0,0 0 0 0 0,-1 1 0 0 0,1-1 0 0 0,-1 1 0 0 0,0-1 0 0 0,0 1 0 0 0,0-1 0 0 0,0 1 0 0 0,-1 0 0 0 0,1-1 0 0 0,-1 1 0 0 0,0 3 0 0 0,-1 1-5 0 0,0 1 0 0 0,0 0 0 0 0,-1-1 0 0 0,0 1 0 0 0,-1-1 0 0 0,0 0-1 0 0,0 0 1 0 0,-1 0 0 0 0,0 0 0 0 0,0-1 0 0 0,-1 1 0 0 0,1-1 0 0 0,-2 0 0 0 0,1 0 0 0 0,-1-1 0 0 0,0 0-1 0 0,-1 0 1 0 0,0 1 5 0 0,0-2-19 0 0,-1 1 0 0 0,0-1-1 0 0,0 0 1 0 0,0 0 0 0 0,0-1-1 0 0,-1 0 1 0 0,1-1 0 0 0,-1 0-1 0 0,0 0 1 0 0,0-1 0 0 0,-1 0-1 0 0,1-1 1 0 0,0 0-1 0 0,-1 0 1 0 0,1-1 0 0 0,-7 0 19 0 0,13-1-68 0 0,0 1 1 0 0,-1 0-1 0 0,1-1 1 0 0,0 0-1 0 0,0 0 0 0 0,0 0 1 0 0,0 0-1 0 0,1 0 1 0 0,-1 0-1 0 0,0-1 1 0 0,0 0-1 0 0,1 1 1 0 0,-1-1-1 0 0,1 0 0 0 0,-1 0 1 0 0,1 0-1 0 0,0-1 1 0 0,0 1-1 0 0,0 0 1 0 0,0-1-1 0 0,0 0 0 0 0,1 1 1 0 0,-1-1-1 0 0,1 0 1 0 0,0 0-1 0 0,-1 1 1 0 0,1-1-1 0 0,1 0 1 0 0,-1 0-1 0 0,0-2 68 0 0,0 0-153 0 0,1 1 1 0 0,-1 0-1 0 0,1-1 1 0 0,0 1-1 0 0,1-1 0 0 0,-1 1 1 0 0,1-1-1 0 0,-1 1 1 0 0,1 0-1 0 0,1-1 1 0 0,-1 1-1 0 0,1 0 0 0 0,-1 0 1 0 0,1 0-1 0 0,0 0 1 0 0,1 0-1 0 0,-1 0 0 0 0,1 1 1 0 0,-1-1-1 0 0,3-1 153 0 0,0 1-888 0 0,-1 0-1 0 0,2 0 0 0 0,-1 1 1 0 0,3-2 888 0 0,3-3-1856 0 0,2 2-2516 0 0,1 2-990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5:31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85 11975 0 0,'0'0'547'0'0,"0"0"-11"0"0,0 0-135 0 0,0 0 705 0 0,1-2 344 0 0,3-4 72 0 0,-3 4-125 0 0,-1 2-574 0 0,0 0-250 0 0,0 0-49 0 0,0 0-11 0 0,0 0-1 0 0,0 0 0 0 0,0 0 0 0 0,0 0 0 0 0,0 0 0 0 0,0 0 0 0 0,0 0 0 0 0,0 0-68 0 0,-1 1-289 0 0,-5 3-203 0 0,1-2 164 0 0,1 0 0 0 0,0 0-1 0 0,-1 1 1 0 0,1 0 0 0 0,0 0 0 0 0,1 0-1 0 0,-1 0 1 0 0,1 1 0 0 0,-1 0 0 0 0,1-1 0 0 0,0 1-1 0 0,0 0 1 0 0,-1 4-116 0 0,-18 31 371 0 0,12-24-253 0 0,1 2 1 0 0,-2 7-119 0 0,-7 24 0 0 0,14-36 0 0 0,4-12 0 0 0,0 1 0 0 0,0 0 0 0 0,0 0 0 0 0,0-1 0 0 0,1 1 0 0 0,-1 0 0 0 0,0 0 0 0 0,0-1 0 0 0,0 1 0 0 0,1 0 0 0 0,-1-1 0 0 0,0 1 0 0 0,1 0 0 0 0,-1-1 0 0 0,0 1 0 0 0,1-1 0 0 0,-1 1 0 0 0,2 1 0 0 0,-1-1 0 0 0,0 0 0 0 0,1 0 0 0 0,-1 0 0 0 0,1 0 0 0 0,-1 0 0 0 0,1 0 0 0 0,-1 0 0 0 0,1 0 0 0 0,0-1 0 0 0,-1 1 0 0 0,1-1 0 0 0,0 1 0 0 0,0-1 0 0 0,-1 1 0 0 0,1-1 0 0 0,2 0 0 0 0,-1 0 0 0 0,1 0 0 0 0,-1-1 0 0 0,1 1 0 0 0,0-1 0 0 0,-1 0 0 0 0,1 0 0 0 0,-1 0 0 0 0,4-2 0 0 0,5-3 0 0 0,-1-1 0 0 0,1 0 0 0 0,-1-1 0 0 0,4-4 0 0 0,-3 3 0 0 0,3-2 0 0 0,-1 0 0 0 0,0-1 0 0 0,7-10 0 0 0,-17 18 0 0 0,-1 0 0 0 0,0 0 0 0 0,0 0 0 0 0,-1 0 0 0 0,1 0 0 0 0,-1-1 0 0 0,0 1 0 0 0,0-1 0 0 0,0 0 0 0 0,-1 1 0 0 0,1-1 0 0 0,-1 0 0 0 0,0 0 0 0 0,-1 0 0 0 0,1-4 0 0 0,-3-3 0 0 0,-1 3 0 0 0,-1 0 0 0 0,0 0 0 0 0,-1 1 0 0 0,0 0 0 0 0,0-1 0 0 0,-1 2 0 0 0,0-1 0 0 0,0 1 0 0 0,-1 0 0 0 0,-3-3 0 0 0,8 8 0 0 0,-1 0 0 0 0,1 0 0 0 0,0 1 0 0 0,-1-1 0 0 0,0 1 0 0 0,1-1 0 0 0,-1 1 0 0 0,0 0 0 0 0,1 0 0 0 0,-4 0 0 0 0,-3 1 0 0 0,-2 3 0 0 0,1 3 0 0 0,9-5 0 0 0,1-1 0 0 0,-1 1 0 0 0,1 0 0 0 0,0-1 0 0 0,-1 1 0 0 0,1 0 0 0 0,0 0 0 0 0,-1-1 0 0 0,1 1 0 0 0,0 0 0 0 0,0 0 0 0 0,0-1 0 0 0,0 1 0 0 0,0 0 0 0 0,0 0 0 0 0,0 0 0 0 0,0-1 0 0 0,0 1 0 0 0,0-1 0 0 0,0 1 0 0 0,0-1 0 0 0,0 1 0 0 0,1-1 0 0 0,-1 1 0 0 0,0-1 0 0 0,0 1 0 0 0,1-1 0 0 0,-1 1 0 0 0,0-1 0 0 0,1 1 0 0 0,-1-1 0 0 0,0 0 0 0 0,1 1 0 0 0,-1-1 0 0 0,1 1 0 0 0,-1-1 0 0 0,1 0 0 0 0,4 2 0 0 0,1 0 0 0 0,0 0 0 0 0,0-1 0 0 0,0 0 0 0 0,0 0 0 0 0,0 0 0 0 0,0-1 0 0 0,0 0 0 0 0,0 0 0 0 0,2-1 0 0 0,91-14 0 0 0,-52 6 0 0 0,45-1 0 0 0,-62 11 0 0 0,-28-1 0 0 0,0 0 0 0 0,0 0 0 0 0,0 0 0 0 0,0 1 0 0 0,0-1 0 0 0,0 0 0 0 0,0 1 0 0 0,0 0 0 0 0,0-1 0 0 0,0 1 0 0 0,0 0 0 0 0,0 0 0 0 0,7 9 0 0 0,-7-7 65 0 0,-1 1-1 0 0,1-1 1 0 0,-1 1 0 0 0,0 0-1 0 0,0-1 1 0 0,0 1-1 0 0,-1 0 1 0 0,0 0 0 0 0,1-1-1 0 0,-1 2-64 0 0,-4 41 1074 0 0,2-18-762 0 0,0-14-307 0 0,0-1 0 0 0,-1 0 0 0 0,0-1 0 0 0,-4 8-5 0 0,-6 31-4 0 0,9-31 4 0 0,-4 22 0 0 0,2-1 0 0 0,1 2 0 0 0,-5 58-456 0 0,3-46-472 0 0,2 18 928 0 0,5-58-61 0 0,-1 0 0 0 0,-1 1 1 0 0,0-1-1 0 0,-1 0 0 0 0,-1 0 0 0 0,0 0 0 0 0,-1 0 1 0 0,-1-1-1 0 0,0 0 0 0 0,-2 2 61 0 0,1-5 0 0 0,-2-1 0 0 0,-1-2 0 0 0,-1-3 0 0 0,0-7 0 0 0,9 0 45 0 0,0 0 1 0 0,0 1-1 0 0,0-1 0 0 0,0 0 0 0 0,0-1 1 0 0,1 1-1 0 0,-1 0 0 0 0,0 0 0 0 0,1-1 1 0 0,0 1-1 0 0,0-1 0 0 0,-1 1 0 0 0,1-1 1 0 0,1 0-1 0 0,-1 1 0 0 0,0-1 0 0 0,1 0 1 0 0,-1 0-46 0 0,-1-11 500 0 0,0 0 0 0 0,1-13-500 0 0,0 25 12 0 0,-3-73 73 0 0,-1-15-5 0 0,4 0-80 0 0,3 59 0 0 0,0 1 0 0 0,2 0 0 0 0,0 1 0 0 0,3-1 0 0 0,0 1 0 0 0,3 0 0 0 0,0 0 0 0 0,2 2 0 0 0,1-1 0 0 0,1 1 0 0 0,2 1 0 0 0,6-8 0 0 0,-8 17 511 0 0,0 0 0 0 0,1 1 1 0 0,5-3-512 0 0,0 0 349 0 0,-19 18-339 0 0,0 1-1 0 0,-1-1 1 0 0,1 1 0 0 0,0-1 0 0 0,-1 1 0 0 0,1-1 0 0 0,0 1 0 0 0,-1 0 0 0 0,1-1 0 0 0,0 1-1 0 0,0 0 1 0 0,0 0 0 0 0,-1 0 0 0 0,1-1 0 0 0,0 1 0 0 0,0 0 0 0 0,0 0-10 0 0,2 0-3 0 0,12-3 3 0 0,-10 3 0 0 0,0 0 0 0 0,14 7 0 0 0,-12-5 0 0 0,-1 1 0 0 0,0 0 0 0 0,0 1 0 0 0,-1-1 0 0 0,1 1 0 0 0,-1 0 0 0 0,4 4 0 0 0,33 36 0 0 0,-20-20 0 0 0,-12-10 0 0 0,1-1 0 0 0,-2 2 0 0 0,0-1 0 0 0,-1 1 0 0 0,0 0 0 0 0,2 10 0 0 0,-4-12 0 0 0,-3 0 0 0 0,-3-10-20 0 0,0-1 0 0 0,0 0 1 0 0,-1 1-1 0 0,1-1 0 0 0,-1 0 0 0 0,1 1 0 0 0,-1-1 0 0 0,0 0 1 0 0,0 0-1 0 0,0 1 0 0 0,0-1 0 0 0,0 0 0 0 0,0 0 1 0 0,0 0-1 0 0,-1 0 0 0 0,1 0 0 0 0,-2 1 20 0 0,-1-1-76 0 0,1 1-1 0 0,0-1 1 0 0,-1 1-1 0 0,1-1 1 0 0,-1 0-1 0 0,1 0 1 0 0,-1-1 0 0 0,0 1-1 0 0,0-1 1 0 0,0 0 76 0 0,-9 2-223 0 0,0 0 1 0 0,0-1 0 0 0,-1-1 0 0 0,1 0 0 0 0,0-1-1 0 0,-1-1 223 0 0,6 1-178 0 0,0-1 0 0 0,1 0 1 0 0,-1 0-1 0 0,0-1 0 0 0,0 0 0 0 0,1-1 0 0 0,-1 1 0 0 0,1-1 0 0 0,-1-1 0 0 0,1 0 0 0 0,0 0 178 0 0,3 2-311 0 0,1 0 0 0 0,0-1 1 0 0,0 1-1 0 0,0-1 0 0 0,1 1 0 0 0,-1-1 1 0 0,0 0-1 0 0,1 0 0 0 0,0 0 0 0 0,0 0 0 0 0,0-1 1 0 0,0 1-1 0 0,0 0 0 0 0,1-1 0 0 0,-1 1 1 0 0,1-1-1 0 0,0 0 0 0 0,0 0 0 0 0,0 1 1 0 0,1-1-1 0 0,-1 0 0 0 0,1 0 0 0 0,0-3 311 0 0,2-8-7508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5:32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1 721 17503 0 0,'0'0'399'0'0,"0"0"60"0"0,0 0 21 0 0,0 0-59 0 0,0 0-136 0 0,0 0 457 0 0,-1-1 228 0 0,1-4-591 0 0,0 0-1 0 0,1 0 1 0 0,-1 0 0 0 0,1 0-1 0 0,0 0 1 0 0,0 0 0 0 0,0 0-1 0 0,1 1 1 0 0,0-1-1 0 0,-1 1 1 0 0,3-4-379 0 0,5-9 108 0 0,1 0-1 0 0,5-6-107 0 0,9-15 983 0 0,-1-1 0 0 0,4-14-983 0 0,-24 46 10 0 0,27-45-10 0 0,-23 42 0 0 0,0 3 72 0 0,-5 6 299 0 0,-2 2-302 0 0,-1 0 0 0 0,1 0 1 0 0,-1 0-1 0 0,1 0 0 0 0,-1-1 1 0 0,1 1-1 0 0,-1 0 0 0 0,1 0 1 0 0,-1 0-1 0 0,0-1 0 0 0,0 1 1 0 0,0 0-70 0 0,-2 3 165 0 0,-8 12-259 0 0,0 2 0 0 0,1-1 0 0 0,1 1 0 0 0,1 1 0 0 0,1 0 0 0 0,-4 13 94 0 0,1 5-273 0 0,2 1-1 0 0,1 0 1 0 0,2 2 273 0 0,4-33 0 0 0,0 1 0 0 0,0 0 0 0 0,1-1 0 0 0,0 1 0 0 0,1 0 0 0 0,0 0 0 0 0,0-1 0 0 0,1 2 0 0 0,3 2 0 0 0,-3-10 3 0 0,-1 0 0 0 0,1 0-1 0 0,-1 1 1 0 0,1-1 0 0 0,0-1 0 0 0,-1 1-1 0 0,1 0 1 0 0,0 0 0 0 0,-1-1 0 0 0,1 1-1 0 0,0-1 1 0 0,0 1 0 0 0,0-1 0 0 0,0 0-1 0 0,0 0 1 0 0,-1 0 0 0 0,1 0 0 0 0,0 0-1 0 0,0 0 1 0 0,0 0 0 0 0,0-1 0 0 0,0 1-1 0 0,-1-1 1 0 0,1 1 0 0 0,0-1 0 0 0,0 0-1 0 0,-1 1-2 0 0,10-5 62 0 0,-1 0 0 0 0,0 0 0 0 0,0-1 0 0 0,1-1-62 0 0,-3 1 79 0 0,13-7 147 0 0,-1-1 1 0 0,0-1-1 0 0,-1-1 0 0 0,7-9-226 0 0,-17 16 76 0 0,0-1 0 0 0,0-1 0 0 0,-2 1 1 0 0,1-1-1 0 0,-1-1 0 0 0,-1 1 1 0 0,0-1-1 0 0,0 0 0 0 0,-1-2-76 0 0,1-2 0 0 0,-2 6 0 0 0,-1 0 0 0 0,0 0 0 0 0,1-9 0 0 0,-3 8 0 0 0,-2 0 0 0 0,-4 5 0 0 0,4 5 0 0 0,-1 1 0 0 0,0 0 0 0 0,1 0 0 0 0,-1-1 0 0 0,0 1 0 0 0,1 1 0 0 0,-1-1 0 0 0,0 0 0 0 0,1 0 0 0 0,-1 0 0 0 0,0 1 0 0 0,1-1 0 0 0,-1 1 0 0 0,1 0 0 0 0,-1-1 0 0 0,1 1 0 0 0,-1 0 0 0 0,1 0 0 0 0,-1 0 0 0 0,0 1 0 0 0,-3 1 0 0 0,1 0 0 0 0,0 0 0 0 0,0 1 0 0 0,0 0 0 0 0,-2 3 0 0 0,4-4 0 0 0,0 0 0 0 0,1 0 0 0 0,-1 0 0 0 0,1 0 0 0 0,0 0 0 0 0,0 0 0 0 0,0 0 0 0 0,0 1 0 0 0,0 1 0 0 0,-5 16 0 0 0,1-7 0 0 0,1-6 0 0 0,1 1 0 0 0,0 0 0 0 0,1-1 0 0 0,0 1 0 0 0,0 0 0 0 0,1 3 0 0 0,-1 6 0 0 0,0 37 0 0 0,2-51 0 0 0,0 0 0 0 0,1 0 0 0 0,-1 0 0 0 0,1-1 0 0 0,0 1 0 0 0,0 0 0 0 0,0 0 0 0 0,0-1 0 0 0,1 1 0 0 0,0-1 0 0 0,0 1 0 0 0,0-1 0 0 0,8 8 0 0 0,-6-9 0 0 0,-1 0 0 0 0,1 0 0 0 0,0 0 0 0 0,0 0 0 0 0,0-1 0 0 0,0 0 0 0 0,0 0 0 0 0,0 0 0 0 0,0 0 0 0 0,0-1 0 0 0,0 1 0 0 0,1-1 0 0 0,-1 0 0 0 0,0 0 0 0 0,0-1 0 0 0,0 1 0 0 0,0-1 0 0 0,0 0 0 0 0,0 0 0 0 0,1-1 0 0 0,10-3 0 0 0,0 0 0 0 0,-1-1 0 0 0,0-1 0 0 0,12-7 0 0 0,-12 5 0 0 0,-1-1 0 0 0,0 0 0 0 0,0 0 0 0 0,-1-2 0 0 0,-1 1 0 0 0,0-2 0 0 0,0 1 0 0 0,-1-1 0 0 0,-1-1 0 0 0,8-14 0 0 0,5-15 0 0 0,-1-1 0 0 0,-2-2 0 0 0,-1-2 0 0 0,9-29 0 0 0,-3-1 0 0 0,-3-1 0 0 0,5-46 0 0 0,-25 119-4 0 0,-1 3 9 0 0,1 0 0 0 0,-1 1 1 0 0,1-1-1 0 0,-1 0 0 0 0,0 1 0 0 0,0-1 0 0 0,0 0 0 0 0,-1 0 0 0 0,1 1 0 0 0,-1-1 0 0 0,1 0 0 0 0,-1 1 0 0 0,0-1 0 0 0,0 1 0 0 0,-1-3-5 0 0,2 4 371 0 0,-2 0 289 0 0,2 1-641 0 0,0 0 0 0 0,0 0 0 0 0,0 0 0 0 0,0 0 0 0 0,0 0 0 0 0,0 0 0 0 0,0 0 0 0 0,0-1 0 0 0,-1 1 0 0 0,1 0 0 0 0,0 0 0 0 0,0 0 0 0 0,0 0 0 0 0,0 0 0 0 0,0 0 0 0 0,0 0-1 0 0,0 0 1 0 0,-1 0 0 0 0,1 0 0 0 0,0 0 0 0 0,0 0 0 0 0,0 0 0 0 0,0 0 0 0 0,0 0 0 0 0,0 0 0 0 0,0 0 0 0 0,-1 0 0 0 0,1 0 0 0 0,0 0 0 0 0,0 0 0 0 0,0 0 0 0 0,0 0 0 0 0,0 0 0 0 0,0 0 0 0 0,-1 0 0 0 0,1 0 0 0 0,0 0 0 0 0,0 0-1 0 0,0 0 1 0 0,0 0 0 0 0,0 0 0 0 0,0 0 0 0 0,0 1 0 0 0,0-1 0 0 0,-1 0 0 0 0,1 0 0 0 0,0 0 0 0 0,0 0 0 0 0,0 0-19 0 0,-5 8 5 0 0,0 0 1 0 0,1 0-1 0 0,0 1 1 0 0,0-1-1 0 0,1 1 1 0 0,0 0-1 0 0,0 0 1 0 0,1 0-6 0 0,-6 28-412 0 0,1 15 412 0 0,3-24-492 0 0,-20 116-710 0 0,-10 68 1288 0 0,32-183-730 0 0,1 24 644 0 0,1-40-796 0 0,0-13 725 0 0,0 1 1 0 0,0-1-1 0 0,0 1 0 0 0,0-1 1 0 0,0 1-1 0 0,0-1 1 0 0,0 1-1 0 0,0-1 0 0 0,0 1 1 0 0,1-1-1 0 0,-1 1 0 0 0,0-1 1 0 0,0 1-1 0 0,0-1 0 0 0,1 1 1 0 0,-1-1-1 0 0,0 1 0 0 0,1-1 1 0 0,-1 1-1 0 0,0-1 0 0 0,1 0 1 0 0,-1 1-1 0 0,0-1 0 0 0,1 0 1 0 0,-1 1-1 0 0,1-1 0 0 0,-1 0 1 0 0,1 1-1 0 0,-1-1 1 0 0,1 0 70 0 0,0 0-114 0 0,0 0 1 0 0,1 1 0 0 0,-1-1 0 0 0,0 0 0 0 0,0 0 0 0 0,1 0 0 0 0,-1-1 0 0 0,0 1-1 0 0,0 0 1 0 0,1 0 0 0 0,-1-1 0 0 0,1 0 113 0 0,4-1-507 0 0,-1 0 1 0 0,1-1-1 0 0,-1 0 0 0 0,6-3 507 0 0,17-15-4943 0 0,16-17 4943 0 0,-14 10-5479 0 0,-8 6 117 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5:33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269 133 15663 0 0,'0'0'356'0'0,"3"-1"50"0"0,0 1-260 0 0,16-8 805 0 0,-16 7-231 0 0,-3 1 249 0 0,0 0 45 0 0,0 0-61 0 0,0 0-288 0 0,0 0-121 0 0,0 0-28 0 0,-1-1-408 0 0,1 1-1 0 0,-1-1 1 0 0,1 0-1 0 0,-1 0 1 0 0,1 0-1 0 0,-1 1 0 0 0,0-1 1 0 0,1 0-1 0 0,-1 1 1 0 0,0-1-1 0 0,0 1 1 0 0,1-1-1 0 0,-1 1 1 0 0,0-1-1 0 0,0 1 1 0 0,0-1-1 0 0,0 1 1 0 0,1 0-1 0 0,-1-1 1 0 0,0 1-1 0 0,0 0 1 0 0,0 0-1 0 0,-1 0-107 0 0,-23-4 2216 0 0,19 4-2103 0 0,-1 2-1 0 0,1-1 1 0 0,-1 1-1 0 0,1 0 1 0 0,0 0-1 0 0,0 0 1 0 0,0 1-1 0 0,0 0 0 0 0,-5 4-112 0 0,-8 6 530 0 0,-1 1-1 0 0,1 2-529 0 0,17-15 1 0 0,-7 8-1 0 0,0 0 0 0 0,1 1 0 0 0,0 0 0 0 0,0 0 0 0 0,-6 11 0 0 0,-10 14 0 0 0,23-34 0 0 0,-3 4 0 0 0,1-1 0 0 0,0 1 0 0 0,-1 0 0 0 0,2 0 0 0 0,-1 0 0 0 0,0 0 0 0 0,1 0 0 0 0,0 1 0 0 0,-1 4 0 0 0,-7 22 0 0 0,4-14 0 0 0,7-13 0 0 0,0-1 0 0 0,1 8 0 0 0,-2-11 0 0 0,1-1 0 0 0,-1 1 0 0 0,1-1 0 0 0,-1 1 0 0 0,0-1 0 0 0,1 0 0 0 0,0 1 0 0 0,-1-1 0 0 0,1 0 0 0 0,-1 0 0 0 0,1 1 0 0 0,-1-1 0 0 0,1 0 0 0 0,-1 0 0 0 0,1 0 0 0 0,0 0 0 0 0,-1 0 0 0 0,5 1 0 0 0,1 0 0 0 0,-1-1 0 0 0,0 0 0 0 0,0 0 0 0 0,0-1 0 0 0,0 1 0 0 0,0-1 0 0 0,0 0 0 0 0,0 0 0 0 0,0-1 0 0 0,0 1 0 0 0,0-1 0 0 0,0-1 0 0 0,12-5 0 0 0,-1-1 0 0 0,-1-1 0 0 0,2-1 0 0 0,7-5 0 0 0,-12 9 0 0 0,-1-1 0 0 0,1-1 0 0 0,-2 0 0 0 0,1-1 0 0 0,-1 0 0 0 0,0 0 0 0 0,-1-1 0 0 0,-1-1 0 0 0,1 1 0 0 0,-2-1 0 0 0,0 0 0 0 0,0-1 0 0 0,0-2 0 0 0,-1-4 0 0 0,-6 16 0 0 0,0 3 0 0 0,0-1 0 0 0,0 1 0 0 0,0 0 0 0 0,0 0 0 0 0,0-1 0 0 0,0 1 0 0 0,0 0 0 0 0,0 0 0 0 0,0 0 0 0 0,0-1 0 0 0,0 1 0 0 0,0 0 0 0 0,0 0 0 0 0,0-1 0 0 0,0 1 0 0 0,-1 0 0 0 0,1 0 0 0 0,0 0 0 0 0,0-1 0 0 0,0 1 0 0 0,0 0 0 0 0,0 0 0 0 0,0 0 0 0 0,-1-1 0 0 0,1 1 0 0 0,0 0 0 0 0,0 0 0 0 0,0 0 0 0 0,-1 0 0 0 0,1-1 0 0 0,-1 2 0 0 0,0 0 0 0 0,-1-1 0 0 0,1 1 0 0 0,0 0 0 0 0,0-1 0 0 0,0 1 0 0 0,0 0 0 0 0,0 0 0 0 0,0 0 0 0 0,0 0 0 0 0,0 0 0 0 0,0 0 0 0 0,0 1 0 0 0,-15 18 0 0 0,14-17 0 0 0,-3 4 0 0 0,1 0 0 0 0,0 1 0 0 0,0 0 0 0 0,1 0 0 0 0,0 0 0 0 0,-2 7 0 0 0,4 0 0 0 0,1-11 0 0 0,1 0 0 0 0,0 0 0 0 0,0 0 0 0 0,0-1 0 0 0,0 1 0 0 0,1 0 0 0 0,-1-1 0 0 0,1 1 0 0 0,0-1 0 0 0,0 1 0 0 0,1-1 0 0 0,-1 0 0 0 0,1 0 0 0 0,-1 0 0 0 0,1 0 0 0 0,0-1 0 0 0,0 1 0 0 0,0-1 0 0 0,0 0 0 0 0,0 0 0 0 0,1 0 0 0 0,-1 0 0 0 0,1 0 0 0 0,13 0 0 0 0,-7-2 0 0 0,-5 0 0 0 0,0 0 0 0 0,0 0 0 0 0,0-1 0 0 0,0 1 0 0 0,0-1 0 0 0,0 0 0 0 0,0-1 0 0 0,0 1 0 0 0,0-1 0 0 0,0 0 0 0 0,-1 0 0 0 0,1 0 0 0 0,0-1 0 0 0,-1 0 0 0 0,0 0 0 0 0,0 0 0 0 0,8-6 0 0 0,0-1 0 0 0,-1-1 0 0 0,-1 0 0 0 0,9-10 0 0 0,-10 9 149 0 0,-1 0 0 0 0,0-1-1 0 0,0 0 1 0 0,4-13-149 0 0,22-58 1039 0 0,-10 20-641 0 0,-12 29-382 0 0,-12 35-16 0 0,0 0 0 0 0,0 0 0 0 0,0 0 0 0 0,0 1 0 0 0,0-1 0 0 0,0 0 0 0 0,0 0 0 0 0,0 0 0 0 0,0 0 0 0 0,0 0 0 0 0,0 0 0 0 0,0 1 0 0 0,0-1 0 0 0,0 0 0 0 0,0 0 0 0 0,1 0 0 0 0,-1 0 0 0 0,0 0 0 0 0,0 0 0 0 0,0 0 0 0 0,0 0 0 0 0,0 0 0 0 0,0 1 0 0 0,0-1 0 0 0,1 0 0 0 0,-1 0 0 0 0,0 0 0 0 0,0 0 0 0 0,0 0 0 0 0,0 0 0 0 0,0 0 0 0 0,0 0 0 0 0,1 0 0 0 0,-1 0 0 0 0,0 0 0 0 0,0 0 0 0 0,0 0 0 0 0,0 0 0 0 0,0 0 0 0 0,0 0 0 0 0,1 0 0 0 0,-1 0 0 0 0,0 0 0 0 0,0 0 0 0 0,0 0 0 0 0,0-1 0 0 0,0 1 0 0 0,0 0 0 0 0,1 0 0 0 0,-1 0 0 0 0,0 0 0 0 0,0 0 0 0 0,0 0 0 0 0,0 0 0 0 0,0 0 0 0 0,0 0 0 0 0,0 0 0 0 0,0-1 0 0 0,0 1 0 0 0,0 0 0 0 0,0 0 0 0 0,1 0 0 0 0,-1 0 0 0 0,0 0 0 0 0,0 0 0 0 0,0-1 0 0 0,4 14 0 0 0,-3-11 0 0 0,9 20 0 0 0,0 0 0 0 0,2-1 0 0 0,1 0 0 0 0,0-1 0 0 0,15 16 0 0 0,32 31 0 0 0,-36-41 0 0 0,-17-19 0 0 0,0 0 0 0 0,-1 0 0 0 0,2 3 0 0 0,4 5 0 0 0,-10-13 0 0 0,0 1 0 0 0,1 0 0 0 0,-1-1 0 0 0,0 1 0 0 0,-1 0 0 0 0,1 0 0 0 0,0 0 0 0 0,-1 0 0 0 0,0 1 0 0 0,1 0 0 0 0,0 11 0 0 0,-4-11 0 0 0,0-2 0 0 0,1 1-59 0 0,-1 1 1 0 0,-1-1-1 0 0,1 0 1 0 0,0 0-1 0 0,-1 0 0 0 0,1 0 1 0 0,-1 0-1 0 0,0-1 1 0 0,0 1-1 0 0,0-1 1 0 0,0 0-1 0 0,-1 0 0 0 0,1 0 1 0 0,0 0-1 0 0,-1-1 1 0 0,0 1-1 0 0,-1 0 59 0 0,-4 1-166 0 0,1-1 0 0 0,-1 0 0 0 0,0 0 0 0 0,0-1 0 0 0,0 0 0 0 0,-9 0 166 0 0,12-1 0 0 0,0-1 0 0 0,-1 0 0 0 0,1 0 0 0 0,0-1 0 0 0,-1 0 0 0 0,1 0 0 0 0,0 0 0 0 0,-2-2 0 0 0,7 3 0 0 0,0 1 0 0 0,0-1 0 0 0,1 0 0 0 0,-1 0 0 0 0,0 1 0 0 0,0-1 0 0 0,1 0 0 0 0,-1 0 0 0 0,0 0 0 0 0,1 0 0 0 0,-1 0 0 0 0,1 0 0 0 0,-1 0 0 0 0,1-1 0 0 0,-1 1 0 0 0,1 0 0 0 0,0 0 0 0 0,0 0 0 0 0,0 0 0 0 0,-1 0 0 0 0,1-1 0 0 0,0 1 0 0 0,0 0 0 0 0,1 0 0 0 0,-1 0 0 0 0,0 0 0 0 0,0-1 0 0 0,0 1 0 0 0,1 0 0 0 0,0-4 0 0 0,0 0 0 0 0,1-1 0 0 0,-1 1 0 0 0,1 0 0 0 0,3-4 0 0 0,2-3 0 0 0,0 1 0 0 0,1-1 0 0 0,1 2 0 0 0,0-1 0 0 0,0 1 0 0 0,1 1 0 0 0,8-7 0 0 0,20-13 0 0 0,23-13 0 0 0,-50 33 0 0 0,39-23 0 0 0,1 2 0 0 0,14-4 0 0 0,-34 19 0 0 0,1 2 0 0 0,0 1 0 0 0,1 1 0 0 0,19-2 0 0 0,-27 10 0 0 0,-16 6 0 0 0,-8-3 0 0 0,0 1 0 0 0,-1 0 0 0 0,1 0 0 0 0,0 0 0 0 0,0 0 0 0 0,-1 0 0 0 0,1 0 0 0 0,-1 0 0 0 0,1 0 0 0 0,-1 0 0 0 0,1 0 0 0 0,-1 0 0 0 0,0 1 0 0 0,1-1 0 0 0,-1 0 0 0 0,0 0 0 0 0,0 0 0 0 0,0 0 0 0 0,0 1 0 0 0,0-1 0 0 0,0 0 0 0 0,0 0 0 0 0,-1 0 0 0 0,1 0 0 0 0,0 1 0 0 0,-1 0 0 0 0,-1 5 0 0 0,0 0 0 0 0,-1 0 0 0 0,-3 5 0 0 0,4-8 0 0 0,-36 82 5 0 0,3 2 1 0 0,4 1-1 0 0,-11 60-5 0 0,-14 121-16 0 0,55-263 117 0 0,-1 1 0 0 0,0-1 0 0 0,-1 0 0 0 0,1 0 1 0 0,-1 0-1 0 0,-2 2-101 0 0,4-8-442 0 0,0 0 293 0 0,-4 3 133 0 0,3-4 12 0 0,1 1-1 0 0,0-1 1 0 0,0 1-1 0 0,0-1 0 0 0,-1 0 1 0 0,1 1-1 0 0,0-1 1 0 0,-1 0-1 0 0,1 0 1 0 0,0 0-1 0 0,0 0 1 0 0,-1 0-1 0 0,1 0 1 0 0,0 0-1 0 0,-1-1 1 0 0,1 1-1 0 0,0 0 1 0 0,0-1-1 0 0,0 1 1 0 0,-1-1-1 0 0,1 1 1 0 0,0-1-1 0 0,0 0 1 0 0,0 1-1 0 0,0-1 1 0 0,0 0-1 0 0,0 0 1 0 0,0 0-1 0 0,0 0 1 0 0,0 0-1 0 0,0 0 5 0 0,-2-3-401 0 0,1 1 0 0 0,0 0 0 0 0,-1-1 0 0 0,1 0 0 0 0,0 1 0 0 0,1-1 0 0 0,-1 0 0 0 0,1 0 0 0 0,0 0 1 0 0,0 0-1 0 0,0-2 401 0 0,-1-8-2441 0 0,0-1 0 0 0,1-10 2441 0 0,1 24-114 0 0,0-37-7396 0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5:33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34 19351 0 0,'0'0'886'0'0,"0"0"-21"0"0,0 0-410 0 0,-5 8 1295 0 0,4-8-1604 0 0,0 2 15 0 0,0-1 1 0 0,-1 0-1 0 0,1 0 1 0 0,0 0-1 0 0,-1 0 1 0 0,1 0-1 0 0,-1 0 1 0 0,1 0-1 0 0,-1 0 1 0 0,1-1-1 0 0,-1 1 1 0 0,1-1-1 0 0,-1 1 1 0 0,0-1-1 0 0,1 1 1 0 0,-1-1-1 0 0,0 0 1 0 0,1 0-1 0 0,-1 0 0 0 0,0 0 1 0 0,1 0-1 0 0,-1 0 1 0 0,0 0-1 0 0,0-1-161 0 0,2 0-171 0 0,0 1 0 0 0,-1-1 0 0 0,1 0-1 0 0,0 1 1 0 0,-1-1 0 0 0,1 0 0 0 0,0 0-1 0 0,0 0 1 0 0,-1 1 0 0 0,1-1 0 0 0,0 0-1 0 0,0 0 1 0 0,0 0 0 0 0,0 0 0 0 0,0 1-1 0 0,0-1 1 0 0,1 0 171 0 0,-1 0-390 0 0,1-18-1633 0 0,8-1-22 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5:35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33 190 13823 0 0,'2'-1'315'0'0,"14"-8"197"0"0,-1 0 0 0 0,0-2 0 0 0,0 1 0 0 0,-1-2 0 0 0,0 0 0 0 0,0-2-512 0 0,-6 8 145 0 0,-7 5-112 0 0,1 0 0 0 0,-1 0 0 0 0,1 0 0 0 0,-1 0 0 0 0,0 0 1 0 0,0-1-1 0 0,1 1 0 0 0,-1-1 0 0 0,0 1 0 0 0,0-1 0 0 0,0 1 0 0 0,0-1 0 0 0,-1 1 0 0 0,1-1-33 0 0,0 1 488 0 0,-1 1 21 0 0,0 0 71 0 0,0 0 286 0 0,0 0 124 0 0,0 0 30 0 0,0 0-133 0 0,-1-1-583 0 0,0 1-303 0 0,1 0 0 0 0,0 0 0 0 0,-1-1 0 0 0,1 1 0 0 0,0 0 0 0 0,-1 0 0 0 0,1-1 0 0 0,0 1 0 0 0,-1 0 0 0 0,1 0 0 0 0,-1 0 0 0 0,1 0 0 0 0,-1 0 1 0 0,1 0-1 0 0,0 0 0 0 0,-1 0 0 0 0,1 0 0 0 0,-1 0 0 0 0,1 0 0 0 0,-1 0 0 0 0,1 0 0 0 0,0 0 0 0 0,-1 0 0 0 0,1 0 0 0 0,-1 0 0 0 0,1 0 0 0 0,-1 1 0 0 0,1-1 0 0 0,0 0-1 0 0,-1 1 3 0 0,-1-1-3 0 0,1 0 0 0 0,-1 0 0 0 0,1 1 0 0 0,-1-1 0 0 0,1 1 0 0 0,-1 0 0 0 0,1-1 0 0 0,0 1 0 0 0,-1 0 0 0 0,1 0 0 0 0,0 0 0 0 0,0-1 0 0 0,0 1 0 0 0,0 1 0 0 0,-1-1 0 0 0,-2 3 0 0 0,-6 4 94 0 0,1 0 1 0 0,0 1-1 0 0,0 0 0 0 0,1 1 0 0 0,0-1 0 0 0,0 1 0 0 0,1 1 1 0 0,1 0-1 0 0,-1 0 0 0 0,2 0 0 0 0,-2 5-94 0 0,1 0 130 0 0,0 0-1 0 0,1 1 1 0 0,1 0-1 0 0,0 0 1 0 0,2 0-1 0 0,0 0 1 0 0,1 1-1 0 0,0 0-129 0 0,1-14 0 0 0,0-1 0 0 0,0 1 0 0 0,1 0 0 0 0,0 0 0 0 0,0 3 0 0 0,4 1 0 0 0,-3-6 0 0 0,-1-1 0 0 0,1 0 0 0 0,0 0 0 0 0,-1 0 0 0 0,1 0 0 0 0,0 0 0 0 0,0 0 0 0 0,0 0 0 0 0,0-1 0 0 0,0 1 0 0 0,0-1 0 0 0,0 1 0 0 0,0-1 0 0 0,0 0 0 0 0,0 0 0 0 0,0 0 0 0 0,0 0 0 0 0,0 0 0 0 0,0 0 0 0 0,0 0 0 0 0,0-1 0 0 0,0 1 0 0 0,0-1 0 0 0,0 0 0 0 0,0 1 0 0 0,0-1 0 0 0,8-3 0 0 0,0 0 0 0 0,-1-1 0 0 0,1 0 0 0 0,4-4 0 0 0,-1 0 171 0 0,0 0-1 0 0,0-1 1 0 0,0 0 0 0 0,-1-1-1 0 0,-1-1 1 0 0,5-6-171 0 0,-11 12 68 0 0,-1 0 1 0 0,0 0-1 0 0,0 0 0 0 0,0 0 0 0 0,-1-1 1 0 0,0 0-1 0 0,0 1 0 0 0,-1-1 0 0 0,0 0 1 0 0,0 0-1 0 0,0-1 0 0 0,-1 1 1 0 0,0 0-1 0 0,-1 0 0 0 0,1-5-68 0 0,-2-4 0 0 0,-1 1 0 0 0,0-1 0 0 0,-1 0 0 0 0,0 1 0 0 0,-1 0 0 0 0,-1-1 0 0 0,-1 2 0 0 0,0-1 0 0 0,-7-12 0 0 0,12 26 0 0 0,1 0 0 0 0,-1 0 0 0 0,0-1 0 0 0,0 1 0 0 0,0 0 0 0 0,0 0 0 0 0,0 0 0 0 0,-1 0 0 0 0,1 0 0 0 0,0 0 0 0 0,0 1 0 0 0,-1-1 0 0 0,1 0 0 0 0,0 1 0 0 0,-1-1 0 0 0,1 1 0 0 0,-1-1 0 0 0,1 1 0 0 0,-1-1 0 0 0,1 1 0 0 0,-1 0 0 0 0,-6 2 0 0 0,-6 5 0 0 0,11 0 0 0 0,3-4 0 0 0,-1-2 0 0 0,1 0 0 0 0,0-1 0 0 0,-1 1 0 0 0,1 0 0 0 0,0 0 0 0 0,0 0 0 0 0,0 0 0 0 0,0 0 0 0 0,0 0 0 0 0,0 0 0 0 0,0 0 0 0 0,0 0 0 0 0,0 0 0 0 0,4 4 0 0 0,-3-4 0 0 0,2 3 0 0 0,1 0 0 0 0,-1 0 0 0 0,1-1 0 0 0,0 1 0 0 0,0-1 0 0 0,0 0 0 0 0,0 0 0 0 0,1 0 0 0 0,0 0 0 0 0,3 1 0 0 0,11 4 0 0 0,0 0 0 0 0,3-1 0 0 0,-15-5 0 0 0,8 2 0 0 0,2 0 0 0 0,-1-1 0 0 0,0-1 0 0 0,16 0 0 0 0,-19-2 0 0 0,1 1 0 0 0,0 1 0 0 0,-1 0 0 0 0,1 0 0 0 0,-1 2 0 0 0,0-1 0 0 0,5 4 0 0 0,-16-6 4 0 0,0 0 1 0 0,0 0-1 0 0,0 1 1 0 0,-1-1-1 0 0,1 1 0 0 0,0-1 1 0 0,0 1-1 0 0,-1 0 1 0 0,0 0-1 0 0,1 0 0 0 0,-1 0 1 0 0,0 0-1 0 0,0 0 1 0 0,0 0-1 0 0,0 0 0 0 0,0 0 1 0 0,0 1-1 0 0,0-1 0 0 0,-1 0 1 0 0,0 0-1 0 0,1 1 1 0 0,-1-1-1 0 0,0 0 0 0 0,0 1-4 0 0,0 3 38 0 0,0 0-1 0 0,0 0 1 0 0,0-1-1 0 0,-1 1 1 0 0,0 0-1 0 0,0 0 1 0 0,-1-1-1 0 0,0 1 1 0 0,0 0-38 0 0,-7 16 802 0 0,-1-1 1 0 0,-6 8-803 0 0,9-14 0 0 0,4-9 0 0 0,-1 0 0 0 0,1 1 0 0 0,-1-2 0 0 0,0 1 0 0 0,-1 1 0 0 0,0-1-64 0 0,9-24-748 0 0,2 0 965 0 0,2 1 0 0 0,0 0 0 0 0,0 0 0 0 0,2 1 0 0 0,4-6-153 0 0,1-2 111 0 0,0 0-191 0 0,1 1 0 0 0,0 0-1 0 0,2 1 1 0 0,0 1 0 0 0,12-9 80 0 0,-13 14-408 0 0,-10 8 221 0 0,0 2 0 0 0,1-1 0 0 0,0 1 0 0 0,7-5 187 0 0,-6 6 259 0 0,-1 0 1 0 0,1 1-1 0 0,0 0 1 0 0,0 0-1 0 0,0 1 1 0 0,0 1-260 0 0,6 0 0 0 0,-11 4 0 0 0,-2-1 0 0 0,8 3 0 0 0,-10-4 0 0 0,1 0 0 0 0,0 0 0 0 0,0 1 0 0 0,0-1 0 0 0,0 0 0 0 0,-1 1 0 0 0,1-1 0 0 0,0 1 0 0 0,0-1 0 0 0,-1 1 0 0 0,1-1 0 0 0,0 1 0 0 0,-1 0 0 0 0,1-1 0 0 0,-1 1 0 0 0,1 0 0 0 0,-1-1 0 0 0,1 1 0 0 0,-1 0 0 0 0,1 0 0 0 0,-1-1 0 0 0,0 1 0 0 0,1 2 0 0 0,1 0 0 0 0,0-1 0 0 0,0 1 0 0 0,-1 0 0 0 0,1 0 0 0 0,-1 0 0 0 0,0 0 0 0 0,0 0 0 0 0,0 0 0 0 0,0 0 0 0 0,0 0 0 0 0,-1 1 0 0 0,0-1 0 0 0,1 0 0 0 0,-1 0 0 0 0,0 1 0 0 0,-1-1 0 0 0,1 9 0 0 0,1-1 3 0 0,-2 1-1 0 0,0 0 1 0 0,0-1 0 0 0,-1 1-1 0 0,0-1 1 0 0,-3 10-3 0 0,0-3-16 0 0,1 1 0 0 0,0 0 0 0 0,2 0 0 0 0,0 0 0 0 0,2 10 16 0 0,0-27-337 0 0,0-2-138 0 0,0 0-33 0 0,22 8 785 0 0,-17-8-202 0 0,-1-1 0 0 0,1 0 1 0 0,0 0-1 0 0,0 0 0 0 0,-1 0 0 0 0,1-1 0 0 0,-1 0 0 0 0,1 0 0 0 0,0 0-75 0 0,37-24 431 0 0,-26 15-431 0 0,-1 0 0 0 0,0-2 0 0 0,-1 0 0 0 0,0 0 0 0 0,-1-1 0 0 0,-1-1 0 0 0,0 0 0 0 0,-1-1 0 0 0,-1 0 0 0 0,0-1 0 0 0,-1 0 0 0 0,-1 0 0 0 0,3-11 0 0 0,-6 8 0 0 0,-5 19 0 0 0,0 1 0 0 0,1-1 0 0 0,-1 1 0 0 0,0-1 0 0 0,0 1 0 0 0,0-1 0 0 0,0 1 0 0 0,0-1 0 0 0,0 1 0 0 0,0-1 0 0 0,0 1 0 0 0,0-1 0 0 0,0 1 0 0 0,0-1 0 0 0,0 1 0 0 0,0 0 0 0 0,0-1 0 0 0,-1 1 0 0 0,1-1 0 0 0,0 1 0 0 0,0-1 0 0 0,-1 1 0 0 0,1 0 0 0 0,0-1 0 0 0,0 1 0 0 0,-1-1 0 0 0,1 1 0 0 0,0 0 0 0 0,-1-1 0 0 0,1 1 0 0 0,0 0 0 0 0,-1 0 0 0 0,1-1 0 0 0,-1 1 0 0 0,1 0 0 0 0,-1 0 0 0 0,1-1 0 0 0,0 1 0 0 0,-1 0 0 0 0,1 0 0 0 0,-1 0 0 0 0,1 0 0 0 0,-1 0 0 0 0,1 0 0 0 0,-1 0 0 0 0,0 0 0 0 0,-12 2 0 0 0,10 0 0 0 0,0-1 0 0 0,-1 1 0 0 0,1 0 0 0 0,0 0 0 0 0,0 0 0 0 0,0 0 0 0 0,0 1 0 0 0,1-1 0 0 0,-1 1 0 0 0,1-1 0 0 0,-1 1 0 0 0,1 0 0 0 0,0 0 0 0 0,0 0 0 0 0,0 0 0 0 0,1 1 0 0 0,-1-1 0 0 0,1 0 0 0 0,-1 1 0 0 0,1-1 0 0 0,0 3 0 0 0,-3 10 0 0 0,0 0 0 0 0,1 1 0 0 0,1 0 0 0 0,1 0 0 0 0,1-6 0 0 0,1-1 0 0 0,0 1 0 0 0,0-1 0 0 0,1 1 0 0 0,1-1 0 0 0,-1 0 0 0 0,2 0 0 0 0,0 2 0 0 0,-1-5 0 0 0,-3-7 0 0 0,0 1 0 0 0,0 0 0 0 0,0-1 0 0 0,0 1 0 0 0,0-1 0 0 0,1 1 0 0 0,-1 0 0 0 0,0-1 0 0 0,0 1 0 0 0,1-1 0 0 0,-1 1 0 0 0,1-1 0 0 0,-1 1 0 0 0,0-1 0 0 0,1 1 0 0 0,-1-1 0 0 0,1 0 0 0 0,-1 1 0 0 0,1-1 0 0 0,-1 1 0 0 0,1-1 0 0 0,-1 0 0 0 0,1 0 0 0 0,-1 1 0 0 0,1-1 0 0 0,0 0 0 0 0,-1 0 0 0 0,1 0 0 0 0,-1 1 0 0 0,1-1 0 0 0,0 0 0 0 0,-1 0 0 0 0,1 0 0 0 0,-1 0 0 0 0,1 0 0 0 0,0 0 0 0 0,-1 0 0 0 0,1-1 0 0 0,1 1 0 0 0,1 0 0 0 0,0 0 0 0 0,0 0 0 0 0,0 0 0 0 0,0-1 0 0 0,0 1 0 0 0,0-1 0 0 0,0 0 0 0 0,-1 0 0 0 0,1 0 0 0 0,0 0 0 0 0,0 0 0 0 0,-1-1 0 0 0,1 1 0 0 0,1-2 0 0 0,6-4 0 0 0,-1-1 0 0 0,1 0 0 0 0,-1-1 0 0 0,6-5 0 0 0,3-3 0 0 0,0-2 0 0 0,13-17 0 0 0,-18 19 0 0 0,1 1 0 0 0,0 0 0 0 0,2 1 0 0 0,8-6 0 0 0,-15 15 0 0 0,-1 3 0 0 0,-2 9 0 0 0,-4-1 0 0 0,0 0 0 0 0,0 0 0 0 0,-1 1 0 0 0,0-1 0 0 0,0 0 0 0 0,0 1 0 0 0,-1-1 0 0 0,1 0 0 0 0,-1 1 0 0 0,-1 2 0 0 0,1 0 0 0 0,0-1 0 0 0,1 1 0 0 0,-1 0 0 0 0,3 7 0 0 0,8 48 0 0 0,-8-56 0 0 0,0-7 0 0 0,0-4 0 0 0,2-2 0 0 0,-1-1 0 0 0,0 1 0 0 0,0-1 0 0 0,-1 0 0 0 0,0 0 0 0 0,0 0 0 0 0,0 0 0 0 0,0-4 0 0 0,0 1 0 0 0,0 1 0 0 0,1-1 0 0 0,0 1 0 0 0,3-4 0 0 0,0 2 0 0 0,1 0 0 0 0,-1 0 0 0 0,2 1 0 0 0,0 0 0 0 0,0 0 0 0 0,1 1 0 0 0,0 1 0 0 0,0 0 0 0 0,1 0 0 0 0,0 1 0 0 0,0 0 0 0 0,9-3 0 0 0,-15 8 0 0 0,-1 0 0 0 0,1 1 0 0 0,-1-1 0 0 0,1 1 0 0 0,0 0 0 0 0,-1 1 0 0 0,1-1 0 0 0,0 1 0 0 0,-1 0 0 0 0,1 0 0 0 0,0 1 0 0 0,0-1 0 0 0,-1 1 0 0 0,1 0 0 0 0,1 0 0 0 0,0 2 0 0 0,0-1 0 0 0,0 1 0 0 0,1 0 0 0 0,-2 1 0 0 0,1-1 0 0 0,0 1 0 0 0,-1 0 0 0 0,0 0 0 0 0,1 1 0 0 0,0 2 0 0 0,3 1 10 0 0,0 2 0 0 0,-1-1 0 0 0,0 1 0 0 0,-1 0 0 0 0,6 10-10 0 0,-7-6-50 0 0,1 1 0 0 0,-2-1-1 0 0,0 1 1 0 0,-1 0 0 0 0,2 15 50 0 0,-13-46-4002 0 0,7 2 2469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7:29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318 236 8287 0 0,'0'0'191'0'0,"4"-7"252"0"0,10-16 1336 0 0,-2 0 1 0 0,0 0 0 0 0,-1-4-1780 0 0,3-4 1475 0 0,-5 12-671 0 0,-6 13-40 0 0,0 0 0 0 0,0-1 0 0 0,0 0 0 0 0,-1 0 0 0 0,1 0 0 0 0,-2 0 0 0 0,1 0 0 0 0,-1 0 0 0 0,0-6-764 0 0,-1 12 512 0 0,-1-4 67 0 0,0 2 134 0 0,-5 5-365 0 0,4-1-348 0 0,-1 1 0 0 0,1-1 0 0 0,-1 1 0 0 0,1 0 0 0 0,0 0 0 0 0,-1 0 0 0 0,1 0 0 0 0,0 0 0 0 0,0 0 0 0 0,1 1 0 0 0,-1-1 0 0 0,0 1 0 0 0,-19 34 0 0 0,15-24 0 0 0,-59 116 319 0 0,19-37 25 0 0,-14 15-344 0 0,55-98-232 0 0,-2 0 400 0 0,2 1 1 0 0,0-1-1 0 0,0 1 0 0 0,1 0 1 0 0,0 0-1 0 0,-1 5-168 0 0,2-8-69 0 0,1 1-1 0 0,-1 0 0 0 0,-1-1 1 0 0,-3 6 69 0 0,6-11-500 0 0,1-2 126 0 0,-1 4 732 0 0,-3 1 878 0 0,3-4-1382 0 0,-1 1 1 0 0,0-1 0 0 0,0 0 0 0 0,0 0-1 0 0,0 0 1 0 0,0 0 0 0 0,-1-1-1 0 0,1 1 1 0 0,0 0 0 0 0,0-1-1 0 0,0 0 1 0 0,-1 1 0 0 0,1-1 0 0 0,0 0-1 0 0,-1 0 1 0 0,0 0 145 0 0,-2-1 55 0 0,-14 1-2861 0 0,0-1-1 0 0,-8-2 2807 0 0,26 3-1732 0 0,0-2-253 0 0,-4-8-51 0 0,3 1-11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5:38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40 491 15663 0 0,'0'0'356'0'0,"0"0"50"0"0,0 0 20 0 0,0 0-42 0 0,0 0-180 0 0,0 0 176 0 0,-7-8 1196 0 0,-14-25 2255 0 0,20 31-3166 0 0,-6-38 1931 0 0,5 19-2220 0 0,1 0 1 0 0,1 0-1 0 0,1 0 0 0 0,0 0 1 0 0,2 0-1 0 0,1 0 0 0 0,0 1 1 0 0,3-5-377 0 0,-2 8 23 0 0,0 0 1 0 0,1 1 0 0 0,0-1-1 0 0,2 2 1 0 0,0-1-1 0 0,1 1 1 0 0,6-9-24 0 0,1 2 0 0 0,-16 21 0 0 0,1 0 0 0 0,-1 0 0 0 0,1 0 0 0 0,-1 0 0 0 0,1 0 0 0 0,-1 0 0 0 0,1 0 0 0 0,0 0 0 0 0,-1 1 0 0 0,1-1 0 0 0,0 0 0 0 0,0 0 0 0 0,0 1 0 0 0,0-1 0 0 0,-1 1 0 0 0,2-1 0 0 0,2-1 0 0 0,6-6 0 0 0,-10 8 0 0 0,1 0 0 0 0,-1-1 0 0 0,1 1 0 0 0,0 0 0 0 0,-1 0 0 0 0,1-1 0 0 0,-1 1 0 0 0,1 0 0 0 0,0 0 0 0 0,-1 0 0 0 0,1 0 0 0 0,-1 0 0 0 0,1-1 0 0 0,0 1 0 0 0,-1 0 0 0 0,1 1 0 0 0,0-1 0 0 0,13 8 0 0 0,3 8 0 0 0,-15-11 0 0 0,-1 0 0 0 0,3 5 0 0 0,-1 1 0 0 0,0-1 0 0 0,0 1 0 0 0,-1 0 0 0 0,-1 0 0 0 0,0 0 0 0 0,0 0 0 0 0,-1 3 0 0 0,-1-1-199 0 0,0-1 0 0 0,-1 1-1 0 0,0 0 1 0 0,-1-1 0 0 0,-2 7 199 0 0,3-13-83 0 0,0-1 0 0 0,0 1 0 0 0,-1-1 0 0 0,0 0 0 0 0,0 0 0 0 0,0 0 0 0 0,-1 0 0 0 0,1 0 0 0 0,-1-1 0 0 0,0 0 0 0 0,-1 0 0 0 0,-3 3 83 0 0,6-5 0 0 0,1 0 0 0 0,-1-1 0 0 0,0 1 0 0 0,1 0 0 0 0,-1 0 0 0 0,1 0 0 0 0,0 0 0 0 0,-1 0 0 0 0,1 0 0 0 0,-6 7 0 0 0,-3-2 0 0 0,9-6 0 0 0,1-1 0 0 0,0 0 0 0 0,-1 1 0 0 0,1-1 0 0 0,-1 0 0 0 0,1 0 0 0 0,-1 1 0 0 0,1-1 0 0 0,-1 0 0 0 0,1 0 0 0 0,-1 0 0 0 0,1 1 0 0 0,-1-1 0 0 0,1 0 0 0 0,-1 0 0 0 0,1 0 0 0 0,-1 0 0 0 0,0 0 0 0 0,1 0 0 0 0,-1 0 0 0 0,1 0 0 0 0,-1 0 0 0 0,1 0 0 0 0,-1-1 0 0 0,1 1 0 0 0,-1 0 0 0 0,1 0 0 0 0,-1 0 0 0 0,-1-7 0 0 0,2 7 0 0 0,-1-5 26 0 0,0 0 0 0 0,0 0 0 0 0,1-1 0 0 0,-1 1 0 0 0,1 0 1 0 0,0-1-1 0 0,1 1 0 0 0,0 0 0 0 0,-1 0 0 0 0,1-1 0 0 0,1 1 0 0 0,0-3-26 0 0,5-11 282 0 0,0 0-1 0 0,7-11-281 0 0,-7 18 114 0 0,-1 1 0 0 0,2 0 0 0 0,0 0-1 0 0,0 1 1 0 0,1 0 0 0 0,4-4-114 0 0,11-8 433 0 0,25-20-433 0 0,-37 33 0 0 0,1 1 0 0 0,0 0 0 0 0,0 1 0 0 0,1 0 0 0 0,0 1 0 0 0,0 0 0 0 0,1 1 0 0 0,7-1 0 0 0,-17 7 0 0 0,0 0 0 0 0,-4-1 0 0 0,0 0 0 0 0,0 0 0 0 0,0 0 0 0 0,1 0 0 0 0,-1 1 0 0 0,0-1 0 0 0,0 0 0 0 0,0 1 0 0 0,0-1 0 0 0,0 1 0 0 0,0-1 0 0 0,0 1 0 0 0,0 0 0 0 0,1 0 0 0 0,-1 1 0 0 0,0-1 0 0 0,1 1 0 0 0,-1-1 0 0 0,0 1 0 0 0,0 0 0 0 0,0-1 0 0 0,0 1 0 0 0,0 0 0 0 0,-1 0 0 0 0,1-1 0 0 0,-1 1 0 0 0,1 0 0 0 0,-1 0 0 0 0,1 0 0 0 0,-1 0 0 0 0,0 0 0 0 0,0 0 0 0 0,0 0 0 0 0,0 0 0 0 0,0 0 0 0 0,-1 8 0 0 0,-1 0 0 0 0,0 0 0 0 0,0-1 0 0 0,-1 1 0 0 0,1 0 0 0 0,-8 22 0 0 0,-1 0 0 0 0,-16 29 0 0 0,12-25 0 0 0,0-17-623 0 0,14-17 537 0 0,-1-1 0 0 0,1 1 0 0 0,-1-1 0 0 0,1 1 0 0 0,0 0 0 0 0,0-1 0 0 0,0 1 0 0 0,0 0 0 0 0,0 0 0 0 0,0 0 0 0 0,0 0 0 0 0,0 0 0 0 0,1 0 0 0 0,-1 1 86 0 0,12-11-165 0 0,8-9 446 0 0,-2 0 0 0 0,-1-1 0 0 0,0-1 0 0 0,8-12-281 0 0,-1 0 703 0 0,9-6-703 0 0,-9 12 158 0 0,14-10-158 0 0,-27 26 2 0 0,0 2-1 0 0,0-1 0 0 0,1 2 1 0 0,0-1-1 0 0,9-3-1 0 0,-10 5 0 0 0,19-9 0 0 0,-17 11 0 0 0,1 7 0 0 0,-3 5 0 0 0,-7-4 0 0 0,-1-1 0 0 0,0 0 0 0 0,0 1 0 0 0,0-1 0 0 0,-1 1 0 0 0,1 0 0 0 0,-1-1 0 0 0,0 1 0 0 0,-1 0 0 0 0,1 0 0 0 0,-1 1 0 0 0,0 11 0 0 0,0 1 0 0 0,-3 8 0 0 0,1 8 0 0 0,-6 47 0 0 0,0-6 0 0 0,4-44 0 0 0,4-19 0 0 0,7-1 0 0 0,-6-9 0 0 0,3 0 0 0 0,14-4 0 0 0,-14 1 0 0 0,0 0 0 0 0,1 0 0 0 0,-1 0 0 0 0,0-1 0 0 0,0 0 0 0 0,-1 1 0 0 0,1-2 0 0 0,0 1 0 0 0,0 0 0 0 0,1-2 0 0 0,36-32 0 0 0,-16 12 0 0 0,-10 13 0 0 0,-1-1 0 0 0,-1-1 0 0 0,0 0 0 0 0,-1-1 0 0 0,0 0 0 0 0,-1-1 0 0 0,-1 0 0 0 0,0-1 0 0 0,1-4 0 0 0,-6 11 0 0 0,0 1 0 0 0,0-1 0 0 0,1 1 0 0 0,0 0 0 0 0,2 0 0 0 0,-3 2 0 0 0,0 1 0 0 0,-1-1 0 0 0,0 0 0 0 0,0 0 0 0 0,0 0 0 0 0,-1 0 0 0 0,0-1 0 0 0,0 1 0 0 0,1-5 0 0 0,-2-1 0 0 0,-4 3 0 0 0,1 7 0 0 0,0 2 0 0 0,1-1 0 0 0,-1 0 0 0 0,1 1 0 0 0,-1-1 0 0 0,1 1 0 0 0,-1-1 0 0 0,0 1 0 0 0,1-1 0 0 0,-1 1 0 0 0,0-1 0 0 0,1 1 0 0 0,-1 0 0 0 0,0-1 0 0 0,0 1 0 0 0,1 0 0 0 0,-1 0 0 0 0,0 0 0 0 0,0-1 0 0 0,0 1 0 0 0,-8-1 0 0 0,-1 5 0 0 0,3 2 0 0 0,0 1 0 0 0,0 1 0 0 0,1-1 0 0 0,-1 1 0 0 0,1 2 0 0 0,-9 9 0 0 0,-2 4 0 0 0,1 0 0 0 0,1 1 0 0 0,1 0 0 0 0,1 1 0 0 0,-1 5 0 0 0,8-16 0 0 0,1 1 0 0 0,0-1 0 0 0,1 1 0 0 0,1-1 0 0 0,0 1 0 0 0,0 0 0 0 0,2 0 0 0 0,0 1 0 0 0,1 10 0 0 0,0-24-70 0 0,1 0 0 0 0,-1 0 0 0 0,0 0 0 0 0,1 0 0 0 0,0 0 1 0 0,-1 0-1 0 0,1 0 0 0 0,0 0 0 0 0,0 0 0 0 0,0 0 0 0 0,0 0 0 0 0,0-1 0 0 0,1 1 0 0 0,-1 0 0 0 0,0-1 0 0 0,1 1 0 0 0,0-1 0 0 0,-1 0 0 0 0,2 2 70 0 0,0-2-274 0 0,0 1-1 0 0,1 0 0 0 0,-1-1 0 0 0,0 0 0 0 0,1 0 0 0 0,-1 0 0 0 0,1 0 0 0 0,0 0 0 0 0,-1-1 0 0 0,1 1 0 0 0,0-1 275 0 0,7 0-670 0 0,-1-1-1 0 0,0 0 1 0 0,0 0-1 0 0,1-1 1 0 0,-1 0-1 0 0,0-1 0 0 0,0 0 1 0 0,0 0 670 0 0,13-7-2036 0 0,2-1-11 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5:3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368 578 19351 0 0,'0'0'439'0'0,"0"0"62"0"0,0 0 33 0 0,0 0-65 0 0,-7-6-152 0 0,5 4-52 0 0,0 1 0 0 0,0-1 1 0 0,0 1-1 0 0,-1-1 0 0 0,1 1 0 0 0,-1 0 0 0 0,1 0 0 0 0,-1 0 1 0 0,1 0-1 0 0,-1 0 0 0 0,0 1 0 0 0,1-1 0 0 0,-1 1 0 0 0,0 0 0 0 0,0 0 1 0 0,1 0-1 0 0,-1 0 0 0 0,0 0-265 0 0,-32-3 1214 0 0,28 2-1111 0 0,0 1 0 0 0,0 0 1 0 0,0 0-1 0 0,0 1 0 0 0,0 0 0 0 0,0 0 1 0 0,0 0-1 0 0,0 1 0 0 0,0 0 0 0 0,0 1 1 0 0,0-1-1 0 0,1 1 0 0 0,0 0 0 0 0,-1 1 1 0 0,1 0-1 0 0,0 0 0 0 0,1 0 1 0 0,-1 1-1 0 0,1-1 0 0 0,-1 2-103 0 0,-15 14 0 0 0,0 1 0 0 0,-16 20 0 0 0,31-34 0 0 0,0 2 0 0 0,1-1 0 0 0,-1 0 0 0 0,2 1 0 0 0,-1 0 0 0 0,1 1 0 0 0,-1 3 0 0 0,0 3 0 0 0,1-6 0 0 0,1-1 0 0 0,0 1 0 0 0,1 0 0 0 0,0 0 0 0 0,1 2 0 0 0,3 1 0 0 0,-1-11 0 0 0,0-1 0 0 0,0 1 0 0 0,0 0 0 0 0,0 0 0 0 0,0 0 0 0 0,0-1 0 0 0,1 1 0 0 0,-1-1 0 0 0,1 1 0 0 0,-1-1 0 0 0,1 1 0 0 0,0-1 0 0 0,-1 0 0 0 0,1 0 0 0 0,0 0 0 0 0,0 0 0 0 0,1 0 0 0 0,0 0 0 0 0,1 0 0 0 0,-1 0 0 0 0,1 0 0 0 0,-1-1 0 0 0,1 1 0 0 0,-1-1 0 0 0,1 0 0 0 0,-1 0 0 0 0,4-1 0 0 0,5-1 0 0 0,-1 0 0 0 0,1-1 0 0 0,-1 0 0 0 0,0-1 0 0 0,9-5 0 0 0,-4 2 0 0 0,-1-2 0 0 0,0 0 0 0 0,0-1 0 0 0,-1 0 0 0 0,-1-1 0 0 0,6-6 0 0 0,22-23 0 0 0,10-16 0 0 0,-38 42 0 0 0,9-13 0 0 0,0-2 0 0 0,-2 0 0 0 0,-2-1 0 0 0,0-1 0 0 0,-2 0 0 0 0,-1-1 0 0 0,-2-1 0 0 0,-1 0 0 0 0,-2-1 0 0 0,-1-1 0 0 0,0-7 0 0 0,2-5 0 0 0,-2 5 0 0 0,0-7 0 0 0,-8 37 0 0 0,1-1 0 0 0,-2 0 0 0 0,0 1 0 0 0,0-1 0 0 0,-1 0 0 0 0,-1-1 0 0 0,1 11 73 0 0,0-1 0 0 0,0 0 0 0 0,0 1 1 0 0,-1-1-1 0 0,0 1 0 0 0,1 0 0 0 0,-1-1 0 0 0,0 1 0 0 0,0 0 0 0 0,-1 0 1 0 0,1 0-1 0 0,-1 0 0 0 0,1 1 0 0 0,-2-2-73 0 0,3 3 28 0 0,0 0-1 0 0,-1 1 1 0 0,1-1 0 0 0,0 0-1 0 0,0 0 1 0 0,-1 1 0 0 0,1-1-1 0 0,0 0 1 0 0,-1 1 0 0 0,1 0-1 0 0,-1-1 1 0 0,1 1 0 0 0,-1 0-1 0 0,1-1 1 0 0,0 1 0 0 0,-1 0 0 0 0,1 0-1 0 0,-1 0 1 0 0,1 1 0 0 0,-1-1-1 0 0,1 0 1 0 0,-1 0 0 0 0,1 1-1 0 0,-1-1 1 0 0,1 1 0 0 0,0-1-1 0 0,-1 1 1 0 0,1 0 0 0 0,0-1-1 0 0,-1 1 1 0 0,1 0 0 0 0,0 0-1 0 0,0 0 1 0 0,0 0 0 0 0,0 0-1 0 0,0 0 1 0 0,-1 1-28 0 0,-7 9 0 0 0,1 0 0 0 0,0 1 0 0 0,0 0 0 0 0,1 0 0 0 0,1 1 0 0 0,0-1 0 0 0,-4 13 0 0 0,-5 21 0 0 0,-5 30 0 0 0,19-69 0 0 0,-37 158-607 0 0,-5 81 607 0 0,39-207-1220 0 0,1 34 1220 0 0,3-71-18 0 0,0 0 0 0 0,0 1-1 0 0,0-1 1 0 0,1 0 0 0 0,-1 0-1 0 0,0 0 1 0 0,1 1-1 0 0,0-1 1 0 0,0 0 18 0 0,-1-1-9 0 0,0-1-1 0 0,0 1 1 0 0,0-1-1 0 0,0 1 1 0 0,1-1 0 0 0,-1 1-1 0 0,0-1 1 0 0,0 0-1 0 0,1 1 1 0 0,-1-1-1 0 0,0 0 1 0 0,1 1 0 0 0,-1-1-1 0 0,0 0 1 0 0,1 1-1 0 0,-1-1 1 0 0,1 0-1 0 0,-1 1 1 0 0,0-1 0 0 0,1 0-1 0 0,-1 0 1 0 0,1 0-1 0 0,0 1 10 0 0,3-3-180 0 0,-3 1 134 0 0,8-3-576 0 0,0-1 0 0 0,-1 0 0 0 0,1-1 0 0 0,-1 0 0 0 0,0 0 0 0 0,0-1 0 0 0,-1 0 0 0 0,0 0 0 0 0,1-2 622 0 0,10-9-5799 0 0,0 0-1913 0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5:39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50 21191 0 0,'0'0'480'0'0,"0"0"67"0"0,0 0 31 0 0,2-1-56 0 0,-1 0-462 0 0,0 0 1 0 0,1 0-1 0 0,-1 0 1 0 0,0 0-1 0 0,0-1 1 0 0,1 1-1 0 0,-1 0 1 0 0,0-1-1 0 0,0 0-60 0 0,0-6 347 0 0,-1 6-106 0 0,0 1-143 0 0,0 0 0 0 0,0 0 0 0 0,0 0 0 0 0,0 0 0 0 0,0 1 0 0 0,0-1 0 0 0,-1 0 0 0 0,1 0 1 0 0,0 0-1 0 0,-1 0 0 0 0,1 1 0 0 0,-1-1 0 0 0,1 0 0 0 0,-1 0 0 0 0,1 1 0 0 0,-1-1 0 0 0,1 0 0 0 0,-1 1 0 0 0,0-1 0 0 0,1 0 0 0 0,-1 1 1 0 0,0-1-1 0 0,1 1 0 0 0,-1-1 0 0 0,0 1 0 0 0,0 0 0 0 0,0-1 0 0 0,1 1 0 0 0,-1 0 0 0 0,0-1 0 0 0,0 1 0 0 0,0 0 0 0 0,0 0 0 0 0,0 0-97 0 0,-4-1 44 0 0,1 0 1 0 0,-1 0-1 0 0,1 0 1 0 0,-1 1-1 0 0,1 0 1 0 0,-2 0-46 0 0,-12 2 202 0 0,0 1 0 0 0,-1 0 0 0 0,2 2-1 0 0,-10 3-201 0 0,-68 28 761 0 0,74-28-724 0 0,-2 3-37 0 0,1 0 0 0 0,0 1 0 0 0,0 2 0 0 0,13-6 0 0 0,3 1 0 0 0,6 1 0 0 0,2-8 0 0 0,-1 0 0 0 0,1-1 0 0 0,0 1 0 0 0,0 0 0 0 0,0 0 0 0 0,-1-1 0 0 0,2 1 0 0 0,-1-1 0 0 0,0 0 0 0 0,0 0 0 0 0,0 1 0 0 0,2-1 0 0 0,8 5 0 0 0,0 2 0 0 0,1 0 0 0 0,-1 1 0 0 0,-1 0 0 0 0,1 1 0 0 0,-9-6 0 0 0,1-1 0 0 0,-1 0 0 0 0,-1 1 0 0 0,1 0 0 0 0,0-1 0 0 0,-1 1 0 0 0,0 0 0 0 0,0 0 0 0 0,0 1 0 0 0,0-1 0 0 0,-1 0 0 0 0,1 1 0 0 0,-1-1 0 0 0,0 0 0 0 0,0 4 0 0 0,-1 1 0 0 0,1 0 0 0 0,-1-1 0 0 0,-1 1 0 0 0,0 0 0 0 0,0-1 0 0 0,0 1 0 0 0,-1-1 0 0 0,-1 1 0 0 0,1-1 0 0 0,-1 0 0 0 0,-1 0 0 0 0,0 0 0 0 0,0 0 0 0 0,0 0 0 0 0,-1-1 0 0 0,0 0 0 0 0,0 0 0 0 0,-1-1 0 0 0,0 1 0 0 0,0-2 0 0 0,1-1 0 0 0,-1 0 0 0 0,0-1 0 0 0,0 1 0 0 0,-3 0 0 0 0,3-1 0 0 0,6-3 0 0 0,-1 1 0 0 0,1-1 0 0 0,-1 0 0 0 0,1 1 0 0 0,-1-1 0 0 0,1 0 0 0 0,-1 0 0 0 0,1 0 0 0 0,-1 0 0 0 0,1 1 0 0 0,-1-1 0 0 0,1 0 0 0 0,-1 0 0 0 0,1 0 0 0 0,-1 0 0 0 0,1 0 0 0 0,-1 0 0 0 0,1 0 0 0 0,-1 0 0 0 0,1 0 0 0 0,-1-1 0 0 0,1 1 0 0 0,-1 0 0 0 0,1 0 0 0 0,-1 0 0 0 0,1-1 0 0 0,-8-1 0 0 0,5 1 0 0 0,1 0 0 0 0,0 0 0 0 0,0 0 0 0 0,0 0 0 0 0,0-1 0 0 0,0 1 0 0 0,0-1 0 0 0,0 1 0 0 0,0-1 0 0 0,1 0 0 0 0,-1 1 0 0 0,1-1 0 0 0,-1 0 0 0 0,1 0 0 0 0,0 0 0 0 0,-1 0 0 0 0,1-1 0 0 0,0 1 0 0 0,0-1 0 0 0,-1-2 0 0 0,0-1 0 0 0,1 1 0 0 0,-1-1 0 0 0,1 1 0 0 0,1-1 0 0 0,-1 1 0 0 0,1-5 0 0 0,0 9 0 0 0,-1 0 0 0 0,1 1 0 0 0,0-1 0 0 0,0 0 0 0 0,0 1 0 0 0,0-1 0 0 0,0 1 0 0 0,0-1 0 0 0,0 0 0 0 0,0 1 0 0 0,0-1 0 0 0,0 0 0 0 0,1 1 0 0 0,-1-1 0 0 0,0 1 0 0 0,0-1 0 0 0,0 0 0 0 0,1 1 0 0 0,-1-1 0 0 0,0 1 0 0 0,1-1 0 0 0,-1 1 0 0 0,1-1 0 0 0,0-1 0 0 0,0 1-9 0 0,-1 1 0 0 0,0-1 1 0 0,1 0-1 0 0,-1 0 0 0 0,1 0 0 0 0,-1 0 0 0 0,1 1 1 0 0,0-1-1 0 0,-1 0 0 0 0,1 1 0 0 0,0-1 1 0 0,0 0-1 0 0,-1 1 0 0 0,1-1 0 0 0,0 1 0 0 0,0-1 1 0 0,0 1-1 0 0,0 0 0 0 0,0-1 0 0 0,-1 1 0 0 0,1 0 1 0 0,0-1-1 0 0,1 1 9 0 0,3-2-199 0 0,4-2-3 0 0,0-1 1 0 0,1 2-1 0 0,0-1 1 0 0,0 1-1 0 0,2 0 202 0 0,19-6 802 0 0,18-8-910 0 0,10-2-1169 0 0,11-9 1277 0 0,143-70 1992 0 0,-179 85-1920 0 0,-33 12 299 0 0,-1 1 117 0 0,0 0 21 0 0,0 0-66 0 0,0 13-278 0 0,-12 55-165 0 0,6-35 0 0 0,-1 22 0 0 0,-9 114 0 0 0,-3 43 0 0 0,17-183 0 0 0,-1-1 0 0 0,-2 1 0 0 0,-1 0 0 0 0,-1-1 0 0 0,-1 0 0 0 0,-1-1 0 0 0,-4 5 0 0 0,11-26 0 0 0,-1-1 0 0 0,0 1 0 0 0,0-1 0 0 0,0 0 0 0 0,-1 0 0 0 0,1 0 0 0 0,-1 0 0 0 0,-1-1 0 0 0,1 1 0 0 0,0-1 0 0 0,-1 0 0 0 0,0-1 0 0 0,0 1 0 0 0,-5 2 0 0 0,9-5-19 0 0,0-1-1 0 0,0 0 1 0 0,0 1-1 0 0,1-1 1 0 0,-1 0-1 0 0,0 0 1 0 0,0 1-1 0 0,0-1 1 0 0,0 0-1 0 0,0 0 1 0 0,0 0-1 0 0,0 0 1 0 0,0 0-1 0 0,0 0 1 0 0,0 0-1 0 0,0-1 1 0 0,1 1-1 0 0,-1 0 1 0 0,0 0-1 0 0,0-1 1 0 0,-1 1 19 0 0,0-2-103 0 0,0 1 0 0 0,1 0 0 0 0,-1 0 0 0 0,0-1 0 0 0,0 1 0 0 0,1-1 0 0 0,-1 0 1 0 0,1 1-1 0 0,-2-2 103 0 0,1-1-159 0 0,-1 1 0 0 0,1-1 1 0 0,0 0-1 0 0,0 0 0 0 0,1 0 0 0 0,-1 0 1 0 0,1 0-1 0 0,0 0 0 0 0,0 0 0 0 0,0-1 159 0 0,0-14-1230 0 0,1-1 0 0 0,1 1 0 0 0,2 0 0 0 0,2-13 1230 0 0,0-3-2783 0 0,4-21 247 0 0,0-5-22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5:40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23039 0 0,'-5'2'347'0'0,"-6"5"1391"0"0,7-1-1368 0 0,3 1-253 0 0,1-5 271 0 0,-7 6 1132 0 0,7-8-1506 0 0,0 0 0 0 0,-1 0 0 0 0,1 0 0 0 0,0 0 0 0 0,0 0 0 0 0,0 1 0 0 0,0-1 0 0 0,0 0 0 0 0,0 0 0 0 0,0 0 0 0 0,0 0 0 0 0,0 1 0 0 0,0-1 1 0 0,-1 0-1 0 0,1 0 0 0 0,0 0 0 0 0,0 1 0 0 0,0-1 0 0 0,0 0 0 0 0,0 0 0 0 0,0 0 0 0 0,0 0 0 0 0,0 1 0 0 0,1-1 0 0 0,-1 0 0 0 0,0 0 0 0 0,0 0 0 0 0,0 0 0 0 0,0 1 0 0 0,0-1 0 0 0,0 0 0 0 0,0 0 0 0 0,0 0 0 0 0,0 0 0 0 0,0 1 0 0 0,1-1 0 0 0,-1 0 0 0 0,0 0 0 0 0,0 0-14 0 0,8-1-1414 0 0,14-8-6949 0 0,-12 2 457 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5:41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72 740 13823 0 0,'0'0'315'0'0,"0"0"45"0"0,0 0 21 0 0,0 0-49 0 0,0 0-81 0 0,-5-6 2464 0 0,3 2-2277 0 0,0 0 1 0 0,1-1 0 0 0,-1 0 0 0 0,1 1-1 0 0,0-1 1 0 0,0 0 0 0 0,0 0 0 0 0,1 0-1 0 0,0 0 1 0 0,0 1 0 0 0,0-1 0 0 0,0 0-1 0 0,1 0 1 0 0,0-1-439 0 0,6-26 549 0 0,1 0 1 0 0,2 1-1 0 0,1 0 0 0 0,1 1 1 0 0,1 0-1 0 0,7-8-549 0 0,-52 75 0 0 0,18-18-329 0 0,1 1-1 0 0,0 0 1 0 0,2 0 0 0 0,0 2-1 0 0,2-1 1 0 0,-4 14 329 0 0,6-16-10 0 0,2 0 0 0 0,-3 17 10 0 0,7-29 1 0 0,0 0-1 0 0,1 0 0 0 0,-1 0 1 0 0,2 0-1 0 0,-1 1 1 0 0,1-1-1 0 0,0 0 1 0 0,0 0-1 0 0,2 4 0 0 0,-2-9 9 0 0,0 0-1 0 0,-1 1 0 0 0,1-1 1 0 0,0 0-1 0 0,0 0 1 0 0,0 0-1 0 0,1-1 0 0 0,-1 1 1 0 0,0 0-1 0 0,1 0 1 0 0,-1-1-1 0 0,1 1 0 0 0,-1 0 1 0 0,1-1-1 0 0,0 0 1 0 0,0 1-1 0 0,0-1 1 0 0,0 0-1 0 0,0 0 0 0 0,0 0-8 0 0,1 0 33 0 0,1 0 0 0 0,-1 0 0 0 0,1-1 0 0 0,-1 1 0 0 0,1-1 0 0 0,-1 0 0 0 0,1 0 0 0 0,-1 0 0 0 0,1 0 0 0 0,-1 0 0 0 0,0-1 0 0 0,1 0-33 0 0,8-2 137 0 0,-1-1-1 0 0,1 0 1 0 0,-1 0 0 0 0,0-1-1 0 0,0-1 1 0 0,9-6-137 0 0,-7 4 96 0 0,0-2 0 0 0,-1 1 1 0 0,0-1-1 0 0,-1-1 0 0 0,0 0 0 0 0,0-1 0 0 0,-1 0 0 0 0,0-1 1 0 0,-2 0-1 0 0,1 0 0 0 0,-1 0 0 0 0,-1-1 0 0 0,-1-1 0 0 0,0 1 1 0 0,0-1-1 0 0,-2 0-96 0 0,1-4 350 0 0,-3 13-240 0 0,0 0-1 0 0,0 0 1 0 0,-1 0-1 0 0,0-1 1 0 0,0 1 0 0 0,-1 0-1 0 0,0-2-109 0 0,0 8 0 0 0,0-1 0 0 0,0 1 0 0 0,0-1 0 0 0,0 1 0 0 0,0-1 0 0 0,0 1 0 0 0,0-1 0 0 0,-1 1 0 0 0,1-1 0 0 0,0 1 0 0 0,0-1 0 0 0,0 1 0 0 0,-1 0 0 0 0,1-1 0 0 0,0 1 0 0 0,-1 0 0 0 0,1-1 0 0 0,0 1 0 0 0,-1 0 0 0 0,1-1 0 0 0,0 1 0 0 0,-1 0 0 0 0,1-1 0 0 0,-1 1 0 0 0,1 0 0 0 0,0 0 0 0 0,-1 0 0 0 0,1-1 0 0 0,-1 1 0 0 0,1 0 0 0 0,-1 0 0 0 0,1 0 0 0 0,-1 0 0 0 0,1 0 0 0 0,-1 0 0 0 0,1 0 0 0 0,-1 0 0 0 0,1 0 0 0 0,-1 0 0 0 0,1 0 0 0 0,0 0 0 0 0,-1 0 0 0 0,1 1 0 0 0,-1-1 0 0 0,1 0 0 0 0,-1 0 0 0 0,1 0 0 0 0,-1 1 0 0 0,-1 0 0 0 0,0 0 0 0 0,0 0 0 0 0,0 0 0 0 0,1 0 0 0 0,-1 1 0 0 0,0-1 0 0 0,1 1 0 0 0,-1-1 0 0 0,1 1 0 0 0,-1 0 0 0 0,1-1 0 0 0,-1 1 0 0 0,1 1 0 0 0,-16 26 0 0 0,14-20-104 0 0,-1 1 0 0 0,1-1 0 0 0,1 1 0 0 0,0 0 0 0 0,0 0 0 0 0,1 0 0 0 0,0 0 0 0 0,1 0 0 0 0,0 0 0 0 0,1 0 0 0 0,0 0 0 0 0,0 0 0 0 0,1 0 0 0 0,0-1 0 0 0,1 1 0 0 0,0 0 0 0 0,1-1 0 0 0,0 0 0 0 0,3 6 104 0 0,-6-13-1 0 0,0 0 0 0 0,1 0 0 0 0,-1 0 1 0 0,0-1-1 0 0,1 1 0 0 0,-1 0 0 0 0,1-1 0 0 0,0 0 0 0 0,0 1 0 0 0,-1-1 0 0 0,1 0 0 0 0,0 0 1 0 0,0 0-1 0 0,0 0 0 0 0,0 0 0 0 0,0 0 0 0 0,0 0 0 0 0,2 0 1 0 0,0-1 0 0 0,0 0-1 0 0,0 1 1 0 0,0-1-1 0 0,0-1 1 0 0,0 1 0 0 0,0 0-1 0 0,0-1 1 0 0,-1 0-1 0 0,1 0 1 0 0,2-1 0 0 0,8-3 1 0 0,0-2 0 0 0,-1 1-1 0 0,1-2 1 0 0,-1 0 0 0 0,1-1-1 0 0,13-11 91 0 0,-1-1 0 0 0,0-1 0 0 0,-2-1 0 0 0,-1-2-1 0 0,-1 0 1 0 0,-1-1 0 0 0,-1-1 0 0 0,6-11-91 0 0,29-56 1091 0 0,40-93-1091 0 0,-34 63 174 0 0,-51 105-21 0 0,-6 14-24 0 0,-1-1 0 0 0,0 1-1 0 0,0-1 1 0 0,-1 1 0 0 0,0-1-1 0 0,1 0 1 0 0,-2 0 0 0 0,1 0-1 0 0,-1 0 1 0 0,0-4-129 0 0,-2 10 41 0 0,0-1-1 0 0,1 1 1 0 0,-1-1-1 0 0,0 1 1 0 0,0 0-1 0 0,0 0 1 0 0,0-1-1 0 0,0 1 1 0 0,0 0-1 0 0,0 0 1 0 0,0 0-1 0 0,0 0 1 0 0,0 0-1 0 0,0 0 1 0 0,-1 1-41 0 0,-1 0 0 0 0,0 1 0 0 0,0-1 0 0 0,0 1 0 0 0,0 0 0 0 0,0 0 0 0 0,0 0 0 0 0,0 1 0 0 0,1-1 0 0 0,-1 1 0 0 0,1 0 0 0 0,0-1 0 0 0,0 1 0 0 0,0 0 0 0 0,0 0 0 0 0,0 0 0 0 0,-5 10 0 0 0,0 0 0 0 0,-4 14 0 0 0,-3 9-201 0 0,3 1 0 0 0,1 0 0 0 0,-2 20 201 0 0,-12 117-1033 0 0,7-48 677 0 0,14-98 356 0 0,2-18 0 0 0,0 0 0 0 0,-1 0 0 0 0,0 0 0 0 0,0-1 0 0 0,-3 7 0 0 0,0-7 0 0 0,3-7 0 0 0,2-8 0 0 0,3-9 0 0 0,6-2 0 0 0,1 1 0 0 0,1-1 0 0 0,3-2 0 0 0,1-2 0 0 0,17-25 0 0 0,13-12 0 0 0,-33 44 0 0 0,1 0 0 0 0,1 1 0 0 0,0 1 0 0 0,0 0 0 0 0,14-8 0 0 0,-1 1 0 0 0,-16 12 0 0 0,-1-1 0 0 0,1 2 0 0 0,1-1 0 0 0,3 0 0 0 0,-14 7 0 0 0,-1-1 0 0 0,0 1 0 0 0,1 0 0 0 0,-1 0 0 0 0,1 0 0 0 0,-1-1 0 0 0,0 1 0 0 0,1 0 0 0 0,-1 0 0 0 0,1 0 0 0 0,-1 0 0 0 0,0 0 0 0 0,1 0 0 0 0,-1 0 0 0 0,1 0 0 0 0,-1 0 0 0 0,0 0 0 0 0,1 0 0 0 0,-1 0 0 0 0,0 0 0 0 0,1 1 0 0 0,-1-1 0 0 0,1 0 0 0 0,-1 1 1 0 0,0 0 0 0 0,1 0 1 0 0,-1 0-1 0 0,0 0 0 0 0,0 0 0 0 0,0 0 0 0 0,0 0 1 0 0,0 0-1 0 0,0 0 0 0 0,0 0 0 0 0,0 0 0 0 0,0 0 1 0 0,-1 0-1 0 0,1 0 0 0 0,0 0 0 0 0,-1 0 1 0 0,1 0-1 0 0,0 0 0 0 0,-1 0 0 0 0,1 0-1 0 0,-12 21 377 0 0,1-5-288 0 0,-1-1 0 0 0,-1-1 0 0 0,0 0 0 0 0,-1-1 0 0 0,0-1 0 0 0,-12 8-89 0 0,1-1-312 0 0,-1-2 1 0 0,-1-1-1 0 0,-22 10 312 0 0,13-5 0 0 0,32-19 0 0 0,5-4 0 0 0,3-2 0 0 0,5-1 0 0 0,0 6 0 0 0,-8-1 0 0 0,0 1 0 0 0,1-1 0 0 0,-1 1 0 0 0,0-1 0 0 0,0 1 0 0 0,0-1 0 0 0,0 1 0 0 0,0 0 0 0 0,0 0 0 0 0,-1-1 0 0 0,1 1 0 0 0,-1 0 0 0 0,1 0 0 0 0,-1 0 0 0 0,0 0 0 0 0,1 0 0 0 0,-1 36 0 0 0,0-11 0 0 0,1-17 29 0 0,1 0 0 0 0,0 0 1 0 0,0-1-1 0 0,1 1 0 0 0,0 0 0 0 0,2 3-29 0 0,-4-11-131 0 0,1 1-1 0 0,-1 0 1 0 0,1 0-1 0 0,-1-1 1 0 0,1 1-1 0 0,0-1 1 0 0,0 1-1 0 0,0-1 1 0 0,0 0-1 0 0,0 1 1 0 0,0-1-1 0 0,1 0 1 0 0,-1-1-1 0 0,1 1 1 0 0,-1 0-1 0 0,1-1 1 0 0,0 1-1 0 0,0-1 1 0 0,0 0-1 0 0,0 0 1 0 0,0 0-1 0 0,0 0 1 0 0,0-1 131 0 0,0 0-351 0 0,0 0 0 0 0,0 0 0 0 0,0 0 0 0 0,0 0 0 0 0,-1-1 0 0 0,1 1 0 0 0,0-1 0 0 0,0 0 0 0 0,0 0 0 0 0,-1 0 1 0 0,1 0-1 0 0,0 0 0 0 0,-1-1 0 0 0,1 1 351 0 0,5-5-1133 0 0,-1 1 1 0 0,0-1 0 0 0,4-4 1132 0 0,-10 10-10 0 0,24-24-2549 0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5:41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383 587 15663 0 0,'0'0'356'0'0,"0"0"50"0"0,0 0 20 0 0,0 0-42 0 0,3-8-236 0 0,-3 4 99 0 0,1 0-1 0 0,-1 0 0 0 0,1 0 0 0 0,-1 0 1 0 0,0 1-1 0 0,-1-1 0 0 0,1 0 1 0 0,-1 0-1 0 0,0 0 0 0 0,1 0 1 0 0,-2 1-1 0 0,1-1 0 0 0,0 0 1 0 0,-1 1-1 0 0,0-1 0 0 0,1 1 1 0 0,-1-1-1 0 0,-1 1 0 0 0,0-2-246 0 0,-1 0 449 0 0,0 0 0 0 0,-1 0-1 0 0,1 0 1 0 0,-1 0 0 0 0,0 1-1 0 0,0 0 1 0 0,-1 0 0 0 0,1 0 0 0 0,-1 0-1 0 0,0 1 1 0 0,-1 0-449 0 0,4 2 28 0 0,0 0-1 0 0,0 0 1 0 0,0 1 0 0 0,-1-1-1 0 0,1 1 1 0 0,0 0 0 0 0,0 0-1 0 0,-1 0 1 0 0,1 0 0 0 0,0 0-1 0 0,0 1 1 0 0,0 0 0 0 0,-1-1-1 0 0,1 1 1 0 0,-1 1-28 0 0,-8 2 66 0 0,0 2 0 0 0,1-1 0 0 0,-3 3-66 0 0,8-5 3 0 0,-15 9-3 0 0,0 1 0 0 0,1 0 0 0 0,0 2 0 0 0,2 0 0 0 0,-1 1 0 0 0,2 2 0 0 0,0-1 0 0 0,1 2 0 0 0,12-15 0 0 0,1 1 0 0 0,0 0 0 0 0,0-1 0 0 0,1 1 0 0 0,-1 1 0 0 0,1-1 0 0 0,0 0 0 0 0,0 0 0 0 0,1 1 0 0 0,-1-1 0 0 0,1 1 0 0 0,0 4 0 0 0,1-6 0 0 0,0 0 0 0 0,0 0 0 0 0,0 0 0 0 0,0 0 0 0 0,1 0 0 0 0,0 0 0 0 0,0 0 0 0 0,0 0 0 0 0,0 0 0 0 0,1-1 0 0 0,-1 1 0 0 0,1 0 0 0 0,0-1 0 0 0,0 1 0 0 0,0-1 0 0 0,1 0 0 0 0,1 3 0 0 0,-1-4 0 0 0,-1 0 0 0 0,1 0 0 0 0,-1 0 0 0 0,1-1 0 0 0,0 1 0 0 0,0-1 0 0 0,-1 1 0 0 0,1-1 0 0 0,0 0 0 0 0,0 0 0 0 0,0 0 0 0 0,0-1 0 0 0,1 1 0 0 0,-1-1 0 0 0,0 1 0 0 0,0-1 0 0 0,0 0 0 0 0,0-1 0 0 0,0 1 0 0 0,1 0 0 0 0,-1-1 0 0 0,8-1 0 0 0,1 0 0 0 0,-1-1 0 0 0,0-1 0 0 0,0 1 0 0 0,1-2 0 0 0,3-2 93 0 0,0-1 0 0 0,-1 0 0 0 0,1-1 0 0 0,-2-1 1 0 0,1 0-1 0 0,-1 0 0 0 0,-1-2 0 0 0,0 1 0 0 0,-1-2 0 0 0,0 1 0 0 0,9-15-93 0 0,-2 0 205 0 0,-1-2 0 0 0,-2 0-1 0 0,-1 0 1 0 0,-1-2 0 0 0,6-20-205 0 0,-17 43 0 0 0,29-80 0 0 0,-5-1 0 0 0,12-72 0 0 0,-37 153 240 0 0,0-1 0 0 0,0 0 0 0 0,0 1 0 0 0,-1-1 0 0 0,0 1 0 0 0,-2-6-240 0 0,2 13 8 0 0,0 1 1 0 0,0-1-1 0 0,0 1 0 0 0,0-1 1 0 0,0 1-1 0 0,0-1 0 0 0,0 1 0 0 0,0-1 1 0 0,0 1-1 0 0,0-1 0 0 0,0 1 1 0 0,-1 0-1 0 0,1-1 0 0 0,0 1 1 0 0,0-1-1 0 0,-1 1 0 0 0,1-1 1 0 0,0 1-1 0 0,-1 0 0 0 0,1-1 1 0 0,0 1-1 0 0,-1 0 0 0 0,1 0 0 0 0,0-1 1 0 0,-1 1-1 0 0,1 0 0 0 0,-1 0 1 0 0,1-1-1 0 0,0 1 0 0 0,-1 0 1 0 0,1 0-1 0 0,-1 0 0 0 0,1 0 1 0 0,-1 0-1 0 0,1-1 0 0 0,-1 1 0 0 0,1 0 1 0 0,-1 0-1 0 0,1 0 0 0 0,-1 0 1 0 0,1 0-1 0 0,-1 1 0 0 0,1-1 1 0 0,0 0-1 0 0,-1 0 0 0 0,1 0 1 0 0,-1 0-1 0 0,1 0 0 0 0,-1 1 0 0 0,1-1 1 0 0,0 0-1 0 0,-1 1-8 0 0,-1 0 22 0 0,-1 1 0 0 0,1-1 0 0 0,0 1 0 0 0,0 0 0 0 0,0 0 0 0 0,1 0 0 0 0,-1 0 0 0 0,-1 1-22 0 0,-5 11-160 0 0,0 1-1 0 0,0-1 1 0 0,2 1 0 0 0,0 1-1 0 0,-3 12 161 0 0,-5 23-1097 0 0,2 8 1097 0 0,5-27-93 0 0,-66 351 93 0 0,71-368 0 0 0,1 0 0 0 0,1 0 0 0 0,0 1 0 0 0,0-7 0 0 0,0 1 0 0 0,0-10 0 0 0,0 0 0 0 0,1 1 0 0 0,-1-1 0 0 0,0 0 0 0 0,0 1 0 0 0,0-1 0 0 0,0 0 0 0 0,0 1 0 0 0,0-1 0 0 0,0 0 0 0 0,1 0 0 0 0,-1 1 0 0 0,0-1 0 0 0,0 0 0 0 0,0 0 0 0 0,1 1 0 0 0,-1-1 0 0 0,0 0 0 0 0,0 0 0 0 0,0 0 0 0 0,1 1 0 0 0,-1-1 0 0 0,0 0 0 0 0,2 0 0 0 0,0 0 0 0 0,0 0 0 0 0,0 0 0 0 0,0 0 0 0 0,0-1 0 0 0,0 1 0 0 0,0 0 0 0 0,0-1 0 0 0,0 0 0 0 0,0 1 0 0 0,-1-1 0 0 0,1 0 0 0 0,0 0 0 0 0,24-14 0 0 0,15-13 0 0 0,-2-3 0 0 0,-1 0 0 0 0,-1-3 0 0 0,-2-1 0 0 0,12-17 0 0 0,5-20 0 0 0,-49 69 11 0 0,0-1-1 0 0,0 0 1 0 0,-1-1 0 0 0,1 1-1 0 0,-1 0 1 0 0,0-2-11 0 0,-1 4 337 0 0,-1 2 138 0 0,0 0 33 0 0,-5 3-432 0 0,1 0 0 0 0,0 0 1 0 0,1 1-1 0 0,-1-1 0 0 0,0 1 0 0 0,1-1 0 0 0,-2 4-76 0 0,-8 8 75 0 0,3-6-216 0 0,1 1 0 0 0,0 0 0 0 0,1 1-1 0 0,0 0 1 0 0,1 0 0 0 0,0 0 0 0 0,0 1 0 0 0,1 0 0 0 0,1 1 0 0 0,0-1-1 0 0,1 1 1 0 0,0 0 0 0 0,1 0 0 0 0,0 2 141 0 0,3-10-2 0 0,-1 0 0 0 0,1-1 0 0 0,0 1 0 0 0,0 0 0 0 0,1-1 0 0 0,-1 1 1 0 0,1 0-1 0 0,0-1 0 0 0,1 2 2 0 0,-2-5 0 0 0,1 0 0 0 0,-1 1 0 0 0,1-1 0 0 0,-1 0 0 0 0,1 1 0 0 0,0-1 0 0 0,0 0 0 0 0,-1 0 0 0 0,1 0 0 0 0,0 0 0 0 0,0 0 0 0 0,0 0 0 0 0,0 0 0 0 0,0 0 0 0 0,0 0 0 0 0,1 0 0 0 0,-1 0 0 0 0,0-1 1 0 0,0 1-1 0 0,1 0 0 0 0,-1-1 0 0 0,0 1 0 0 0,1-1 0 0 0,-1 0 0 0 0,0 1 0 0 0,1-1 0 0 0,-1 0 0 0 0,1 0 0 0 0,-1 0 0 0 0,0 0 0 0 0,1 0 0 0 0,5-1 0 0 0,1 1 0 0 0,-1-2 0 0 0,0 1 0 0 0,0-1 0 0 0,0 0 0 0 0,0-1 0 0 0,-1 0 0 0 0,1 0 0 0 0,-1 0 0 0 0,1-1 0 0 0,-1 1 0 0 0,0-2 0 0 0,-1 1 0 0 0,1-1 0 0 0,-1 1 0 0 0,0-2 0 0 0,0 1 0 0 0,0 0 0 0 0,0-2 0 0 0,0 0 0 0 0,0-1 0 0 0,0-1 0 0 0,0 1 0 0 0,-1-1 0 0 0,-1 0 0 0 0,1 0 0 0 0,-1 0 0 0 0,-1 0 0 0 0,0 0 0 0 0,0-1 0 0 0,-1 1 0 0 0,0-1 0 0 0,0 1 0 0 0,-1-4 0 0 0,-1 0 0 0 0,1 1 0 0 0,-2 0 0 0 0,0 0 0 0 0,0 0 0 0 0,-1 0 0 0 0,0 0 0 0 0,-1 0 0 0 0,-1 1 0 0 0,-4-9 0 0 0,9 19-57 0 0,-1 0 1 0 0,0 0-1 0 0,0 0 1 0 0,0 0-1 0 0,1 0 1 0 0,-1 0-1 0 0,0 0 1 0 0,0 1-1 0 0,0-1 0 0 0,0 0 1 0 0,-1 1-1 0 0,1-1 1 0 0,0 1-1 0 0,0-1 1 0 0,0 1-1 0 0,0-1 1 0 0,-1 1-1 0 0,1 0 0 0 0,0 0 1 0 0,0 0-1 0 0,-1-1 1 0 0,1 1-1 0 0,0 0 1 0 0,0 1-1 0 0,0-1 1 0 0,-1 0-1 0 0,1 0 0 0 0,0 0 1 0 0,0 1-1 0 0,-1-1 1 0 0,1 1 56 0 0,-6 1-1187 0 0,0 0 0 0 0,0 1 0 0 0,0 0 1 0 0,-4 3 1186 0 0,5-3-1213 0 0,2-1-834 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5:43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87 412 13823 0 0,'0'0'630'0'0,"0"0"-13"0"0,-13-6 1476 0 0,9 4-1674 0 0,0-1-1 0 0,1 1 1 0 0,-1-1 0 0 0,0 0-1 0 0,1 0 1 0 0,0 0 0 0 0,0 0-1 0 0,0-1 1 0 0,0 1-1 0 0,0-1 1 0 0,-2-4-419 0 0,-1-4 890 0 0,-1-1 1 0 0,2 0-1 0 0,-1-2-890 0 0,4 11 151 0 0,1 0 1 0 0,0 0-1 0 0,0 0 0 0 0,0 0 0 0 0,0 0 1 0 0,1-1-1 0 0,0 1 0 0 0,0 0 0 0 0,0 0 0 0 0,0 0 1 0 0,0 0-1 0 0,1 0 0 0 0,0 0 0 0 0,0 0 1 0 0,0 0-1 0 0,0 0 0 0 0,1 0 0 0 0,0 0 1 0 0,0 0-1 0 0,0 1 0 0 0,1-3-151 0 0,4-4 0 0 0,-2 3 0 0 0,-1 1 0 0 0,1 0 0 0 0,1 0 0 0 0,-1 0 0 0 0,1 0 0 0 0,2-1 0 0 0,-6 6 5 0 0,1-2 94 0 0,1-1 0 0 0,0 2 0 0 0,0-1 0 0 0,0 0 0 0 0,0 1 0 0 0,0-1 0 0 0,0 1 0 0 0,0 0 0 0 0,1 1 0 0 0,-1-1 0 0 0,1 1 0 0 0,0 0 0 0 0,-1 0-1 0 0,1 0 1 0 0,0 1 0 0 0,0-1 0 0 0,-1 1 0 0 0,1 0 0 0 0,0 1 0 0 0,0-1-99 0 0,-3 1-112 0 0,1 0-1 0 0,-1-1 1 0 0,0 1-1 0 0,1 0 1 0 0,-1 0-1 0 0,0 0 1 0 0,0 1-1 0 0,0-1 1 0 0,0 0-1 0 0,0 1 1 0 0,0-1-1 0 0,-1 1 1 0 0,1 0-1 0 0,0 0 1 0 0,-1-1 0 0 0,1 1-1 0 0,-1 1 113 0 0,0-2-1 0 0,1 1 0 0 0,-1 0 0 0 0,0 0 0 0 0,0 1-1 0 0,0-1 1 0 0,-1 0 0 0 0,1 0 0 0 0,0 0 0 0 0,-1 1 0 0 0,1-1 0 0 0,-1 0-1 0 0,0 1 1 0 0,0-1 0 0 0,0 0 0 0 0,0 1 0 0 0,0 0 1 0 0,-1 8 2 0 0,1-2-2 0 0,-1 0 0 0 0,-1 0 0 0 0,0 0 0 0 0,0 0 0 0 0,-1 0 0 0 0,0-1 0 0 0,0 1 0 0 0,-1-1 0 0 0,-1 2 0 0 0,-3 7 0 0 0,7-11 0 0 0,0-5 0 0 0,0 1 0 0 0,1 0 0 0 0,-1 0 0 0 0,0-1 0 0 0,0 1 0 0 0,0 0 0 0 0,0-1 0 0 0,-1 1 0 0 0,1-1 0 0 0,-1 1 0 0 0,-4 5 0 0 0,6-7 0 0 0,0 0 0 0 0,-1 0 0 0 0,1 0 0 0 0,0 1 0 0 0,0-1 0 0 0,0 0 0 0 0,-1 0 0 0 0,1 0 0 0 0,0 0 0 0 0,0 1 0 0 0,0-1 0 0 0,-1 0 0 0 0,1 0 0 0 0,0 0 0 0 0,0 0 0 0 0,-1 0 0 0 0,1 0 0 0 0,0 0 0 0 0,0 0 0 0 0,-1 0 0 0 0,1 0 0 0 0,0 0 0 0 0,0 0 0 0 0,-1 0 0 0 0,1 0 0 0 0,0 0 0 0 0,0 0 0 0 0,-1 0 0 0 0,1 0 0 0 0,0 0 0 0 0,0 0 0 0 0,-1 0 0 0 0,1 0 0 0 0,0 0 0 0 0,0-1 0 0 0,-1 1 0 0 0,1 0 0 0 0,0 0 0 0 0,0 0 0 0 0,0 0 0 0 0,-1-1 0 0 0,1 1 0 0 0,0 0 0 0 0,0 0 0 0 0,0 0 0 0 0,0-1 0 0 0,0 1 0 0 0,-1 0 0 0 0,1 0 0 0 0,0-1 0 0 0,0 1 0 0 0,0 0 0 0 0,0 0 0 0 0,0-1 0 0 0,0 1 0 0 0,0 0 0 0 0,0 0 0 0 0,0-1 0 0 0,0 1 0 0 0,0 0 0 0 0,0 0 0 0 0,0-1 0 0 0,0 1 0 0 0,-1-4 70 0 0,0 0 0 0 0,1-1-1 0 0,0 1 1 0 0,-1 0 0 0 0,2-1 0 0 0,-1 1 0 0 0,0 0-1 0 0,1-1 1 0 0,0 1 0 0 0,0 0 0 0 0,0 0-1 0 0,1-2-69 0 0,2-7 330 0 0,1 0 0 0 0,1 1 0 0 0,2-4-330 0 0,6-9 53 0 0,0 2-1 0 0,2 0 1 0 0,4-4-53 0 0,-12 17 1 0 0,2-1 0 0 0,-1 1 0 0 0,1 1 0 0 0,1 0 0 0 0,0 0 0 0 0,0 1 0 0 0,4-2-1 0 0,-2 5 0 0 0,-8 6 0 0 0,-3 0 0 0 0,11 4 0 0 0,-11-1 0 0 0,-2-2 0 0 0,3 2 0 0 0,0 1 0 0 0,-1-1 0 0 0,0 1 0 0 0,0-1 0 0 0,-1 1 0 0 0,1 0 0 0 0,-1 0 0 0 0,1 4 0 0 0,3 42 0 0 0,-3-25 0 0 0,3 48 0 0 0,-4-66 0 0 0,2-1-64 0 0,-3-6-273 0 0,0-1-138 0 0,0 0-33 0 0,0 0 65 0 0,10-32 278 0 0,-8 21 165 0 0,0 1 0 0 0,1-1 0 0 0,1 1 0 0 0,0-1 0 0 0,0 1 0 0 0,1 0 0 0 0,0 1 0 0 0,1-1 0 0 0,0 1 0 0 0,4-5 0 0 0,0 0 0 0 0,1 1 0 0 0,1 0 0 0 0,0 1 0 0 0,1 1 0 0 0,0 0 0 0 0,0 0 0 0 0,1 1 0 0 0,1 1 0 0 0,10-5 0 0 0,-19 12 115 0 0,0-1 1 0 0,0 2-1 0 0,0-1 0 0 0,1 1 1 0 0,-1-1-1 0 0,0 2 0 0 0,0-1 1 0 0,1 1-1 0 0,-1 0 0 0 0,0 0 1 0 0,1 1-1 0 0,-1 0-115 0 0,-5-1 29 0 0,0 0 0 0 0,-1 0-1 0 0,1 1 1 0 0,-1-1 0 0 0,1 0-1 0 0,-1 0 1 0 0,0 1 0 0 0,1-1 0 0 0,-1 1-1 0 0,1-1 1 0 0,-1 0 0 0 0,1 1-1 0 0,-1-1 1 0 0,0 1 0 0 0,1-1 0 0 0,-1 1-1 0 0,0-1 1 0 0,0 1 0 0 0,1 0-29 0 0,0 0 46 0 0,1 3-45 0 0,1 0 0 0 0,-1-1 0 0 0,1 1 0 0 0,-1 0-1 0 0,0 0 1 0 0,-1 0 0 0 0,1 0 0 0 0,-1 0 0 0 0,0 1 0 0 0,0-1 0 0 0,0 0 0 0 0,0 1-1 0 0,-1-1 1 0 0,0 1 0 0 0,0-1 0 0 0,0 0 0 0 0,0 1 0 0 0,-1-1 0 0 0,0 2-1 0 0,0 5-1 0 0,-1 6 1 0 0,0 0 0 0 0,-1 0 0 0 0,-1-1 0 0 0,-1 1 0 0 0,0-1 0 0 0,-1 0 0 0 0,-1-1 0 0 0,0 1 0 0 0,-4 4 0 0 0,6-13 24 0 0,-12 23-181 0 0,16-29-539 0 0,1-1-258 0 0,0 0-56 0 0,0 0-81 0 0,1-1 755 0 0,0-1 1 0 0,-1 1-1 0 0,1 0 0 0 0,0-1 0 0 0,0 1 1 0 0,0 0-1 0 0,0 0 0 0 0,0 0 0 0 0,0-1 1 0 0,0 1-1 0 0,0 0 0 0 0,1 0 336 0 0,2-3-1577 0 0,10-9-5933 0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5:44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139 339 17503 0 0,'-8'6'1338'0'0,"2"0"-885"0"0,4-5-444 0 0,1 0 0 0 0,0 0-1 0 0,0 0 1 0 0,0 0-1 0 0,0-1 1 0 0,-1 1 0 0 0,1 0-1 0 0,0 0 1 0 0,-1-1-1 0 0,1 1 1 0 0,-1-1-1 0 0,1 1 1 0 0,0-1 0 0 0,-1 0-1 0 0,-1 1-8 0 0,-15 1-247 0 0,12-1 560 0 0,-1 0 1 0 0,0 0-1 0 0,0-1 0 0 0,0 0 1 0 0,1 0-1 0 0,-8-2-313 0 0,13 2 158 0 0,-1-1-1 0 0,1 1 1 0 0,-1-1-1 0 0,1 1 1 0 0,-1-1-1 0 0,1 0 1 0 0,-1 0-1 0 0,1 0 1 0 0,0 0-1 0 0,-1 0 1 0 0,1 0-1 0 0,0 0 1 0 0,0 0-1 0 0,0 0 1 0 0,0 0-1 0 0,0-1 1 0 0,0 1-1 0 0,0 0 1 0 0,0-1-1 0 0,0 1 1 0 0,1-1-1 0 0,-1 1 1 0 0,0-1-1 0 0,1 1 1 0 0,-1-1-1 0 0,1 0 1 0 0,0 1 0 0 0,0-1-1 0 0,-1 0 1 0 0,1 1-1 0 0,0-1-157 0 0,0-9 223 0 0,0 1 0 0 0,1 0-1 0 0,0 0 1 0 0,0 0 0 0 0,1 1 0 0 0,0-1 0 0 0,1 0-1 0 0,0 1 1 0 0,3-6-223 0 0,0 1 344 0 0,1-1 0 0 0,1 2-1 0 0,0-1 1 0 0,1 1 0 0 0,7-8-344 0 0,-12 16 0 0 0,1 1 0 0 0,-1 0 0 0 0,1 0 0 0 0,0 1 0 0 0,0-1 0 0 0,0 1 0 0 0,0 0 0 0 0,1 0 0 0 0,3-1 0 0 0,1 1 0 0 0,0 3 0 0 0,-8 1 0 0 0,-1-1 0 0 0,0 1 0 0 0,1 0 0 0 0,-1 0 0 0 0,0 0 0 0 0,1 0 0 0 0,-1 1 0 0 0,0-1 0 0 0,0 0 0 0 0,0 0 0 0 0,0 1 0 0 0,0-1 0 0 0,0 1 0 0 0,-1-1 0 0 0,1 1 0 0 0,0-1 0 0 0,-1 1 0 0 0,1-1 0 0 0,-1 2 0 0 0,6 35 0 0 0,-3-15 0 0 0,-2-16 0 0 0,0 1 0 0 0,0 0 0 0 0,-1 0 0 0 0,0-1 0 0 0,-1 1 0 0 0,0 4 0 0 0,-2 30 0 0 0,-1-10 0 0 0,4-24 0 0 0,0-8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1 0 0 0,0-1 0 0 0,0 0 0 0 0,0 0 0 0 0,0 0 0 0 0,0 0 0 0 0,0 0 0 0 0,0 0 0 0 0,0 0 0 0 0,0 0 0 0 0,0 0 0 0 0,-1 0 0 0 0,1 0 0 0 0,0 0 0 0 0,0 0 0 0 0,0 0 0 0 0,0 0 0 0 0,0 0 0 0 0,0 0 0 0 0,0 0 0 0 0,0 0 0 0 0,0 0 0 0 0,0 1 0 0 0,0-1 0 0 0,0 0 0 0 0,0 0 0 0 0,0 0 0 0 0,0 0 0 0 0,0 0 0 0 0,1 0 0 0 0,-1 0 0 0 0,0 0 0 0 0,0 0 0 0 0,0 0 0 0 0,0 0 0 0 0,0 0 0 0 0,0 0 0 0 0,0 0 0 0 0,-4-5 0 0 0,-4-11 0 0 0,7 9 0 0 0,1 0 0 0 0,0-1 0 0 0,0 1 0 0 0,0 0 0 0 0,1 0 0 0 0,0 0 0 0 0,0 0 0 0 0,0 0 0 0 0,1 0 0 0 0,1 0 0 0 0,-1 1 0 0 0,1-1 0 0 0,2-3 0 0 0,2-3 0 0 0,0 1 0 0 0,1 0 0 0 0,0 1 0 0 0,1-1 0 0 0,0 2 0 0 0,5-5 0 0 0,-11 11 0 0 0,1 1 0 0 0,0 0 0 0 0,-1 0 0 0 0,1 0 0 0 0,0 0 0 0 0,0 1 0 0 0,1-1 0 0 0,-1 1 0 0 0,0 0 0 0 0,1 0 0 0 0,-1 1 0 0 0,1-1 0 0 0,0 1 0 0 0,-1 0 0 0 0,6 0 0 0 0,-1 2 0 0 0,1 0 0 0 0,-10-1 0 0 0,0 0 0 0 0,1 0 0 0 0,-1 0 0 0 0,0 0 0 0 0,1 0 0 0 0,-1 0 0 0 0,1 0 0 0 0,-1 0 0 0 0,0 0 0 0 0,1 1 0 0 0,-1-1 0 0 0,0 0 0 0 0,1 0 0 0 0,-1 0 0 0 0,0 0 0 0 0,1 1 0 0 0,-1-1 0 0 0,0 0 0 0 0,0 0 0 0 0,1 1 0 0 0,-1-1 0 0 0,0 0 0 0 0,1 1 0 0 0,8 8 0 0 0,-6-6 0 0 0,-1 1 0 0 0,1-1 0 0 0,-1 0 0 0 0,0 1 0 0 0,0-1 0 0 0,0 1 0 0 0,0 0 0 0 0,-1 0 0 0 0,1 0 0 0 0,-1 0 0 0 0,0 0 0 0 0,0 0 0 0 0,-1 0 0 0 0,1 0 0 0 0,-1 0 0 0 0,0 0 0 0 0,0 2 0 0 0,0 2 0 0 0,0 0 0 0 0,-1 1 0 0 0,0-1 0 0 0,-1 0 0 0 0,1 0 0 0 0,-2 0 0 0 0,1 0 0 0 0,-2 2 0 0 0,0-2 0 0 0,0 1 0 0 0,-1-1 0 0 0,0-1 0 0 0,-2 3 0 0 0,-10 15 0 0 0,16-23 8 0 0,-9 6-80 0 0,9-7-265 0 0,1-1 262 0 0,-1 0 0 0 0,1 0 0 0 0,0 0 0 0 0,-1-1 0 0 0,1 1 0 0 0,0 0 0 0 0,-1 0 0 0 0,1 0 0 0 0,0 0 0 0 0,-1-1 0 0 0,1 1 0 0 0,0 0 0 0 0,0 0 0 0 0,-1-1 0 0 0,1 1 0 0 0,0 0 0 0 0,0 0 0 0 0,-1-1 0 0 0,1 1 0 0 0,0 0 0 0 0,0-1 75 0 0,0-2-2 0 0,0 0 0 0 0,0 0 1 0 0,1 0-1 0 0,-1 0 0 0 0,1 1 0 0 0,0-1 0 0 0,-1 0 1 0 0,2 0-1 0 0,-1 0 0 0 0,0 1 0 0 0,0-1 2 0 0,22-28 4 0 0,-22 30-4 0 0,25-30 82 0 0,14-17 1013 0 0,20-18-1095 0 0,-46 53 136 0 0,0 0 0 0 0,1 0 0 0 0,1 1-1 0 0,0 1 1 0 0,0 1 0 0 0,13-6-136 0 0,-24 14 0 0 0,-1 0 0 0 0,0 0 0 0 0,0 1 0 0 0,0 0 0 0 0,0-1 0 0 0,0 1 0 0 0,0 1 0 0 0,1-1 0 0 0,-1 1 0 0 0,0-1 0 0 0,1 1 0 0 0,4 1 0 0 0,-2 5 0 0 0,-6-3 0 0 0,0 1 0 0 0,0-1 0 0 0,0 0 0 0 0,0 1 0 0 0,-1-1 0 0 0,1 0 0 0 0,-1 1 0 0 0,0-1 0 0 0,0 1 0 0 0,0-1 0 0 0,-1 0 0 0 0,1 1 0 0 0,-1-1 0 0 0,0 3 0 0 0,-2 6 0 0 0,-1 0 0 0 0,0 0 0 0 0,-4 6 0 0 0,3-7 0 0 0,-23 58 0 0 0,24-60 0 0 0,2 1 0 0 0,-1-1 0 0 0,1 1 0 0 0,1 0 0 0 0,-1 0 0 0 0,2 4 0 0 0,-1-12 0 0 0,1-1 0 0 0,0 1 0 0 0,0-1 0 0 0,1 1 0 0 0,-1-1 0 0 0,0 1 0 0 0,0-1 0 0 0,1 1 0 0 0,-1-1 0 0 0,1 1 0 0 0,-1-1 0 0 0,1 1 0 0 0,0-1 0 0 0,-1 0 0 0 0,1 1 0 0 0,0-1 0 0 0,0 0 0 0 0,0 1 0 0 0,0-1 0 0 0,0 0 0 0 0,0 0 0 0 0,0 0 0 0 0,1 0 0 0 0,-1 0 0 0 0,0 0 0 0 0,1-1 0 0 0,-1 1 0 0 0,0 0 0 0 0,1-1 0 0 0,-1 1 0 0 0,1-1 0 0 0,0 1 0 0 0,0 0 0 0 0,1-1 0 0 0,1 1 0 0 0,-1 0 0 0 0,0-1 0 0 0,1 1 0 0 0,-1-1 0 0 0,1 0 0 0 0,-1 0 0 0 0,1-1 0 0 0,-1 1 0 0 0,2-1 0 0 0,37-10 0 0 0,-26 7 0 0 0,5-2 0 0 0,-1-1 0 0 0,1-1 0 0 0,-1-1 0 0 0,0 0 0 0 0,-1-2 0 0 0,-1 0 0 0 0,13-10 0 0 0,-20 13 0 0 0,0-1 0 0 0,-1-1 0 0 0,0 1 0 0 0,-1-2 0 0 0,0 1 0 0 0,0-2 0 0 0,-2 1 0 0 0,1-1 0 0 0,-1 0 0 0 0,-1 0 0 0 0,0-1 0 0 0,2-7 0 0 0,6-20 443 0 0,-13 38 45 0 0,-1 2 21 0 0,0 0-66 0 0,-9 1-278 0 0,6 0-221 0 0,0-1 1 0 0,0 1-1 0 0,0 1 0 0 0,1-1 1 0 0,-1 0-1 0 0,0 1 0 0 0,0-1 1 0 0,1 1-1 0 0,-1 0 0 0 0,1 0 1 0 0,0 0-1 0 0,-2 2 56 0 0,-26 32-1065 0 0,16-18 822 0 0,7-9 241 0 0,0 0 1 0 0,1 1-1 0 0,1 0 1 0 0,-1 0-1 0 0,2 1 0 0 0,-1-1 1 0 0,2 1-1 0 0,-1 0 1 0 0,1 0-1 0 0,0 4 2 0 0,3-12 0 0 0,-1 1 0 0 0,1 0 0 0 0,0-1 0 0 0,0 1 0 0 0,0 0 0 0 0,1-1 0 0 0,-1 1 0 0 0,1-1 0 0 0,0 1 0 0 0,0-1 0 0 0,0 1 0 0 0,0-1 0 0 0,0 1 0 0 0,1-1 0 0 0,0 0 0 0 0,0 1 0 0 0,-1-2 0 0 0,1 0 0 0 0,0 0 0 0 0,-1 1 0 0 0,1-2 0 0 0,0 1 0 0 0,0 0 0 0 0,0 0 0 0 0,0-1 0 0 0,0 1 0 0 0,1-1 0 0 0,-1 1 0 0 0,0-1 0 0 0,1 0 0 0 0,-1 0 0 0 0,1 0 0 0 0,-1 0 0 0 0,1-1 0 0 0,-1 1 0 0 0,1-1 0 0 0,-1 1 0 0 0,1-1 0 0 0,1 0 0 0 0,7 0 83 0 0,-1-1 0 0 0,1 0 0 0 0,0-1 0 0 0,-1 0 0 0 0,1 0 0 0 0,-1-2 0 0 0,0 1 0 0 0,0-1 0 0 0,0 0 0 0 0,0-1 0 0 0,-1 0 0 0 0,8-6-83 0 0,3-4 199 0 0,-1-1 0 0 0,0 0 1 0 0,-2-1-1 0 0,0-1 0 0 0,1-2-199 0 0,5-6 0 0 0,14-15 0 0 0,-33 38 0 0 0,-2 9 0 0 0,-3 8 0 0 0,1-14 0 0 0,-4 31 0 0 0,1-16 0 0 0,2-1 0 0 0,-1 0 0 0 0,2 1 0 0 0,0-1 0 0 0,2 12 0 0 0,1 5 0 0 0,1-19 0 0 0,3-5 0 0 0,-4-6 0 0 0,-1 0 0 0 0,0 0 0 0 0,0 0 0 0 0,0-1 0 0 0,1 1 0 0 0,-1-1 0 0 0,0 0 0 0 0,0 0 0 0 0,1 1 0 0 0,-1-1 0 0 0,0-1 0 0 0,0 1 0 0 0,1 0 0 0 0,-1-1 0 0 0,0 1 0 0 0,0-1 0 0 0,1 1 0 0 0,-1-1 0 0 0,1-1 0 0 0,7-2 0 0 0,0-1 0 0 0,0 0 0 0 0,3-2 0 0 0,-13 7 0 0 0,42-27 0 0 0,20-19 0 0 0,-28 21 0 0 0,0 1 0 0 0,15-6 0 0 0,-10 13 0 0 0,-39 17 0 0 0,1 0 0 0 0,-1 0 0 0 0,1 0 0 0 0,-1 0 0 0 0,1 0 0 0 0,0 0 0 0 0,-1 0 0 0 0,1 0 0 0 0,-1 0 0 0 0,1 0 0 0 0,-1 0 0 0 0,1 0 0 0 0,-1 1 0 0 0,1-1 0 0 0,-1 0 0 0 0,1 0 0 0 0,-1 1 0 0 0,1-1 0 0 0,-1 0 0 0 0,1 1 0 0 0,-1-1 0 0 0,1 0 0 0 0,-1 1 0 0 0,0-1 0 0 0,1 1 0 0 0,-1-1 0 0 0,0 1 0 0 0,1-1 0 0 0,-1 1 0 0 0,0-1 0 0 0,1 1 0 0 0,-1-1 0 0 0,0 1 0 0 0,0-1 0 0 0,0 1 0 0 0,0-1 0 0 0,0 1 0 0 0,1-1 0 0 0,-1 1 0 0 0,0 0 0 0 0,0-1 0 0 0,0 1 0 0 0,-1-1 0 0 0,1 1 0 0 0,0 0 0 0 0,0 0 0 0 0,1 6 0 0 0,-1 0 0 0 0,0 0 0 0 0,-1 0 0 0 0,0 0 0 0 0,0 0 0 0 0,-2 5 0 0 0,-3 25 0 0 0,3-8 25 0 0,1-22-48 0 0,1 1 1 0 0,1-1-1 0 0,-1 1 0 0 0,1-1 1 0 0,0 1-1 0 0,1-1 1 0 0,1 6 22 0 0,-2-11-696 0 0,1-3-258 0 0,5-8-1803 0 0,2-1-3571 0 0,1-4-2660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5:46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1 961 10135 0 0,'0'0'464'0'0,"0"0"-9"0"0,0 0-155 0 0,0 0 443 0 0,0 0 227 0 0,0 0 44 0 0,0 0-61 0 0,0 0-288 0 0,0 0-121 0 0,0 0-28 0 0,1-2-4 0 0,15-22 772 0 0,89-143 515 0 0,-55 77-915 0 0,158-300-651 0 0,-191 348-233 0 0,12-41 0 0 0,-18 50 0 0 0,-8 20 155 0 0,0 0 0 0 0,-1 0 0 0 0,0 0 1 0 0,-1 0-1 0 0,0-1 0 0 0,-1-1-155 0 0,0 14 58 0 0,0-1 0 0 0,0 1 0 0 0,-1-1 0 0 0,1 1 0 0 0,0-1 0 0 0,-1 0 0 0 0,1 1 0 0 0,0-1-1 0 0,-1 1 1 0 0,0 0 0 0 0,1-1 0 0 0,-1 1 0 0 0,0-1 0 0 0,0 1 0 0 0,0 0 0 0 0,0 0 0 0 0,0-1 0 0 0,0 1 0 0 0,-1-1-58 0 0,-5-3 16 0 0,-3 3-16 0 0,8 2 0 0 0,1 0 0 0 0,0 0 0 0 0,0 0 0 0 0,1 0 0 0 0,-1 1 0 0 0,0-1 0 0 0,0 0 0 0 0,1 0 0 0 0,-1 1 0 0 0,0-1 0 0 0,1 0 0 0 0,-1 1 0 0 0,0-1 0 0 0,1 0 0 0 0,-1 1 0 0 0,1-1 0 0 0,-1 1 0 0 0,0-1 0 0 0,1 1 0 0 0,-1 0 0 0 0,1-1 0 0 0,0 1 0 0 0,-1-1 0 0 0,1 1 0 0 0,-1 0 0 0 0,1-1 0 0 0,-10 12 0 0 0,6-8 0 0 0,-7 13 0 0 0,0 3 0 0 0,0 4 0 0 0,1 1 0 0 0,1 0 0 0 0,-2 11 0 0 0,3-12 0 0 0,-7 23 0 0 0,-10 33 0 0 0,-2 22 0 0 0,2 9 0 0 0,1-8 0 0 0,4 1 0 0 0,1 39 0 0 0,18-122 0 0 0,0 0 0 0 0,2 2 0 0 0,2-10 0 0 0,-3-12 0 0 0,1 0 0 0 0,-1-1 0 0 0,1 1 0 0 0,-1-1 0 0 0,1 0 0 0 0,-1 1 0 0 0,1-1 0 0 0,-1 1 0 0 0,1-1 0 0 0,0 0 0 0 0,-1 0 0 0 0,1 1 0 0 0,0-1 0 0 0,-1 0 0 0 0,1 0 0 0 0,0 0 0 0 0,-1 0 0 0 0,1 1 0 0 0,0-1 0 0 0,-1 0 0 0 0,1 0 0 0 0,0-1 0 0 0,-1 1 0 0 0,2 0 0 0 0,0 0 0 0 0,0-1 0 0 0,0 0 0 0 0,0 1 0 0 0,0-1 0 0 0,-1 0 0 0 0,1 0 0 0 0,0 0 0 0 0,0 0 0 0 0,0-1 0 0 0,3-2 0 0 0,1-1 0 0 0,-1 0 0 0 0,0 0 0 0 0,3-4 0 0 0,9-16 0 0 0,0 0 0 0 0,-2-1 0 0 0,-1 0 0 0 0,0-3 0 0 0,-2 2 0 0 0,33-72 722 0 0,-27 55-59 0 0,2 1 0 0 0,12-15-663 0 0,-23 42 0 0 0,-9 16 0 0 0,0 0 0 0 0,0 0 0 0 0,-1 0 0 0 0,1 0 0 0 0,0-1 0 0 0,0 1 0 0 0,0 0 0 0 0,0 0 0 0 0,0 0 0 0 0,0 0 0 0 0,0 0 0 0 0,0 0 0 0 0,0 0 0 0 0,0 0 0 0 0,0 0 0 0 0,0 0 0 0 0,0 0 0 0 0,0 0 0 0 0,0-1 0 0 0,1 1 0 0 0,-1 0 0 0 0,0 0 0 0 0,0 0 0 0 0,0 0 0 0 0,0 0 0 0 0,0 0 0 0 0,0 0 0 0 0,0 0 0 0 0,0 0 0 0 0,0 0 0 0 0,0 0 0 0 0,0 0 0 0 0,0 0 0 0 0,0 0 0 0 0,0 0 0 0 0,0-1 0 0 0,0 1 0 0 0,0 0 0 0 0,1 0 0 0 0,-1 0 0 0 0,0 0 0 0 0,0 0 0 0 0,0 0 0 0 0,0 0 0 0 0,0 0 0 0 0,0 0 0 0 0,0 0 0 0 0,0 0 0 0 0,0 0 0 0 0,0 0 0 0 0,0 0 0 0 0,1 0 0 0 0,-1 0 0 0 0,0 0 0 0 0,0 0 0 0 0,0 0 0 0 0,0 0 0 0 0,0 0 0 0 0,0 1 0 0 0,0-1 0 0 0,0 0 0 0 0,0 0 0 0 0,0 0 0 0 0,0 0 0 0 0,0 0 0 0 0,0 0 0 0 0,1 8 0 0 0,-2 12 0 0 0,-8 52 0 0 0,-6 6 0 0 0,-6 48 0 0 0,20-116 0 0 0,-1 2 0 0 0,1 1 0 0 0,0-1 0 0 0,1 0 0 0 0,1 9 0 0 0,3-3 0 0 0,-4-17 0 0 0,1-1 0 0 0,-1 1 0 0 0,0 0 0 0 0,1 0 0 0 0,-1 0 0 0 0,1 0 0 0 0,-1 0 0 0 0,1-1 0 0 0,0 1 0 0 0,-1 0 0 0 0,1-1 0 0 0,0 1 0 0 0,0 0 0 0 0,0 0 0 0 0,1 0-5 0 0,0-1 0 0 0,0 1 1 0 0,0 0-1 0 0,1-1 0 0 0,-1 1 0 0 0,0-1 0 0 0,0 1 1 0 0,1-1-1 0 0,-1 0 0 0 0,0 0 0 0 0,1 0 0 0 0,-1 0 0 0 0,0-1 1 0 0,0 1-1 0 0,1-1 0 0 0,-1 1 0 0 0,0-1 0 0 0,0 0 0 0 0,2 0 5 0 0,2-2-44 0 0,0 1 0 0 0,-1-1 0 0 0,0 0-1 0 0,1-1 1 0 0,-1 1 0 0 0,-1-1 0 0 0,2-1 44 0 0,12-13-537 0 0,0-1 0 0 0,-1 0 0 0 0,12-20 537 0 0,13-25-2443 0 0,-17 21-2684 0 0,-2 2-1755 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5:47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225 151 11975 0 0,'0'0'547'0'0,"0"-2"-11"0"0,3-15 805 0 0,-1 0 1 0 0,-1 0-1 0 0,-1-2-1341 0 0,0 17 665 0 0,0 0-121 0 0,-4-27 2020 0 0,4 27-2052 0 0,-1 0 0 0 0,1-1-408 0 0,-1 1 0 0 0,0-1 1 0 0,0 1-1 0 0,-1 0 0 0 0,1-1 0 0 0,0 1 0 0 0,-1 0 0 0 0,0 0 0 0 0,1 0 0 0 0,-1 0 1 0 0,0 0-1 0 0,0 0 0 0 0,0 0 0 0 0,0 1 0 0 0,0-1 0 0 0,-1 1 0 0 0,1-1 1 0 0,0 1-1 0 0,-1 0 0 0 0,-1-1-104 0 0,3 2 61 0 0,-1 0 0 0 0,1 0 1 0 0,-1 0-1 0 0,1 0 0 0 0,0 0 0 0 0,-1 0 1 0 0,1 0-1 0 0,-1 0 0 0 0,1 0 0 0 0,-1 1 0 0 0,1-1 1 0 0,0 1-1 0 0,-1-1 0 0 0,1 1 0 0 0,-1 0-61 0 0,-18 9 687 0 0,16-7-687 0 0,-1 0 0 0 0,1 0 0 0 0,0 0 0 0 0,0 0 0 0 0,0 1 0 0 0,0-1 0 0 0,1 1 0 0 0,-1 0 0 0 0,1 0 0 0 0,0 0 0 0 0,0 1 0 0 0,0 0 0 0 0,-5 10 0 0 0,-5 9 0 0 0,0 0 0 0 0,2 1 0 0 0,-5 16 0 0 0,7-13 0 0 0,1 0 0 0 0,2 0 0 0 0,1 0 0 0 0,1 1 0 0 0,2 0 0 0 0,1 2 0 0 0,1-27 0 0 0,0-1 0 0 0,0 1 0 0 0,0 0 0 0 0,1-1 0 0 0,-1 1 0 0 0,1-1 0 0 0,0 1 0 0 0,0-1 0 0 0,1 0 0 0 0,-1 1 0 0 0,1-1 0 0 0,-1 0 0 0 0,2 0 0 0 0,5 7 0 0 0,-6-9 0 0 0,1-1 0 0 0,-1 1 0 0 0,0 0 0 0 0,0-1 0 0 0,0 1 0 0 0,1-1 0 0 0,-1 1 0 0 0,0-1 0 0 0,0 0 0 0 0,1 0 0 0 0,-1 0 0 0 0,0 0 0 0 0,1-1 0 0 0,-1 1 0 0 0,0-1 0 0 0,0 1 0 0 0,0-1 0 0 0,1 0 0 0 0,-1 0 0 0 0,0 0 0 0 0,1 0 0 0 0,5-3 0 0 0,-1 0 0 0 0,1-1 0 0 0,-1 0 0 0 0,0 0 0 0 0,1-2 0 0 0,8-7 0 0 0,-1-1 0 0 0,-1-1 0 0 0,0 0 0 0 0,-1-1 0 0 0,-1-1 0 0 0,0 0 0 0 0,-2 0 0 0 0,0-1 0 0 0,2-6 0 0 0,-3 5 0 0 0,-4 11 0 0 0,-1 0 0 0 0,0-1 0 0 0,0 1 0 0 0,-1-1 0 0 0,0 0 0 0 0,-1 0 0 0 0,2-7 0 0 0,-2 13 0 0 0,-1 0 0 0 0,-1 0 0 0 0,1 1 0 0 0,0-1 0 0 0,-1 0 0 0 0,0-3 0 0 0,0 7 0 0 0,0 0 0 0 0,0-1 0 0 0,0 1 0 0 0,0 0 0 0 0,0 0 0 0 0,0-1 0 0 0,0 1 0 0 0,0 0 0 0 0,0-1 0 0 0,0 1 0 0 0,0 0 0 0 0,0-1 0 0 0,0 1 0 0 0,-1 0 0 0 0,1 0 0 0 0,0-1 0 0 0,0 1 0 0 0,0 0 0 0 0,0 0 0 0 0,-1-1 0 0 0,1 1 0 0 0,0 0 0 0 0,0 0 0 0 0,0-1 0 0 0,-1 1 0 0 0,1 0 0 0 0,0 0 0 0 0,-1 0 0 0 0,0 0 23 0 0,-1 1-1 0 0,1 0 1 0 0,-1-1 0 0 0,1 1-1 0 0,0 0 1 0 0,-1 0-1 0 0,1 0 1 0 0,0 0 0 0 0,0 0-1 0 0,-1 0 1 0 0,1 1 0 0 0,0-1-1 0 0,0 0 1 0 0,1 1-1 0 0,-2 0-22 0 0,-14 24 592 0 0,-1 8-109 0 0,2 2 1 0 0,-3 17-484 0 0,1-7 150 0 0,16-43-150 0 0,-8 22-48 0 0,0 1 1 0 0,1 4 47 0 0,6-24-31 0 0,1 1 0 0 0,0 0 1 0 0,0 0-1 0 0,1 0 1 0 0,-1 0-1 0 0,2 0 0 0 0,-1 0 1 0 0,1 0-1 0 0,0 0 1 0 0,1 5 30 0 0,-1-10-24 0 0,-1-1 1 0 0,1 1-1 0 0,-1-1 1 0 0,1 0-1 0 0,0 1 1 0 0,-1-1-1 0 0,1 0 1 0 0,0 1-1 0 0,0-1 1 0 0,0 0-1 0 0,0 0 1 0 0,0 0-1 0 0,0 0 1 0 0,0 0-1 0 0,0 0 1 0 0,0 0-1 0 0,1 0 1 0 0,-1 0-1 0 0,0 0 1 0 0,1-1-1 0 0,-1 1 1 0 0,0-1-1 0 0,1 1 1 0 0,-1-1-1 0 0,1 1 1 0 0,-1-1-1 0 0,1 0 1 0 0,-1 0-1 0 0,1 0 1 0 0,-1 0-1 0 0,1 0 1 0 0,-1 0-1 0 0,1 0 1 0 0,-1 0-1 0 0,1 0 1 0 0,-1-1-1 0 0,1 1 1 0 0,0-1 23 0 0,7-2-140 0 0,-1 0 1 0 0,1-1-1 0 0,-1 0 1 0 0,0 0 0 0 0,7-5 139 0 0,-14 8-1 0 0,32-23 1 0 0,0-2 0 0 0,-1-1 0 0 0,-2-1 0 0 0,6-9 0 0 0,-21 23 0 0 0,10-13 0 0 0,0-1 0 0 0,19-28 0 0 0,-32 38 0 0 0,0-1 0 0 0,-1 0 0 0 0,-1 0 0 0 0,-1-1 0 0 0,3-12 0 0 0,-9 21 64 0 0,-15 15 748 0 0,9-2-757 0 0,0 0 0 0 0,0 0 0 0 0,0 1 0 0 0,0-1 0 0 0,0 1 1 0 0,1 0-1 0 0,-1 0 0 0 0,1 0 0 0 0,0 0 0 0 0,-1 2-55 0 0,-19 36 495 0 0,14-25-425 0 0,2-5-70 0 0,2-4 0 0 0,0 0 0 0 0,1 0 0 0 0,0 1 0 0 0,0-1 0 0 0,0 1 0 0 0,1 0 0 0 0,0 2 0 0 0,2 3 0 0 0,0-12 0 0 0,1-1 0 0 0,-1 1 0 0 0,0 0 0 0 0,0 0 0 0 0,1-1 0 0 0,-1 1 0 0 0,0 0 0 0 0,1-1 0 0 0,-1 1 0 0 0,0 0 0 0 0,1-1 0 0 0,-1 1 0 0 0,1 0 0 0 0,0 0 0 0 0,2 0 0 0 0,0 1 0 0 0,0 0 0 0 0,0-1 0 0 0,0 0 0 0 0,0 0 0 0 0,0 0 0 0 0,0 0 0 0 0,1 0 0 0 0,-1-1 0 0 0,0 1 0 0 0,1-1 0 0 0,-1 0 0 0 0,0 0 0 0 0,0 0 0 0 0,2 0 0 0 0,12-2 0 0 0,0 0 0 0 0,7-3 0 0 0,-15 4 0 0 0,4-2 0 0 0,1 4 0 0 0,-12 0 0 0 0,0-1 0 0 0,0 1 0 0 0,0 0 0 0 0,0 0 0 0 0,-1 0 0 0 0,1 0 0 0 0,0 0 0 0 0,-1 0 0 0 0,1 1 0 0 0,-1-1 0 0 0,1 0 0 0 0,-1 1 0 0 0,0-1 0 0 0,1 1 0 0 0,-1 0 0 0 0,0-1 0 0 0,0 1 0 0 0,0 0 0 0 0,0 0 0 0 0,-1 0 0 0 0,1 0 0 0 0,0-1 0 0 0,-1 1 0 0 0,1 0 0 0 0,-1 0 0 0 0,0 0 0 0 0,0 0 0 0 0,0 0 0 0 0,0 0 0 0 0,0 0 0 0 0,0 2 0 0 0,-1 8 0 0 0,0-1 0 0 0,-1 1 0 0 0,-1-1 0 0 0,0 0 0 0 0,-1 2 0 0 0,1-3 0 0 0,-3 15-64 0 0,6-23-273 0 0,0-2-138 0 0,0 0-33 0 0,0 0 65 0 0,1-1 429 0 0,0 1 0 0 0,-1-1 0 0 0,1 1 1 0 0,0-1-1 0 0,0 0 0 0 0,0 1 0 0 0,-1-1 0 0 0,1 0 0 0 0,0 0 0 0 0,-1 0 0 0 0,1 0 0 0 0,-1 0 14 0 0,2-1 2 0 0,13-18-1419 0 0,-2-1 1 0 0,0-1-1 0 0,-2 0 1 0 0,5-10 1416 0 0,5-19-2046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7:30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49 280 13823 0 0,'-7'-6'675'0'0,"-9"-8"-394"0"0,13 12 13 0 0,0 0 0 0 0,1 0 0 0 0,-1 0 1 0 0,1 0-1 0 0,0 0 0 0 0,-1-1 0 0 0,1 0 0 0 0,0 0-294 0 0,1 2 146 0 0,1-1-1 0 0,-1 1 1 0 0,1 0 0 0 0,0-1 0 0 0,-1 1 0 0 0,1 0-1 0 0,0-1 1 0 0,0 1 0 0 0,0-1 0 0 0,0 1 0 0 0,0 0-1 0 0,0-1 1 0 0,0 1 0 0 0,0-1 0 0 0,0 1-1 0 0,1 0 1 0 0,-1-1 0 0 0,1 1 0 0 0,-1 0 0 0 0,1-1-1 0 0,0 1 1 0 0,0-1-146 0 0,1-2 209 0 0,1 0-1 0 0,0 0 1 0 0,-1 1 0 0 0,1-1-1 0 0,1 1 1 0 0,-1 0 0 0 0,0-1-1 0 0,1 1 1 0 0,0 1 0 0 0,0-1-1 0 0,2-1-208 0 0,10-5 743 0 0,0 1-1 0 0,7-1-742 0 0,-13 4 320 0 0,132-49 468 0 0,-34 14-448 0 0,-88 32-340 0 0,-1 1 0 0 0,1 0 0 0 0,0 2 0 0 0,1 0 0 0 0,0 1 0 0 0,0 1 0 0 0,-19 2 0 0 0,-2 1 0 0 0,1 0 0 0 0,-1 0 0 0 0,1-1 0 0 0,0 1 0 0 0,-1 0 0 0 0,1 0 0 0 0,-1 0 0 0 0,1 0 0 0 0,0 0 0 0 0,-1 0 0 0 0,1 0 0 0 0,0 1 0 0 0,-1-1 0 0 0,1 0 0 0 0,-1 0 0 0 0,1 0 0 0 0,0 1 0 0 0,-1-1 0 0 0,1 0 0 0 0,-1 0 0 0 0,1 1 0 0 0,-1-1 0 0 0,1 0 0 0 0,-1 1 0 0 0,1-1 0 0 0,-1 1 0 0 0,0-1 0 0 0,2 2 47 0 0,0 0-1 0 0,0 0 1 0 0,0-1-1 0 0,0 1 1 0 0,-1 0-1 0 0,1 1 1 0 0,-1-1-1 0 0,0 0 1 0 0,0 0 0 0 0,1 1-1 0 0,-1-1 1 0 0,-1 0-1 0 0,1 1 1 0 0,0-1-1 0 0,-1 1 1 0 0,1-1-1 0 0,-1 1 1 0 0,0 0-1 0 0,1-1 1 0 0,-1 1 0 0 0,-1-1-1 0 0,1 1-46 0 0,0 11 341 0 0,-1-1 1 0 0,-1 0-1 0 0,-2 8-341 0 0,0-4 0 0 0,0 0 0 0 0,-1 0 0 0 0,-3 7 0 0 0,4-16 0 0 0,1 0 0 0 0,-1-1 0 0 0,-1 0 0 0 0,1 0 0 0 0,-1 0 0 0 0,0 0 0 0 0,-1-1 0 0 0,-1 1 0 0 0,4-4 0 0 0,0 0 0 0 0,0 0 0 0 0,0 0 0 0 0,0 0 0 0 0,-1-1 0 0 0,1 1 0 0 0,-1-1 0 0 0,0 0 0 0 0,0-1 0 0 0,0 1 0 0 0,0 0 0 0 0,-2-1 0 0 0,-20 8-404 0 0,14-5-93 0 0,-1-1-1 0 0,0 0 1 0 0,-2 0 497 0 0,1-1-815 0 0,-1-1-1 0 0,1-1 0 0 0,-10 0 816 0 0,-3-4-5011 0 0,25 4-1811 0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5:48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9 488 11975 0 0,'0'0'267'0'0,"0"0"42"0"0,0 0 17 0 0,0 0-28 0 0,0 2-58 0 0,-4 20 2474 0 0,3-19-1761 0 0,1-3-288 0 0,-3 8-208 0 0,2-6 6290 0 0,8-33-6543 0 0,2 1-1 0 0,1 0 1 0 0,8-15-204 0 0,-10 27 241 0 0,1 0 0 0 0,1 1 0 0 0,1 0-1 0 0,0 1 1 0 0,1 0 0 0 0,5-4-241 0 0,2-4 325 0 0,-13 17-269 0 0,-1 0 1 0 0,1 1 0 0 0,0-1-1 0 0,0 1 1 0 0,3-1-57 0 0,2-2 0 0 0,0 1 0 0 0,-10 8 0 0 0,-1 0 0 0 0,1 0 0 0 0,-1-1 0 0 0,1 1 0 0 0,0 0 0 0 0,-1 0 0 0 0,1 0 0 0 0,0 1 0 0 0,-1-1 0 0 0,1 0 0 0 0,-1 0 0 0 0,1 0 0 0 0,0 0 0 0 0,-1 0 0 0 0,1 1 0 0 0,-1-1 0 0 0,1 0 0 0 0,-1 1 0 0 0,1-1 0 0 0,-1 0 0 0 0,2 2 0 0 0,0 0 0 0 0,0 0 0 0 0,0 0 0 0 0,-1 0 0 0 0,1 0 0 0 0,-1 1 0 0 0,1-1 0 0 0,-1 0 0 0 0,0 1 0 0 0,0-1 0 0 0,0 1 0 0 0,0 1 0 0 0,9 35 0 0 0,-7-27 0 0 0,3 25 0 0 0,0 1 0 0 0,-2 13 0 0 0,-2-22 0 0 0,-1-21-261 0 0,-2 0 0 0 0,1 0 0 0 0,-1-1 0 0 0,0 1 0 0 0,-1 0 0 0 0,1-1 0 0 0,-2 1 261 0 0,0-1-111 0 0,0-8 64 0 0,1-6 40 0 0,1 3 7 0 0,1 0 0 0 0,-1-1 0 0 0,1 1 0 0 0,0 0 0 0 0,1-1 0 0 0,-1 1 0 0 0,1 0 0 0 0,0-1 0 0 0,0 1 0 0 0,0 0 0 0 0,0 0 0 0 0,1 0 0 0 0,0 0 0 0 0,0-1 0 0 0,6-11 0 0 0,1 1 0 0 0,10-13 0 0 0,-16 24 0 0 0,33-55 415 0 0,-22 35 70 0 0,1 0-1 0 0,9-8-484 0 0,-17 23 48 0 0,32-39 351 0 0,5-1-399 0 0,-31 36 33 0 0,0 0-1 0 0,1 1 0 0 0,1 0 0 0 0,0 1 0 0 0,12-6-32 0 0,-14 11 0 0 0,-3 4 0 0 0,-9 3 0 0 0,1 0 0 0 0,-1 0 0 0 0,0 0 0 0 0,0 0 0 0 0,0 0 0 0 0,0 1 0 0 0,0-1 0 0 0,0 0 0 0 0,0 1 0 0 0,-1-1 0 0 0,1 0 0 0 0,0 1 0 0 0,-1-1 0 0 0,1 1 0 0 0,-1-1 0 0 0,1 1 0 0 0,-1-1 0 0 0,0 1 0 0 0,0-1 0 0 0,0 1 0 0 0,0 0 0 0 0,0-1 0 0 0,0 1 0 0 0,0 0 0 0 0,0 7 0 0 0,0 0 0 0 0,-1 0 0 0 0,-1 7 0 0 0,-16 68 0 0 0,-10 18 0 0 0,-3 14 0 0 0,30-113 0 0 0,1 0 0 0 0,-1 1 0 0 0,0-1 0 0 0,1 0 0 0 0,0 1 0 0 0,0-1 0 0 0,0 1 0 0 0,0-1 0 0 0,1 0 0 0 0,-1 1 0 0 0,1-1 0 0 0,0 0 0 0 0,1 3 0 0 0,5 6 0 0 0,-6-10 0 0 0,1-1 0 0 0,0 0 0 0 0,0 0 0 0 0,0 1 0 0 0,0-1 0 0 0,0 0 0 0 0,0 0 0 0 0,0-1 0 0 0,0 1 0 0 0,0 0 0 0 0,0-1 0 0 0,0 1 0 0 0,0-1 0 0 0,0 0 0 0 0,1 0 0 0 0,-1 0 0 0 0,0 0 0 0 0,0 0 0 0 0,1 0 0 0 0,-1 0 0 0 0,0-1 0 0 0,0 1 0 0 0,0-1 0 0 0,0 1 0 0 0,0-1 0 0 0,0 0 0 0 0,0 0 0 0 0,0 0 0 0 0,2-1 0 0 0,6-4 0 0 0,-1-1 0 0 0,1 0 0 0 0,-1 0 0 0 0,0 0 0 0 0,0-2 0 0 0,38-38 0 0 0,27-36 0 0 0,-29 32 0 0 0,-28 30 0 0 0,-1 0 0 0 0,-1-2 0 0 0,-1 0 0 0 0,-1 0 0 0 0,-1-1 0 0 0,-1-1 0 0 0,5-18 0 0 0,-9 18 592 0 0,-7 24-561 0 0,0 0 1 0 0,0 0-1 0 0,0 0 1 0 0,0 0-1 0 0,0 0 1 0 0,0 0-1 0 0,0 0 0 0 0,-1 1 1 0 0,1-1-1 0 0,0 0 1 0 0,0 0-1 0 0,-1 0 0 0 0,1 0 1 0 0,-1 1-1 0 0,1-1 1 0 0,0 0-1 0 0,-1 0 0 0 0,1 1 1 0 0,-1-1-1 0 0,0 0 1 0 0,1 1-1 0 0,-1-1 0 0 0,0 1 1 0 0,1-1-1 0 0,-1 1 1 0 0,0-1-1 0 0,0 0-31 0 0,-1 2 51 0 0,0-1-1 0 0,0 0 1 0 0,0 1 0 0 0,0 0-1 0 0,0-1 1 0 0,0 1 0 0 0,0 0-1 0 0,0 0 1 0 0,0 0 0 0 0,1 0-1 0 0,-1 0 1 0 0,0 1-51 0 0,-11 7 0 0 0,-1 2 0 0 0,2 0 0 0 0,0 0 0 0 0,0 1 0 0 0,1 1 0 0 0,1 0 0 0 0,0 1 0 0 0,-14 21 0 0 0,1 2 0 0 0,0 5 0 0 0,8-14 8 0 0,2 1 0 0 0,-5 15-8 0 0,13-32-11 0 0,1 1-1 0 0,1 0 1 0 0,0-1-1 0 0,1 1 1 0 0,0 0-1 0 0,1 0 1 0 0,1 6 11 0 0,0-15-86 0 0,0-1 1 0 0,0 1-1 0 0,1-1 1 0 0,0 1-1 0 0,-1 0 1 0 0,1-1-1 0 0,1 1 0 0 0,-1-1 1 0 0,0 0-1 0 0,1 1 1 0 0,0-1-1 0 0,-1 0 1 0 0,1 0-1 0 0,1 0 0 0 0,-1 0 1 0 0,0-1-1 0 0,1 1 1 0 0,-1 0-1 0 0,1-1 1 0 0,0 0-1 0 0,0 0 0 0 0,0 1 1 0 0,0-2-1 0 0,0 1 1 0 0,1 0 85 0 0,2 1-134 0 0,0-1 0 0 0,0 0 0 0 0,1 0 0 0 0,-1-1 0 0 0,1 0 0 0 0,-1 0 0 0 0,1 0 1 0 0,-1-1-1 0 0,1 0 0 0 0,0 0 0 0 0,-1-1 0 0 0,1 0 0 0 0,4-1 134 0 0,29-9-677 0 0,0-1 1 0 0,-1-3-1 0 0,-1-1 0 0 0,2-3 677 0 0,-15 8-697 0 0,60-30-2297 0 0,-31 11-2488 0 0,-13 5-510 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5:49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464 164 15663 0 0,'0'0'356'0'0,"0"0"50"0"0,0-2 20 0 0,3-9-20 0 0,6-44 579 0 0,-5 35 1072 0 0,0-6 4127 0 0,-3 22-5496 0 0,-5-7-372 0 0,2 5-116 0 0,1 4 171 0 0,1 2 117 0 0,-1-1-381 0 0,0-1 0 0 0,0 1 0 0 0,0-1 0 0 0,0 1 0 0 0,-1-1 0 0 0,1 1 0 0 0,0 0 1 0 0,-1 0-1 0 0,1 0 0 0 0,-1-1-107 0 0,2 2 30 0 0,-9-5-14 0 0,6 4-16 0 0,0 0 0 0 0,0 0 0 0 0,0 0 0 0 0,0 0 0 0 0,0 1 0 0 0,-1-1 0 0 0,1 1 0 0 0,0 0 0 0 0,0 0 0 0 0,-3 0 0 0 0,-2 1 0 0 0,3-1 0 0 0,1 0 0 0 0,0 0 0 0 0,0 0 0 0 0,0 1 0 0 0,0-1 0 0 0,0 1 0 0 0,0 0 0 0 0,0 0 0 0 0,1 1 0 0 0,-1-1 0 0 0,0 1 0 0 0,1 0 0 0 0,-1 0 0 0 0,1 0 0 0 0,-1 0 0 0 0,1 1 0 0 0,0-1 0 0 0,0 1 0 0 0,0 0 0 0 0,0 0 0 0 0,-1 2 0 0 0,-8 9 0 0 0,1 0 0 0 0,1 1 0 0 0,0 0 0 0 0,1 0 0 0 0,0 1 0 0 0,1 0 0 0 0,1 0 0 0 0,1 1 0 0 0,1 0 0 0 0,0 0 0 0 0,1 0 0 0 0,0 1 0 0 0,0 14 0 0 0,4-28 0 0 0,0-1 0 0 0,0 1 0 0 0,0 0 0 0 0,0 0 0 0 0,1-1 0 0 0,0 1 0 0 0,-1-1 0 0 0,1 1 0 0 0,0 0 0 0 0,1-1 0 0 0,-1 0 0 0 0,1 1 0 0 0,-1-1 0 0 0,1 0 0 0 0,0 0 0 0 0,0 0 0 0 0,1 0 0 0 0,-1 0 0 0 0,1 0 0 0 0,1 1 0 0 0,-1-2 0 0 0,-1 0 0 0 0,1 0 0 0 0,0-1 0 0 0,-1 1 0 0 0,1-1 0 0 0,0 1 0 0 0,0-1 0 0 0,0 0 0 0 0,0 0 0 0 0,0-1 0 0 0,0 1 0 0 0,0-1 0 0 0,0 1 0 0 0,1-1 0 0 0,-1 0 0 0 0,0 0 0 0 0,0 0 0 0 0,0-1 0 0 0,0 1 0 0 0,0-1 0 0 0,0 0 0 0 0,0 1 0 0 0,0-1 0 0 0,2-1 0 0 0,9-5 0 0 0,1 0 0 0 0,-1-1 0 0 0,0-1 0 0 0,0 0 0 0 0,-1-1 0 0 0,-1 0 0 0 0,11-11 0 0 0,4-7 0 0 0,-1-2 0 0 0,16-22 0 0 0,-32 38 0 0 0,-1 0 0 0 0,0-1 0 0 0,-2 0 0 0 0,1 0 0 0 0,3-12 0 0 0,-11 26 0 0 0,0 1 0 0 0,1-1 0 0 0,-1 0 0 0 0,0 1 0 0 0,0-1 0 0 0,0 1 0 0 0,0-1 0 0 0,1 0 0 0 0,-1 1 0 0 0,0-1 0 0 0,0 1 0 0 0,0-1 0 0 0,0 0 0 0 0,-1 1 0 0 0,1-1 0 0 0,0 1 0 0 0,0-1 0 0 0,0 0 0 0 0,-1 1 0 0 0,1 0 0 0 0,-1-1 0 0 0,1 1 0 0 0,-1 0 0 0 0,1 0 0 0 0,-1 0 0 0 0,1 0 0 0 0,-1-1 0 0 0,0 1 0 0 0,1 0 0 0 0,-1 0 0 0 0,1 0 0 0 0,-1 0 0 0 0,1 1 0 0 0,-1-1 0 0 0,1 0 0 0 0,-1 0 0 0 0,0 0 0 0 0,1 0 0 0 0,-1 0 0 0 0,1 1 0 0 0,-1-1 0 0 0,1 0 0 0 0,-1 1 0 0 0,-14 8 0 0 0,6-1 0 0 0,0 0 0 0 0,1 0 0 0 0,-1 1 0 0 0,2 1 0 0 0,0-1 0 0 0,0 1 0 0 0,1 0 0 0 0,0 1 0 0 0,0-1 0 0 0,1 1 0 0 0,0 3 0 0 0,-9 24 0 0 0,3 1 0 0 0,-5 26 0 0 0,12-46 0 0 0,-9 44 0 0 0,3 0 0 0 0,2 14 0 0 0,-4 129 0 0 0,5-81 0 0 0,-1-69 0 0 0,4-43 0 0 0,-6-4 0 0 0,-2-4 0 0 0,4-5 0 0 0,0-1 0 0 0,-1 1 0 0 0,1-1 0 0 0,0-1 0 0 0,-1 1 0 0 0,-7-4 0 0 0,-8 0 0 0 0,11 1 0 0 0,0 0 0 0 0,1-1 0 0 0,-1 0 0 0 0,0-1 0 0 0,-13-5 0 0 0,0-1 0 0 0,1-1 0 0 0,1-1 0 0 0,1-1 0 0 0,-16-13 0 0 0,24 20 16 0 0,-7-2-96 0 0,20 9-257 0 0,2 1-138 0 0,0 0-33 0 0,1-2-4 0 0,3-10-62 0 0,-2 7 334 0 0,-1-1 1 0 0,1 1-1 0 0,0 0 0 0 0,1 0 1 0 0,-1 0-1 0 0,1 1 0 0 0,1-2 240 0 0,49-55-5557 0 0,-33 37 3510 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5:50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155 614 13823 0 0,'0'0'315'0'0,"0"0"45"0"0,7-10 465 0 0,-2 4-200 0 0,-2-1 1 0 0,1 0-1 0 0,-1 0 0 0 0,1 0 0 0 0,-2-1 0 0 0,1 1 0 0 0,-1-3-625 0 0,14-33 7300 0 0,-16 41-6856 0 0,0-5-217 0 0,0 5 161 0 0,0 2 100 0 0,0 0 21 0 0,-2 0-66 0 0,-6-2-294 0 0,-3 5-133 0 0,5 0-16 0 0,1 1 0 0 0,-1 0 0 0 0,1 0 0 0 0,0 1 0 0 0,0-1 0 0 0,0 1 0 0 0,0 0 0 0 0,1 0 0 0 0,0 1 0 0 0,-1 1 0 0 0,-9 15 0 0 0,1 1 0 0 0,-1 2 0 0 0,-1 5 0 0 0,-35 61 0 0 0,46-80 0 0 0,0 0 0 0 0,0 0 0 0 0,1 0 0 0 0,1 1 0 0 0,0-1 0 0 0,1 1 0 0 0,-1 6 0 0 0,3-4 0 0 0,7 0 0 0 0,4-5 0 0 0,-9-8 0 0 0,0 0 0 0 0,0 0 0 0 0,0 0 0 0 0,0-1 0 0 0,0 1 0 0 0,0-1 0 0 0,0 0 0 0 0,0 0 0 0 0,0 0 0 0 0,0 0 0 0 0,1-1 0 0 0,-1 1 0 0 0,0-1 0 0 0,-1 0 0 0 0,1 1 0 0 0,0-2 0 0 0,0 1 0 0 0,0 0 0 0 0,0 0 0 0 0,-1-1 0 0 0,1 0 0 0 0,1-1 0 0 0,7-4 0 0 0,-1-1 0 0 0,0 0 0 0 0,0-1 0 0 0,6-7 0 0 0,-2 0 0 0 0,-1-1 0 0 0,0 0 0 0 0,-1-1 0 0 0,-1 0 0 0 0,0-1 0 0 0,-2 0 0 0 0,0 0 0 0 0,-1-1 0 0 0,-2 0 0 0 0,1-1 0 0 0,-1-3 0 0 0,-6 15 0 0 0,-3 9 0 0 0,-4 6 0 0 0,7-6 0 0 0,-10 13 0 0 0,0 0 0 0 0,1 1 0 0 0,0 0 0 0 0,1 0 0 0 0,1 1 0 0 0,0 0 0 0 0,1 1 0 0 0,1-1 0 0 0,-3 12 0 0 0,7-20 0 0 0,0-1 0 0 0,0 0 0 0 0,1 0 0 0 0,-1 1 0 0 0,1-1 0 0 0,1 1 0 0 0,-1-1 0 0 0,1 0 0 0 0,0 0 0 0 0,0 1 0 0 0,1-1 0 0 0,0 0 0 0 0,0 0 0 0 0,-1-3 0 0 0,1 0 0 0 0,-1 0 0 0 0,1 0 0 0 0,0 0 0 0 0,-1 0 0 0 0,1 0 0 0 0,1 0 0 0 0,-1-1 0 0 0,0 1 0 0 0,1-1 0 0 0,-1 0 0 0 0,1 1 0 0 0,0-1 0 0 0,-1 0 0 0 0,1-1 0 0 0,0 1 0 0 0,0 0 0 0 0,0-1 0 0 0,1 0 0 0 0,-1 0 0 0 0,0 0 0 0 0,0 0 0 0 0,1 0 0 0 0,2 0 0 0 0,2-1 0 0 0,0 0 0 0 0,1 0 0 0 0,-1-1 0 0 0,0 0 0 0 0,1-1 0 0 0,-1 0 0 0 0,0 0 0 0 0,0 0 0 0 0,-1-1 0 0 0,1-1 0 0 0,0 1 0 0 0,-1-1 0 0 0,1-1 0 0 0,17-10 0 0 0,-1-2 0 0 0,-1 0 0 0 0,1-4 0 0 0,25-23 0 0 0,-3-3 0 0 0,37-48 0 0 0,-65 74 37 0 0,0-2 0 0 0,-2 0 0 0 0,-1-1 0 0 0,-1 0-1 0 0,-1-1 1 0 0,0-1 0 0 0,-3 0 0 0 0,0-1 0 0 0,-1 0 0 0 0,-2 0 0 0 0,-1 0 0 0 0,1-15-37 0 0,-5 26 105 0 0,7-72 804 0 0,-9 75-790 0 0,0 1-1 0 0,0 0 0 0 0,-1-1 0 0 0,-1 1 0 0 0,-3-12-118 0 0,4 21 0 0 0,0-1 0 0 0,0 0 0 0 0,-1 0 0 0 0,1 1 0 0 0,-1-1 0 0 0,0 1 0 0 0,0-1 0 0 0,0 1 0 0 0,0 0 0 0 0,-1 0 0 0 0,1 0 0 0 0,-1 0 0 0 0,-1-1 0 0 0,2 3 0 0 0,0-1 0 0 0,0 1 0 0 0,0 0 0 0 0,0 0 0 0 0,-1 0 0 0 0,1 0 0 0 0,0 1 0 0 0,0-1 0 0 0,0 1 0 0 0,-1-1 0 0 0,1 1 0 0 0,0 0 0 0 0,-1 0 0 0 0,1-1 0 0 0,0 2 0 0 0,-1-1 0 0 0,1 0 0 0 0,0 0 0 0 0,0 1 0 0 0,-1-1 0 0 0,1 1 0 0 0,-2 1 0 0 0,-4 1 0 0 0,0 1 0 0 0,0 0 0 0 0,0 1 0 0 0,0-1 0 0 0,1 1 0 0 0,0 1 0 0 0,0 0 0 0 0,0 0 0 0 0,1 0 0 0 0,0 1 0 0 0,0-1 0 0 0,0 2 0 0 0,-2 4 0 0 0,-6 11 0 0 0,1 1 0 0 0,0 0 0 0 0,-7 24 0 0 0,12-26 0 0 0,1 1 0 0 0,1 0 0 0 0,1 0 0 0 0,-2 17 0 0 0,1 19 0 0 0,2 16 0 0 0,4 6 0 0 0,4 5 0 0 0,-1-39 0 0 0,1-3 0 0 0,-2-29 0 0 0,0 0 0 0 0,-1 0 0 0 0,-1 1 0 0 0,0 0 0 0 0,-1-12 0 0 0,0-9 0 0 0,-2-13 0 0 0,5 12 0 0 0,-1 1 0 0 0,1-1 0 0 0,-1 1 0 0 0,1 0 0 0 0,1-1 0 0 0,-1 1 0 0 0,1 0 0 0 0,2-2 0 0 0,28-39 0 0 0,-25 36 0 0 0,1-1 0 0 0,1 0 0 0 0,0 1 0 0 0,1 1 0 0 0,0 0 0 0 0,0 0 0 0 0,1 1 0 0 0,6-4 0 0 0,10-3 0 0 0,1 1 0 0 0,24-9 0 0 0,-47 21 0 0 0,1 0 0 0 0,-1 1 0 0 0,1 0 0 0 0,-1 0 0 0 0,1 0 0 0 0,0 0 0 0 0,0 1 0 0 0,2 1 0 0 0,-8-2 0 0 0,0 1 0 0 0,0 0 0 0 0,0 0 0 0 0,0 0 0 0 0,0 0 0 0 0,0 0 0 0 0,0 0 0 0 0,0 0 0 0 0,0 0 0 0 0,0 1 0 0 0,0-1 0 0 0,0 0 0 0 0,0 1 0 0 0,0-1 0 0 0,0 0 0 0 0,0 1 0 0 0,0-1 0 0 0,0 1 0 0 0,0 0 0 0 0,0-1 0 0 0,0 1 0 0 0,-1 0 0 0 0,1-1 0 0 0,0 1 0 0 0,-1 0 0 0 0,1 0 0 0 0,0 0 0 0 0,-1-1 0 0 0,1 1 0 0 0,-1 0 0 0 0,1 0 0 0 0,-1 0 0 0 0,1 0 0 0 0,0 3 0 0 0,2 2 0 0 0,0 1 0 0 0,-1-1 0 0 0,0 1 0 0 0,0-1 0 0 0,-1 1 0 0 0,1-1 0 0 0,-1 1 0 0 0,-1 0 0 0 0,1 0 0 0 0,-1 0 0 0 0,-1-1 0 0 0,1 1 0 0 0,-2 5 0 0 0,-1 4 0 0 0,0 0 0 0 0,-2 0 0 0 0,0-1 0 0 0,0 1 0 0 0,-3 3 0 0 0,-13 22 0 0 0,20-39-56 0 0,0-1 0 0 0,1 1 0 0 0,-1 0 0 0 0,0-1 0 0 0,0 0 0 0 0,0 1 0 0 0,0-1 0 0 0,-1 1 0 0 0,1-1 0 0 0,-1 1 56 0 0,2-2-29 0 0,-1 0 1 0 0,1 0-1 0 0,0 0 0 0 0,0 0 0 0 0,0 0 0 0 0,-1 0 1 0 0,1 0-1 0 0,0 0 0 0 0,0 0 0 0 0,0 0 0 0 0,0 0 1 0 0,-1-1-1 0 0,1 1 0 0 0,0 0 0 0 0,0 0 0 0 0,0 0 1 0 0,0 0-1 0 0,0 0 0 0 0,-1 0 0 0 0,1 0 0 0 0,0-1 1 0 0,0 1-1 0 0,0 0 0 0 0,0 0 0 0 0,0 0 0 0 0,0 0 1 0 0,0 0-1 0 0,-1-1 0 0 0,1 1 0 0 0,0 0 0 0 0,0 0 1 0 0,0 0-1 0 0,0-1 0 0 0,0 1 0 0 0,0 0 0 0 0,0 0 1 0 0,0 0-1 0 0,0 0 0 0 0,0-1 0 0 0,0 1 0 0 0,0 0 1 0 0,0 0-1 0 0,0 0 0 0 0,0-1 29 0 0,2-23-2185 0 0,13-48-1424 0 0,3 2 0 0 0,8-17 3609 0 0,-14 51-1162 0 0,4-17-374 0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5:50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15663 0 0,'0'0'719'0'0,"0"0"-20"0"0,-2 1-449 0 0,-1 0-44 0 0,-1 1 0 0 0,1-1-1 0 0,0 1 1 0 0,0 0 0 0 0,0 0-1 0 0,1 1 1 0 0,-1-1-1 0 0,0 1-204 0 0,-11 9 2655 0 0,12-11-1259 0 0,0 2-313 0 0,2-3-1082 0 0,-1 0 0 0 0,1 0-1 0 0,0 0 1 0 0,0 0 0 0 0,0 1 0 0 0,-1-1 0 0 0,1 0 0 0 0,0 0 0 0 0,0 0 0 0 0,0 0-1 0 0,0 0 1 0 0,0 1 0 0 0,-1-1 0 0 0,1 0 0 0 0,0 0 0 0 0,0 0 0 0 0,0 0 0 0 0,0 1-1 0 0,0-1 1 0 0,0 0 0 0 0,0 0 0 0 0,0 0 0 0 0,0 1 0 0 0,0-1 0 0 0,0 0 0 0 0,0 0-1 0 0,0 0 1 0 0,0 1 0 0 0,0-1 0 0 0,0 0 0 0 0,0 0 0 0 0,0 0 0 0 0,0 1-1 0 0,0-1 1 0 0,0 0 0 0 0,0 0 0 0 0,0 0-2 0 0,49-5-3578 0 0,-34 3 1234 0 0,2 0-4478 0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5:51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1 266 13823 0 0,'0'0'630'0'0,"0"0"-13"0"0,0 0-184 0 0,0 0 677 0 0,0 0 340 0 0,0-2 72 0 0,36-47 4160 0 0,-31 41-5346 0 0,5-8 329 0 0,-1-1 0 0 0,-1-1 0 0 0,5-12-665 0 0,-9 22 24 0 0,0 0 0 0 0,0 0 0 0 0,1 0 0 0 0,0 0 0 0 0,0 1 0 0 0,2-1-24 0 0,0-1 438 0 0,-1 0-1 0 0,0-1 1 0 0,0-1-438 0 0,-3 8 443 0 0,-3 3-440 0 0,0 0-1 0 0,0-1 1 0 0,0 1 0 0 0,0 0 0 0 0,0 0 0 0 0,0 0-1 0 0,1 0 1 0 0,-1-1 0 0 0,0 1 0 0 0,0 0 0 0 0,0 0 0 0 0,0 0-1 0 0,0 0 1 0 0,1 0 0 0 0,-1 0 0 0 0,0-1 0 0 0,0 1 0 0 0,0 0-1 0 0,1 0 1 0 0,-1 0 0 0 0,0 0 0 0 0,0 0 0 0 0,0 0 0 0 0,0 0-1 0 0,1 0 1 0 0,-1 0 0 0 0,0 0 0 0 0,0 0 0 0 0,0 0-1 0 0,1 0 1 0 0,-1 0 0 0 0,0 0 0 0 0,0 0 0 0 0,0 0 0 0 0,1 0-1 0 0,-1 0 1 0 0,0 0 0 0 0,0 0 0 0 0,0 0 0 0 0,1 1 0 0 0,-1-1-1 0 0,0 0 1 0 0,0 0 0 0 0,0 0 0 0 0,0 0 0 0 0,0 0 0 0 0,1 0-1 0 0,-1 1 1 0 0,0-1 0 0 0,0 0 0 0 0,0 0 0 0 0,0 0-1 0 0,0 0 1 0 0,0 1 0 0 0,0-1-3 0 0,1 8 10 0 0,-1-8-10 0 0,-1 11 0 0 0,-1-1 0 0 0,1 1 0 0 0,-2-1 0 0 0,0 0 0 0 0,0 1 0 0 0,-1-1 0 0 0,-7 28 0 0 0,0 6 0 0 0,0-4 0 0 0,0 15 0 0 0,9-43 0 0 0,1 1 0 0 0,0-1 0 0 0,1 1 0 0 0,0-1 0 0 0,1 1 0 0 0,2 7 0 0 0,-3-18 0 0 0,0 0 0 0 0,1 0 0 0 0,-1-1 0 0 0,1 1 0 0 0,-1 0 0 0 0,1 0 0 0 0,0 0 0 0 0,0-1 0 0 0,0 1 0 0 0,0 0 0 0 0,0-1 0 0 0,0 1 0 0 0,0 0 0 0 0,0-1 0 0 0,1 0 0 0 0,-1 1 0 0 0,0-1 0 0 0,1 0 0 0 0,0 1 0 0 0,-1-1 0 0 0,2 0 0 0 0,-1 0 0 0 0,0 0 0 0 0,1-1 0 0 0,0 1 0 0 0,-1 0 0 0 0,1-1 0 0 0,-1 0 0 0 0,1 0 0 0 0,-1 0 0 0 0,1 0 0 0 0,0 0 0 0 0,-1 0 0 0 0,1-1 0 0 0,-1 1 0 0 0,2-1 0 0 0,8-3 0 0 0,1-1 0 0 0,-1 0 0 0 0,0-1 0 0 0,0 0 0 0 0,6-5 0 0 0,-5 4 9 0 0,0-1 0 0 0,-1-1 0 0 0,0 0 0 0 0,-1-1 0 0 0,0 0 0 0 0,0-1 0 0 0,-1 0 0 0 0,0-2-9 0 0,4-4 220 0 0,-1-2-1 0 0,0 0 1 0 0,-2-1-1 0 0,0 0 1 0 0,-1 0-1 0 0,-1-1 1 0 0,-1 0-1 0 0,-1-1 1 0 0,1-10-220 0 0,-3 15 0 0 0,-4 13 0 0 0,0-1 0 0 0,1 1 0 0 0,-2-1 0 0 0,1 1 0 0 0,0-1 0 0 0,-1 0 0 0 0,0 1 0 0 0,0-1 0 0 0,-1-4 0 0 0,2 3 0 0 0,5 15 0 0 0,-4-6 0 0 0,1 0 0 0 0,-1 0 0 0 0,1 0 0 0 0,0-1 0 0 0,-1 1 0 0 0,1-1 0 0 0,0 0 0 0 0,0 0 0 0 0,1 0 0 0 0,-1 0 0 0 0,0-1 0 0 0,1 1 0 0 0,-1-1 0 0 0,1 0 0 0 0,3 1 0 0 0,0-1 0 0 0,0 0 0 0 0,0 0 0 0 0,1 0 0 0 0,-1-1 0 0 0,6-1 0 0 0,-1 1 0 0 0,-8 0 0 0 0,-1 0 0 0 0,1 0 0 0 0,0 0 0 0 0,0-1 0 0 0,0 0 0 0 0,0 0 0 0 0,0 0 0 0 0,-1 0 0 0 0,1-1 0 0 0,3-1 0 0 0,-3 3 0 0 0,-3-1 0 0 0,0 1 0 0 0,0 0 0 0 0,0-1 0 0 0,0 1 0 0 0,0-1 0 0 0,1 1 0 0 0,-1-1 0 0 0,0 1 0 0 0,0-1 0 0 0,0 0 0 0 0,-1 0 0 0 0,1 1 0 0 0,0-1 0 0 0,0 0 0 0 0,0 0 0 0 0,0 0 0 0 0,-1 1 0 0 0,1-1 0 0 0,-1 1 0 0 0,1 0 0 0 0,-1-1 0 0 0,1 1 0 0 0,-1-1 0 0 0,1 1 0 0 0,-1-1 0 0 0,0 1 0 0 0,1-1 0 0 0,-1 1 0 0 0,0-1 0 0 0,1 1 0 0 0,-1-1 0 0 0,0 1 0 0 0,0-1 0 0 0,1 1 0 0 0,-1-1 0 0 0,0 0 0 0 0,0 1 0 0 0,0-1 0 0 0,0 0 0 0 0,-3-3 0 0 0,3 4 0 0 0,-1-1-72 0 0,0-1 0 0 0,-1 1 0 0 0,1-1 0 0 0,-1 1 0 0 0,1 0 0 0 0,-1 0 0 0 0,0 0 0 0 0,1 0 0 0 0,-1 0 0 0 0,0 0 0 0 0,0 0 0 0 0,0 1 0 0 0,0-1 0 0 0,0 0 1 0 0,1 1-1 0 0,-1 0 0 0 0,0-1 0 0 0,-1 1 72 0 0,-41-2-2287 0 0,31 2 1666 0 0,-25 0-912 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5:54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7 750 11343 0 0,'0'0'522'0'0,"0"0"-13"0"0,0 0-164 0 0,0 0 523 0 0,-1-2 263 0 0,-1-1-757 0 0,2-1-1 0 0,-1 1 1 0 0,0 0 0 0 0,1 0 0 0 0,-1-1-1 0 0,1 1 1 0 0,0 0 0 0 0,0-1 0 0 0,0 1-1 0 0,1 0 1 0 0,-1-1 0 0 0,1 1-1 0 0,0-3-373 0 0,17-48 2723 0 0,-13 39-2128 0 0,9-26 1065 0 0,-2-1 1 0 0,1-12-1661 0 0,-5 19 417 0 0,2 0-1 0 0,1 1 0 0 0,6-12-416 0 0,48-98 1302 0 0,-57 127-1013 0 0,13-21 230 0 0,18-26-519 0 0,-6 10 89 0 0,-26 41-89 0 0,-7 13 0 0 0,1-1 0 0 0,-1 1 0 0 0,0 0 0 0 0,0 0 0 0 0,1-1 0 0 0,-1 1 0 0 0,0 0 0 0 0,0-1 0 0 0,0 1 0 0 0,0 0 0 0 0,1-1 0 0 0,-1 1 0 0 0,0-1 0 0 0,0 1 0 0 0,0 0 0 0 0,0-1 0 0 0,0 1 0 0 0,0 0 0 0 0,0-1 0 0 0,0 1 0 0 0,0-1 0 0 0,0 1 0 0 0,0 0 0 0 0,0-1 0 0 0,0 1 0 0 0,0-1 0 0 0,-1 1 0 0 0,1 0 0 0 0,0-1 0 0 0,0 1 0 0 0,0 0 0 0 0,0-1 0 0 0,-1 1 0 0 0,1 0 0 0 0,0-1 0 0 0,-1 1 0 0 0,-4 0 0 0 0,3 0 0 0 0,0 1 0 0 0,-1-1 0 0 0,1 1 0 0 0,0-1 0 0 0,0 1 0 0 0,0 0 0 0 0,0 0 0 0 0,0 0 0 0 0,0 0 0 0 0,0 0 0 0 0,0 0 0 0 0,1 0 0 0 0,-1 0 0 0 0,0 1 0 0 0,1-1 0 0 0,-1 1 0 0 0,1 0 0 0 0,-1-1 0 0 0,0 2 0 0 0,-6 8 0 0 0,0 0 0 0 0,-5 10 0 0 0,6-10 0 0 0,5-8-98 0 0,0 0 1 0 0,0 1-1 0 0,0-1 1 0 0,1 0-1 0 0,-1 1 0 0 0,1-1 1 0 0,0 1-1 0 0,0 0 1 0 0,0-1-1 0 0,0 4 98 0 0,1-6-37 0 0,0 0 0 0 0,0 1 0 0 0,1-1 0 0 0,-1 1 0 0 0,0-1 0 0 0,1 0 0 0 0,-1 1 0 0 0,1-1 0 0 0,-1 0 0 0 0,1 1 0 0 0,-1-1 0 0 0,1 0 0 0 0,0 0 0 0 0,0 1 0 0 0,0-1-1 0 0,0 0 1 0 0,0 0 0 0 0,0 0 0 0 0,0 0 0 0 0,0 0 0 0 0,0-1 0 0 0,0 1 0 0 0,0 0 0 0 0,1 0 0 0 0,-1-1 0 0 0,0 1 0 0 0,1 0 37 0 0,3 0-1 0 0,-1 1 0 0 0,1-1-1 0 0,0 1 1 0 0,0-1 0 0 0,0-1 0 0 0,0 1-1 0 0,0-1 1 0 0,0 1 0 0 0,0-2 0 0 0,0 1-1 0 0,0 0 1 0 0,0-1 0 0 0,0 0 0 0 0,0 0-1 0 0,0-1 1 0 0,2 0 1 0 0,14-6 1 0 0,-1 0 1 0 0,-1-1-1 0 0,6-5-1 0 0,-13 8 0 0 0,47-23 0 0 0,-59 29 0 0 0,0 0 0 0 0,0-1 0 0 0,0 1 0 0 0,0 0 0 0 0,0 0 0 0 0,0 0 0 0 0,1 0 0 0 0,-1 0 0 0 0,0 0 0 0 0,0 0 0 0 0,0-1 0 0 0,0 1 0 0 0,0 0 0 0 0,1 0 0 0 0,-1 0 0 0 0,0 0 0 0 0,0 0 0 0 0,0 0 0 0 0,0 0 0 0 0,1 0 0 0 0,-1 0 0 0 0,0 0 0 0 0,0 0 0 0 0,0 0 0 0 0,0 0 0 0 0,0 0 0 0 0,1 0 0 0 0,-1 0 0 0 0,0 0 0 0 0,0 0 0 0 0,0 0 0 0 0,0 0 0 0 0,1 0 0 0 0,-1 0 0 0 0,0 1 0 0 0,0-1 0 0 0,0 0 0 0 0,0 0 0 0 0,0 0 0 0 0,0 0 0 0 0,1 0 0 0 0,-1 0 0 0 0,0 0 0 0 0,0 1 0 0 0,0-1 0 0 0,0 0 0 0 0,0 0 0 0 0,0 0 0 0 0,0 0 0 0 0,0 0 0 0 0,0 1 0 0 0,0-1 0 0 0,1 0 0 0 0,-1 0 0 0 0,0 0 0 0 0,0 0 0 0 0,0 0 0 0 0,0 1 0 0 0,0-1 0 0 0,0 0 0 0 0,0 0 0 0 0,0 0 0 0 0,0 0 0 0 0,0 1 0 0 0,-4 8 0 0 0,4-8 0 0 0,-21 51 0 0 0,-9 12 0 0 0,7-15 0 0 0,-8 26 0 0 0,31-73 0 0 0,-11 26 53 0 0,3 2-1 0 0,-1 6-52 0 0,7-28 17 0 0,0 1 0 0 0,1 0 0 0 0,1 1 0 0 0,-1-1 0 0 0,1 0 0 0 0,1 0 0 0 0,0 0 0 0 0,0 0-1 0 0,2 6-16 0 0,-2-13 1 0 0,-1 0 0 0 0,1 0-1 0 0,0 0 1 0 0,0 0 0 0 0,0 0-1 0 0,0-1 1 0 0,0 1-1 0 0,0 0 1 0 0,0-1 0 0 0,1 1-1 0 0,-1 0 1 0 0,1-1 0 0 0,-1 0-1 0 0,1 1 1 0 0,-1-1 0 0 0,1 0-1 0 0,0 0 1 0 0,1 1-1 0 0,0-1-20 0 0,1 1 1 0 0,-1-1-1 0 0,1 0 0 0 0,0 0 1 0 0,-1 0-1 0 0,1-1 1 0 0,0 1-1 0 0,0-1 0 0 0,3 0 20 0 0,6-1-61 0 0,0 0-1 0 0,0-1 0 0 0,-1-1 1 0 0,1 0-1 0 0,6-3 62 0 0,8-4-15 0 0,0-1-1 0 0,-1-1 1 0 0,-1-2-1 0 0,0 0 0 0 0,0-2 1 0 0,2-3 15 0 0,46-37-82 0 0,14-20 82 0 0,-69 60-1 0 0,-14 13 2 0 0,16-14 91 0 0,0-2-1 0 0,-2 0 1 0 0,2-3-92 0 0,-16 17 21 0 0,0 0 0 0 0,0 0 1 0 0,0 0-1 0 0,-1-1 0 0 0,0 0 0 0 0,0 1 0 0 0,-1-1 0 0 0,1 0 1 0 0,-1 0-1 0 0,-1 0 0 0 0,1 0 0 0 0,-1-1 0 0 0,0 1 0 0 0,0 0 0 0 0,-1-6-21 0 0,0 11 20 0 0,0-1 0 0 0,0 1 0 0 0,0-1 0 0 0,0 1-1 0 0,0 0 1 0 0,0-1 0 0 0,0 1 0 0 0,-1-1-1 0 0,1 1 1 0 0,-1-1 0 0 0,1 1 0 0 0,-1 0 0 0 0,0-1-1 0 0,1 1 1 0 0,-1 0 0 0 0,0 0 0 0 0,0 0-1 0 0,0-1 1 0 0,0 1 0 0 0,0 0 0 0 0,0 0 0 0 0,0 0-1 0 0,0 0 1 0 0,0 1 0 0 0,0-1 0 0 0,-1 0-1 0 0,1 0 1 0 0,0 1 0 0 0,-1-1 0 0 0,1 1 0 0 0,0-1-1 0 0,-1 1 1 0 0,1-1 0 0 0,-1 1 0 0 0,1 0-1 0 0,-1 0 1 0 0,1 0 0 0 0,0 0 0 0 0,-1 0-1 0 0,1 0 1 0 0,-1 0 0 0 0,-1 1-20 0 0,-2 0 34 0 0,-1 0 1 0 0,0 1-1 0 0,1 0 1 0 0,-1 0-1 0 0,1 1 0 0 0,-1-1 1 0 0,1 1-1 0 0,0 0 1 0 0,0 1-1 0 0,-1 0-34 0 0,-3 4 13 0 0,-4 1-4 0 0,0 1 1 0 0,1 0 0 0 0,0 1-1 0 0,1 1 1 0 0,0 0-1 0 0,1 0 1 0 0,-3 6-10 0 0,2-1-198 0 0,1 0 0 0 0,0 1-1 0 0,2 0 1 0 0,0 1 0 0 0,1 0-1 0 0,-1 4 199 0 0,7-17-102 0 0,-1 0-1 0 0,1 1 1 0 0,1-1-1 0 0,-1 0 1 0 0,1 1-1 0 0,0-1 0 0 0,1 0 1 0 0,0 1-1 0 0,1 5 103 0 0,-1-8-45 0 0,1 1-1 0 0,-1 0 0 0 0,1-1 0 0 0,0 0 1 0 0,0 1-1 0 0,1-1 0 0 0,0 0 0 0 0,-1 0 1 0 0,1-1-1 0 0,0 1 0 0 0,1-1 0 0 0,-1 1 1 0 0,1-1-1 0 0,1 1 46 0 0,1 1-406 0 0,1-1 0 0 0,0 0 1 0 0,0 0-1 0 0,0-1 0 0 0,1 0 0 0 0,-1 0 0 0 0,1-1 1 0 0,0 1 405 0 0,39 6-7523 0 0,-21-7 773 0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5:55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292 467 9215 0 0,'0'0'707'0'0,"0"0"-236"0"0,0 0 734 0 0,0 0 366 0 0,0 0 77 0 0,0 0-55 0 0,0 0-290 0 0,0-2-130 0 0,-1-1-1287 0 0,0 1 512 0 0,1 0-1 0 0,-1 0 1 0 0,1 0-1 0 0,-1 0 1 0 0,0 1-1 0 0,1-1 1 0 0,-1 0-1 0 0,0 1 1 0 0,0-1-1 0 0,0 1 1 0 0,-1-1 0 0 0,1 1-1 0 0,0-1 1 0 0,-1 1-1 0 0,0-2-397 0 0,-1 2 12 0 0,1 0 67 0 0,1 0 1 0 0,-1 0-1 0 0,1 0 1 0 0,-1 0-1 0 0,1 1 1 0 0,-1-1-1 0 0,0 0 1 0 0,0 1-1 0 0,1-1 1 0 0,-1 1-1 0 0,0 0 1 0 0,0 0-1 0 0,1 0 1 0 0,-1 0-1 0 0,-2 0-79 0 0,-2 1 30 0 0,0 1 1 0 0,0 0-1 0 0,0 1 0 0 0,0 0 0 0 0,0 0 1 0 0,1 0-1 0 0,-1 0 0 0 0,1 1 0 0 0,0 0 1 0 0,0 0-1 0 0,0 0 0 0 0,0 1 0 0 0,-1 2-30 0 0,-10 12 232 0 0,1 0-1 0 0,-12 21-231 0 0,6-7 68 0 0,4-7-68 0 0,2 1 0 0 0,1 0 0 0 0,1 1 0 0 0,-3 10 0 0 0,14-33-20 0 0,0 1 0 0 0,0 0-1 0 0,1 0 1 0 0,0 0 0 0 0,0 0 0 0 0,0 0 0 0 0,0 0-1 0 0,1 0 1 0 0,0 0 0 0 0,1 0 0 0 0,-1 1 0 0 0,1-1-1 0 0,0 1 21 0 0,0-6-12 0 0,-1 0 0 0 0,1 0 0 0 0,-1 0 0 0 0,1-1 0 0 0,-1 1 0 0 0,1 0 0 0 0,0-1 0 0 0,-1 1 0 0 0,1 0 0 0 0,0-1 0 0 0,-1 1 0 0 0,1-1 0 0 0,0 1 0 0 0,0-1 0 0 0,0 1 0 0 0,-1-1 0 0 0,1 0 0 0 0,0 1 0 0 0,0-1 0 0 0,0 0 0 0 0,0 0 0 0 0,0 0 0 0 0,0 1 12 0 0,19-1-157 0 0,-13-1 121 0 0,0 0 0 0 0,0-1 0 0 0,-1 0-1 0 0,1-1 1 0 0,-1 1 0 0 0,1-1 0 0 0,-1 0 0 0 0,0-1 0 0 0,0 0-1 0 0,-1 0 1 0 0,1 0 36 0 0,16-13-33 0 0,-2-2 1 0 0,3-3 32 0 0,-11 10 3 0 0,23-20-5 0 0,-9 8 147 0 0,-1-2 0 0 0,2-3-145 0 0,-19 20 65 0 0,-1-1 0 0 0,0 0-1 0 0,-1-1 1 0 0,0 1 0 0 0,-1-1 0 0 0,0 0 0 0 0,0 0 0 0 0,0-3-65 0 0,-3 6 140 0 0,0 0 1 0 0,0 0-1 0 0,-1 0 1 0 0,1-1-141 0 0,-2 7 48 0 0,0 0-1 0 0,0 0 1 0 0,0 0 0 0 0,0 0 0 0 0,0 0-1 0 0,0 0 1 0 0,-1 1 0 0 0,1-1 0 0 0,-1 0-1 0 0,1 0 1 0 0,-1 0 0 0 0,0 0-1 0 0,0 0 1 0 0,0 1 0 0 0,0-1 0 0 0,0 0-1 0 0,0 1 1 0 0,-1-2-48 0 0,0 2 44 0 0,1 0 0 0 0,-1 0 0 0 0,0 0-1 0 0,0 1 1 0 0,1-1 0 0 0,-1 0 0 0 0,0 1 0 0 0,0 0 0 0 0,0-1 0 0 0,0 1-1 0 0,0 0 1 0 0,0 0 0 0 0,1 0 0 0 0,-1 0 0 0 0,0 0 0 0 0,0 1-1 0 0,0-1 1 0 0,0 0 0 0 0,0 1 0 0 0,1 0 0 0 0,-1-1 0 0 0,0 1 0 0 0,0 0-1 0 0,1 0 1 0 0,-1 0 0 0 0,0 0-44 0 0,-6 7 7 0 0,1 0 0 0 0,-1 1 0 0 0,2 0 0 0 0,-1 0 0 0 0,1 1 0 0 0,1 0 1 0 0,-1 0-1 0 0,2 0 0 0 0,0 0 0 0 0,-3 9-7 0 0,4-10-78 0 0,1 1 0 0 0,0-1 0 0 0,0 0 0 0 0,1 1 0 0 0,0-1 0 0 0,1 1 1 0 0,0-1-1 0 0,0 1 0 0 0,1-1 0 0 0,0 0 0 0 0,1 1 0 0 0,2 8 78 0 0,-4-17-32 0 0,1 1 1 0 0,-1 0-1 0 0,1-1 0 0 0,0 1 1 0 0,-1 0-1 0 0,1-1 0 0 0,0 1 0 0 0,0-1 1 0 0,0 1-1 0 0,0-1 0 0 0,0 1 1 0 0,0-1-1 0 0,0 0 0 0 0,0 0 0 0 0,1 1 1 0 0,-1-1-1 0 0,0 0 0 0 0,1 0 1 0 0,-1 0-1 0 0,1-1 0 0 0,0 1 0 0 0,-1 0 1 0 0,1 0-1 0 0,-1-1 0 0 0,1 1 1 0 0,0-1-1 0 0,0 0 0 0 0,-1 1 0 0 0,1-1 1 0 0,0 0-1 0 0,-1 0 0 0 0,1 0 1 0 0,0 0-1 0 0,0 0 0 0 0,-1-1 0 0 0,1 1 1 0 0,0 0-1 0 0,0-1 0 0 0,-1 1 1 0 0,1-1-1 0 0,-1 0 0 0 0,2 0 32 0 0,1 0-77 0 0,9-3-58 0 0,0 0 0 0 0,0-1 0 0 0,0 0 1 0 0,0-1-1 0 0,-1-1 0 0 0,0 0 0 0 0,0 0 0 0 0,-1-1 0 0 0,1-2 135 0 0,5-5-33 0 0,6-5-32 0 0,-1-1 1 0 0,-1-1-1 0 0,0-1 0 0 0,-2 0 0 0 0,8-14 65 0 0,-3-3 328 0 0,-2-1 0 0 0,1-5-328 0 0,-13 23 204 0 0,-2 1 0 0 0,0-1 0 0 0,-2 0 0 0 0,4-24-204 0 0,-3 8 322 0 0,7-52 563 0 0,-12 75-547 0 0,-1 0 1 0 0,-1 0-1 0 0,-1 0 0 0 0,-1-9-338 0 0,2 23 232 0 0,0 2-35 0 0,-2 1-18 0 0,-4 3-133 0 0,1 0 1 0 0,-1 1-1 0 0,1-1 1 0 0,0 1-1 0 0,0 0 1 0 0,0 1-1 0 0,0-1 0 0 0,1 1 1 0 0,0 0-1 0 0,1 0 1 0 0,-1 0-1 0 0,1 1 0 0 0,0-1 1 0 0,-1 5-47 0 0,-5 17-26 0 0,1 0 0 0 0,1 1 0 0 0,1 1 26 0 0,-3 13-63 0 0,-5 20-374 0 0,3 0 1 0 0,-1 43 436 0 0,10-66-502 0 0,1-1 0 0 0,2 0 0 0 0,2 1 0 0 0,8 36 502 0 0,-7-62-128 0 0,1 8-244 0 0,-3-22 280 0 0,15 2-3 0 0,-10-5 104 0 0,-4 1-15 0 0,1-1 12 0 0,0 0 1 0 0,0 0-1 0 0,0 0 0 0 0,0 0 1 0 0,0-1-1 0 0,0 1 1 0 0,-1-1-1 0 0,0 0 0 0 0,0 0 1 0 0,2-3-7 0 0,6-11 356 0 0,9-20-356 0 0,-10 19 148 0 0,36-76 399 0 0,-20 41-52 0 0,2 0-1 0 0,5-1-494 0 0,-24 39 132 0 0,-1 4-17 0 0,0 0 0 0 0,0 1 0 0 0,1 0 0 0 0,0 1 0 0 0,2-2-115 0 0,-9 11 92 0 0,-2 16 56 0 0,-1-9-138 0 0,0-1 1 0 0,0 1-1 0 0,-1 0 1 0 0,1 0-1 0 0,-1-1 1 0 0,-1 1 0 0 0,1-1-1 0 0,-1 0 1 0 0,1 0-1 0 0,-3 3-10 0 0,-8 10-35 0 0,0 0-1 0 0,-3 2 36 0 0,4-6-64 0 0,-48 52-257 0 0,20-23 69 0 0,35-37 213 0 0,2-2 16 0 0,-1-1 0 0 0,0 1 0 0 0,0-1 1 0 0,0 0-1 0 0,-1 0 0 0 0,-2 2 23 0 0,4-3-23 0 0,3-1 19 0 0,-1-1 0 0 0,0 1 0 0 0,1-1 0 0 0,-1 1 0 0 0,0-1 0 0 0,0 1 0 0 0,1-1-1 0 0,-1 0 1 0 0,0 1 0 0 0,0-1 0 0 0,1 0 0 0 0,-1 0 0 0 0,0 0 0 0 0,0 1 0 0 0,0-1 0 0 0,0 0 0 0 0,0 0 4 0 0,1-1-6 0 0,0 1-1 0 0,-1-1 1 0 0,1 0 0 0 0,0 1-1 0 0,0-1 1 0 0,0 0 0 0 0,0 1 0 0 0,0-1-1 0 0,0 0 1 0 0,0 1 0 0 0,0-1-1 0 0,0 0 1 0 0,0 1 0 0 0,0-1-1 0 0,0 0 1 0 0,0 1 0 0 0,0-1-1 0 0,1 0 1 0 0,-1 1 6 0 0,4-7-1 0 0,-1 1 0 0 0,2 0-1 0 0,-1 0 1 0 0,1 0 0 0 0,0 1 0 0 0,0 0 0 0 0,0 0-1 0 0,1 0 1 0 0,0 0 0 0 0,2-1 1 0 0,3 0 0 0 0,-1 2-11 0 0,-10 4 7 0 0,1 0 0 0 0,0 0 0 0 0,-1 0 0 0 0,1 0 0 0 0,0 0 0 0 0,-1 0 0 0 0,1 1 0 0 0,-1-1 0 0 0,1 0 0 0 0,0 0 0 0 0,-1 1 0 0 0,1-1 0 0 0,-1 0 0 0 0,1 1 0 0 0,0-1 0 0 0,-1 1 0 0 0,1-1 0 0 0,-1 0 0 0 0,0 1 0 0 0,1 0 4 0 0,0-1-13 0 0,-1 1 1 0 0,1-1-1 0 0,0 1 0 0 0,-1 0 0 0 0,1-1 0 0 0,-1 1 0 0 0,1 0 0 0 0,-1 0 0 0 0,1-1 0 0 0,-1 1 0 0 0,0 0 0 0 0,1 0 0 0 0,-1-1 0 0 0,0 1 0 0 0,0 0 0 0 0,1 0 0 0 0,-1 0 0 0 0,0 0 0 0 0,0 0 13 0 0,1 3-47 0 0,1 5-96 0 0,1 1 1 0 0,-2 0-1 0 0,1 0 1 0 0,-1 0-1 0 0,-1 1 0 0 0,0-1 1 0 0,0 2 142 0 0,-1-4-282 0 0,1 1-1 0 0,0 0 1 0 0,1-1 0 0 0,-1 1 0 0 0,2-1-1 0 0,-1 1 1 0 0,1-1 0 0 0,1 1-1 0 0,2 6 283 0 0,-4-13-227 0 0,0-1 47 0 0,-1 1 1 0 0,1-1-1 0 0,0 1 0 0 0,-1-1 1 0 0,1 0-1 0 0,0 1 1 0 0,0-1-1 0 0,0 0 0 0 0,0 0 1 0 0,0 1-1 0 0,1-1 1 0 0,-1 0-1 0 0,0 0 0 0 0,1 0 1 0 0,-1 0-1 0 0,0-1 1 0 0,1 1-1 0 0,-1 0 1 0 0,1 0 179 0 0,12 0-2230 0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5:55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5 8287 0 0,'-2'-1'639'0'0,"0"0"-611"0"0,0 1-1 0 0,0-1 1 0 0,0 0-1 0 0,0 1 1 0 0,0 0-1 0 0,0-1 1 0 0,0 1 0 0 0,0 0-1 0 0,0 0 1 0 0,-1 0-1 0 0,1 0 1 0 0,0 1-28 0 0,-1-1 485 0 0,0 1 1 0 0,-1 0 0 0 0,1 0-1 0 0,0 1 1 0 0,0-1-1 0 0,0 1 1 0 0,0-1-1 0 0,1 1 1 0 0,-1 0 0 0 0,0 0-1 0 0,-1 2-485 0 0,-4 4 1389 0 0,1 0 0 0 0,0 0-1 0 0,0 1 1 0 0,1-1 0 0 0,-5 10-1389 0 0,8-13 406 0 0,0 1 1 0 0,1 0-1 0 0,-1 0 1 0 0,0 4-407 0 0,2-4 262 0 0,-1 0-1 0 0,-1 0 1 0 0,1 0 0 0 0,-4 5-262 0 0,4-7 118 0 0,-1 1 0 0 0,1-1 0 0 0,0 1 0 0 0,0 0 0 0 0,0 0 0 0 0,1 0 0 0 0,-1 0 0 0 0,1 0 0 0 0,0 0 0 0 0,1 0 1 0 0,-1 0-1 0 0,1 0 0 0 0,0 1-118 0 0,2 8 137 0 0,0 1 0 0 0,1-1-1 0 0,0 0 1 0 0,2 3-137 0 0,5 20 30 0 0,-8-12 66 0 0,-2-23-91 0 0,-1 0 0 0 0,1-1 0 0 0,0 1 1 0 0,0 0-1 0 0,0 0 0 0 0,0 0 0 0 0,0 0 0 0 0,1 0 0 0 0,-1-1 0 0 0,0 1 0 0 0,1 0 0 0 0,0 0 0 0 0,-1 0 1 0 0,1-1-1 0 0,1 3-5 0 0,1 1-8 0 0,-2-1-34 0 0,6 7 31 0 0,0 0 11 0 0,0-3 12 0 0,-7-8-8 0 0,0 0 0 0 0,0 0 0 0 0,0 0 0 0 0,0 0 1 0 0,0 0-1 0 0,0 0 0 0 0,0 0 0 0 0,0 0 0 0 0,0 0 0 0 0,0 1 0 0 0,0-1 0 0 0,0 0 0 0 0,0 0 0 0 0,0 0 0 0 0,0 0-4 0 0,-7-5 52 0 0,5 4-102 0 0,-1 1-6 0 0,-6-4 34 0 0,7 4-32 0 0,2 0-16 0 0,-1 11 5 0 0,-1 0 65 0 0,1-10 0 0 0,1 1 0 0 0,-1-1 0 0 0,0 1 0 0 0,1-1 0 0 0,-1 1 1 0 0,1 0-1 0 0,0-1 0 0 0,-1 1 0 0 0,1 0 0 0 0,0-1 0 0 0,0 1 0 0 0,0 0 0 0 0,0 0 0 0 0,1-1 0 0 0,-1 1 0 0 0,0 0 0 0 0,1 1 0 0 0,1 6-12 0 0,-2-4 1 0 0,-1 0 0 0 0,1 0 0 0 0,-1 0 0 0 0,0 1 0 0 0,-1 0 11 0 0,-1 5 1 0 0,1 0-1 0 0,1 0 1 0 0,-1 3-1 0 0,0-4 0 0 0,0-8 0 0 0,0 1 0 0 0,1-1 0 0 0,-1 0 0 0 0,0 1 0 0 0,0-1 0 0 0,0 0 0 0 0,-1 0 0 0 0,1-1 0 0 0,0 1 0 0 0,-1 0 0 0 0,1-1 0 0 0,-1 0 0 0 0,1 1 0 0 0,-1-1 0 0 0,-2 1 0 0 0,0 0 7 0 0,-1-1-1 0 0,1 1 1 0 0,-1-1 0 0 0,1 0-1 0 0,-1-1 1 0 0,0 1 0 0 0,1-1-1 0 0,-3 0-6 0 0,-8-1 13 0 0,12-2-13 0 0,2 1-2 0 0,-2 0 35 0 0,1 0-1 0 0,0 0 1 0 0,0-1 0 0 0,0 1-1 0 0,0-1 1 0 0,1 1 0 0 0,-1-1-1 0 0,1 0 1 0 0,-1 0-1 0 0,1 0 1 0 0,0-1 0 0 0,0 1-1 0 0,1 0 1 0 0,-1-1 0 0 0,1 1-1 0 0,-1-1 1 0 0,1 1 0 0 0,0-1-1 0 0,0 0 1 0 0,1 0 0 0 0,-1 1-1 0 0,1-1 1 0 0,0 0-1 0 0,0 0 1 0 0,0-1-33 0 0,2-3 247 0 0,4-8-186 0 0,-6 14-133 0 0,0 2-63 0 0,0 0-22 0 0,0 0-126 0 0,0 0-517 0 0,0 0-233 0 0,13 3-1251 0 0,-2-3 572 0 0,-9 0-216 0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5:5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3223 0 0,'0'0'742'0'0,"0"0"1903"0"0,0 0 834 0 0,0 0 163 0 0,0 0-302 0 0,0 0-1406 0 0,0 0-617 0 0,0 0-124 0 0,0 0-108 0 0,0 0-334 0 0,0 2-146 0 0,3 14 30 0 0,-2 0-1 0 0,0 0 0 0 0,-1 9-634 0 0,1 18 320 0 0,0 13-244 0 0,-2-1 0 0 0,-3 1 0 0 0,-10 45-76 0 0,8-70-38 0 0,-7 19 38 0 0,-4 19-87 0 0,10-37-322 0 0,-9 22 409 0 0,0 0-730 0 0,8-38 83 0 0,1 2-5507 0 0,-2-20 2835 0 0,7 2 1351 0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5:56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16127 0 0,'-2'0'1242'0'0,"-8"2"-720"0"0,0 1 0 0 0,0 0 0 0 0,-5 2-522 0 0,-8 3 2968 0 0,11 0-828 0 0,11-7-1742 0 0,0 0 0 0 0,0 0 1 0 0,-1 0-1 0 0,1 0 0 0 0,0 0 0 0 0,-1-1 0 0 0,1 1 0 0 0,-1 0 1 0 0,1-1-1 0 0,-1 1 0 0 0,0-1-398 0 0,5 4 126 0 0,-3-4-143 0 0,0 1 1 0 0,0-1-1 0 0,0 1 1 0 0,0-1-1 0 0,1 0 1 0 0,-1 1-1 0 0,0-1 1 0 0,0 0-1 0 0,0 1 1 0 0,0-1-1 0 0,0 0 1 0 0,1 1 0 0 0,-1-1-1 0 0,0 0 1 0 0,0 1-1 0 0,1-1 1 0 0,-1 0-1 0 0,0 0 1 0 0,1 1-1 0 0,-1-1 1 0 0,0 0-1 0 0,0 0 1 0 0,1 0-1 0 0,-1 1 1 0 0,0-1-1 0 0,1 0 17 0 0,9 2-614 0 0,0 0-1 0 0,0 0 0 0 0,-1-1 0 0 0,5-1 615 0 0,7 2-1771 0 0,-5-1 288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7:30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0 13823 0 0,'0'0'315'0'0,"0"0"45"0"0,0 0 21 0 0,0 0-49 0 0,0 0-81 0 0,0 0 481 0 0,0 0 237 0 0,0 0 45 0 0,0 0-61 0 0,0 0-288 0 0,0 0-121 0 0,0 0-28 0 0,1 2-4 0 0,-1-1-434 0 0,0 0-1 0 0,1 1 1 0 0,-1-1-1 0 0,0 1 1 0 0,0 0 0 0 0,0-1-1 0 0,0 1 1 0 0,0-1-1 0 0,0 1 1 0 0,0-1-1 0 0,0 1 1 0 0,-1-1 0 0 0,1 1-1 0 0,0-1 1 0 0,-1 1-1 0 0,0-1 1 0 0,1 0-1 0 0,-1 1 1 0 0,0-1 0 0 0,1 0-1 0 0,-1 1 1 0 0,0-1-78 0 0,-26 35 533 0 0,19-25-621 0 0,-58 78 1112 0 0,4 3 0 0 0,-18 43-1024 0 0,66-109 0 0 0,2 1 0 0 0,-6 19 0 0 0,14-34 0 0 0,0 0 0 0 0,1 0 0 0 0,0 0 0 0 0,1 0 0 0 0,1 1 0 0 0,0-1 0 0 0,1 8 0 0 0,0-16-80 0 0,0 1 1 0 0,1-1-1 0 0,0 1 1 0 0,0-1-1 0 0,0 1 0 0 0,1-1 1 0 0,0 0-1 0 0,-1 1 0 0 0,2-1 1 0 0,-1 0-1 0 0,3 4 80 0 0,-4-7-214 0 0,1 0-1 0 0,0 1 1 0 0,0-1-1 0 0,0 0 0 0 0,0 0 1 0 0,0 0-1 0 0,0 0 1 0 0,0-1-1 0 0,0 1 1 0 0,0 0-1 0 0,0-1 1 0 0,1 0-1 0 0,-1 1 1 0 0,0-1-1 0 0,2 0 215 0 0,-1 0-631 0 0,2 0-1950 0 0,7-4-4241 0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5:57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58 13503 0 0,'0'0'620'0'0,"0"0"-16"0"0,1 2-225 0 0,0-1-170 0 0,0 0 0 0 0,0 0 0 0 0,0 0 0 0 0,-1 0 0 0 0,1 0 0 0 0,-1 1 0 0 0,1-1 0 0 0,-1 0 0 0 0,1 0 0 0 0,-1 0 0 0 0,0 1 0 0 0,1-1 0 0 0,-1 0 0 0 0,0 0 0 0 0,0 1 1 0 0,0-1-1 0 0,0 0 0 0 0,0 0 0 0 0,0 1 0 0 0,0-1 0 0 0,-1 0 0 0 0,1 0 0 0 0,0 1 0 0 0,-1-1 0 0 0,1 0 0 0 0,-1 0 0 0 0,1 0 0 0 0,-1 0 0 0 0,1 0 0 0 0,-1 0 0 0 0,0 1-209 0 0,-4 5 354 0 0,0 1 0 0 0,-1-1 0 0 0,0 0 0 0 0,-3 2-354 0 0,-3 5 665 0 0,-12 17 164 0 0,1 2-1 0 0,-14 29-828 0 0,26-44 43 0 0,5-6-28 0 0,0 0 0 0 0,1 0 0 0 0,1 0 0 0 0,0 1-1 0 0,0 0 1 0 0,1 0 0 0 0,0 8-15 0 0,2-21 0 0 0,1 1 0 0 0,0 0 0 0 0,0 0 0 0 0,0 0 0 0 0,0-1 0 0 0,0 1 0 0 0,0 0 0 0 0,0 0 0 0 0,0-1 0 0 0,0 1 0 0 0,0 0 0 0 0,0 0 0 0 0,0-1 0 0 0,0 1 0 0 0,1 0 0 0 0,-1 0 0 0 0,0-1 0 0 0,1 1 0 0 0,-1 0 0 0 0,0-1 0 0 0,1 1 0 0 0,-1 0 0 0 0,1-1 0 0 0,-1 0 0 0 0,1 0 0 0 0,-1 0 0 0 0,1 0 0 0 0,0 0 0 0 0,-1 0 0 0 0,1 0 0 0 0,-1 0 0 0 0,1 0 0 0 0,-1 0 0 0 0,1 0 0 0 0,-1 0 0 0 0,1-1 0 0 0,-1 1 0 0 0,1 0 0 0 0,-1 0 0 0 0,1 0 0 0 0,-1-1 0 0 0,3 0 0 0 0,29-15 5 0 0,22-14-5 0 0,-25 13 27 0 0,-13 9 87 0 0,0-2-1 0 0,0 1 1 0 0,-1-2 0 0 0,-1 0-1 0 0,10-9-113 0 0,-6 3 160 0 0,-10 9-87 0 0,-1 1 0 0 0,1-1 0 0 0,-1 0 0 0 0,4-7-73 0 0,-9 11 28 0 0,0 1 1 0 0,0 0-1 0 0,-1-1 0 0 0,1 1 1 0 0,-1 0-1 0 0,0-1 0 0 0,0 0 1 0 0,0 1-1 0 0,-1-1 1 0 0,1 1-1 0 0,-1-1 0 0 0,0 0 1 0 0,0 0-1 0 0,0 1 0 0 0,-1-4-28 0 0,-1-2 128 0 0,-1 0 0 0 0,1 0-1 0 0,-1 1 1 0 0,-1 0-1 0 0,0-1 1 0 0,0 1 0 0 0,-1 1-1 0 0,1-1 1 0 0,-2 1-1 0 0,1 0 1 0 0,-1 0-1 0 0,0 0 1 0 0,-7-5-128 0 0,11 10 52 0 0,0 0 0 0 0,0 0 1 0 0,0 0-1 0 0,-1 1 0 0 0,1-1 0 0 0,-1 1 1 0 0,1-1-1 0 0,-1 1 0 0 0,1 0 0 0 0,-1 0 0 0 0,0 0 1 0 0,1 0-1 0 0,-1 1 0 0 0,0-1 0 0 0,0 1 1 0 0,1-1-1 0 0,-2 1-52 0 0,0 1 16 0 0,0-1 1 0 0,1 1-1 0 0,-1 0 1 0 0,0 0-1 0 0,0 0 1 0 0,0 0-1 0 0,1 1 1 0 0,-1-1-1 0 0,1 1 0 0 0,-1 0 1 0 0,1 0-1 0 0,0 1-16 0 0,-26 17 67 0 0,28-19-67 0 0,-1 0 1 0 0,0 0-1 0 0,1 0 0 0 0,-1 0 0 0 0,1 0 1 0 0,0 1-1 0 0,-1-1 0 0 0,1 1 1 0 0,0-1-1 0 0,0 1 0 0 0,0 0 0 0 0,-1 9-6 0 0,3-8-4 0 0,-1-3 8 0 0,0 0 1 0 0,0 0 0 0 0,-1 0-1 0 0,1 0 1 0 0,0 0 0 0 0,0 0 0 0 0,0 1-1 0 0,0-1 1 0 0,0 0 0 0 0,0 0-1 0 0,0 0 1 0 0,0 0 0 0 0,0 0-1 0 0,0 0 1 0 0,0 0 0 0 0,0 0-1 0 0,0 0 1 0 0,1 0 0 0 0,-1 1 0 0 0,0-1-1 0 0,0 0 1 0 0,0 0 0 0 0,0 0-1 0 0,0 0 1 0 0,0 0 0 0 0,0 0-1 0 0,0 0 1 0 0,0 0 0 0 0,0 0 0 0 0,0 0-1 0 0,0 0 1 0 0,0 0 0 0 0,0 0-1 0 0,0 1 1 0 0,1-1 0 0 0,-1 0-1 0 0,0 0 1 0 0,0 0 0 0 0,0 0-1 0 0,0 0 1 0 0,0 0 0 0 0,0 0 0 0 0,0 0-1 0 0,0 0 1 0 0,0 0 0 0 0,0 0-1 0 0,1 0 1 0 0,-1 0 0 0 0,0 0 1 0 0,10 3-35 0 0,-4 0 22 0 0,1-1-1 0 0,-1 0 1 0 0,1 0-1 0 0,0 0 0 0 0,0-1 1 0 0,0 0-1 0 0,0-1 1 0 0,0 1-1 0 0,0-1 0 0 0,0-1 1 0 0,4 0 13 0 0,10-2-6 0 0,1 1 0 0 0,1 1 6 0 0,-5 1 0 0 0,0-2 1 0 0,0 0-1 0 0,12-3 0 0 0,-5-1 0 0 0,1 1 0 0 0,10 0 0 0 0,-24 4 0 0 0,0 0 0 0 0,0 1 0 0 0,0 1 0 0 0,-1 0 0 0 0,1 0 0 0 0,5 2 0 0 0,-15-2 1 0 0,0-1-1 0 0,1 1 1 0 0,-1 0-1 0 0,0 0 1 0 0,0-1 0 0 0,0 1-1 0 0,-1 1 1 0 0,1-1-1 0 0,0 0 1 0 0,0 0 0 0 0,0 1-1 0 0,-1-1 1 0 0,1 1-1 0 0,-1-1 1 0 0,1 1 0 0 0,-1 0-1 0 0,0-1 1 0 0,0 1-1 0 0,1 0 1 0 0,-1 0 0 0 0,0 0-1 0 0,-1 0 1 0 0,1 0-1 0 0,0 0 1 0 0,-1 0 0 0 0,1 1-1 0 0,-1-1 1 0 0,1 0-1 0 0,-1 0 1 0 0,0 0 0 0 0,0 0-1 0 0,0 1 1 0 0,0-1-1 0 0,-1 9 16 0 0,-1 1 1 0 0,0-1 0 0 0,0 0-1 0 0,-1 0 1 0 0,-3 9-17 0 0,3-11 14 0 0,-8 23-8 0 0,-1 0-1 0 0,-12 20-5 0 0,18-33 3 0 0,4-11-6 0 0,-1 0 0 0 0,1 0 1 0 0,-1 0-1 0 0,0 0 0 0 0,-2 1 3 0 0,5-7-54 0 0,0-2-18 0 0,2 0 6 0 0,1-2 65 0 0,1 1 0 0 0,-1-1 0 0 0,0 0 0 0 0,1 0-1 0 0,-1 0 1 0 0,0 0 0 0 0,0-1 0 0 0,-1 1-1 0 0,1-1 1 0 0,0 0 0 0 0,-1 0 0 0 0,2-1 1 0 0,29-43 2 0 0,-26 36-3 0 0,23-32 66 0 0,1 1 0 0 0,2 2 0 0 0,6-3-65 0 0,-19 23 32 0 0,0 1-1 0 0,1 1 1 0 0,1 1-1 0 0,1 1 1 0 0,0 1-1 0 0,18-9-31 0 0,-4 11 0 0 0,-16 6 0 0 0,-7 3 0 0 0,-12 5 0 0 0,0-1 0 0 0,-1 1 0 0 0,1-1 0 0 0,0 1 0 0 0,0 0 0 0 0,-1-1 0 0 0,1 1 0 0 0,0 0 0 0 0,-1 0 0 0 0,1 0 0 0 0,-1 0 0 0 0,0 1 0 0 0,1-1 0 0 0,-1 0 0 0 0,0 1 0 0 0,0-1 0 0 0,1 1 0 0 0,-1-1 0 0 0,0 1 0 0 0,-1-1 0 0 0,1 1 0 0 0,0 0 0 0 0,0-1 0 0 0,-1 1 0 0 0,1 1 0 0 0,1 2 0 0 0,-1 0 0 0 0,1 1 0 0 0,-1-1 0 0 0,0 0 0 0 0,0 1 0 0 0,-1-1 0 0 0,0 1 0 0 0,0 2 0 0 0,-25 230-124 0 0,24-229 106 0 0,0-6 4 0 0,1 1 0 0 0,0-1 0 0 0,0 1 0 0 0,0 0 0 0 0,1-1 0 0 0,-1 1 0 0 0,1-1 0 0 0,0 1 0 0 0,1 2 14 0 0,-2-4-380 0 0,6 4-370 0 0,-6-6 702 0 0,0 1 1 0 0,0-1 0 0 0,0 0-1 0 0,1 0 1 0 0,-1 1-1 0 0,0-1 1 0 0,0 0-1 0 0,1 0 1 0 0,-1 1-1 0 0,0-1 1 0 0,0 0-1 0 0,1 0 1 0 0,-1 0-1 0 0,0 1 1 0 0,1-1-1 0 0,-1 0 1 0 0,0 0-1 0 0,1 0 1 0 0,-1 0-1 0 0,0 0 1 0 0,1 0-1 0 0,-1 0 1 0 0,0 0-1 0 0,1 0 1 0 0,-1 0-1 0 0,0 0 1 0 0,1 0-1 0 0,-1 0 1 0 0,0 0-1 0 0,1 0 1 0 0,-1 0-1 0 0,1 0 1 0 0,-1 0-1 0 0,0 0 1 0 0,0 0-1 0 0,1 0 1 0 0,-1-1-1 0 0,0 1 1 0 0,1 0-1 0 0,-1 0 1 0 0,0 0-1 0 0,1-1 1 0 0,-1 1-1 0 0,0 0 1 0 0,0 0-1 0 0,1-1 48 0 0,11-9-1593 0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6:30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40 149 10135 0 0,'0'0'231'0'0,"0"0"29"0"0,0 0 19 0 0,-4-3-41 0 0,-11-9-44 0 0,12 9 552 0 0,3 0-226 0 0,0 0-1 0 0,-1 0 1 0 0,1 0 0 0 0,-1 0-1 0 0,1 0 1 0 0,-1 0-1 0 0,0 0 1 0 0,0 1-1 0 0,-1-3-519 0 0,1 3 512 0 0,1 2 0 0 0,0 0 0 0 0,0 0 0 0 0,0 0 0 0 0,0 0 0 0 0,0 0 0 0 0,0 0 0 0 0,0 0 0 0 0,0 0 0 0 0,0 0 0 0 0,0 0 0 0 0,0 0-68 0 0,-1 0-306 0 0,0-1 0 0 0,1 1-1 0 0,-1-1 1 0 0,0 1 0 0 0,1 0 0 0 0,-1-1-1 0 0,1 1 1 0 0,-1-1 0 0 0,1 0 0 0 0,-1 1-1 0 0,1-1 1 0 0,-1 1 0 0 0,1-1 0 0 0,-1 0-1 0 0,1 1 1 0 0,0-1-138 0 0,8-3 31 0 0,-3 1 40 0 0,0 0 1 0 0,1 1-1 0 0,0-1 0 0 0,-1 1 1 0 0,1 1-1 0 0,0-1-71 0 0,21-6 709 0 0,-23 6-581 0 0,1 0 0 0 0,0 1 0 0 0,-1 0 0 0 0,1 0 0 0 0,0 0 0 0 0,0 0 0 0 0,2 1-128 0 0,18-1 0 0 0,1-2 0 0 0,16-3 0 0 0,-2 0 0 0 0,1-1 0 0 0,6-3 0 0 0,29-5 0 0 0,-64 12 0 0 0,-3 3-64 0 0,-7 0-273 0 0,-2 0-138 0 0,0 0-33 0 0,0 0 65 0 0,0 0 17 0 0,0 0-1028 0 0,0 0-473 0 0,0 0-97 0 0,0 0-22 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6:31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13823 0 0,'-17'12'1583'0'0,"15"-11"-1218"0"0,2-1 122 0 0,0 0 22 0 0,0 0 71 0 0,0 0 286 0 0,0 0 124 0 0,0 1-851 0 0,0 0 1 0 0,0 1-1 0 0,1-1 0 0 0,-1 0 0 0 0,1 0 0 0 0,-1 0 0 0 0,1 0 0 0 0,-1 1 1 0 0,1-1-1 0 0,0 0 0 0 0,-1 0 0 0 0,1 0 0 0 0,0 0 0 0 0,0 0 0 0 0,0-1 1 0 0,0 1-1 0 0,-1 0 0 0 0,1 0 0 0 0,1-1 0 0 0,-1 1 0 0 0,0 0 1 0 0,0-1-1 0 0,0 1 0 0 0,0-1 0 0 0,0 1 0 0 0,0-1 0 0 0,1 0 0 0 0,-1 0 1 0 0,1 1-140 0 0,7 1 383 0 0,1 0 1 0 0,-1-1 0 0 0,8 0-384 0 0,-6 0 561 0 0,8 0-100 0 0,-1 0 0 0 0,1-1 1 0 0,10-2-462 0 0,7 0 640 0 0,0 1 0 0 0,15 3-640 0 0,-38-2 0 0 0,-4 0-133 0 0,-7-1-563 0 0,-2 1-258 0 0,-1 2-56 0 0,-11 18-2302 0 0,7-15-185 0 0,-2-4 2546 0 0,6-1 391 0 0,-1 1-1999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6:32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32 350 10135 0 0,'0'-2'464'0'0,"4"-4"-389"0"0,-1 0 0 0 0,1 1 0 0 0,0-1 0 0 0,1 1 0 0 0,-1 0 0 0 0,1 0 0 0 0,0 0 0 0 0,0 1 0 0 0,2-1-75 0 0,11-12 823 0 0,40-48 2779 0 0,-45 50-3084 0 0,-1 0 0 0 0,-1 0 0 0 0,-1-1 0 0 0,0-1 0 0 0,-1 0 0 0 0,2-6-518 0 0,15-42 2048 0 0,-26 64-1801 0 0,1-1 0 0 0,-1 1 0 0 0,0-1 0 0 0,1 1 0 0 0,-1-1 0 0 0,0 1 0 0 0,0-1 0 0 0,0 1 0 0 0,0-1 0 0 0,0 1 0 0 0,0-1 0 0 0,0 1 0 0 0,-1-2-247 0 0,1 2-139 0 0,-1-1 651 0 0,1 2 0 0 0,-1-1-68 0 0,1 0-438 0 0,-1 1 0 0 0,1 0-1 0 0,-1-1 1 0 0,1 1 0 0 0,-1 0 0 0 0,1-1 0 0 0,-1 1-1 0 0,1 0 1 0 0,-1 0 0 0 0,1-1 0 0 0,-1 1 0 0 0,0 0-1 0 0,1 0 1 0 0,-1 0 0 0 0,1 0 0 0 0,-1 0 0 0 0,0 0-1 0 0,1 0 1 0 0,-1 0 0 0 0,1 0 0 0 0,-1 0 0 0 0,0 0-1 0 0,1 0 1 0 0,-1 1 0 0 0,1-1 0 0 0,-1 0-1 0 0,1 0 1 0 0,-1 0 0 0 0,0 1 0 0 0,1-1-6 0 0,-2 1-2 0 0,-3 1 2 0 0,1 0 0 0 0,0 0 0 0 0,-1 1 0 0 0,1-1 0 0 0,0 1 0 0 0,0 0 0 0 0,0 0 0 0 0,1 1 0 0 0,-2 0 0 0 0,-30 36 0 0 0,17-18 0 0 0,6-9 0 0 0,1 0 0 0 0,1 0 0 0 0,1 1 0 0 0,0 0 0 0 0,0 1 0 0 0,2-1 0 0 0,0 2 0 0 0,-1 3 0 0 0,-15 34 0 0 0,17-43 0 0 0,1 1 0 0 0,1 0 0 0 0,0 0 0 0 0,0 0 0 0 0,1 1 0 0 0,0-1 0 0 0,-1 12 0 0 0,3-8 0 0 0,0-7 0 0 0,0-1 0 0 0,1 1 0 0 0,0 0 0 0 0,0 0 0 0 0,1 0 0 0 0,1 6 0 0 0,4 2 0 0 0,-4-13 0 0 0,1 1 0 0 0,-1-1 0 0 0,1 0 0 0 0,0 0 0 0 0,0 0 0 0 0,0 0 0 0 0,0 0 0 0 0,1-1 0 0 0,-1 0 0 0 0,1 1 0 0 0,0-1 0 0 0,-1-1 0 0 0,1 1 0 0 0,3 1 0 0 0,10 1 0 0 0,-9-4 0 0 0,-1 0 0 0 0,1 0 0 0 0,0-1 0 0 0,-1 0 0 0 0,1-1 0 0 0,-1 0 0 0 0,1 0 0 0 0,-1 0 0 0 0,0-1 0 0 0,0 0 0 0 0,0-1 0 0 0,0 1 0 0 0,-1-1 0 0 0,1 0 0 0 0,-1-1 0 0 0,0 0 0 0 0,5-5 0 0 0,3-3 0 0 0,0-2 0 0 0,-1 0 0 0 0,-1-1 0 0 0,0 0 0 0 0,-1-1 0 0 0,3-6 0 0 0,-8 12 114 0 0,-1-1 0 0 0,0 0-1 0 0,-1 0 1 0 0,0 0 0 0 0,-1 0 0 0 0,0-1 0 0 0,-1 1-1 0 0,0-1 1 0 0,-1-5-114 0 0,0 2 146 0 0,-2 0 1 0 0,1 1-1 0 0,-2-1 0 0 0,0 0 1 0 0,-1 0-1 0 0,0 1 0 0 0,-3-5-146 0 0,5 16-9 0 0,-1 0 0 0 0,1 0 0 0 0,-1 1-1 0 0,0-1 1 0 0,-1 1 0 0 0,1-1 0 0 0,0 1 0 0 0,-1 0 0 0 0,0 0-1 0 0,-1-2 10 0 0,3 4-11 0 0,0 0-1 0 0,-1 0 1 0 0,1 0 0 0 0,0 0-1 0 0,0 0 1 0 0,-1 0-1 0 0,1 1 1 0 0,0-1-1 0 0,-1 0 1 0 0,1 1-1 0 0,-1-1 1 0 0,1 1-1 0 0,-1-1 1 0 0,1 1-1 0 0,-1 0 1 0 0,1 0-1 0 0,-1-1 1 0 0,0 1 0 0 0,1 0-1 0 0,-1 1 1 0 0,1-1-1 0 0,-1 0 1 0 0,1 0-1 0 0,-1 1 1 0 0,1-1-1 0 0,-1 0 1 0 0,0 1 11 0 0,-2 1-220 0 0,1 0 1 0 0,-1-1 0 0 0,1 1 0 0 0,0 0-1 0 0,0 0 1 0 0,0 1 0 0 0,0-1 0 0 0,0 1-1 0 0,0 0 1 0 0,1-1 0 0 0,-1 1-1 0 0,1 0 1 0 0,-2 4 219 0 0,-11 14-2997 0 0,14-20 1462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6:32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22 135 19351 0 0,'0'0'439'0'0,"0"0"62"0"0,0 0 33 0 0,-1-2-65 0 0,-3-7-373 0 0,0 0 0 0 0,1 0 0 0 0,0 0 0 0 0,1 0-1 0 0,-1-2-95 0 0,3 7 145 0 0,-1 1-1 0 0,1-1 0 0 0,0 0 0 0 0,0 1 0 0 0,0-1 0 0 0,1 1 0 0 0,-1-1 0 0 0,1 1 0 0 0,0-1 1 0 0,0 1-1 0 0,0-1 0 0 0,0 1 0 0 0,0 0 0 0 0,1-1 0 0 0,2-2-144 0 0,5-5 774 0 0,-8 10-1032 0 0,0 0 0 0 0,0 1 0 0 0,0-1 1 0 0,0 0-1 0 0,0 1 0 0 0,0-1 0 0 0,0 1 0 0 0,0 0 1 0 0,0-1-1 0 0,0 1 0 0 0,0 0 0 0 0,0-1 0 0 0,0 1 1 0 0,0 0-1 0 0,1 0 258 0 0,1 0-1524 0 0,-3 0-11 0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6:33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261 221 11975 0 0,'0'0'547'0'0,"2"-1"-11"0"0,3-5-464 0 0,0 0 0 0 0,-1 0 0 0 0,1 0-1 0 0,-1-1 1 0 0,-1 0 0 0 0,3-4-72 0 0,-5 8 233 0 0,1 0 0 0 0,-1 0 1 0 0,0 0-1 0 0,0-1 0 0 0,0 1 0 0 0,0 0 0 0 0,0-1 0 0 0,-1 1 0 0 0,0-1 0 0 0,1 1 1 0 0,-1-1-1 0 0,-1 1 0 0 0,1-1 0 0 0,0 1 0 0 0,-1 0 0 0 0,0-2-233 0 0,-6-15 2245 0 0,6 16-1896 0 0,0 0 0 0 0,-1 0 0 0 0,1 0 0 0 0,-1 0-1 0 0,0 0 1 0 0,0 0 0 0 0,0 0 0 0 0,0 1 0 0 0,-1-1 0 0 0,0 1 0 0 0,1-1 0 0 0,-1 1 0 0 0,-1 0-1 0 0,1 0 1 0 0,0 1 0 0 0,-1-1 0 0 0,0 0-349 0 0,-3-1 228 0 0,1 0 1 0 0,-1 0-1 0 0,0 0 0 0 0,-1 1 1 0 0,1 0-1 0 0,-1 1 0 0 0,1 0 0 0 0,-1 0 1 0 0,-3 0-229 0 0,8 2 16 0 0,-1 1 1 0 0,0 0-1 0 0,0 0 1 0 0,1 0-1 0 0,-1 0 1 0 0,1 0-1 0 0,-1 1 1 0 0,1-1 0 0 0,-1 1-1 0 0,0 1-16 0 0,-5 3 0 0 0,1 1 0 0 0,-1 0 0 0 0,1 1 0 0 0,1 0 0 0 0,0 0 0 0 0,0 0 0 0 0,0 1 0 0 0,-1 4 0 0 0,-7 10 0 0 0,2 1 0 0 0,-8 21 0 0 0,18-39 0 0 0,1 1 0 0 0,-1 0 0 0 0,1 0 0 0 0,0 0 0 0 0,1 0 0 0 0,0 0 0 0 0,0 1 0 0 0,0 3 0 0 0,3 3 0 0 0,3 1 0 0 0,3-2 0 0 0,-7-11 0 0 0,1 0 0 0 0,-1-1 0 0 0,1 1 0 0 0,0-1 0 0 0,-1 1 0 0 0,1-1 0 0 0,0 0 0 0 0,0 0 0 0 0,0 0 0 0 0,0 0 0 0 0,0 0 0 0 0,0 0 0 0 0,0 0 0 0 0,1 0 0 0 0,-1-1 0 0 0,1 1 0 0 0,1-1 0 0 0,0 0 0 0 0,-1 0 0 0 0,1 0 0 0 0,0 0 0 0 0,0 0 0 0 0,0-1 0 0 0,0 0 0 0 0,-1 0 0 0 0,2 0 0 0 0,8-4 0 0 0,0 0 0 0 0,0-2 0 0 0,0 1 0 0 0,8-7 0 0 0,-18 11 0 0 0,18-9 0 0 0,-16 8 0 0 0,1 0 0 0 0,-1-1 0 0 0,0 1 0 0 0,0-1 0 0 0,3-2 0 0 0,17-11 0 0 0,-19 13 0 0 0,-5 4 0 0 0,-1 0 0 0 0,0-1 0 0 0,0 1 0 0 0,0 0 0 0 0,0 0 0 0 0,1 0 0 0 0,-1 0 0 0 0,0 0 0 0 0,0 0 0 0 0,0 0 0 0 0,1 0 0 0 0,-1 0 0 0 0,0-1 0 0 0,0 1 0 0 0,0 0 0 0 0,1 0 0 0 0,-1 0 0 0 0,0 0 0 0 0,0 0 0 0 0,0 0 0 0 0,1 0 0 0 0,-1 1 0 0 0,0-1 0 0 0,0 0 0 0 0,0 0 0 0 0,1 0 0 0 0,-1 0 0 0 0,0 0 0 0 0,0 0 0 0 0,0 0 0 0 0,0 0 0 0 0,1 0 0 0 0,-1 0 0 0 0,0 1 0 0 0,0-1 0 0 0,0 0 0 0 0,0 0 0 0 0,1 0 0 0 0,-1 0 0 0 0,0 1 0 0 0,0-1 0 0 0,0 0 0 0 0,0 0 0 0 0,0 0 0 0 0,0 0 0 0 0,0 1 0 0 0,0-1 0 0 0,0 0 0 0 0,0 0 0 0 0,0 0 0 0 0,0 1 0 0 0,1-1 0 0 0,-1 0 0 0 0,0 0 0 0 0,-1 1 0 0 0,1-1 0 0 0,0 0 0 0 0,0 0 0 0 0,0 0 0 0 0,0 1 0 0 0,0-1 0 0 0,0 0 0 0 0,0 0 0 0 0,0 0 0 0 0,0 0 0 0 0,-2 14 0 0 0,1-14 0 0 0,-4 17 0 0 0,-1-1 0 0 0,-1 0 0 0 0,0-1 0 0 0,-2 0 0 0 0,-3 6 0 0 0,-10 17 0 0 0,4-3 0 0 0,3 0 0 0 0,0 1 0 0 0,2 0 0 0 0,-2 15 0 0 0,14-45-45 0 0,0 0 1 0 0,0 0-1 0 0,0 0 1 0 0,1 0-1 0 0,0 0 1 0 0,0 1-1 0 0,0-1 0 0 0,1 0 1 0 0,1 5 44 0 0,-1-8-475 0 0,13-4-613 0 0,-10 1 798 0 0,1-1 0 0 0,-1 0 0 0 0,0 0 0 0 0,0 0 0 0 0,0-1 0 0 0,0 1 0 0 0,0-1 0 0 0,0 0 0 0 0,0 0 0 0 0,2-2 290 0 0,38-30-3264 0 0,-20 14 775 0 0,9-7-55 0 0,-3-3-15 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6:33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203 300 13823 0 0,'3'0'315'0'0,"-1"1"-249"0"0,0-1 0 0 0,-1 0 0 0 0,1-1-1 0 0,0 1 1 0 0,0 0 0 0 0,0 0 0 0 0,0-1 0 0 0,0 1 0 0 0,0-1-1 0 0,-1 0 1 0 0,1 1 0 0 0,0-1 0 0 0,0 0 0 0 0,-1 0 0 0 0,1 0 0 0 0,-1 0-1 0 0,1 0 1 0 0,0-1-66 0 0,4-2 150 0 0,-1-1 0 0 0,0 1 0 0 0,0-1-1 0 0,0 0 1 0 0,3-4-150 0 0,-5 5 485 0 0,0-1-1 0 0,0 0 1 0 0,-1 1 0 0 0,1-1-1 0 0,-1 0 1 0 0,0 0 0 0 0,-1-1-1 0 0,1 1 1 0 0,-1 0 0 0 0,0-1-1 0 0,0 1 1 0 0,-1 0 0 0 0,1-1-1 0 0,-1 1 1 0 0,0-1-1 0 0,-1 1 1 0 0,0-4-485 0 0,0-4 428 0 0,-2 0-1 0 0,1 0 0 0 0,-1 1 1 0 0,-1-1-1 0 0,0 1 1 0 0,-1 0-1 0 0,-3-6-427 0 0,5 14 56 0 0,1-1 0 0 0,-1 1 0 0 0,0 0 0 0 0,0 0 0 0 0,-1 0 0 0 0,1 1 1 0 0,-1-1-1 0 0,0 1 0 0 0,-2-3-56 0 0,3 4 52 0 0,0 1 1 0 0,0-1 0 0 0,0 1 0 0 0,0-1-1 0 0,-1 1 1 0 0,1 0 0 0 0,0 0-1 0 0,-1 0 1 0 0,1 0 0 0 0,-1 1 0 0 0,1 0-1 0 0,-1-1 1 0 0,1 1 0 0 0,-4 1-53 0 0,4-1 44 0 0,0 1 0 0 0,-1 0 1 0 0,1 0-1 0 0,0 0 0 0 0,0 0 0 0 0,0 0 1 0 0,0 1-1 0 0,0 0 0 0 0,0-1 1 0 0,1 1-1 0 0,-1 0 0 0 0,0 0 1 0 0,1 1-45 0 0,-33 33 493 0 0,24-24-445 0 0,-1 3-93 0 0,1 1 1 0 0,1 0-1 0 0,0 0 1 0 0,1 1-1 0 0,1 1 0 0 0,0-1 1 0 0,2 1-1 0 0,0 0 1 0 0,-2 13 44 0 0,7-27-57 0 0,0 0 1 0 0,0 0-1 0 0,1-1 1 0 0,0 1-1 0 0,0 0 1 0 0,0 0-1 0 0,0 0 1 0 0,0 0-1 0 0,1-1 1 0 0,0 1-1 0 0,-1 0 0 0 0,1 0 1 0 0,1-1-1 0 0,-1 1 1 0 0,1-1-1 0 0,0 2 57 0 0,-1-3-29 0 0,1 0-1 0 0,-1 1 0 0 0,1-1 0 0 0,0 0 0 0 0,0-1 0 0 0,-1 1 1 0 0,1 0-1 0 0,0-1 0 0 0,1 1 0 0 0,-1-1 0 0 0,0 1 0 0 0,0-1 0 0 0,1 0 1 0 0,-1 0-1 0 0,0 0 0 0 0,1 0 0 0 0,-1 0 0 0 0,1-1 0 0 0,-1 1 1 0 0,1-1-1 0 0,0 0 0 0 0,-1 0 0 0 0,3 0 30 0 0,3 0 106 0 0,0-1 1 0 0,0 0-1 0 0,0-1 0 0 0,0 0 0 0 0,0 0 0 0 0,0-1 1 0 0,0 0-1 0 0,4-2-106 0 0,16-9 1088 0 0,16-12-1088 0 0,-30 17 54 0 0,20-14 28 0 0,-25 15 39 0 0,1 1-1 0 0,1 0 0 0 0,0 1-120 0 0,-9 5 488 0 0,-3 7-411 0 0,1-1 0 0 0,-1 1 0 0 0,0-1-1 0 0,0 1 1 0 0,-1-1 0 0 0,0 1 0 0 0,-2 4-77 0 0,-20 38 495 0 0,12-27-411 0 0,8-13-84 0 0,-14 28 0 0 0,1 1 0 0 0,0 4 0 0 0,13-31 0 0 0,0 1 0 0 0,1 0 0 0 0,1 1 0 0 0,0-1 0 0 0,0 0 0 0 0,1 1 0 0 0,1-1 0 0 0,0 1 0 0 0,1 8 0 0 0,0-10-64 0 0,-1-8-273 0 0,0-2-138 0 0,0 0-33 0 0,0 0-4 0 0,2-2 0 0 0,0-1 309 0 0,0 1 0 0 0,0-1-1 0 0,-1 0 1 0 0,1 0 0 0 0,0 0 0 0 0,-1 0-1 0 0,0 0 1 0 0,0 0 0 0 0,0 0 0 0 0,0 0-1 0 0,0 0 1 0 0,-1-3 203 0 0,1-1-1215 0 0,-1-1 1 0 0,0 0-1 0 0,0 0 1 0 0,-2-7 1214 0 0,0-2-2047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6:1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5 648 15663 0 0,'0'0'356'0'0,"0"0"50"0"0,0 0 20 0 0,0 0-42 0 0,0 0-180 0 0,1 1 176 0 0,-1 0-338 0 0,0 0-1 0 0,0-1 1 0 0,0 1-1 0 0,0 0 1 0 0,0-1-1 0 0,0 1 1 0 0,0 0-1 0 0,0-1 1 0 0,0 1-1 0 0,0 0 1 0 0,0 0-1 0 0,0-1 1 0 0,0 1-1 0 0,-1-1 1 0 0,1 1-1 0 0,0 0 1 0 0,0-1-1 0 0,-1 1 1 0 0,1 0-1 0 0,-1-1 1 0 0,1 1-1 0 0,0-1 1 0 0,-1 1-1 0 0,1-1-41 0 0,-2 2 580 0 0,2-2 286 0 0,0 0 124 0 0,0 0 30 0 0,0 0-133 0 0,1-19-570 0 0,1 1 0 0 0,1 0-1 0 0,0 1 1 0 0,1-1 0 0 0,1 0 0 0 0,1 1 0 0 0,0 0 0 0 0,1 1 0 0 0,4-7-317 0 0,78-180 1605 0 0,-66 156-1596 0 0,7-14-82 0 0,3-1 73 0 0,-25 47-299 0 0,-1 0 1 0 0,0-1-1 0 0,-1 0 0 0 0,0 0 1 0 0,0-6 298 0 0,-6 20 450 0 0,0 2 50 0 0,1-2-58 0 0,2-5-293 0 0,-3 7-149 0 0,0 0 1 0 0,0 0-1 0 0,0 0 0 0 0,0 0 1 0 0,0 0-1 0 0,-1 0 0 0 0,1-1 1 0 0,0 1-1 0 0,0 0 0 0 0,0 0 1 0 0,0 0-1 0 0,0 0 0 0 0,0 0 1 0 0,0 0-1 0 0,-1 0 1 0 0,1 0-1 0 0,0 0 0 0 0,0 0 1 0 0,0 0-1 0 0,0 0 0 0 0,0 0 1 0 0,0 0-1 0 0,-1 0 0 0 0,1 0 1 0 0,0 0-1 0 0,0 0 0 0 0,0 0 1 0 0,0 0-1 0 0,0 0 0 0 0,-1 0 1 0 0,1 0-1 0 0,0 0 0 0 0,0 0 1 0 0,0 0-1 0 0,0 0 0 0 0,0 0 1 0 0,0 0-1 0 0,-1 0 0 0 0,1 0 1 0 0,0 0-1 0 0,0 0 0 0 0,0 0 1 0 0,0 1-1 0 0,0-1 0 0 0,0 0 1 0 0,0 0-1 0 0,-1 0 0 0 0,-1 2 0 0 0,-3 7 0 0 0,-2 5 0 0 0,3-5-67 0 0,-1 0 0 0 0,0 0 0 0 0,-1 0 1 0 0,0 0-1 0 0,-1-1 0 0 0,-6 7 67 0 0,11-13-475 0 0,2-2-33 0 0,-1 1 65 0 0,1 0 441 0 0,0-1-1 0 0,0 0 0 0 0,-1 0 0 0 0,1 1 1 0 0,0-1-1 0 0,0 0 0 0 0,0 1 0 0 0,0-1 1 0 0,-1 0-1 0 0,1 1 0 0 0,0-1 0 0 0,0 0 1 0 0,0 1-1 0 0,0-1 0 0 0,0 0 0 0 0,0 1 1 0 0,0-1-1 0 0,0 0 0 0 0,0 1 0 0 0,0-1 1 0 0,0 0-1 0 0,0 1 0 0 0,0-1 0 0 0,0 0 1 0 0,0 1-1 0 0,0-1 0 0 0,1 0 0 0 0,-1 1 1 0 0,0-1-1 0 0,0 0 0 0 0,0 1 0 0 0,0-1 1 0 0,1 0-1 0 0,-1 0 0 0 0,0 1 0 0 0,0-1 0 0 0,1 0 1 0 0,-1 0-1 0 0,0 0 0 0 0,0 1 0 0 0,1-1 1 0 0,-1 0-1 0 0,0 0 0 0 0,1 0 0 0 0,-1 0 1 0 0,0 1-1 0 0,1-1 0 0 0,-1 0 0 0 0,0 0 1 0 0,1 0-1 0 0,-1 0 0 0 0,0 0 0 0 0,1 0 1 0 0,-1 0-1 0 0,0 0 0 0 0,1 0 0 0 0,-1 0 1 0 0,0 0-1 0 0,1 0 0 0 0,-1 0 3 0 0,15 0 0 0 0,7-2 0 0 0,-14 2 0 0 0,1-1 0 0 0,-1 1 0 0 0,0 0 0 0 0,0 0 0 0 0,1 1 0 0 0,-6 0 0 0 0,0 0 0 0 0,1 0 0 0 0,-1 0 0 0 0,0 0 0 0 0,0 0 0 0 0,0 1 0 0 0,0 0 0 0 0,0-1 0 0 0,0 1 0 0 0,0 0 0 0 0,-1 0 0 0 0,1 1 0 0 0,-1-1 0 0 0,2 2 0 0 0,1 1 0 0 0,-1 2 0 0 0,1-1 0 0 0,-1 0 0 0 0,-1 1 0 0 0,1 0 0 0 0,-1 0 0 0 0,0 0 0 0 0,0 0 0 0 0,-1 0 0 0 0,0 1 0 0 0,-1-1 0 0 0,1 1 0 0 0,-1-1 0 0 0,-1 1 0 0 0,0-1 0 0 0,0 1 0 0 0,-1 7 0 0 0,-2 14 0 0 0,-2 1 0 0 0,-1 0 0 0 0,-9 26 0 0 0,9-35 0 0 0,-2 8 0 0 0,-2-1 0 0 0,-1 0 0 0 0,-1 0 0 0 0,-1-1 0 0 0,-5 5 0 0 0,7-13 0 0 0,-11 17 0 0 0,14-28 0 0 0,7-8 0 0 0,1 0 0 0 0,-1 0 0 0 0,1 0 0 0 0,0 0 0 0 0,-1 0 0 0 0,1 0 0 0 0,-1 0 0 0 0,1 0 0 0 0,0-1 0 0 0,-1 1 0 0 0,1 0 0 0 0,0 0 0 0 0,-1 0 0 0 0,1 0 0 0 0,-1-1 0 0 0,1 1 0 0 0,0 0 0 0 0,-1 0 0 0 0,1 0 0 0 0,0-1 0 0 0,-1 1 0 0 0,1 0 0 0 0,0-1 0 0 0,0 1 0 0 0,-1 0 0 0 0,-19-39 0 0 0,19 37 1 0 0,-1-1 0 0 0,1 0 0 0 0,0 0 0 0 0,0 0 0 0 0,0 1 0 0 0,0-1 0 0 0,0 0 0 0 0,1 0 0 0 0,-1-1-1 0 0,1 1 1 0 0,0 0 0 0 0,0-2-1 0 0,1-4 5 0 0,0 0 0 0 0,0 0 0 0 0,3-5-5 0 0,-2 6-2 0 0,-1 1-1 0 0,1-1 1 0 0,-2 1-1 0 0,1-2 3 0 0,-1 33-16 0 0,-1-15 16 0 0,0-5 0 0 0,1 0 0 0 0,-1 0 0 0 0,1 0 0 0 0,0 0 0 0 0,1 0 0 0 0,-1 0 0 0 0,1 2 0 0 0,4 28 0 0 0,-1-20 0 0 0,4-1 0 0 0,-7-12 0 0 0,1 1 0 0 0,0-1 0 0 0,0 0 0 0 0,0 0 0 0 0,0 0 0 0 0,1 0 0 0 0,-1 0 0 0 0,0 0 0 0 0,0 0 0 0 0,1 0 0 0 0,-1-1 0 0 0,0 0 0 0 0,1 1 0 0 0,-1-1 0 0 0,1 0 0 0 0,-1 0 0 0 0,0 0 0 0 0,1 0 0 0 0,-1-1 0 0 0,0 1 0 0 0,1-1 0 0 0,-1 1 0 0 0,0-1 0 0 0,1 0 0 0 0,1-1 0 0 0,5-1 0 0 0,0-1 0 0 0,0-1 0 0 0,0 1 0 0 0,-1-1 0 0 0,6-5 0 0 0,7-8 0 0 0,0 0 0 0 0,-2-1 0 0 0,0-2 0 0 0,-1 1 0 0 0,8-16 0 0 0,-15 22 0 0 0,-1 0 0 0 0,-1 0 0 0 0,-1 0 0 0 0,0-1 0 0 0,-1-1 0 0 0,0 1 0 0 0,2-10 0 0 0,-1-1 0 0 0,-7 15 0 0 0,-3 3 64 0 0,1 7 273 0 0,1 1 138 0 0,0 0 33 0 0,0 0-65 0 0,-2 1-294 0 0,-6 6-133 0 0,1 4-16 0 0,6-6-2 0 0,0 0-1 0 0,0 0 1 0 0,0 0 0 0 0,1 0-1 0 0,0 0 1 0 0,0 0 0 0 0,0 0-1 0 0,1 0 1 0 0,0 0 0 0 0,0 0-1 0 0,1 4 3 0 0,3 25 10 0 0,-5 9-1109 0 0,-2 9 1099 0 0,-1 19 508 0 0,3-70-405 0 0,0 0-170 0 0,0 0 0 0 0,0-1 0 0 0,0 1 0 0 0,0-1 0 0 0,0 1 1 0 0,0-1-1 0 0,0 1 0 0 0,0 0 0 0 0,0-1 0 0 0,0 1 0 0 0,0-1 0 0 0,0 1 0 0 0,1-1 0 0 0,-1 1 0 0 0,0-1 1 0 0,0 1-1 0 0,1-1 0 0 0,-1 1 0 0 0,0-1 0 0 0,1 1 0 0 0,-1-1 0 0 0,0 1 67 0 0,1-1 8 0 0,0 1-1 0 0,0-1 1 0 0,-1 0-1 0 0,1 1 1 0 0,0-1-1 0 0,0 0 1 0 0,0 1-1 0 0,0-1 1 0 0,-1 0-1 0 0,1 0 1 0 0,0 0-1 0 0,0 0 1 0 0,0 0-1 0 0,0 0 1 0 0,0 0-1 0 0,-1 0 1 0 0,1 0-1 0 0,0 0 1 0 0,0 0-1 0 0,0-1 1 0 0,0 1-1 0 0,-1 0 1 0 0,1-1-1 0 0,0 1 1 0 0,0 0 0 0 0,0-1-1 0 0,-1 1 1 0 0,1-1-1 0 0,0 1 1 0 0,-1-1-1 0 0,1 1 1 0 0,-1-1-1 0 0,1 0 1 0 0,0 1-1 0 0,0-2-7 0 0,0 0 122 0 0,4-3 96 0 0,-1-1 0 0 0,0 1 0 0 0,0-1 0 0 0,-1 0 0 0 0,1-1-218 0 0,13-20 501 0 0,-4 7-501 0 0,-1 0 0 0 0,-1-1 0 0 0,-1 0 0 0 0,-3 6 0 0 0,0 0 0 0 0,1 1 0 0 0,0 1 0 0 0,1-1 0 0 0,1 1 0 0 0,0 1 0 0 0,8-9 0 0 0,-9 15 0 0 0,-8 6 0 0 0,0-1 0 0 0,0 1 0 0 0,0 0 0 0 0,0 0 0 0 0,-1 0 0 0 0,1 0 0 0 0,0 0 0 0 0,0 0 0 0 0,0 0 0 0 0,0 0 0 0 0,-1 0 0 0 0,1 0 0 0 0,0 1 0 0 0,0-1 0 0 0,1 1 0 0 0,0 0 0 0 0,-1 0 0 0 0,1 0 0 0 0,-1 0 0 0 0,1 1 0 0 0,-1-1 0 0 0,0 0 0 0 0,1 1 0 0 0,-1-1 0 0 0,0 1 0 0 0,0-1 0 0 0,0 1 0 0 0,0 0 0 0 0,0-1 0 0 0,0 1 0 0 0,-1 0 0 0 0,1 0 0 0 0,0 0 0 0 0,-1 0 0 0 0,1-1 0 0 0,-1 2 0 0 0,2 7 0 0 0,-1 1 0 0 0,0-1 0 0 0,0 5 0 0 0,-1-7 0 0 0,1 23 0 0 0,-1 0 0 0 0,-2-1 0 0 0,-1 1 0 0 0,-7 28 0 0 0,2 6-876 0 0,8-62 368 0 0,0-3 65 0 0,5-10 278 0 0,2-4 165 0 0,-1 1 0 0 0,-1 0 0 0 0,3-12 0 0 0,2-5 0 0 0,1 0 0 0 0,14-26 0 0 0,3-6 0 0 0,-23 49 0 0 0,1 0 0 0 0,1 1 0 0 0,0 0 0 0 0,0 0 0 0 0,1 0 0 0 0,1 1 0 0 0,0 1 0 0 0,1-2 0 0 0,11-12 0 0 0,-20 24 0 0 0,-1 0 0 0 0,0-1 0 0 0,0 1 0 0 0,1 0 0 0 0,-1-1 0 0 0,0 1 0 0 0,1 0 0 0 0,-1-1 0 0 0,0 1 0 0 0,1 0 0 0 0,-1 0 0 0 0,0-1 0 0 0,1 1 0 0 0,-1 0 0 0 0,1 0 0 0 0,-1 0 0 0 0,1-1 0 0 0,-1 1 0 0 0,0 0 0 0 0,1 0 0 0 0,-1 0 0 0 0,1 0 0 0 0,0 1 0 0 0,0-1 0 0 0,0 0 0 0 0,0 1 0 0 0,0 0 0 0 0,0-1 0 0 0,0 1 0 0 0,-1 0 0 0 0,1-1 0 0 0,0 1 0 0 0,0 0 0 0 0,-1 0 0 0 0,1 0 0 0 0,0-1 0 0 0,-1 1 0 0 0,1 0 0 0 0,-1 0 0 0 0,1 0 0 0 0,-1 0 0 0 0,1 0 0 0 0,-1 0 0 0 0,0 0 0 0 0,1 1 0 0 0,-1-1 0 0 0,0 0 0 0 0,0 0 0 0 0,0 0 0 0 0,0 1 0 0 0,1 32 0 0 0,-1 0 0 0 0,-1 16 0 0 0,-1-29 0 0 0,2 0 0 0 0,1 8 0 0 0,-1 4 0 0 0,0-23 0 0 0,0 1 0 0 0,1 0 0 0 0,1-1 0 0 0,-1 1 0 0 0,2 1 0 0 0,2 1 0 0 0,4-5 0 0 0,4-5 0 0 0,-10-4 0 0 0,0 1 0 0 0,-1-1 0 0 0,1 1 0 0 0,0-1 0 0 0,0 0 0 0 0,0 0 0 0 0,-1 0 0 0 0,1 0 0 0 0,-1-1 0 0 0,1 1 0 0 0,-1-1 0 0 0,1 0 0 0 0,-1 1 0 0 0,0-1 0 0 0,0 0 0 0 0,0 0 0 0 0,2-2 0 0 0,5-7 0 0 0,-1 0 0 0 0,0 0 0 0 0,1-4 0 0 0,-1 4 0 0 0,14-28 0 0 0,-1-1 0 0 0,9-25 0 0 0,-18 38 0 0 0,-5 11 396 0 0,-2 0 0 0 0,3-9-396 0 0,-5 12 240 0 0,1 1 0 0 0,0 0 0 0 0,1 0 0 0 0,0 0 0 0 0,2-2-240 0 0,0 7 0 0 0,-3 7 0 0 0,-1 6 0 0 0,0 0 0 0 0,-1 0 0 0 0,1 0 0 0 0,-2 0 0 0 0,1 0 0 0 0,-1 0 0 0 0,0 0 0 0 0,1 7 0 0 0,-2-6 0 0 0,1 1 0 0 0,1 0 0 0 0,0-1 0 0 0,0 1 0 0 0,1 1 0 0 0,9 25 0 0 0,-10-27 0 0 0,0 0 0 0 0,1 0 0 0 0,-1-1 0 0 0,1 1 0 0 0,0-1 0 0 0,1 0 0 0 0,-1 0 0 0 0,1 0 0 0 0,1 0 0 0 0,-1-1 0 0 0,1 1 0 0 0,0-1 0 0 0,0 0 0 0 0,19 12 0 0 0,-14-10 0 0 0,-3-1 0 0 0,-7-6 0 0 0,-1 0 0 0 0,1 0 0 0 0,0 0 0 0 0,0 1 0 0 0,-1-1 0 0 0,1 0 0 0 0,0 0 0 0 0,0 0 0 0 0,-1 1 0 0 0,1-1 0 0 0,0 0 0 0 0,0 0 0 0 0,-1 0 0 0 0,1 0 0 0 0,0 0 0 0 0,-1 0 0 0 0,1 0 0 0 0,0 0 0 0 0,-1 0 0 0 0,1 0 0 0 0,0 0 0 0 0,0 0 0 0 0,-1 0 0 0 0,1 0 0 0 0,-1 0 0 0 0,-7-2 0 0 0,6 0 0 0 0,-1 1 0 0 0,1 0 0 0 0,0 1 0 0 0,-1-1 0 0 0,1 0 0 0 0,0 1 0 0 0,-1-1 0 0 0,1 1 0 0 0,-2 0 0 0 0,64-36 0 0 0,-51 29 0 0 0,-1 0 0 0 0,0 0 0 0 0,4-5 0 0 0,10-9 0 0 0,15-14 0 0 0,10-13 0 0 0,-37 37 0 0 0,10-15 0 0 0,-20 25 0 0 0,0 1 0 0 0,0 0 0 0 0,1 0 0 0 0,-1-1 0 0 0,0 1 0 0 0,0 0 0 0 0,0-1 0 0 0,1 1 0 0 0,-1 0 0 0 0,0 0 0 0 0,0 0 0 0 0,1-1 0 0 0,-1 1 0 0 0,0 0 0 0 0,1 0 0 0 0,-1 0 0 0 0,0 0 0 0 0,1-1 0 0 0,-1 1 0 0 0,0 0 0 0 0,1 0 0 0 0,-1 0 0 0 0,0 0 0 0 0,1 0 0 0 0,-1 0 0 0 0,0 0 0 0 0,1 0 0 0 0,0 1 0 0 0,-1 0 0 0 0,1 0 0 0 0,-1 1 0 0 0,1-1 0 0 0,-1 0 0 0 0,1 0 0 0 0,-1 0 0 0 0,0 1 0 0 0,0-1 0 0 0,1 0 0 0 0,-1 1 0 0 0,0-1 0 0 0,0 0 0 0 0,0 0 0 0 0,0 1 0 0 0,-1-1 0 0 0,1 0 0 0 0,0 1 0 0 0,-5 28 0 0 0,-25 75 0 0 0,16-52 0 0 0,2-11 0 0 0,0 12 0 0 0,12-49 0 0 0,-1 0 0 0 0,1 0 0 0 0,0 0 0 0 0,1 0 0 0 0,-1-1 0 0 0,2 6 0 0 0,1 4 0 0 0,2-4-133 0 0,-4-8-563 0 0,0-2 586 0 0,0 0-1 0 0,-1 0 1 0 0,1 0 0 0 0,0 0 0 0 0,0 0-1 0 0,-1-1 1 0 0,1 1 0 0 0,0 0 0 0 0,0 0-1 0 0,-1-1 1 0 0,1 1 0 0 0,0-1 0 0 0,-1 1-1 0 0,1 0 1 0 0,0-1 0 0 0,-1 1 0 0 0,1-1-1 0 0,-1 0 1 0 0,1 1 0 0 0,-1-1 0 0 0,1 1-1 0 0,-1-1 1 0 0,1 0 110 0 0,7-19-1999 0 0,-4 9 599 0 0,3-6-132 0 0,-1-7-4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6:1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32 21191 0 0,'0'0'464'0'0,"0"0"96"0"0,0 0 16 0 0,0 0 32 0 0,0 0-488 0 0,0 0-120 0 0,-3 5 0 0 0,3-5 0 0 0,0 0 432 0 0,0 0 64 0 0,0 0 16 0 0,0 0 0 0 0,0 0-824 0 0,0 0-160 0 0,9-15-32 0 0,1 3-6016 0 0,-1 2-1200 0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6:11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152 203 11975 0 0,'0'0'267'0'0,"0"0"42"0"0,0 0 17 0 0,0 0-28 0 0,0-2-196 0 0,0-19-164 0 0,-1 11 818 0 0,1 0-1 0 0,0 0 0 0 0,1 1 1 0 0,0-1-1 0 0,0 0 0 0 0,3-9-755 0 0,2-4 2046 0 0,-1 0 0 0 0,1-15-2046 0 0,-5 34 432 0 0,-1 0 455 0 0,-1-3-509 0 0,0 5 38 0 0,1 2 80 0 0,0 0 15 0 0,0 0-68 0 0,-1 2-425 0 0,1 0 1 0 0,-1 0 0 0 0,-1 0-1 0 0,1 0 1 0 0,0 0-1 0 0,0 0 1 0 0,-1 0-1 0 0,1 0 1 0 0,-3 1-19 0 0,-4 8-2 0 0,1 2 2 0 0,1 0 0 0 0,1 1 0 0 0,0-1 0 0 0,1 1 0 0 0,0 0 0 0 0,1 1 0 0 0,0 8 0 0 0,-1 0 0 0 0,-14 92 0 0 0,9-50 0 0 0,-9 26 0 0 0,-6 25 0 0 0,-6 25 0 0 0,25-132 0 0 0,2-17 0 0 0,0-17 0 0 0,3 9 0 0 0,2 12 0 0 0,0 1 0 0 0,1-5 158 0 0,-1 0-1 0 0,1 0 1 0 0,1 0-1 0 0,-1 1 1 0 0,1-1-1 0 0,1 1 1 0 0,-1-1-1 0 0,1 2 1 0 0,1-1-1 0 0,-1 0 1 0 0,1 1 0 0 0,0 0-1 0 0,1 0-157 0 0,12-10 0 0 0,3-3 0 0 0,1 1 0 0 0,0 0 0 0 0,2 2 0 0 0,12-6 0 0 0,-23 18 0 0 0,13 6 443 0 0,-25-2 45 0 0,1 5-408 0 0,0 0-1 0 0,0 0 1 0 0,-1 0 0 0 0,0 0 0 0 0,0 1 0 0 0,-1-1-1 0 0,1 1 1 0 0,-1-1 0 0 0,0 1 0 0 0,0-1 0 0 0,-1 1-1 0 0,0 0 1 0 0,0-1 0 0 0,-1 5-80 0 0,-5 25 0 0 0,-2-1 0 0 0,-2 1 0 0 0,-1-2 0 0 0,-13 29 0 0 0,21-56-318 0 0,1 0 1 0 0,0 0-1 0 0,0 0 1 0 0,0 0-1 0 0,1 4 318 0 0,1-8-608 0 0,1-2 52 0 0,3-12-124 0 0,13-68-5380 0 0,-12 55-1448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7:31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99 10135 0 0,'0'0'464'0'0,"0"0"-9"0"0,0 0-223 0 0,0 0 156 0 0,2 0 100 0 0,14-1 601 0 0,-15 1-223 0 0,9-4 2099 0 0,-9 4-2795 0 0,0 0 0 0 0,-1 0 0 0 0,1 1 0 0 0,0-1-1 0 0,0 0 1 0 0,0 0 0 0 0,0 0 0 0 0,0 1 0 0 0,-1-1 0 0 0,1 0 0 0 0,0 1 0 0 0,0-1 0 0 0,0 1 0 0 0,-1-1-1 0 0,1 1 1 0 0,0-1 0 0 0,-1 1 0 0 0,1-1 0 0 0,0 1 0 0 0,-1 0 0 0 0,1-1 0 0 0,-1 1 0 0 0,1 0-170 0 0,0 1 155 0 0,0 0 1 0 0,0 1 0 0 0,0-1 0 0 0,-1 0-1 0 0,1 0 1 0 0,-1 0 0 0 0,1 1 0 0 0,-1-1-1 0 0,0 0 1 0 0,0 0-156 0 0,0 8 239 0 0,0 0 0 0 0,-1-1-1 0 0,-1 1 1 0 0,0 4-239 0 0,-24 88 19 0 0,10-39-21 0 0,1 10 2 0 0,13-51 0 0 0,4-17 0 0 0,2-9 0 0 0,1-6 0 0 0,4-25 0 0 0,-2 1 0 0 0,-1-1 0 0 0,-1-1 0 0 0,-1-14 0 0 0,7-51 0 0 0,-2 29 0 0 0,-6 64 0 0 0,4 3 0 0 0,0 3 0 0 0,0 0 0 0 0,0 1 0 0 0,0 0 0 0 0,0 0 0 0 0,0 0 0 0 0,0 1 0 0 0,7 0 0 0 0,29-3 0 0 0,57-13 0 0 0,-74 10-9 0 0,62-15 2050 0 0,-88 21-2040 0 0,0 0-1 0 0,1-1 1 0 0,-1 1-1 0 0,1 0 1 0 0,-1 0 0 0 0,0 0-1 0 0,1 0 1 0 0,-1-1-1 0 0,1 1 1 0 0,-1 0 0 0 0,0 0-1 0 0,1 0 1 0 0,-1 0-1 0 0,1 0 1 0 0,-1 0 0 0 0,1 0-1 0 0,-1 0 1 0 0,0 0-1 0 0,1 1 1 0 0,-1-1-1 0 0,1 0 1 0 0,-1 0 0 0 0,0 0-1 0 0,1 0 1 0 0,-1 1-1 0 0,1-1 1 0 0,-1 0 0 0 0,0 0-1 0 0,1 1 1 0 0,-1-1-1 0 0,0 0 1 0 0,1 0 0 0 0,-1 1-1 0 0,0-1 0 0 0,0 6-4 0 0,1 6 4 0 0,-2-1 0 0 0,1 1 0 0 0,-2-1 0 0 0,1 0 0 0 0,-2 0 0 0 0,0 5 0 0 0,-8 19 0 0 0,-5 11 0 0 0,8-27 0 0 0,-26 66 0 0 0,15-43 0 0 0,-9 37 0 0 0,25-71-100 0 0,0 0-1 0 0,0 0 1 0 0,0-1 0 0 0,-3 4 100 0 0,5-10-475 0 0,1-1-33 0 0,0 0 65 0 0,-2-1 296 0 0,0 0-1 0 0,-1-1 1 0 0,1 1-1 0 0,0-1 0 0 0,0 0 1 0 0,0 1-1 0 0,1-1 0 0 0,-1 0 1 0 0,-1-1 147 0 0,0-1-277 0 0,-19-18-175 0 0,-61-58-1752 0 0,75 74 2204 0 0,1-1 0 0 0,0 1 0 0 0,1-2 0 0 0,-1 1 0 0 0,2-1 0 0 0,-1 0 0 0 0,1 0 0 0 0,0 0 0 0 0,0-1 0 0 0,1 0 0 0 0,3 3 0 0 0,0 5 9 0 0,1 1-1 0 0,0 0 0 0 0,0-1 1 0 0,0 1-1 0 0,0-1 1 0 0,0 1-1 0 0,0-1 0 0 0,0 1 1 0 0,0 0-1 0 0,0-1 1 0 0,0 1-1 0 0,0-1 0 0 0,1 1 1 0 0,-1 0-1 0 0,0-1 0 0 0,0 1 1 0 0,0 0-1 0 0,0-1 1 0 0,1 1-1 0 0,-1-1 0 0 0,0 1 1 0 0,0 0-1 0 0,1 0 1 0 0,-1-1-1 0 0,0 1 0 0 0,0 0 1 0 0,1-1-1 0 0,-1 1 1 0 0,0 0-1 0 0,1 0 0 0 0,-1 0 1 0 0,1-1-1 0 0,-1 1 1 0 0,0 0-1 0 0,1 0 0 0 0,-1 0 1 0 0,1 0-1 0 0,-1 0-8 0 0,0 0 83 0 0,7-3 120 0 0,0 1 1 0 0,0 0 0 0 0,0 0 0 0 0,0 1 0 0 0,0 0 0 0 0,0 0 0 0 0,0 1-1 0 0,1-1-203 0 0,8 0-40 0 0,28-1 40 0 0,0 1 0 0 0,14 3 0 0 0,-26 4-1087 0 0,-12-1-1711 0 0,-6-4-3685 0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6:11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15663 0 0,'0'0'719'0'0,"0"0"-20"0"0,-2 3-449 0 0,-22 30 657 0 0,23-32-212 0 0,0-1-651 0 0,1 1 0 0 0,0-1 0 0 0,-1 0 1 0 0,1 1-1 0 0,0-1 0 0 0,-1 1 0 0 0,1-1 0 0 0,0 0 1 0 0,0 1-1 0 0,0-1 0 0 0,-1 1 0 0 0,1-1 0 0 0,0 1 1 0 0,0-1-1 0 0,0 1 0 0 0,0-1 0 0 0,0 0 1 0 0,0 1-1 0 0,0-1 0 0 0,0 1 0 0 0,0-1 0 0 0,0 1 1 0 0,0-1-1 0 0,0 1 0 0 0,0-1 0 0 0,1 1-44 0 0,-1 10 1271 0 0,0-9-1563 0 0,0-2-175 0 0,1 0 104 0 0,-1-1 0 0 0,1 0 0 0 0,0 1 0 0 0,0-1 0 0 0,0 0 0 0 0,0 1 0 0 0,0-1-1 0 0,1 1 1 0 0,-1 0 0 0 0,0-1 0 0 0,0 1 0 0 0,0 0 0 0 0,0 0 363 0 0,2-1-1375 0 0,15-4-4869 0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6:12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1 281 15663 0 0,'0'0'356'0'0,"0"0"50"0"0,0-2 20 0 0,5-21 759 0 0,0 0 0 0 0,2 1-1 0 0,1 0 1 0 0,9-19-1185 0 0,-10 25 1452 0 0,9-13 875 0 0,4-5-1198 0 0,-7 14-28 0 0,-13 20-1101 0 0,0-1 1 0 0,0 1-1 0 0,0 0 0 0 0,0 0 1 0 0,0 0-1 0 0,0 0 0 0 0,0-1 1 0 0,0 1-1 0 0,0 0 0 0 0,1 0 1 0 0,-1 0-1 0 0,0 0 0 0 0,0-1 0 0 0,0 1 1 0 0,0 0-1 0 0,0 0 0 0 0,0 0 1 0 0,0 0-1 0 0,0 0 0 0 0,1 0 1 0 0,-1-1-1 0 0,0 1 0 0 0,0 0 1 0 0,0 0-1 0 0,0 0 0 0 0,0 0 1 0 0,1 0-1 0 0,-1 0 0 0 0,0 0 0 0 0,0 0 1 0 0,0 0-1 0 0,1 0 0 0 0,-1 0 1 0 0,0 0-1 0 0,0 0 0 0 0,0 0 1 0 0,0 0-1 0 0,1 0 0 0 0,-1 0 1 0 0,0 0-1 0 0,0 0 0 0 0,0 0 1 0 0,0 0-1 0 0,1 0 0 0 0,-1 0 0 0 0,0 0 1 0 0,0 0-1 0 0,0 0 0 0 0,0 0 1 0 0,0 0-1 0 0,1 1 0 0 0,-1-1 1 0 0,0 0-1 0 0,0 0 0 0 0,0 0 1 0 0,0 0-1 0 0,0 0 0 0 0,0 0 1 0 0,1 1-1 0 0,-1-1 0 0 0,0 0 0 0 0,0 0 1 0 0,0 0-1 0 0,0 1 0 0 0,1 7-4 0 0,-1-7 4 0 0,1 12 0 0 0,-1 0 0 0 0,-1 0 0 0 0,0 0 0 0 0,0 0 0 0 0,-4 9 0 0 0,-3 11 0 0 0,-8 20 0 0 0,13-42 0 0 0,0 0 0 0 0,1 0 0 0 0,0 1 0 0 0,1-1 0 0 0,0 1 0 0 0,1-1 0 0 0,0 1 0 0 0,1 2 0 0 0,3 0 0 0 0,5-5 0 0 0,-7-9 0 0 0,0 1 0 0 0,-1-1 0 0 0,1 1 0 0 0,0-1 0 0 0,0 0 0 0 0,-1 0 0 0 0,1 0 0 0 0,0 0 0 0 0,0 0 0 0 0,-1 0 0 0 0,1-1 0 0 0,0 1 0 0 0,-1-1 0 0 0,1 1 0 0 0,0-1 0 0 0,-1 1 0 0 0,1-1 0 0 0,0 0 0 0 0,-1 0 0 0 0,1 0 0 0 0,-1 0 0 0 0,2-1 0 0 0,4-3 0 0 0,0-1 0 0 0,-1 1 0 0 0,6-8 0 0 0,22-24 0 0 0,-1-3 0 0 0,1-5 0 0 0,-23 29 0 0 0,-1 0 0 0 0,-1-1 0 0 0,0 0 0 0 0,-1-1 0 0 0,-1 0 0 0 0,0-1 0 0 0,-2 1 0 0 0,1-5 0 0 0,-3-7 0 0 0,-5 24 0 0 0,-1 7 0 0 0,-1 5 0 0 0,-1 4 0 0 0,0-1 0 0 0,1 1 0 0 0,0 0 0 0 0,-1 6 0 0 0,1 5 0 0 0,5-15 0 0 0,1-2 0 0 0,-2-1 0 0 0,1 0 0 0 0,-1-1 0 0 0,1 1 0 0 0,0 0 0 0 0,0-1 0 0 0,0 1 0 0 0,0-1 0 0 0,0 1 0 0 0,0-1 0 0 0,1 1 0 0 0,7 7 0 0 0,-7-9 0 0 0,0 1 0 0 0,1-1 0 0 0,-1 1 0 0 0,0-1 0 0 0,1 0 0 0 0,-1 0 0 0 0,1 0 0 0 0,-1 0 0 0 0,1 0 0 0 0,-1-1 0 0 0,1 1 0 0 0,-1-1 0 0 0,1 1 0 0 0,2-1 0 0 0,0 0 0 0 0,0 0 0 0 0,0-1 0 0 0,1 0 0 0 0,-1 0 0 0 0,0 0 0 0 0,0 0 0 0 0,2-2 0 0 0,9-3 0 0 0,-1-1 0 0 0,0-1 0 0 0,0 0 0 0 0,2-3 0 0 0,-4 2 0 0 0,0 0 0 0 0,0-1 0 0 0,-1 0 0 0 0,0-1 0 0 0,2-4 0 0 0,-7 6 0 0 0,-2 0 72 0 0,-4 7 299 0 0,-1 2 117 0 0,-2 2 21 0 0,-8 11-408 0 0,1 0 1 0 0,0 1-1 0 0,1 0 0 0 0,1 0 1 0 0,0 1-1 0 0,-4 13-101 0 0,8-16 0 0 0,0 0 0 0 0,1 0 0 0 0,0 2 0 0 0,-5 25 0 0 0,5-30-209 0 0,0 0-1 0 0,0 1 1 0 0,1-1 0 0 0,1 5 209 0 0,0-10-90 0 0,0 0 0 0 0,0 0 0 0 0,0 0 0 0 0,1 0 0 0 0,0 1 0 0 0,0-1 0 0 0,0 0 0 0 0,0 0 0 0 0,1-1 0 0 0,-1 1 0 0 0,2 1 90 0 0,3 5-221 0 0,-5-9-166 0 0,-1-1-101 0 0,0 0-21 0 0,1 0 427 0 0,0 0-1 0 0,0-1 1 0 0,0 1 0 0 0,0 0-1 0 0,0-1 1 0 0,-1 1-1 0 0,1-1 1 0 0,0 0 0 0 0,0 1-1 0 0,-1-1 1 0 0,1 0-1 0 0,0 1 1 0 0,-1-1 0 0 0,1 0-1 0 0,-1 0 1 0 0,1 0-1 0 0,-1 1 1 0 0,1-1 0 0 0,-1 0-1 0 0,1 0 1 0 0,-1 0-1 0 0,0 0 1 0 0,0 0 0 0 0,1 0-1 0 0,-1 0 1 0 0,0 0 82 0 0,4-30-1146 0 0,-4 25 518 0 0,-2-38-2369 0 0,2 17 1462 0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6:12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15663 0 0,'0'0'344'0'0,"-3"16"72"0"0,-3-3 8 0 0,2-2 24 0 0,4-11-360 0 0,-1 15-88 0 0,-1-1 0 0 0,2-14 0 0 0,2 14 0 0 0,4-1 0 0 0,4-4 0 0 0,4-2 0 0 0,4-6-1216 0 0,2-1-256 0 0,12-4-48 0 0,-2-4-16 0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6:13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0 17503 0 0,'0'0'399'0'0,"0"0"60"0"0,0 0 21 0 0,0 0-59 0 0,-1 2-136 0 0,-40 37 2440 0 0,26-23-2261 0 0,1 0 0 0 0,1 1 0 0 0,0 1-1 0 0,2 0 1 0 0,-7 13-464 0 0,-2 9 1049 0 0,3 1 1 0 0,-4 14-1050 0 0,-37 126 1172 0 0,-12 51 10 0 0,69-227-1153 0 0,-13 42 561 0 0,-7 47-590 0 0,18-85 0 0 0,-2-17 0 0 0,3 2 0 0 0,0 1 0 0 0,0-1 0 0 0,0 0 0 0 0,1 1 0 0 0,0-1 0 0 0,0-1 0 0 0,-1-4 0 0 0,0-13 0 0 0,3 20 0 0 0,2-15 0 0 0,0 15 0 0 0,0 1 0 0 0,-3-2 0 0 0,1 1 0 0 0,10-11 0 0 0,-7 9 0 0 0,1 1 0 0 0,0 1 0 0 0,0-1 0 0 0,0 1 0 0 0,0 0 0 0 0,1 0 0 0 0,4-3 0 0 0,11-10 0 0 0,-17 14 0 0 0,18-8 0 0 0,-18 9 0 0 0,9-2 0 0 0,-3 1 0 0 0,8-2 0 0 0,-14 1 0 0 0,-1 1 0 0 0,37-32 1440 0 0,-39 34-997 0 0,1-1-294 0 0,6-2-133 0 0,-7 4-16 0 0,-1 0 0 0 0,1 1 0 0 0,-1-1 0 0 0,1 0 0 0 0,-1 0 0 0 0,1 0 0 0 0,-1 0 0 0 0,1 1 0 0 0,-1-1 0 0 0,0 0 0 0 0,1 0 0 0 0,-1 1 0 0 0,1-1 0 0 0,-1 0 0 0 0,0 1 0 0 0,1-1 0 0 0,-1 1 0 0 0,0-1 0 0 0,1 0 0 0 0,-1 1 0 0 0,0 0 0 0 0,1 2 0 0 0,0-1 0 0 0,-1 1 0 0 0,1 0 0 0 0,-1 0 0 0 0,0 0 0 0 0,0 0 0 0 0,0 0 0 0 0,-1 0 0 0 0,1 0 0 0 0,-1 0 0 0 0,1 0 0 0 0,-1 0 0 0 0,0 0 0 0 0,-1 2 0 0 0,-2 13 0 0 0,-1 3 0 0 0,0-1 0 0 0,-7 17 0 0 0,7-23 0 0 0,0 1 0 0 0,1-1 0 0 0,1 1 0 0 0,0 0 0 0 0,1 0 0 0 0,0 6 0 0 0,4-6 0 0 0,12 15 0 0 0,-6-21 0 0 0,7-3 0 0 0,-11-5 0 0 0,0-1 0 0 0,1 0 0 0 0,-1 0 0 0 0,0 0 0 0 0,0 0 0 0 0,1-1 0 0 0,-1 0 0 0 0,0 1 0 0 0,0-2 0 0 0,0 1 0 0 0,1 0 0 0 0,-1-1 0 0 0,-1 0 0 0 0,1 0 0 0 0,0 0 0 0 0,0-1 0 0 0,10-6 0 0 0,-1-1 0 0 0,-1-1 0 0 0,9-8 0 0 0,3-3 0 0 0,92-84 0 0 0,-90 80 0 0 0,-1-2 0 0 0,-1 0 0 0 0,4-9 0 0 0,-5 4 0 0 0,-4 7 0 0 0,-1-1 0 0 0,-1-1 0 0 0,6-14 0 0 0,-5-4 0 0 0,-2-1 0 0 0,-2 0 0 0 0,-2-1 0 0 0,-3-1 0 0 0,1-18 0 0 0,-9 64 0 0 0,0-3 0 0 0,0 0 0 0 0,0 1 0 0 0,-1-1 0 0 0,0-1 0 0 0,0 1 0 0 0,0 0 0 0 0,-1 0 0 0 0,0-2 0 0 0,-4-3 0 0 0,-4 5 0 0 0,-2 4 0 0 0,8 3 0 0 0,0-1 0 0 0,1 1 0 0 0,-1 0 0 0 0,0 0 0 0 0,1 0 0 0 0,-1 1 0 0 0,1-1 0 0 0,0 0 0 0 0,-1 1 0 0 0,1 0 0 0 0,0-1 0 0 0,0 1 0 0 0,0 0 0 0 0,-11 12 0 0 0,11-9 0 0 0,2-1 0 0 0,-3 0 0 0 0,-3 18 0 0 0,5-19 0 0 0,0 0 0 0 0,1 0 0 0 0,-1 1 0 0 0,1-1 0 0 0,-1 1 0 0 0,1-1 0 0 0,0 0 0 0 0,0 1 0 0 0,0-1 0 0 0,1 1 0 0 0,-1-1 0 0 0,1 0 0 0 0,0 1 0 0 0,0 0 0 0 0,2 9 0 0 0,3 13 0 0 0,7 22 0 0 0,-7-26 0 0 0,0 0 0 0 0,1 17 0 0 0,-7-28 0 0 0,0 0 0 0 0,-1 0 0 0 0,0 1 0 0 0,-1-1 0 0 0,0 0 0 0 0,-1 0 0 0 0,0 0 0 0 0,-1-1 0 0 0,-6 28 0 0 0,-4 9 0 0 0,-1 0 0 0 0,-3-1 0 0 0,-10 16 0 0 0,8-15 0 0 0,14-32 0 0 0,1 0 0 0 0,1 0 0 0 0,-1 2 0 0 0,1 5 0 0 0,5-17 0 0 0,1-1 0 0 0,2 9 0 0 0,6-3 0 0 0,2-4 0 0 0,-9-5-52 0 0,0-1-1 0 0,0 0 1 0 0,0 0-1 0 0,0 0 1 0 0,0 0-1 0 0,0-1 1 0 0,0 1 0 0 0,0-1-1 0 0,0 1 1 0 0,0-1-1 0 0,0 0 1 0 0,0 0 0 0 0,-1-1-1 0 0,1 1 1 0 0,0 0-1 0 0,-1-1 1 0 0,1 0-1 0 0,-1 1 1 0 0,1-2 52 0 0,8-5-332 0 0,-2-1 0 0 0,1 0 0 0 0,6-9 332 0 0,-7 7-112 0 0,0 0-1 0 0,0-1 1 0 0,-1 0 0 0 0,-1 0-1 0 0,0-1 1 0 0,0 0 0 0 0,3-12 112 0 0,-7 17-691 0 0,0-1 1 0 0,-1 0 0 0 0,0 0-1 0 0,-1 0 1 0 0,0 0-1 0 0,0 0 1 0 0,-1 0 0 0 0,0 0-1 0 0,0 0 1 0 0,-1 0 0 0 0,-1 0-1 0 0,1 0 1 0 0,-1-1 690 0 0,-5-9-2047 0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6:13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53 17503 0 0,'0'0'399'0'0,"0"0"60"0"0,0 0 21 0 0,0 0-59 0 0,-1 2-276 0 0,-1 5 11 0 0,2-6-19 0 0,0 0 0 0 0,0 0-1 0 0,0 0 1 0 0,0 0 0 0 0,0 0-1 0 0,1 0 1 0 0,-1 0 0 0 0,0 0-1 0 0,1 0 1 0 0,-1 0 0 0 0,1 0-1 0 0,-1 0 1 0 0,1 0 0 0 0,-1 0-1 0 0,1-1 1 0 0,0 1 0 0 0,-1 0 0 0 0,1 0-1 0 0,0-1 1 0 0,0 1 0 0 0,-1 0-1 0 0,1-1 1 0 0,0 1 0 0 0,0-1-1 0 0,0 1-136 0 0,24 12 2363 0 0,-5-6-1181 0 0,0 0 0 0 0,1-2 0 0 0,0 0 0 0 0,6-1-1182 0 0,-21-3 205 0 0,1-2 0 0 0,0 1 0 0 0,-1-1 0 0 0,0 0 0 0 0,1 0 0 0 0,-1 0 0 0 0,1-1 0 0 0,5-3-205 0 0,-8 3-296 0 0,1-1-1 0 0,-1 0 1 0 0,0 0-1 0 0,0 0 1 0 0,0-1-1 0 0,0 1 1 0 0,-1-1-1 0 0,1 0 1 0 0,1-3 296 0 0,2-3-2377 0 0,0 0 0 0 0,-1-1 0 0 0,3-5 2377 0 0,4-15-9433 0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8:27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187 244 8287 0 0,'0'0'191'0'0,"0"0"26"0"0,0 0 9 0 0,0 0 42 0 0,0 0 158 0 0,0 0 72 0 0,0 0 12 0 0,0 0 2 0 0,0 0 0 0 0,0 0 0 0 0,0 0 0 0 0,-6-9 2048 0 0,-1 1-581 0 0,6 7-1928 0 0,0 0-1 0 0,0-1 1 0 0,0 1-1 0 0,1 0 1 0 0,-1-1 0 0 0,1 1-1 0 0,-1-1 1 0 0,1 1-1 0 0,-1-1 1 0 0,1 1 0 0 0,0-1-1 0 0,0 1 1 0 0,0-1 0 0 0,0 1-1 0 0,0-1-50 0 0,-1-6 337 0 0,0 4-114 0 0,1-1-1 0 0,-1 1 1 0 0,1-1 0 0 0,0 1 0 0 0,1-1 0 0 0,-1 1-1 0 0,1-1 1 0 0,-1 1 0 0 0,1-1 0 0 0,1 1 0 0 0,-1-1-1 0 0,2-1-222 0 0,0-6 312 0 0,0 0-1 0 0,0 0 1 0 0,0-4-312 0 0,-3 6 396 0 0,-1 7-247 0 0,1 1 0 0 0,0-1 0 0 0,0 0 1 0 0,0 1-1 0 0,0-1 0 0 0,0 1 0 0 0,1-1 0 0 0,0-1-149 0 0,-1-7 16 0 0,-2 2-16 0 0,1 0 0 0 0,-2-1 0 0 0,-3 3 0 0 0,-3 5 72 0 0,7 2 299 0 0,2 0 117 0 0,0 0 21 0 0,0 0-66 0 0,-1-1-294 0 0,-7 2-133 0 0,3 11-16 0 0,1-1 0 0 0,-3 10 0 0 0,1 0 0 0 0,1 0 0 0 0,1 0 0 0 0,1 1 0 0 0,-15 113 0 0 0,13-98 0 0 0,-3 23 0 0 0,1 18 0 0 0,6-59 0 0 0,-1-1 0 0 0,-1 1 0 0 0,-1-1 0 0 0,-1 2 0 0 0,3-15 0 0 0,1-4 0 0 0,1 1 0 0 0,-1 0 0 0 0,0-1 0 0 0,1 1 0 0 0,-1 0 0 0 0,1-1 0 0 0,0 1 0 0 0,-1 0 0 0 0,1 0 0 0 0,0-1 0 0 0,0 1 0 0 0,0 0 0 0 0,-1 12 0 0 0,-1-1 0 0 0,-2 2 0 0 0,0 2 0 0 0,2-13 0 0 0,1-3 0 0 0,0 0 0 0 0,0 0 0 0 0,0 0 0 0 0,1 0 0 0 0,-1 0 0 0 0,0 0 0 0 0,0 0 0 0 0,1 0 0 0 0,-1 1 0 0 0,1-1 0 0 0,-1 0 0 0 0,1 0 0 0 0,-1 2 0 0 0,-13 35 0 0 0,7-21 10 0 0,7-15-4 0 0,-7 29-86 0 0,7-28-257 0 0,0-3-138 0 0,0 0-33 0 0,-8-40-100 0 0,8 30-902 0 0,1 0-1 0 0,1 0 0 0 0,1-7 1511 0 0,-1 8-1134 0 0,1-9-912 0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8:27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0 214 10135 0 0,'0'0'231'0'0,"1"-1"29"0"0,10-13-72 0 0,-1 0 1 0 0,0 0-1 0 0,3-8-188 0 0,-10 15 803 0 0,1 0 0 0 0,0 0 0 0 0,1 1 1 0 0,-1 0-1 0 0,2 0 0 0 0,-1 0 0 0 0,0 1 0 0 0,1-1 0 0 0,0 1 0 0 0,0 1 0 0 0,1-1 0 0 0,-1 1 0 0 0,1 0 0 0 0,1 0-803 0 0,12-8 1085 0 0,-6 3-1085 0 0,-1-1 0 0 0,1-1 0 0 0,-1 0 0 0 0,-4 4 0 0 0,-1 3 72 0 0,-4 3-52 0 0,-1 0-1 0 0,0 1 0 0 0,0 0 1 0 0,1-1-1 0 0,-1 1 1 0 0,0 0-1 0 0,1 1 1 0 0,-1-1-1 0 0,0 0 1 0 0,0 1-1 0 0,1 0 0 0 0,-1 0 1 0 0,1 0-20 0 0,9 2 1558 0 0,-9-2-1409 0 0,6 0-133 0 0,3 3-16 0 0,-4 2 0 0 0,0 2 0 0 0,-2 1 0 0 0,-3 3 0 0 0,-3 16 0 0 0,3 25 0 0 0,-2-37 0 0 0,-1 0 0 0 0,0-1 0 0 0,-1 6 0 0 0,-1 17 0 0 0,2-1 0 0 0,5 25 0 0 0,-4-43 0 0 0,1 15 0 0 0,4 30 0 0 0,-3 0 0 0 0,-4 43 0 0 0,-1-89 0 0 0,1-15 0 0 0,-4 16 0 0 0,-2 5 0 0 0,1-12 0 0 0,0-2 0 0 0,-2 0 0 0 0,-1-5 15 0 0,4-7 3 0 0,-1-9-130 0 0,5 10 58 0 0,-3-14-1585 0 0,1 1 1 0 0,0-1-1 0 0,1 0 0 0 0,1-4 1639 0 0,-3-31-4425 0 0,-3 19 1866 0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8:28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 10135 0 0,'0'0'231'0'0,"0"0"29"0"0,0 0 19 0 0,-2 0-41 0 0,-5 0-112 0 0,5 0 267 0 0,2 0 106 0 0,0 0 11 0 0,0 0 2 0 0,0 0 0 0 0,0 0 0 0 0,0 0 0 0 0,-2 1 0 0 0,-6 1 0 0 0,7-1 0 0 0,1-1 0 0 0,0 0 0 0 0,0 0 0 0 0,0 0 0 0 0,0 0 0 0 0,0 0 0 0 0,0 0 0 0 0,2 0 0 0 0,4 1-254 0 0,-3 0-164 0 0,0-1 0 0 0,1 1 0 0 0,-1-1 0 0 0,0 0 0 0 0,0 0 0 0 0,1 0 0 0 0,-1-1 0 0 0,0 1 0 0 0,2-1-94 0 0,10-1 281 0 0,2-1 16 0 0,0 1 1 0 0,1 0-1 0 0,-1 2 0 0 0,1 0 0 0 0,-1 1 0 0 0,1 1-297 0 0,-2 0-77 0 0,-6-1 198 0 0,-1 1 1 0 0,1 0-1 0 0,7 3-121 0 0,0 2 566 0 0,0 0 0 0 0,-1 2-1 0 0,1 1-565 0 0,-15-9-229 0 0,1 1 0 0 0,-1-1 0 0 0,0 0 0 0 0,1 0 0 0 0,-1 0 0 0 0,1-1 0 0 0,-1 1 0 0 0,2 0 229 0 0,-3-1-512 0 0,9-7-1421 0 0,1-3-3308 0 0,-3-2-1641 0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8:29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8 254 6447 0 0,'0'0'298'0'0,"0"0"-10"0"0,0 0-118 0 0,0 0 206 0 0,0 0 111 0 0,0 0 22 0 0,0 0 3 0 0,0 0 0 0 0,0 0 0 0 0,0 0 0 0 0,0 0 68 0 0,0 0 286 0 0,-6 5 636 0 0,5-5 1844 0 0,1-1 3664 0 0,7-10-6737 0 0,0 0 1 0 0,0 1-1 0 0,1 0 0 0 0,0 0 1 0 0,1 0-1 0 0,6-4-273 0 0,7-5 0 0 0,-10 7 0 0 0,2 0 0 0 0,-1 1 0 0 0,1 1 0 0 0,1 0 0 0 0,13-6 0 0 0,-7 8 0 0 0,-17 8 0 0 0,9-1 0 0 0,1 5 0 0 0,-8-1 0 0 0,0-1 0 0 0,-1 1 0 0 0,1 0 0 0 0,-1 1 0 0 0,0-1 0 0 0,0 1 0 0 0,0 0 0 0 0,0 1 0 0 0,-1-1 0 0 0,0 1 0 0 0,0-1 0 0 0,0 1 0 0 0,0 1 0 0 0,-1-1 0 0 0,0 0 0 0 0,2 5 0 0 0,-4-7 0 0 0,0 0 0 0 0,0 0 0 0 0,0 0 0 0 0,1-1 0 0 0,0 1 0 0 0,-1 0 0 0 0,1-1 0 0 0,0 1 0 0 0,0-1 0 0 0,0 1 0 0 0,1-1 0 0 0,4 5 0 0 0,3 3 0 0 0,12 6 0 0 0,-18-14 0 0 0,14 9 0 0 0,-12-10 0 0 0,-2-1 0 0 0,10 1 0 0 0,-10-2 5 0 0,0 1 0 0 0,0-1 0 0 0,0-1 0 0 0,0 1 0 0 0,0 0 0 0 0,0-1 0 0 0,-1 0 0 0 0,1 0 0 0 0,0 0 0 0 0,-1-1 0 0 0,1 1 0 0 0,-1-1 0 0 0,0 1 0 0 0,0-1 0 0 0,0 0 0 0 0,0 0 0 0 0,-1-1 0 0 0,1 1 0 0 0,-1-1 0 0 0,0 1 0 0 0,2-4-5 0 0,2-5 57 0 0,0 0-1 0 0,-1 0 0 0 0,-1 0 0 0 0,0-1 1 0 0,-1 1-1 0 0,1-6-56 0 0,4-51 720 0 0,-8 67-1220 0 0,1 0-79 0 0,4-19-3161 0 0,-4 19-1778 0 0,-1 2-1564 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8:31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85 730 13823 0 0,'0'0'315'0'0,"0"0"45"0"0,0 0 21 0 0,1-1-49 0 0,4-3-285 0 0,0 0 0 0 0,-1 0 0 0 0,0-1 0 0 0,0 1 0 0 0,0-1 0 0 0,0 0 0 0 0,-1 0 0 0 0,2-5-47 0 0,23-49 1354 0 0,-13 25-504 0 0,39-81 2734 0 0,20-71-3584 0 0,-61 146 1845 0 0,6-32-1845 0 0,-15 53 74 0 0,-1-1 1 0 0,0 0 0 0 0,-2 0 0 0 0,0-16-75 0 0,-1 32 171 0 0,0-1-1 0 0,-1 0 1 0 0,0 0 0 0 0,1 1-1 0 0,-2-1 1 0 0,1 0-171 0 0,0 3 60 0 0,1 1 1 0 0,-1-1-1 0 0,0 0 0 0 0,0 1 0 0 0,0-1 1 0 0,0 1-1 0 0,0-1 0 0 0,-1 1 0 0 0,1-1 0 0 0,0 1 1 0 0,-1 0-1 0 0,1 0 0 0 0,-1 0 0 0 0,1 0 1 0 0,-1 0-1 0 0,0 0 0 0 0,1 0-60 0 0,-7-1 0 0 0,0 0 0 0 0,0 2 0 0 0,8-1 0 0 0,-1 1 0 0 0,0 0 0 0 0,1 0 0 0 0,-1 1 0 0 0,0-1 0 0 0,1 0 0 0 0,-1 0 0 0 0,1 0 0 0 0,-1 0 0 0 0,0 0 0 0 0,1 1 0 0 0,-1-1 0 0 0,0 0 0 0 0,1 1 0 0 0,-1-1 0 0 0,1 0 0 0 0,-1 1 0 0 0,1-1 0 0 0,-1 1 0 0 0,1-1 0 0 0,-1 0 0 0 0,1 1 0 0 0,-1 0 0 0 0,0 1 0 0 0,-3-1 0 0 0,3-1 0 0 0,0 1 0 0 0,0-1 0 0 0,0 1 0 0 0,0-1 0 0 0,0 1 0 0 0,0-1 0 0 0,0 1 0 0 0,1 0 0 0 0,-1-1 0 0 0,0 1 0 0 0,0 0 0 0 0,1-1 0 0 0,-1 1 0 0 0,0 0 0 0 0,1 0 0 0 0,-1 0 0 0 0,1 0 0 0 0,-1 0 0 0 0,1 0 0 0 0,-7 11 0 0 0,1 0 0 0 0,1 1 0 0 0,0-1 0 0 0,0 1 0 0 0,1 0 0 0 0,1 1 0 0 0,-1 9 0 0 0,-1-2 0 0 0,-108 465-401 0 0,94-411-519 0 0,7-27 249 0 0,-1 11 671 0 0,11-46 0 0 0,3-8 0 0 0,2-8 0 0 0,3-8 0 0 0,-1-4 0 0 0,-1-1 0 0 0,-1 1 0 0 0,0 0 0 0 0,-1-1 0 0 0,1-10 0 0 0,-2-9 0 0 0,-3-35 0 0 0,1 68 0 0 0,1 0 0 0 0,0 0 0 0 0,-1 0 0 0 0,1 0 0 0 0,-1 0 0 0 0,1 0 0 0 0,-1 1 0 0 0,0-1 0 0 0,-1-2 0 0 0,2 4 0 0 0,0-1 0 0 0,0 1 0 0 0,0 0 0 0 0,-1-1 0 0 0,1 1 0 0 0,0-1 0 0 0,0 1 0 0 0,-1 0 0 0 0,1-1 0 0 0,0 1 0 0 0,-1 0 0 0 0,1-1 0 0 0,0 1 0 0 0,-1 0 0 0 0,1-1 0 0 0,-1 1 0 0 0,1 0 0 0 0,0 0 0 0 0,-1 0 0 0 0,1-1 0 0 0,-1 1 0 0 0,1 0 0 0 0,-1 0 0 0 0,1 0 0 0 0,-1 0 0 0 0,1 0 0 0 0,-1 0 0 0 0,1 0 0 0 0,-1 0 0 0 0,1 0 0 0 0,-1 0 0 0 0,1 0 0 0 0,0 0 0 0 0,-1 0 0 0 0,1 0 0 0 0,-1 0 0 0 0,1 1 0 0 0,-1-1 0 0 0,1 0 0 0 0,-10 9 0 0 0,10-9 0 0 0,-6 10 0 0 0,-1 1 0 0 0,2-1 0 0 0,-1 1 0 0 0,1 0 0 0 0,1 1 0 0 0,0-1 0 0 0,-2 11 0 0 0,5-15 0 0 0,-1 0 0 0 0,1 0 0 0 0,1 0 0 0 0,-1-1 0 0 0,1 7 0 0 0,2-1 0 0 0,4-4 0 0 0,-5-7 3 0 0,1 0-1 0 0,0 0 1 0 0,0 0 0 0 0,0 0-1 0 0,0 0 1 0 0,0 0-1 0 0,0 0 1 0 0,0-1-1 0 0,0 1 1 0 0,0-1 0 0 0,0 0-1 0 0,0 0 1 0 0,1 0-1 0 0,-1 0 1 0 0,0 0 0 0 0,0 0-1 0 0,0 0 1 0 0,0 0-1 0 0,0-1 1 0 0,0 0 0 0 0,0 1-1 0 0,0-1 1 0 0,0 0-1 0 0,0 0 1 0 0,0 0-3 0 0,8-4 249 0 0,-1 0 0 0 0,0-1 0 0 0,0 0 0 0 0,5-4-249 0 0,-6 4 323 0 0,7-6-192 0 0,0-1 0 0 0,-1 0-1 0 0,0-1 1 0 0,-1-1 0 0 0,3-5-131 0 0,2-4 8 0 0,-1-2 1 0 0,-2 0 0 0 0,5-13-9 0 0,-19 38 371 0 0,-1 1 117 0 0,0 0 21 0 0,0 0-66 0 0,-8 8-278 0 0,4-1-165 0 0,-1-1 0 0 0,1 1 0 0 0,0 0 0 0 0,1 0 0 0 0,0 1 0 0 0,0-1 0 0 0,1 1 0 0 0,-1 0 0 0 0,-1 7 0 0 0,1 1 0 0 0,0 0 0 0 0,0 9 0 0 0,3-11 0 0 0,-1-1 0 0 0,2 1 0 0 0,0-1 0 0 0,1 1 0 0 0,0-1 0 0 0,1 0 0 0 0,0 1 0 0 0,5 9 0 0 0,-6-17 0 0 0,0-1 0 0 0,0 1 0 0 0,1-1 0 0 0,-1 0 0 0 0,1 0 0 0 0,1 0 0 0 0,-1 0 0 0 0,1-1 0 0 0,0 1 0 0 0,0-1 0 0 0,0 0 0 0 0,0 0 0 0 0,1 0 0 0 0,-1-1 0 0 0,1 0 0 0 0,0 0 0 0 0,0 0 0 0 0,1 0 0 0 0,-1-1 0 0 0,0 0 0 0 0,5 1 0 0 0,-5-2 0 0 0,0 0 0 0 0,0-1 0 0 0,1 0 0 0 0,-1 0 0 0 0,0-1 0 0 0,0 1 0 0 0,0-1 0 0 0,1 0 0 0 0,-1-1 0 0 0,0 1 0 0 0,-1-1 0 0 0,1 0 0 0 0,0 0 0 0 0,0 0 0 0 0,-1-1 0 0 0,1 0 0 0 0,-1 0 0 0 0,0 0 0 0 0,2-1 0 0 0,6-7 0 0 0,0 1 0 0 0,-1-2 0 0 0,0 0 0 0 0,0 0 0 0 0,5-9 0 0 0,23-36 0 0 0,-3-2 0 0 0,-2-1 0 0 0,-3-2 0 0 0,-2-1 0 0 0,-4-1 0 0 0,-2-1 0 0 0,-3-2 0 0 0,5-36 0 0 0,-14 60 0 0 0,-6 24 0 0 0,-1 0 0 0 0,0 0 0 0 0,-2 0 0 0 0,1-13 0 0 0,-3 32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0,-3 7 0 0 0,-1 9 0 0 0,0 17 0 0 0,-1 0 0 0 0,-1-1 0 0 0,-3 7 0 0 0,-32 95 0 0 0,39-126 0 0 0,-11 31 0 0 0,-28 95 0 0 0,34-105 0 0 0,1 0 0 0 0,1 1 0 0 0,1 20 0 0 0,3-41 0 0 0,0 0 0 0 0,1 1 0 0 0,0-1 0 0 0,1 0 0 0 0,0 0 0 0 0,0 0 0 0 0,1 0 0 0 0,0 0 0 0 0,0 0 0 0 0,4 6 0 0 0,-3-8-100 0 0,0-1 1 0 0,1 0-1 0 0,-1 0 1 0 0,1 0-1 0 0,0 0 0 0 0,1-1 1 0 0,0 0-1 0 0,0 0 1 0 0,0 0-1 0 0,2 1 100 0 0,-5-4-43 0 0,1-1-1 0 0,0 1 1 0 0,-1 0 0 0 0,1-1 0 0 0,0 0-1 0 0,0 1 1 0 0,0-1 0 0 0,1-1-1 0 0,-1 1 1 0 0,0 0 0 0 0,0-1-1 0 0,0 1 1 0 0,0-1 0 0 0,1 0 0 0 0,-1 0-1 0 0,0 0 1 0 0,0-1 0 0 0,1 1-1 0 0,-1-1 1 0 0,0 0 0 0 0,0 0-1 0 0,0 0 1 0 0,3-1 43 0 0,3-2-326 0 0,-1-1 0 0 0,1 0 1 0 0,-1 0-1 0 0,0 0 0 0 0,0-1 0 0 0,0-1 0 0 0,-1 1 1 0 0,0-1-1 0 0,0-1 326 0 0,4-5-1260 0 0,-1 0 1 0 0,0-1-1 0 0,-1 0 0 0 0,-1-1 1 0 0,0-1 1259 0 0,5-11-7082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7:27:31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0 15663 0 0,'0'0'356'0'0,"0"0"50"0"0,0 0 20 0 0,0 0-42 0 0,-6 7-236 0 0,1-1-77 0 0,5-5 35 0 0,-1 0 0 0 0,0 0 1 0 0,0 0-1 0 0,1 0 0 0 0,-1 0 0 0 0,0 0 0 0 0,0 0 1 0 0,0-1-1 0 0,0 1 0 0 0,0 0 0 0 0,-1-1-106 0 0,1 1 60 0 0,1-1-1 0 0,-1 1 1 0 0,0-1-1 0 0,0 1 0 0 0,0 0 1 0 0,1-1-1 0 0,-1 1 1 0 0,0-1-1 0 0,1 1 1 0 0,-1 0-1 0 0,1 0 1 0 0,-1 0-1 0 0,0 0-59 0 0,-16 37 4160 0 0,-1 8-4160 0 0,-9 21-60 0 0,21-54 60 0 0,-21 46 0 0 0,-15 22 0 0 0,18-40 0 0 0,-28 48 0 0 0,39-66 6 0 0,9-15-57 0 0,-1 1 0 0 0,0-2 1 0 0,0 1-1 0 0,-4 4 51 0 0,8-11-1035 0 0,1-1-397 0 0,0 0-718 0 0,0 0-2692 0 0,0 0-1150 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8:32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8 101 19351 0 0,'0'0'439'0'0,"0"0"62"0"0,0 0 33 0 0,0 0-65 0 0,0 0-237 0 0,0 0 156 0 0,-6-3 395 0 0,5 1 2071 0 0,12-16-2881 0 0,-9 14-108 0 0,0-1 1 0 0,1 1 0 0 0,-1 0 0 0 0,1 0-1 0 0,0 1 1 0 0,1-1 0 0 0,-1 1-1 0 0,0-1 1 0 0,3-1 134 0 0,21-21-2950 0 0,-16 15 1416 0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8:33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319 295 11975 0 0,'11'-31'1385'0'0,"-2"0"-1"0"0,-1-1 1 0 0,2-16-1385 0 0,-8 37 336 0 0,-1-1 1 0 0,0 0 0 0 0,0 1-1 0 0,-2-1 1 0 0,1 0 0 0 0,-1 1-1 0 0,-1-1 1 0 0,0 0 0 0 0,-1 1-1 0 0,0-2-336 0 0,2 11 429 0 0,0 0 0 0 0,0 0-1 0 0,0 0 1 0 0,0 0 0 0 0,0 0 0 0 0,-1 0-1 0 0,1 0 1 0 0,0 0 0 0 0,-2-1-429 0 0,3 3 4 0 0,-1-1 0 0 0,0 1 1 0 0,1 0-1 0 0,-1 0 0 0 0,1-1 0 0 0,-1 1 1 0 0,0 0-1 0 0,1 0 0 0 0,-1 0 1 0 0,0 0-1 0 0,1 0 0 0 0,-1 0 0 0 0,1 0 1 0 0,-1 0-1 0 0,0 0 0 0 0,1 0 1 0 0,-1 0-1 0 0,0 0 0 0 0,1 0 0 0 0,-1 1 1 0 0,1-1-1 0 0,-1 0 0 0 0,0 0 0 0 0,1 1 1 0 0,-1-1-1 0 0,1 0 0 0 0,-1 1 1 0 0,1-1-1 0 0,-1 0 0 0 0,1 1 0 0 0,-1-1 1 0 0,1 1-1 0 0,0-1 0 0 0,-1 1 1 0 0,1-1-1 0 0,-1 1-4 0 0,1 0 11 0 0,-3 2-11 0 0,1 0 0 0 0,0 0 0 0 0,0 0 0 0 0,0 0 0 0 0,0 1 0 0 0,0-1 0 0 0,1 1 0 0 0,0-1 0 0 0,-1 1 0 0 0,1 0 0 0 0,1 0 0 0 0,-8 43 0 0 0,7-39 0 0 0,0 14 0 0 0,0 0 0 0 0,2 11 0 0 0,0 32 0 0 0,-55 445 0 0 0,44-434 0 0 0,-9 51-64 0 0,-13 35 64 0 0,26-135-256 0 0,2-8-296 0 0,0 0 0 0 0,-2 0 0 0 0,-1 1 552 0 0,4-16-15 0 0,-1-9 13 0 0,0-7 3 0 0,3-2 84 0 0,-1-1-1 0 0,2 1 0 0 0,0-1 1 0 0,1 1-1 0 0,1-5-84 0 0,1-34 962 0 0,0-2-381 0 0,-1 30-554 0 0,-2-21-27 0 0,-2-43 0 0 0,1 30 0 0 0,-4-25 0 0 0,4 77 0 0 0,-1-1 0 0 0,1 1 0 0 0,-1-1 0 0 0,-2-4 0 0 0,3 10 0 0 0,0-1 0 0 0,0 1 0 0 0,-1-1 0 0 0,1 1 0 0 0,0-1 0 0 0,-1 1 0 0 0,0 0 0 0 0,1 0 0 0 0,-1-1 0 0 0,0 1 0 0 0,0 1 0 0 0,0-1 0 0 0,0 0 0 0 0,-1 0 0 0 0,2 1 1 0 0,0 1 1 0 0,-1-1-1 0 0,1 0 0 0 0,-1 1 1 0 0,1-1-1 0 0,-1 1 0 0 0,1 0 0 0 0,-1-1 1 0 0,1 1-1 0 0,-1 0 0 0 0,0 0 1 0 0,1 0-1 0 0,-1 0 0 0 0,1 0 0 0 0,-1 0 1 0 0,1 0-1 0 0,-1 1 0 0 0,0-1 0 0 0,1 1 1 0 0,-1-1-1 0 0,1 1 0 0 0,0-1 1 0 0,-2 2-2 0 0,0 0 198 0 0,0 0-1 0 0,0 1 1 0 0,-1-1 0 0 0,2 1 0 0 0,-1 0 0 0 0,-3 3-198 0 0,5-5 223 0 0,-3 5-265 0 0,-1 0-1 0 0,2 0 1 0 0,-1 0-1 0 0,1 0 1 0 0,0 1 0 0 0,0 0-1 0 0,0-1 1 0 0,1 1-1 0 0,0 0 1 0 0,1 0 0 0 0,-1 0-1 0 0,1 0 1 0 0,1 0-1 0 0,-1 0 1 0 0,2 4 42 0 0,-2-6-37 0 0,2 0-1 0 0,-1 1 1 0 0,1-1-1 0 0,0 1 1 0 0,0-1 0 0 0,0 0-1 0 0,1 0 1 0 0,-1 0-1 0 0,1 0 1 0 0,1 0 0 0 0,-1 0-1 0 0,1 0 1 0 0,0 0-1 0 0,0-1 1 0 0,0 0 0 0 0,0 0-1 0 0,1 1 1 0 0,0-2 0 0 0,0 1-1 0 0,2 2 38 0 0,-2-4 24 0 0,-1-1-1 0 0,1 1 1 0 0,0 0 0 0 0,-1-1-1 0 0,1 0 1 0 0,0 0 0 0 0,0 0-1 0 0,0-1 1 0 0,0 1 0 0 0,0-1-1 0 0,0 0 1 0 0,0 0-1 0 0,0 0 1 0 0,0 0 0 0 0,0-1-1 0 0,-1 0 1 0 0,4 0-24 0 0,5-3 356 0 0,0 1 0 0 0,0-2 1 0 0,0 1-1 0 0,10-7-356 0 0,16-9 53 0 0,-1-2 0 0 0,-1-2-1 0 0,15-14-52 0 0,-29 21 2 0 0,-1-2-1 0 0,-1 0 0 0 0,-1-1 1 0 0,-1-1-1 0 0,14-22-1 0 0,-18 22 310 0 0,0 0 1 0 0,-2-1-1 0 0,10-23-310 0 0,-22 44 509 0 0,0-1-66 0 0,0 2-440 0 0,0-1 1 0 0,-1 1 0 0 0,1-1 0 0 0,0 1-1 0 0,-1-1 1 0 0,1 1 0 0 0,0 0-1 0 0,-1-1 1 0 0,1 1 0 0 0,0-1-1 0 0,-1 1 1 0 0,1 0 0 0 0,-1-1-1 0 0,1 1 1 0 0,0 0 0 0 0,-1-1-1 0 0,1 1 1 0 0,-1 0 0 0 0,1 0 0 0 0,-1-1-1 0 0,1 1 1 0 0,-1 0 0 0 0,0 0-1 0 0,1 0 1 0 0,-1 0 0 0 0,1 0-1 0 0,-1 0 1 0 0,1 0 0 0 0,-1 0-1 0 0,1 0 1 0 0,-1 0 0 0 0,1 0 0 0 0,-1 0-1 0 0,0 0 1 0 0,1 0 0 0 0,-1 1-1 0 0,1-1 1 0 0,-1 0 0 0 0,1 0-1 0 0,-1 1 1 0 0,1-1 0 0 0,0 0-1 0 0,-1 1 1 0 0,1-1 0 0 0,-1 1-4 0 0,0-1-1 0 0,-2 2 1 0 0,1 0 0 0 0,-1 0 0 0 0,0 0 0 0 0,0 0 0 0 0,1 1 0 0 0,-1-1 0 0 0,1 1 0 0 0,0-1 0 0 0,0 1 0 0 0,0 0 0 0 0,0 0 0 0 0,0 0 0 0 0,1 0 0 0 0,-1 3 0 0 0,-2 3 0 0 0,0 0 0 0 0,1 1 0 0 0,1-1 0 0 0,-2 7 0 0 0,2-3 0 0 0,0 1 0 0 0,1 0 0 0 0,0 0 0 0 0,1 0 0 0 0,0 0 0 0 0,2 8 0 0 0,-1-17 0 0 0,0 0 0 0 0,0 0 0 0 0,0 0 0 0 0,1 0 0 0 0,0 0 0 0 0,0 0 0 0 0,0-1 0 0 0,0 1 0 0 0,1-1 0 0 0,-1 0 0 0 0,1 0 0 0 0,0 0 0 0 0,1 0 0 0 0,-1 0 0 0 0,1 0 0 0 0,0-1 0 0 0,-1 0 0 0 0,1 0 0 0 0,4 3 0 0 0,-4-4 0 0 0,0 0 0 0 0,-1-1 0 0 0,1 1 0 0 0,0-1 0 0 0,0 1 0 0 0,0-1 0 0 0,0 0 0 0 0,0-1 0 0 0,0 1 0 0 0,0-1 0 0 0,0 0 0 0 0,0 0 0 0 0,0 0 0 0 0,3 0 0 0 0,-1-2 0 0 0,0 1 0 0 0,0-1 0 0 0,0 0 0 0 0,0 0 0 0 0,0 0 0 0 0,-1-1 0 0 0,1 0 0 0 0,-1 0 0 0 0,1-1 0 0 0,12-9 0 0 0,-1-1 0 0 0,-1-1 0 0 0,0-1 0 0 0,13-16 0 0 0,-24 26 0 0 0,17-21 0 0 0,-2-1 0 0 0,-1-1 0 0 0,-1-1 0 0 0,4-13 0 0 0,-2 6 0 0 0,-6 10 0 0 0,-2 0 0 0 0,-1-1 0 0 0,-1-1 0 0 0,-1 0 0 0 0,-1 0 0 0 0,25-150 0 0 0,-33 175 0 0 0,2-8 0 0 0,0 4 0 0 0,0 0 0 0 0,-1-1 0 0 0,0 1 0 0 0,-1-1 0 0 0,0 1 0 0 0,0-1 0 0 0,-1 1 0 0 0,-1-5 0 0 0,2 13 0 0 0,0 0 0 0 0,0-1 0 0 0,0 1 0 0 0,0 0 0 0 0,0 0 0 0 0,0-1 0 0 0,0 1 0 0 0,0 0 0 0 0,0 0 0 0 0,0-1 0 0 0,0 1 0 0 0,0 0 0 0 0,-1 0 0 0 0,1-1 0 0 0,0 1 0 0 0,0 0 0 0 0,0 0 0 0 0,0 0 0 0 0,0 0 0 0 0,-1-1 0 0 0,1 1 0 0 0,0 0 0 0 0,0 0 0 0 0,0 0 0 0 0,-1 0 0 0 0,1 0 0 0 0,0-1 0 0 0,0 1 0 0 0,-1 0 0 0 0,1 0 0 0 0,0 0 0 0 0,0 0 0 0 0,-1 0 0 0 0,1 0 0 0 0,0 0 0 0 0,0 0 0 0 0,0 0 0 0 0,-1 0 0 0 0,1 0 0 0 0,0 0 0 0 0,0 0 0 0 0,-1 0 0 0 0,1 0 0 0 0,0 0 0 0 0,0 0 0 0 0,-1 0 0 0 0,1 0 0 0 0,0 1 0 0 0,0-1 0 0 0,-1 0 0 0 0,1 0 0 0 0,0 0 0 0 0,-7 7 0 0 0,7-7 0 0 0,-8 12 0 0 0,0-1 0 0 0,0 1 0 0 0,2 1 0 0 0,-1-1 0 0 0,1 1 0 0 0,1 1 0 0 0,-2 7 0 0 0,-13 30 0 0 0,-11 27-166 0 0,-18 70 166 0 0,12-32-235 0 0,25-82 282 0 0,2 1 0 0 0,1 0 0 0 0,1 1 1 0 0,3 0-1 0 0,-2 26-47 0 0,7-53 40 0 0,0-1 0 0 0,0 0 0 0 0,1 0 0 0 0,0 1 0 0 0,2 6-40 0 0,-2-13-38 0 0,-1 1 0 0 0,1-1 0 0 0,0 0 0 0 0,-1 0 1 0 0,1 0-1 0 0,0-1 0 0 0,0 1 0 0 0,0 0 0 0 0,1 0 0 0 0,-1 0 0 0 0,0-1 0 0 0,1 1 0 0 0,-1-1 0 0 0,1 1 0 0 0,-1-1 0 0 0,1 1 0 0 0,0-1 0 0 0,-1 0 0 0 0,1 0 0 0 0,0 0 0 0 0,0 0 0 0 0,0 0 0 0 0,0 0 0 0 0,1 0 38 0 0,2-1-87 0 0,-1 1 0 0 0,1-1 0 0 0,-1 0 1 0 0,1 0-1 0 0,-1 0 0 0 0,1-1 0 0 0,-1 1 0 0 0,1-1 0 0 0,-1 0 0 0 0,0-1 0 0 0,1 1 0 0 0,-1-1 1 0 0,2 0 86 0 0,9-6-24 0 0,-1 0 0 0 0,14-10 24 0 0,-14 9-216 0 0,18-11-2479 0 0,-2-2 1 0 0,12-11 2694 0 0,-19 11-2046 0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8:34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212 726 11975 0 0,'0'0'267'0'0,"2"-2"42"0"0,2-1-87 0 0,0 0 0 0 0,-1 0 0 0 0,1-1 0 0 0,-1 1 0 0 0,1-1 0 0 0,-1 0 0 0 0,0 0 0 0 0,-1 0 0 0 0,3-3-222 0 0,-4 4 266 0 0,0 0 0 0 0,1 0 0 0 0,-1 0 1 0 0,0 0-1 0 0,-1 0 0 0 0,1 0 0 0 0,0 0 0 0 0,-1 0 0 0 0,0 0 0 0 0,0 0 1 0 0,0-1-1 0 0,0 1 0 0 0,0 0 0 0 0,0 0 0 0 0,-1 0 0 0 0,0-1-266 0 0,-1-2 439 0 0,-1 0 1 0 0,0 0-1 0 0,-1 0 0 0 0,1 1 0 0 0,-1-1 0 0 0,0 1 1 0 0,0 0-1 0 0,-1 0 0 0 0,1 0 0 0 0,-1 1 0 0 0,0-1 1 0 0,0 1-1 0 0,-1 1 0 0 0,1-1 0 0 0,-7-2-439 0 0,-37-10 172 0 0,48 15-172 0 0,0 1 0 0 0,-1 0 0 0 0,1 0 0 0 0,-1-1 0 0 0,0 1 0 0 0,1 0 0 0 0,-1 0 0 0 0,1 0 0 0 0,-1 1 0 0 0,1-1 0 0 0,-1 0 0 0 0,1 1 0 0 0,-7 0 0 0 0,6-1 0 0 0,1 0 0 0 0,-1 1 0 0 0,1-1 0 0 0,-1 0 0 0 0,1 1 0 0 0,-1-1 0 0 0,1 1 0 0 0,-1 0 0 0 0,1 0 0 0 0,0-1 0 0 0,-1 1 0 0 0,1 0 0 0 0,0 0 0 0 0,-1 0 0 0 0,1 0 0 0 0,0 0 0 0 0,0 1 0 0 0,0-1 0 0 0,-1 1 0 0 0,-2 3 0 0 0,-2 2 0 0 0,1 0 0 0 0,-1 0 0 0 0,1 1 0 0 0,1 0 0 0 0,-1-1 0 0 0,1 1 0 0 0,-2 8 0 0 0,-2 5 0 0 0,1 0 0 0 0,-2 14 0 0 0,6-24 0 0 0,1 1 0 0 0,1 0 0 0 0,0 0 0 0 0,1 0 0 0 0,0 0 0 0 0,0 0 0 0 0,2 6 0 0 0,-1-14 0 0 0,-1 0 0 0 0,1 0 0 0 0,0 0 0 0 0,0 0 0 0 0,0 0 0 0 0,0 0 0 0 0,1-1 0 0 0,0 1 0 0 0,-1-1 0 0 0,2 1 0 0 0,-1-1 0 0 0,0 1 0 0 0,0-1 0 0 0,1 0 0 0 0,0 0 0 0 0,0-1 0 0 0,0 1 0 0 0,0 0 0 0 0,0-1 0 0 0,0 0 0 0 0,0 1 0 0 0,1-1 0 0 0,-1-1 0 0 0,2 1 0 0 0,-2-1 0 0 0,1 0 0 0 0,0-1 0 0 0,-1 1 0 0 0,1-1 0 0 0,0 0 0 0 0,-1 0 0 0 0,1 0 0 0 0,-1-1 0 0 0,1 1 0 0 0,0-1 0 0 0,-1 0 0 0 0,1 0 0 0 0,-1 0 0 0 0,1 0 0 0 0,-1-1 0 0 0,0 1 0 0 0,0-1 0 0 0,0 0 0 0 0,0 0 0 0 0,0 0 0 0 0,0-1 0 0 0,1 0 0 0 0,10-9 0 0 0,-1 0 0 0 0,-1-1 0 0 0,11-14 0 0 0,-19 22 0 0 0,22-26 293 0 0,-2-1-1 0 0,-2-1 1 0 0,-1-1-1 0 0,-1-1 1 0 0,-2 0 0 0 0,-1-2-1 0 0,10-35-292 0 0,-16 39 0 0 0,13-41 0 0 0,8-50 0 0 0,19-115 0 0 0,-50 229 0 0 0,-1 10 7 0 0,0 0 0 0 0,0 0 0 0 0,0 1-1 0 0,-1-1 1 0 0,1 0 0 0 0,0 0 0 0 0,0 0 0 0 0,0 0-1 0 0,0 0 1 0 0,0 0 0 0 0,-1 1 0 0 0,1-1 0 0 0,0 0-1 0 0,0 0 1 0 0,0 0 0 0 0,0 0 0 0 0,-1 0 0 0 0,1 0-1 0 0,0 0 1 0 0,0 0 0 0 0,0 0 0 0 0,0 0 0 0 0,-1 0 0 0 0,1 0-1 0 0,0 0 1 0 0,0 0 0 0 0,0 0 0 0 0,0 0 0 0 0,-1 0-1 0 0,1 0 1 0 0,0 0 0 0 0,0 0 0 0 0,0 0 0 0 0,-1 0-1 0 0,1 0 1 0 0,0 0 0 0 0,0 0 0 0 0,0-1 0 0 0,0 1-1 0 0,0 0 1 0 0,-1 0 0 0 0,1 0 0 0 0,0 0 0 0 0,0 0 0 0 0,0 0-1 0 0,0-1 1 0 0,0 1 0 0 0,0 0 0 0 0,0 0 0 0 0,-1 0-1 0 0,1 0 1 0 0,0-1 0 0 0,0 1 0 0 0,0 0 0 0 0,0 0-1 0 0,0 0 1 0 0,0 0 0 0 0,0-1 0 0 0,0 1 0 0 0,0 0 0 0 0,0 0-1 0 0,0 0 1 0 0,0 0 0 0 0,0-1 0 0 0,0 1-7 0 0,-4 4 151 0 0,1 1 1 0 0,0 0 0 0 0,0 0 0 0 0,0-1 0 0 0,0 2-1 0 0,1-1 1 0 0,-1 0 0 0 0,1 0 0 0 0,0 5-152 0 0,-5 6-196 0 0,-29 90-582 0 0,4 0-1 0 0,-4 43 779 0 0,0 53 0 0 0,35-193 0 0 0,0 0 0 0 0,-4 20 0 0 0,2 1 0 0 0,1 15 0 0 0,2-35 0 0 0,0-1 0 0 0,1 1 0 0 0,1 0 0 0 0,-1-1 0 0 0,2 1 0 0 0,-1-1 0 0 0,1 1 0 0 0,1-1 0 0 0,2 6 0 0 0,8 2 0 0 0,-6-12 0 0 0,-6-4 0 0 0,1-1 0 0 0,-1-1 0 0 0,0 1 0 0 0,1 0 0 0 0,-1-1 0 0 0,1 1 0 0 0,-1-1 0 0 0,0 1 0 0 0,0-1 0 0 0,1 0 0 0 0,-1 0 0 0 0,0 0 0 0 0,2-2 0 0 0,29-21 0 0 0,-20 14 0 0 0,11-9 0 0 0,-2-1 0 0 0,0-1 0 0 0,-1-1 0 0 0,-1-1 0 0 0,-2-1 0 0 0,0 0 0 0 0,5-12 0 0 0,-17 28-6 0 0,-4 5 12 0 0,0 0 0 0 0,0 0 1 0 0,-1 0-1 0 0,1 0 1 0 0,-1-1-1 0 0,1 1 0 0 0,-1 0 1 0 0,0-1-1 0 0,0 1 1 0 0,0-1-1 0 0,-1-1-6 0 0,0 5 10 0 0,1 0-1 0 0,-1-1 1 0 0,0 1-1 0 0,0 0 1 0 0,0 0 0 0 0,0 0-1 0 0,0 0 1 0 0,0-1-1 0 0,0 1 1 0 0,0 0 0 0 0,0 0-1 0 0,0 0 1 0 0,0-1-1 0 0,0 1 1 0 0,0 0 0 0 0,0 0-1 0 0,0 0 1 0 0,0-1 0 0 0,0 1-1 0 0,0 0 1 0 0,0 0-1 0 0,0 0 1 0 0,0 0 0 0 0,0-1-1 0 0,0 1 1 0 0,-1 0-1 0 0,1 0 1 0 0,0 0 0 0 0,0 0-1 0 0,0-1 1 0 0,0 1-1 0 0,0 0 1 0 0,0 0 0 0 0,-1 0-1 0 0,1 0 1 0 0,0 0-1 0 0,0 0-9 0 0,-7 3 657 0 0,-6 13 259 0 0,8-8-1040 0 0,1 1-1 0 0,0-1 1 0 0,1 1-1 0 0,0 0 1 0 0,1 0-1 0 0,0 0 1 0 0,0 0-1 0 0,0 8 125 0 0,1-13-43 0 0,1 0-1 0 0,0-1 1 0 0,0 1 0 0 0,0 0 0 0 0,0 0-1 0 0,1-1 1 0 0,-1 1 0 0 0,1 0-1 0 0,0-1 1 0 0,0 1 0 0 0,1 0-1 0 0,-1-1 1 0 0,1 0 0 0 0,-1 1 0 0 0,1-1-1 0 0,0 0 1 0 0,0 0 0 0 0,1 0-1 0 0,-1 0 1 0 0,1 0 0 0 0,-1 0-1 0 0,1-1 1 0 0,0 1 43 0 0,-2-2 0 0 0,0-1 0 0 0,-1 1 0 0 0,1-1 0 0 0,0 1-1 0 0,-1 0 1 0 0,1-1 0 0 0,0 0 0 0 0,0 1 0 0 0,0-1 0 0 0,-1 1 0 0 0,1-1 0 0 0,0 0 0 0 0,0 1-1 0 0,0-1 1 0 0,0 0 0 0 0,0 0 0 0 0,0 0 0 0 0,0 0 0 0 0,-1 0 0 0 0,1 0 0 0 0,0 0-1 0 0,0 0 1 0 0,0 0 0 0 0,0 0 0 0 0,2-1-69 0 0,1 1-160 0 0,0 0 0 0 0,-1-1-1 0 0,1 0 1 0 0,0 1 0 0 0,-1-1 0 0 0,1 0-1 0 0,-1-1 1 0 0,1 1 0 0 0,-1-1 0 0 0,1 1 0 0 0,-1-1-1 0 0,0 0 1 0 0,0 0 0 0 0,0 0 0 0 0,0-1-1 0 0,0 1 1 0 0,0-1 0 0 0,-1 0 0 0 0,1 1-1 0 0,-1-1 1 0 0,0 0 0 0 0,0-1 0 0 0,0 1 0 0 0,0 0-1 0 0,-1-1 1 0 0,1 1 0 0 0,0-4 229 0 0,6-16-7851 0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8:34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21191 0 0,'0'0'480'0'0,"0"0"67"0"0,1 2 31 0 0,-1-1-551 0 0,1-1-1 0 0,-1 1 0 0 0,1 0 0 0 0,0-1 0 0 0,0 1 0 0 0,-1-1 0 0 0,1 1 0 0 0,0-1 0 0 0,0 1 0 0 0,-1-1 0 0 0,1 1 0 0 0,0-1 0 0 0,0 0 0 0 0,0 0 0 0 0,0 1 1 0 0,0-1-1 0 0,-1 0 0 0 0,1 0 0 0 0,0 0 0 0 0,0 0 0 0 0,0 0 0 0 0,0 0 0 0 0,0 0 0 0 0,0 0 0 0 0,0 0 0 0 0,0-1 0 0 0,-1 1 0 0 0,1 0 0 0 0,0-1-26 0 0,34-10-1651 0 0,-19 5-297 0 0,-5 3-3096 0 0,-1-1-1394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8:35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644 206 17503 0 0,'0'0'399'0'0,"0"0"60"0"0,1-1 21 0 0,1-5-287 0 0,-1 0 0 0 0,1 0 0 0 0,-1 0 0 0 0,0-1 0 0 0,0 1 1 0 0,-1 0-1 0 0,0 0 0 0 0,0-1 0 0 0,-1 1 0 0 0,1 0 0 0 0,-1-1 1 0 0,-1 1-1 0 0,1 0 0 0 0,-1 0 0 0 0,0 0 0 0 0,-2-4-193 0 0,1 4 217 0 0,0-1-1 0 0,0 1 0 0 0,-1 0 0 0 0,0 0 1 0 0,0 0-1 0 0,0 1 0 0 0,-1-1 0 0 0,0 1 1 0 0,0 0-1 0 0,0 0 0 0 0,-1 1 1 0 0,1 0-1 0 0,-1 0 0 0 0,-6-3-216 0 0,8 5 24 0 0,-1 0-1 0 0,0 0 0 0 0,1 0 1 0 0,-1 1-1 0 0,0 0 0 0 0,0 0 1 0 0,0 0-1 0 0,0 0 1 0 0,0 1-1 0 0,0 0 0 0 0,0 0 1 0 0,0 0-1 0 0,0 1 0 0 0,0 0 1 0 0,0 0-1 0 0,0 0 1 0 0,1 0-1 0 0,-1 1 0 0 0,0 0 1 0 0,1 0-1 0 0,-1 0 1 0 0,1 0-1 0 0,-1 1 0 0 0,1 0 1 0 0,0 0-1 0 0,-1 0-23 0 0,-6 7 0 0 0,0 0 0 0 0,0 1 0 0 0,0 0 0 0 0,2 0 0 0 0,-1 1 0 0 0,1 0 0 0 0,1 1 0 0 0,0 0 0 0 0,1 0 0 0 0,1 0 0 0 0,0 1 0 0 0,1 0 0 0 0,0 1 0 0 0,1-1 0 0 0,0 1 0 0 0,0 10 0 0 0,3-22 0 0 0,1 0 0 0 0,0 1 0 0 0,0-1 0 0 0,0 0 0 0 0,0 1 0 0 0,0-1 0 0 0,1 0 0 0 0,-1 0 0 0 0,1 0 0 0 0,0 1 0 0 0,0-1 0 0 0,0 0 0 0 0,1 0 0 0 0,-1 0 0 0 0,1 0 0 0 0,-1-1 0 0 0,1 1 0 0 0,1 1 0 0 0,-1-2 0 0 0,0-1 0 0 0,-1 1 0 0 0,1 0 0 0 0,0-1 0 0 0,1 0 0 0 0,-1 1 0 0 0,0-1 0 0 0,0 0 0 0 0,1 0 0 0 0,-1 0 0 0 0,0 0 0 0 0,1-1 0 0 0,-1 1 0 0 0,1-1 0 0 0,-1 1 0 0 0,1-1 0 0 0,-1 0 0 0 0,1 0 0 0 0,-1 0 0 0 0,1 0 0 0 0,-1 0 0 0 0,1-1 0 0 0,-1 1 0 0 0,1-1 0 0 0,15-4 43 0 0,1 0-1 0 0,-1-1 0 0 0,0-1 1 0 0,-1-1-1 0 0,0-1 1 0 0,0 0-1 0 0,-1-1 0 0 0,4-4-42 0 0,2-2 119 0 0,0-2-1 0 0,-2 0 0 0 0,0-1 1 0 0,-1-1-1 0 0,6-10-118 0 0,-24 29 509 0 0,-1 1-66 0 0,0 1-294 0 0,-13 26-129 0 0,-7 13-20 0 0,9-20-1 0 0,1 1-1 0 0,1 0 1 0 0,-2 9 1 0 0,-8 36 0 0 0,4 2 0 0 0,2 0 0 0 0,4 0 0 0 0,-15 208 0 0 0,23-274 0 0 0,-1 26 0 0 0,-1 0 0 0 0,-2 6 0 0 0,3-24 0 0 0,-1-1 0 0 0,0 0 0 0 0,0 1 0 0 0,-1-1 0 0 0,0-1 0 0 0,0 1 0 0 0,-1 0 0 0 0,-1 1 0 0 0,3-7 42 0 0,1 0 0 0 0,-1 0 0 0 0,1 0-1 0 0,-1-1 1 0 0,0 1 0 0 0,0-1 0 0 0,0 1 0 0 0,0-1 0 0 0,0 0-1 0 0,-1 0 1 0 0,1-1 0 0 0,-1 1 0 0 0,1-1 0 0 0,-1 0 0 0 0,0 0-1 0 0,1 0 1 0 0,-1 0 0 0 0,0 0 0 0 0,0-1 0 0 0,0 0 0 0 0,1 0-1 0 0,-1 0 1 0 0,0 0 0 0 0,0-1-42 0 0,-4 0 86 0 0,1 0-1 0 0,0-1 1 0 0,0 1 0 0 0,0-2-1 0 0,0 1 1 0 0,1-1 0 0 0,-1 0-1 0 0,1-1 1 0 0,-1 1 0 0 0,1-1-1 0 0,0-1 1 0 0,-1 0-86 0 0,-85-79 20 0 0,27 22-24 0 0,57 55-208 0 0,-1 1 0 0 0,1-1 0 0 0,-1 1-1 0 0,0 1 1 0 0,0 0 0 0 0,-4-2 212 0 0,11 6-73 0 0,-1 0-1 0 0,1 0 1 0 0,-1 0 0 0 0,1 0 0 0 0,0 1-1 0 0,-1-1 1 0 0,1 1 0 0 0,-1-1-1 0 0,0 1 1 0 0,1 0 0 0 0,-1 0 0 0 0,1 0-1 0 0,-1 0 1 0 0,1 1 0 0 0,-1-1-1 0 0,1 1 1 0 0,-1-1 0 0 0,1 1-1 0 0,-1 0 1 0 0,1 0 0 0 0,0 0 0 0 0,-1 0-1 0 0,1 0 1 0 0,0 1 0 0 0,0-1-1 0 0,0 1 1 0 0,-1 0 73 0 0,-4 4-2674 0 0,5-6-4260 0 0,2 0-334 0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8:36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0 913 15663 0 0,'0'0'356'0'0,"0"0"50"0"0,0 0 20 0 0,0 0-42 0 0,1-2-250 0 0,33-80 1771 0 0,11-30 268 0 0,123-403 342 0 0,-158 480-1721 0 0,-1 0 1 0 0,1-16-795 0 0,-10 47 63 0 0,1-1 0 0 0,-1 1 0 0 0,0 0 1 0 0,0-1-1 0 0,-1 1 0 0 0,1 0 0 0 0,-1 0 0 0 0,0-1 0 0 0,0 1 0 0 0,0 0 0 0 0,-1 0 0 0 0,1 0 1 0 0,-1 0-1 0 0,0 0 0 0 0,-2-2-63 0 0,3 5 80 0 0,0 0 1 0 0,0 0-1 0 0,-1 0 0 0 0,1 0 1 0 0,0 0-1 0 0,-1 0 0 0 0,1 1 1 0 0,-1-1-1 0 0,1 1 1 0 0,-1-1-1 0 0,1 1 0 0 0,-1-1 1 0 0,0 1-81 0 0,-1-1 56 0 0,-8 0-40 0 0,8 1-16 0 0,2 0 0 0 0,0 0 0 0 0,0 1 0 0 0,0-1 0 0 0,0 0 0 0 0,0 0 0 0 0,0 1 0 0 0,0-1 0 0 0,0 1 0 0 0,0-1 0 0 0,0 1 0 0 0,0-1 0 0 0,0 1 0 0 0,1-1 0 0 0,-1 1 0 0 0,0 0 0 0 0,0 0 0 0 0,-1 1 0 0 0,0-1 0 0 0,0 1 0 0 0,0 0 0 0 0,0 0 0 0 0,0 0 0 0 0,0 1 0 0 0,1-1 0 0 0,-1 0 0 0 0,1 1 0 0 0,0-1 0 0 0,-1 1 0 0 0,1-1 0 0 0,1 1 0 0 0,-1-1 0 0 0,0 1 0 0 0,0 0 0 0 0,1 0 0 0 0,0 0 0 0 0,-2 10 0 0 0,1-1 0 0 0,1 1 0 0 0,0 6 0 0 0,1-4 0 0 0,1 61 0 0 0,5 8 0 0 0,-1-23 0 0 0,-3-1 0 0 0,-3 19 0 0 0,-5-7-659 0 0,-4 0 1 0 0,-3 0-1 0 0,-13 39 659 0 0,13-61-16 0 0,8-29 16 0 0,-1 0 0 0 0,-1 0 0 0 0,-1 0 0 0 0,0-1 0 0 0,-5 8 0 0 0,7-22 0 0 0,2-8 0 0 0,1-6 0 0 0,2 8 0 0 0,-2-16 100 0 0,1 1 0 0 0,1-1 1 0 0,1 0-1 0 0,0 0 0 0 0,1 1 0 0 0,3-12-100 0 0,0-12 275 0 0,3-12 432 0 0,8-24-707 0 0,-4 20 409 0 0,-1-8-409 0 0,-11 53 0 0 0,0 10 0 0 0,0-1 0 0 0,0 1 0 0 0,0-1 0 0 0,0 1 0 0 0,-1 0 0 0 0,1-1 0 0 0,0 1 0 0 0,0 0 0 0 0,0-1 0 0 0,-1 1 0 0 0,1 0 0 0 0,0 0 0 0 0,0-1 0 0 0,-1 1 0 0 0,1 0 0 0 0,0-1 0 0 0,-1 1 0 0 0,1 0 0 0 0,0 0 0 0 0,-1 0 0 0 0,1 0 0 0 0,0-1 0 0 0,-2 1 0 0 0,0 0 0 0 0,1 0 0 0 0,-1 0 0 0 0,0 0 0 0 0,1 0 0 0 0,-1 0 0 0 0,0 1 0 0 0,1-1 0 0 0,-1 1 0 0 0,1-1 0 0 0,-1 1 0 0 0,1-1 0 0 0,-1 1 0 0 0,1 0 0 0 0,-1 0 0 0 0,1 0 0 0 0,-1 0 0 0 0,1 0 0 0 0,0 0 0 0 0,0 0 0 0 0,0 0 0 0 0,-1 0 0 0 0,1 1 0 0 0,-5 5 0 0 0,1-1 0 0 0,0 1 0 0 0,0 0 0 0 0,-1 1 0 0 0,-1 4 0 0 0,0 1 0 0 0,1 0 0 0 0,0 0 0 0 0,1 0 0 0 0,0 1 0 0 0,0 5 0 0 0,3-12 0 0 0,1 0 0 0 0,0 0 0 0 0,0 0 0 0 0,1 0 0 0 0,0 0 0 0 0,0 0 0 0 0,1 1 0 0 0,0-1 0 0 0,0 0 0 0 0,0-1 0 0 0,1 1 0 0 0,0 0 0 0 0,3 6 0 0 0,3 2 0 0 0,2-4 0 0 0,-8-10 0 0 0,0 1 0 0 0,0-1 0 0 0,1 0 0 0 0,-1 0 0 0 0,0 0 0 0 0,0 0 0 0 0,1 0 0 0 0,-1 0 0 0 0,0-1 0 0 0,1 1 0 0 0,-1-1 0 0 0,1 0 0 0 0,-1 1 0 0 0,1-1 0 0 0,-1 0 0 0 0,4-1 0 0 0,-1 1 0 0 0,0-1 0 0 0,0 0 0 0 0,1 0 0 0 0,-1-1 0 0 0,0 0 0 0 0,0 0 0 0 0,11-5 0 0 0,0-1 0 0 0,0-1 0 0 0,11-8 0 0 0,-27 17 0 0 0,36-24 0 0 0,-1-2 0 0 0,27-25 0 0 0,-58 47 0 0 0,0-2 0 0 0,0 1 0 0 0,0 0 0 0 0,0-1 0 0 0,-1 0 0 0 0,1-2 0 0 0,4-8 0 0 0,-4 6 0 0 0,0-32 1883 0 0,-4 39-1734 0 0,0 3-149 0 0,0 0 1 0 0,0-1-1 0 0,0 1 1 0 0,0 0-1 0 0,0 0 1 0 0,0 0-1 0 0,0-1 1 0 0,-1 1-1 0 0,1 0 1 0 0,0 0-1 0 0,0 0 0 0 0,0 0 1 0 0,0-1-1 0 0,0 1 1 0 0,-1 0-1 0 0,1 0 1 0 0,0 0-1 0 0,0 0 1 0 0,0 0-1 0 0,-1-1 0 0 0,1 1 1 0 0,0 0-1 0 0,0 0 1 0 0,0 0-1 0 0,-1 0 1 0 0,1 0-1 0 0,0 0 1 0 0,0 0-1 0 0,0 0 0 0 0,-1 0 1 0 0,1 0-1 0 0,0 0 1 0 0,0 0-1 0 0,-1 0 1 0 0,1 0-1 0 0,0 0 1 0 0,0 0-1 0 0,0 0 0 0 0,-1 0 1 0 0,1 0-1 0 0,0 1 1 0 0,0-1-1 0 0,0 0 1 0 0,-1 0-1 0 0,1 0 0 0 0,-5 5-4 0 0,5-5 4 0 0,-3 3 0 0 0,0 0 0 0 0,0 0 0 0 0,1 1 0 0 0,0-1 0 0 0,-1 1 0 0 0,1 0 0 0 0,0-1 0 0 0,1 1 0 0 0,-1 0 0 0 0,1 0 0 0 0,0 0 0 0 0,0 0 0 0 0,0 2 0 0 0,-3 13 0 0 0,2-1 0 0 0,0 8 0 0 0,2-23 0 0 0,0 10 0 0 0,1-1 0 0 0,0 0 0 0 0,1 1 0 0 0,0-1 0 0 0,3 10 0 0 0,5 28 0 0 0,-8-27-434 0 0,-2-17 202 0 0,1 0 0 0 0,-1 0 0 0 0,1 0 0 0 0,0 1 0 0 0,1-1-1 0 0,0 2 233 0 0,5 4-149 0 0,5-4 133 0 0,-9-7 22 0 0,-1-1 0 0 0,1 1-1 0 0,0-1 1 0 0,-1 0 0 0 0,1 0-1 0 0,0 0 1 0 0,-1 0 0 0 0,1 0 0 0 0,0 0-1 0 0,0-1 1 0 0,-1 0 0 0 0,1 1 0 0 0,-1-1-1 0 0,1 0 1 0 0,-1 0 0 0 0,2-1-6 0 0,5-2 103 0 0,0-1 0 0 0,0 0 0 0 0,7-6-103 0 0,10-10 788 0 0,-1-1-1 0 0,0-2-787 0 0,-13 10 4 0 0,0 0-1 0 0,-1-1 1 0 0,-1 0 0 0 0,0 0-1 0 0,2-6-3 0 0,10-17-2 0 0,3-1 2 0 0,0-2 0 0 0,25-29 0 0 0,-38 55 0 0 0,-6 9 0 0 0,-10 13 0 0 0,4-7 0 0 0,-4 13 0 0 0,2-9 0 0 0,1 1 0 0 0,4 13 0 0 0,-3-17 0 0 0,0 2 0 0 0,1 0 0 0 0,-1-1 0 0 0,1 1 0 0 0,0-1 0 0 0,-1 1 0 0 0,1-1 0 0 0,1 2 0 0 0,23 28 0 0 0,-10-17 0 0 0,0 0 0 0 0,1-1 0 0 0,11 7 0 0 0,-23-16 0 0 0,1-1 0 0 0,0 0 0 0 0,-1 1 0 0 0,0 0 0 0 0,0 0 0 0 0,0 0 0 0 0,-1 1 0 0 0,0-1 0 0 0,2 6 0 0 0,0 0 0 0 0,-1 0 0 0 0,0 0 0 0 0,-1 1 0 0 0,2 8 0 0 0,-1 9 0 0 0,-7-19 0 0 0,0-2 0 0 0,-2 10 0 0 0,0-13 0 0 0,2-3 0 0 0,-22 17 0 0 0,10-8 0 0 0,10-11 0 0 0,2 0 0 0 0,0 0-122 0 0,0 1-1 0 0,0-1 1 0 0,0 0-1 0 0,0 0 1 0 0,0 0-1 0 0,0-1 1 0 0,0 1-1 0 0,0-1 1 0 0,0 1-1 0 0,0-1 1 0 0,0 0-1 0 0,0 0 1 0 0,1-1-1 0 0,-1 1 1 0 0,0 0-1 0 0,1-1 1 0 0,-1 0-1 0 0,1 1 1 0 0,-1-1-1 0 0,-1-2 123 0 0,1 0-285 0 0,0 0 0 0 0,0 0 0 0 0,0 0-1 0 0,1-1 1 0 0,0 1 0 0 0,0 0 0 0 0,0-1 0 0 0,0 0 0 0 0,1 1-1 0 0,-1-1 1 0 0,1 0 0 0 0,0-3 285 0 0,-1-8-1822 0 0,0 0 0 0 0,1-1-1 0 0,1 1 1 0 0,1-2 1822 0 0,3-13-2559 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8:37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155 299 15663 0 0,'5'-7'238'0'0,"-1"-1"-1"0"0,1 0 0 0 0,-2 0 1 0 0,1 0-1 0 0,1-9-237 0 0,-1 7 173 0 0,0 0 0 0 0,0 0 0 0 0,5-7-173 0 0,0 1 86 0 0,-2 0 0 0 0,1 0 0 0 0,2-12-86 0 0,8-17 1188 0 0,-16 40-705 0 0,0 1-1 0 0,0-1 1 0 0,-1 0-1 0 0,1 0 1 0 0,-1 0-1 0 0,0 0 1 0 0,0 0-1 0 0,-1 0 1 0 0,0-4-483 0 0,-1-9 652 0 0,1 18-624 0 0,0 0 0 0 0,0 0 0 0 0,0 0 0 0 0,0 0 1 0 0,0 0-1 0 0,0 0 0 0 0,0-1 0 0 0,0 1 0 0 0,0 0 0 0 0,0 0 0 0 0,0 0 0 0 0,0 0 0 0 0,0 0 0 0 0,0 0 0 0 0,0-1 0 0 0,0 1 0 0 0,0 0 0 0 0,0 0 0 0 0,0 0 1 0 0,-1 0-1 0 0,1 0 0 0 0,0 0 0 0 0,0 0 0 0 0,0 0 0 0 0,0-1 0 0 0,0 1 0 0 0,0 0 0 0 0,0 0 0 0 0,0 0 0 0 0,-1 0 0 0 0,1 0 0 0 0,0 0 0 0 0,0 0 0 0 0,0 0 0 0 0,0 0 1 0 0,0 0-1 0 0,0 0 0 0 0,-1 0 0 0 0,1 0 0 0 0,0 0 0 0 0,0 0 0 0 0,0 0-28 0 0,-8 12 2303 0 0,6-7-1980 0 0,-6 10-323 0 0,0 0 0 0 0,1 1 0 0 0,1 0 0 0 0,1 0 0 0 0,0 0 0 0 0,0 8 0 0 0,-6 16 0 0 0,-16 58 0 0 0,7-25 0 0 0,-13 27 0 0 0,10-41 0 0 0,2-7 0 0 0,2 0 0 0 0,3 1 0 0 0,-9 47 0 0 0,19-49 0 0 0,0 41 0 0 0,6-88 0 0 0,0 1 0 0 0,0 0 0 0 0,0 0 0 0 0,1 0 0 0 0,0 0 0 0 0,0 1 0 0 0,4 7 0 0 0,5-3 0 0 0,-7-9 0 0 0,0 0 0 0 0,-1 0 0 0 0,1 0 0 0 0,0-1 0 0 0,0 1 0 0 0,0-1 0 0 0,0 0 0 0 0,0 1 0 0 0,0-1 0 0 0,0-1 0 0 0,0 1 0 0 0,0 0 0 0 0,-1-1 0 0 0,1 1 0 0 0,0-1 0 0 0,0 0 0 0 0,0 0 0 0 0,-1 0 0 0 0,1 0 0 0 0,1-1 0 0 0,4-2 0 0 0,-1 0 0 0 0,1-1 0 0 0,-1 0 0 0 0,0 0 0 0 0,0 0 0 0 0,2-3 0 0 0,-2 2-202 0 0,0-1 0 0 0,0 0 0 0 0,0 0 0 0 0,-1-1 0 0 0,0 0 0 0 0,-1 0-1 0 0,0 0 1 0 0,0 0 0 0 0,0-1 0 0 0,-1 0 0 0 0,-1 0 0 0 0,1 0 0 0 0,-2 0 0 0 0,1-2 202 0 0,4-35-2311 0 0,-5 15-3771 0 0,-1 7-1000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8:37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17503 0 0,'-3'3'155'0'0,"0"0"0"0"0,0 0-1 0 0,1 0 1 0 0,-1 1 0 0 0,1-1-1 0 0,0 1 1 0 0,0-1 0 0 0,-1 3-155 0 0,0 3 309 0 0,0 0 1 0 0,1 0-1 0 0,1 0 1 0 0,0 0 0 0 0,0 0-310 0 0,1-7 106 0 0,0 1 0 0 0,0-1 0 0 0,0 0 0 0 0,0 0 1 0 0,0 1-1 0 0,1-1 0 0 0,-1 0 0 0 0,1 0 1 0 0,0 1-1 0 0,0-1 0 0 0,0 0 0 0 0,0 0 1 0 0,0 0-1 0 0,0 0 0 0 0,0 0 0 0 0,1 0 0 0 0,-1-1 1 0 0,1 1-1 0 0,-1 0 0 0 0,1-1 0 0 0,0 1 1 0 0,-1-1-1 0 0,1 1 0 0 0,0-1 0 0 0,0 0 1 0 0,0 0-1 0 0,1 0-106 0 0,3 2 268 0 0,0 0-1 0 0,0 0 1 0 0,0-1 0 0 0,0 0 0 0 0,1-1 0 0 0,-1 1-1 0 0,1-1 1 0 0,-1-1 0 0 0,3 1-268 0 0,5-1-72 0 0,1 0 0 0 0,0-2-1 0 0,0 0 1 0 0,-1 0 0 0 0,2-2 72 0 0,72-21-833 0 0,-29 8 191 0 0,29-7-4827 0 0,-58 18-1354 0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8:38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215 272 19351 0 0,'0'0'439'0'0,"2"0"62"0"0,0 1-444 0 0,0-1-1 0 0,0 0 0 0 0,1 1 1 0 0,-1-1-1 0 0,0 0 1 0 0,0 0-1 0 0,0 0 0 0 0,0 0 1 0 0,0-1-1 0 0,0 1 1 0 0,0 0-1 0 0,0-1 0 0 0,0 0 1 0 0,0 1-1 0 0,0-1 1 0 0,0 0-1 0 0,0 0 0 0 0,0 0 1 0 0,0 0-1 0 0,-1 0 0 0 0,1-1 1 0 0,0 1-1 0 0,-1-1 1 0 0,1 1-1 0 0,-1-1 0 0 0,0 1 1 0 0,1-1-1 0 0,-1 0 1 0 0,0 1-1 0 0,0-1 0 0 0,0 0 1 0 0,0 0-1 0 0,0-2-56 0 0,3-7 419 0 0,0 0 0 0 0,-1-1-1 0 0,0 0 1 0 0,-1 0 0 0 0,1-8-419 0 0,0-1 713 0 0,-2 11-470 0 0,0 0-1 0 0,0 0 1 0 0,-1 0 0 0 0,0 0-1 0 0,-1 0 1 0 0,0 0-243 0 0,1 5 80 0 0,-1 1 0 0 0,0 0 0 0 0,0 0 0 0 0,0 0 0 0 0,-1 0 0 0 0,1 0 0 0 0,-1 0 0 0 0,0 0 0 0 0,0 1 0 0 0,0-1 0 0 0,-1 0 0 0 0,1 1 0 0 0,-1 0 0 0 0,0 0 0 0 0,-1-2-80 0 0,2 4 49 0 0,0 0 0 0 0,0 0-1 0 0,0 0 1 0 0,0 0 0 0 0,0 0 0 0 0,-1 0-1 0 0,1 1 1 0 0,0-1 0 0 0,0 1 0 0 0,0-1-1 0 0,-1 1 1 0 0,1 0 0 0 0,0 0 0 0 0,-1 0 0 0 0,1 0-1 0 0,0 0 1 0 0,0 0 0 0 0,-1 1 0 0 0,1-1-1 0 0,0 1 1 0 0,-1 0-49 0 0,-6 2 256 0 0,1 0 0 0 0,0 0 0 0 0,-1 1 0 0 0,-6 5-256 0 0,2-1-100 0 0,0 1 1 0 0,0 0-1 0 0,1 1 1 0 0,1 1-1 0 0,0-1 0 0 0,0 2 1 0 0,1 0-1 0 0,1 0 1 0 0,0 0-1 0 0,-1 3 100 0 0,3-4-90 0 0,1 1-1 0 0,0 1 0 0 0,0-1 1 0 0,1 1-1 0 0,1 0 1 0 0,0 0-1 0 0,1 0 1 0 0,0 1-1 0 0,1-1 1 0 0,1 1-1 0 0,-1 8 91 0 0,2-17 0 0 0,0 0 0 0 0,1 0 0 0 0,-1 0 0 0 0,1 0 0 0 0,0 0 0 0 0,0-1 0 0 0,1 1 0 0 0,-1 0 0 0 0,1-1 0 0 0,0 1 0 0 0,1-1 0 0 0,-1 0 0 0 0,1 1 0 0 0,-1-1 0 0 0,1 0 0 0 0,0-1 0 0 0,1 1 0 0 0,-1 0 0 0 0,1-1 0 0 0,-1 0 0 0 0,1 0 0 0 0,0 0 0 0 0,1 0 0 0 0,1 0 0 0 0,-1 0 0 0 0,1 0 0 0 0,0-1 0 0 0,0 0 0 0 0,0 0 0 0 0,0-1 0 0 0,0 0 0 0 0,1 0 0 0 0,-1 0 0 0 0,0-1 0 0 0,0 1 0 0 0,1-2 0 0 0,-1 1 0 0 0,0-1 0 0 0,1 0 0 0 0,-1 0 0 0 0,5-2 0 0 0,1-1 84 0 0,0 0 0 0 0,0-2-1 0 0,0 1 1 0 0,-1-1 0 0 0,0-1-1 0 0,0 0 1 0 0,0-1 0 0 0,-1 0 0 0 0,0-1-1 0 0,3-4-83 0 0,2-2 165 0 0,-1-1 0 0 0,-1 0 0 0 0,-1-1 0 0 0,0-1 0 0 0,-1 0 0 0 0,-1-1-165 0 0,-5 11 27 0 0,-1 0 1 0 0,-1 0-1 0 0,0 0 1 0 0,0-1-1 0 0,-1 1 1 0 0,1-2-28 0 0,-3 0 0 0 0,0 10 0 0 0,0-1 0 0 0,0 1 0 0 0,0-1 0 0 0,0 1 0 0 0,0-1 0 0 0,0 1 0 0 0,0-1 0 0 0,0 1 0 0 0,0-1 0 0 0,0 1 0 0 0,0 0 0 0 0,0-1 0 0 0,0 1 0 0 0,-1-1 0 0 0,1 1 0 0 0,0-1 0 0 0,0 1 0 0 0,-1-1 0 0 0,1 1 0 0 0,0 0 0 0 0,0-1 0 0 0,-1 1 0 0 0,1 0 0 0 0,0-1 0 0 0,-1 1 0 0 0,1 0 0 0 0,-1-1 0 0 0,1 1 0 0 0,0 0 0 0 0,-1 0 0 0 0,1 0 0 0 0,-1-1 0 0 0,1 1 0 0 0,-1 0 0 0 0,1 0 0 0 0,-1 0 0 0 0,1 0 0 0 0,-1 0 0 0 0,1 0 0 0 0,-1 0 0 0 0,-11 5 0 0 0,11-4 0 0 0,-3 2 0 0 0,-1 1 0 0 0,1 0 0 0 0,0 0 0 0 0,0 1 0 0 0,0-1 0 0 0,1 1 0 0 0,0 0 0 0 0,0 0 0 0 0,-3 4 0 0 0,1 2 0 0 0,0 1 0 0 0,0 0 0 0 0,1 0 0 0 0,0 0 0 0 0,3-9-162 0 0,1 1 1 0 0,-1-1-1 0 0,0 1 1 0 0,1 0-1 0 0,0-1 0 0 0,0 1 1 0 0,0-1-1 0 0,0 1 1 0 0,1 0-1 0 0,-1-1 0 0 0,1 1 1 0 0,0-1-1 0 0,0 1 0 0 0,1 2 162 0 0,-1-5-111 0 0,0 1 0 0 0,0 0 0 0 0,0 0 0 0 0,1-1 0 0 0,-1 1 0 0 0,0-1 0 0 0,0 1 0 0 0,1-1 0 0 0,-1 0 0 0 0,1 1 0 0 0,-1-1 0 0 0,1 0 0 0 0,0 0 0 0 0,0 0 0 0 0,-1 0-1 0 0,1 0 1 0 0,0-1 0 0 0,0 1 0 0 0,0-1 0 0 0,0 1 0 0 0,0-1 0 0 0,0 1 0 0 0,0-1 0 0 0,-1 0 0 0 0,1 0 0 0 0,0 0 0 0 0,2 0 111 0 0,-1-1-276 0 0,0 1 0 0 0,0-1 0 0 0,0 0 0 0 0,0 0 0 0 0,0 0 1 0 0,0 0-1 0 0,0-1 0 0 0,-1 1 0 0 0,1-1 0 0 0,0 0 0 0 0,2-1 276 0 0,11-10-1536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8T08:38:40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55 11975 0 0,'0'0'267'0'0,"2"-2"42"0"0,1-1-57 0 0,0 0 0 0 0,-1-1 0 0 0,1 1 0 0 0,0 0-1 0 0,0-4-251 0 0,-2 6 238 0 0,0 0 0 0 0,-1 0 0 0 0,1 0 0 0 0,-1-1 0 0 0,1 1 0 0 0,-1 0 0 0 0,0 0 0 0 0,1-1 0 0 0,-1 1 0 0 0,0 0 0 0 0,0-1 0 0 0,0 1 0 0 0,0 0 0 0 0,0-1 0 0 0,0 1 0 0 0,0 0-1 0 0,-1-1 1 0 0,1 1 0 0 0,0 0 0 0 0,-1-1 0 0 0,0 1-238 0 0,1-1 512 0 0,0 2 0 0 0,0 0 0 0 0,-17 1 1536 0 0,13 1-1953 0 0,1-1-1 0 0,0 1 1 0 0,0 1-1 0 0,0-1 1 0 0,0 0-1 0 0,0 1 1 0 0,0-1-1 0 0,1 1 1 0 0,-1 0-1 0 0,1 0 1 0 0,0 0-1 0 0,0 0 1 0 0,-1 1-95 0 0,-5 10-98 0 0,1 1 1 0 0,-3 7 97 0 0,3-6 94 0 0,-7 19-94 0 0,1 0 0 0 0,-6 32 0 0 0,-13 76 0 0 0,29-130 0 0 0,-43 243 111 0 0,-10 47-2049 0 0,54-291 1834 0 0,0-5 92 0 0,1-1 0 0 0,-1 1 0 0 0,0-1-1 0 0,0 0 1 0 0,-2 3 12 0 0,-2 2 0 0 0,6-10 4 0 0,-1-1-1 0 0,1 1 0 0 0,0-1 1 0 0,-1 1-1 0 0,1-1 0 0 0,-1 0 1 0 0,1 1-1 0 0,-1-1 0 0 0,1 0 1 0 0,0 1-1 0 0,-1-1 1 0 0,1 0-1 0 0,-1 0 0 0 0,0 1 1 0 0,1-1-1 0 0,-1 0 0 0 0,1 0 1 0 0,-1 0-1 0 0,0 0-3 0 0,0 0 60 0 0,-1 0-1 0 0,0-1 1 0 0,0 1 0 0 0,1-1-1 0 0,-1 1 1 0 0,1-1 0 0 0,-1 0-1 0 0,0 1 1 0 0,1-1 0 0 0,-1 0-1 0 0,1 0 1 0 0,0 0-1 0 0,-1 0 1 0 0,1-1 0 0 0,0 1-1 0 0,0 0 1 0 0,0 0 0 0 0,-1-1-1 0 0,1 1 1 0 0,1-1 0 0 0,-2 0-60 0 0,-3-6 248 0 0,1-1 0 0 0,0 0 0 0 0,-2-3-248 0 0,4 7-69 0 0,-4-14 342 0 0,0-1 0 0 0,1 1 0 0 0,0-2-273 0 0,-3-13 621 0 0,3 12-154 0 0,1-1 1 0 0,1 1-1 0 0,1-1 0 0 0,1 0 0 0 0,2-1-467 0 0,1-37 763 0 0,6-16-763 0 0,1 21 401 0 0,3 0 0 0 0,2 2 1 0 0,2-1-1 0 0,12-22-401 0 0,-17 48 0 0 0,1 1 0 0 0,2 0 0 0 0,1 1 0 0 0,1 0 0 0 0,1 2 0 0 0,1 0 0 0 0,2 0 0 0 0,0 2 0 0 0,0 5 0 0 0,-10 10 0 0 0,-9 8 0 0 0,0-1 0 0 0,0 1 0 0 0,0 0 0 0 0,0 0 0 0 0,0-1 0 0 0,0 1 0 0 0,0 0 0 0 0,0 0 0 0 0,0 0 0 0 0,0 0 0 0 0,0 0 0 0 0,0 1 0 0 0,-1-1 0 0 0,1 0 0 0 0,1 0 0 0 0,0 2 30 0 0,1-1 1 0 0,-1 0-1 0 0,0 1 1 0 0,0 0-1 0 0,0-1 1 0 0,0 1-1 0 0,0 0 1 0 0,0 0-1 0 0,0 0 0 0 0,-1 0 1 0 0,1 0-1 0 0,-1 0 1 0 0,1 1-1 0 0,-1-1 1 0 0,0 1-1 0 0,0-1-30 0 0,5 11 406 0 0,-1 0 0 0 0,2 8-406 0 0,-4-11 141 0 0,17 52-434 0 0,-3-8-798 0 0,13 28 1091 0 0,-27-76 0 0 0,0 1 0 0 0,-1 0 0 0 0,0 0 0 0 0,0 0 0 0 0,-1 1 0 0 0,6 26 0 0 0,-6-21 0 0 0,-1-11 1 0 0,0-1 1 0 0,-1 1-1 0 0,1 0 0 0 0,-1 0 0 0 0,0-1 1 0 0,0 1-1 0 0,1-1 0 0 0,-1 1 0 0 0,0-1 1 0 0,0 1-1 0 0,-1-1 0 0 0,1 1 1 0 0,0-1-1 0 0,0 0 0 0 0,-1 0 0 0 0,1 0 1 0 0,0 1-1 0 0,-1-1 0 0 0,1-1 0 0 0,-1 1 1 0 0,0 0-1 0 0,1 0 0 0 0,-1 0 1 0 0,0-1-1 0 0,1 1 0 0 0,-1-1 0 0 0,0 0 1 0 0,0 1-1 0 0,1-1 0 0 0,-1 0-1 0 0,-6 1-80 0 0,-1 0 0 0 0,1-1 0 0 0,0 0 0 0 0,0-1 0 0 0,0 0-1 0 0,-1 0 81 0 0,2 0-119 0 0,0-1-1 0 0,0 0 0 0 0,1-1 1 0 0,-1 0-1 0 0,1 0 1 0 0,-1 0-1 0 0,1 0 0 0 0,0-1 1 0 0,0 0-1 0 0,0-1 0 0 0,1 1 1 0 0,-1-1-1 0 0,1 0 1 0 0,-3-5 119 0 0,-3-3-75 0 0,1 0 0 0 0,0-1 1 0 0,1-1-1 0 0,0 1 0 0 0,-3-12 75 0 0,11 24-115 0 0,0 1 0 0 0,1-1 0 0 0,-1 1-1 0 0,1-1 1 0 0,0 1 0 0 0,-1-1-1 0 0,1 1 1 0 0,0-1 0 0 0,0 0-1 0 0,0 1 1 0 0,0-1 0 0 0,0 1 0 0 0,1-1-1 0 0,-1 1 1 0 0,0-1 0 0 0,1 1-1 0 0,-1-1 1 0 0,1 1 0 0 0,-1-1 0 0 0,1 1-1 0 0,0-1 1 0 0,0 1 0 0 0,0 0-1 0 0,-1-1 1 0 0,1 1 0 0 0,1 0-1 0 0,-1 0 1 0 0,0 0 0 0 0,0 0 0 0 0,0 0-1 0 0,1-1 116 0 0,21-13-3147 0 0,1 5-3521 0 0,-3 4 676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0D91E-6F6C-41E5-A83E-F842B260CE89}" type="datetimeFigureOut">
              <a:rPr lang="nb-NO" smtClean="0"/>
              <a:t>18.01.2021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9F704-CD7C-4EEC-AAFA-9955337CCB6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4154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485DF-ABD8-4DC8-B744-2387FDF01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830A27-9663-4E6F-B4DB-DC504CC8C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245E7-99FD-4F5C-BFDD-4D291D206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7878-FDC0-471D-913C-B0D1F7A07E04}" type="datetimeFigureOut">
              <a:rPr lang="nb-NO" smtClean="0"/>
              <a:t>18.01.2021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6FF66-C07B-4ADE-B29F-9A5B7DDA3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E312E-9846-4B7A-86FC-FDB9A901D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3B52-AD82-4C26-9D64-715B790256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7569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CF3B5-8E44-4C7C-8B45-C535F1D0E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F6A476-94AF-4305-BB34-5DFD024416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44B09-CE90-46E2-8B22-31E9016FA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7878-FDC0-471D-913C-B0D1F7A07E04}" type="datetimeFigureOut">
              <a:rPr lang="nb-NO" smtClean="0"/>
              <a:t>18.01.2021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2F382-EB1F-44B6-B31C-C957FDE08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9BCD5-E0F8-47E4-B645-CAC33EADF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3B52-AD82-4C26-9D64-715B790256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35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22D1F5-5E4F-4256-B62A-0CC54A7E67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1AE10B-2C21-47B0-AB92-F3BCFAA3B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661F7-F9B1-4114-BEA0-FFCACC4FE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7878-FDC0-471D-913C-B0D1F7A07E04}" type="datetimeFigureOut">
              <a:rPr lang="nb-NO" smtClean="0"/>
              <a:t>18.01.2021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ACBCE-2E78-4FE6-97BD-D6D2FFB61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F55D8-0D09-4240-A1B3-F1961DFC9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3B52-AD82-4C26-9D64-715B790256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0572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25F05-EE7D-4F1C-8DE0-255D28B2A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6E683-69CC-4BEB-B570-0B3541B48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265C9-7E3A-4D2F-906D-21E3CBF7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7878-FDC0-471D-913C-B0D1F7A07E04}" type="datetimeFigureOut">
              <a:rPr lang="nb-NO" smtClean="0"/>
              <a:t>18.01.2021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CAF6A-97C4-4003-9446-FF5FAE105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E50E3-C0FC-40FB-A521-17132BF19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3B52-AD82-4C26-9D64-715B790256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829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DE31C-5809-4955-BCE8-AAA4B234A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54A18-B45C-474D-A938-59D15519F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8F464-70CB-46D3-9D10-7DB978C69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7878-FDC0-471D-913C-B0D1F7A07E04}" type="datetimeFigureOut">
              <a:rPr lang="nb-NO" smtClean="0"/>
              <a:t>18.01.2021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7F9EE-3CF3-4059-952A-041CEBC75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14450-9C88-47D6-AA15-CBC380823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3B52-AD82-4C26-9D64-715B790256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028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45F24-3B6A-4A3A-ACAC-057B147F8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90F79-E41A-43A9-A704-3403A4705E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611F49-EEFB-4BCA-917E-BC9E2450C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E19CB0-9F85-4063-B0D4-F45C79B30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7878-FDC0-471D-913C-B0D1F7A07E04}" type="datetimeFigureOut">
              <a:rPr lang="nb-NO" smtClean="0"/>
              <a:t>18.01.2021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CA9CE9-D3FB-4C5D-B110-30C1234D8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AE065C-BBEB-46B1-840E-7FD8F690F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3B52-AD82-4C26-9D64-715B790256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6668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FF113-7498-4406-8847-30DB95746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54807-C00E-47EF-AED3-D9E861322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64FC5-0B3E-4F9F-AB03-EA511671F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93299F-B4E9-45B6-94FE-0C97FA6B9A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B06DD1-72C9-46B8-AC04-2D93DF60C9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4B7D97-60FD-4C5A-BAD0-4CBA1F848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7878-FDC0-471D-913C-B0D1F7A07E04}" type="datetimeFigureOut">
              <a:rPr lang="nb-NO" smtClean="0"/>
              <a:t>18.01.2021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707BA5-05C3-4992-891C-9D526A577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858004-76A4-4129-B144-A130E8B9A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3B52-AD82-4C26-9D64-715B790256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050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C76CF-8D84-4D7E-9605-442372E5B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F9F5E3-822F-4AE7-8867-BD0DEF81A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7878-FDC0-471D-913C-B0D1F7A07E04}" type="datetimeFigureOut">
              <a:rPr lang="nb-NO" smtClean="0"/>
              <a:t>18.01.2021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AAB24C-CFC9-4B73-9279-7E147F716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D7A50B-8D81-4ACB-B89B-EB82333EC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3B52-AD82-4C26-9D64-715B790256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42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2A7E-F80C-4B22-9B60-74909BD45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7878-FDC0-471D-913C-B0D1F7A07E04}" type="datetimeFigureOut">
              <a:rPr lang="nb-NO" smtClean="0"/>
              <a:t>18.01.2021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B89490-DB6D-45E5-A915-F624A85E6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8BC6B-5775-4BE2-9FD0-3BC555F6E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3B52-AD82-4C26-9D64-715B790256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3633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90D7D-3967-48B9-B940-2593AC7D7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34DA8-C2F3-48C5-A0D1-3253711EF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3AC1EE-F226-4098-B1D0-82C9E5421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502055-EC1C-4303-85F1-24E75CA8D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7878-FDC0-471D-913C-B0D1F7A07E04}" type="datetimeFigureOut">
              <a:rPr lang="nb-NO" smtClean="0"/>
              <a:t>18.01.2021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C08FC-6712-442A-B7C6-7324B3CF8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4D27C9-28D7-4B36-ABE5-AABB6DAA1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3B52-AD82-4C26-9D64-715B790256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1818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14881-D4EA-40F7-A927-93E2BB455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56F792-A942-402D-A41D-131E845803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944E1B-D196-4AC8-88ED-3B65CB840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8544BB-01D3-4593-92C2-E5E350B61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7878-FDC0-471D-913C-B0D1F7A07E04}" type="datetimeFigureOut">
              <a:rPr lang="nb-NO" smtClean="0"/>
              <a:t>18.01.2021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67576-2AC9-4533-8EFC-5265F87C2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84A825-9B73-48DA-9ADC-849F7FFF0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3B52-AD82-4C26-9D64-715B790256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5117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6AD48D-6050-466B-A38C-2375B8AA1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72418-CF53-4054-ADCE-3EAC2BA93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5FE35-1B88-4F80-AB33-44777DC778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B7878-FDC0-471D-913C-B0D1F7A07E04}" type="datetimeFigureOut">
              <a:rPr lang="nb-NO" smtClean="0"/>
              <a:t>18.01.2021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061E9-22CB-48FA-A4D4-6F401F975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D25E8-AC26-4B47-B9DF-50B1E5D6D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13B52-AD82-4C26-9D64-715B790256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700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31.xml"/><Relationship Id="rId299" Type="http://schemas.openxmlformats.org/officeDocument/2006/relationships/customXml" Target="../ink/ink1522.xml"/><Relationship Id="rId303" Type="http://schemas.openxmlformats.org/officeDocument/2006/relationships/customXml" Target="../ink/ink1524.xml"/><Relationship Id="rId21" Type="http://schemas.openxmlformats.org/officeDocument/2006/relationships/customXml" Target="../ink/ink1383.xml"/><Relationship Id="rId42" Type="http://schemas.openxmlformats.org/officeDocument/2006/relationships/image" Target="../media/image1394.png"/><Relationship Id="rId63" Type="http://schemas.openxmlformats.org/officeDocument/2006/relationships/customXml" Target="../ink/ink1404.xml"/><Relationship Id="rId84" Type="http://schemas.openxmlformats.org/officeDocument/2006/relationships/image" Target="../media/image1415.png"/><Relationship Id="rId138" Type="http://schemas.openxmlformats.org/officeDocument/2006/relationships/image" Target="../media/image1442.png"/><Relationship Id="rId159" Type="http://schemas.openxmlformats.org/officeDocument/2006/relationships/customXml" Target="../ink/ink1452.xml"/><Relationship Id="rId324" Type="http://schemas.openxmlformats.org/officeDocument/2006/relationships/image" Target="../media/image1535.png"/><Relationship Id="rId345" Type="http://schemas.openxmlformats.org/officeDocument/2006/relationships/customXml" Target="../ink/ink1545.xml"/><Relationship Id="rId366" Type="http://schemas.openxmlformats.org/officeDocument/2006/relationships/image" Target="../media/image1556.png"/><Relationship Id="rId170" Type="http://schemas.openxmlformats.org/officeDocument/2006/relationships/image" Target="../media/image1458.png"/><Relationship Id="rId191" Type="http://schemas.openxmlformats.org/officeDocument/2006/relationships/customXml" Target="../ink/ink1468.xml"/><Relationship Id="rId205" Type="http://schemas.openxmlformats.org/officeDocument/2006/relationships/customXml" Target="../ink/ink1475.xml"/><Relationship Id="rId226" Type="http://schemas.openxmlformats.org/officeDocument/2006/relationships/image" Target="../media/image1486.png"/><Relationship Id="rId247" Type="http://schemas.openxmlformats.org/officeDocument/2006/relationships/customXml" Target="../ink/ink1496.xml"/><Relationship Id="rId107" Type="http://schemas.openxmlformats.org/officeDocument/2006/relationships/customXml" Target="../ink/ink1426.xml"/><Relationship Id="rId268" Type="http://schemas.openxmlformats.org/officeDocument/2006/relationships/image" Target="../media/image1507.png"/><Relationship Id="rId289" Type="http://schemas.openxmlformats.org/officeDocument/2006/relationships/customXml" Target="../ink/ink1517.xml"/><Relationship Id="rId11" Type="http://schemas.openxmlformats.org/officeDocument/2006/relationships/customXml" Target="../ink/ink1378.xml"/><Relationship Id="rId32" Type="http://schemas.openxmlformats.org/officeDocument/2006/relationships/image" Target="../media/image1389.png"/><Relationship Id="rId53" Type="http://schemas.openxmlformats.org/officeDocument/2006/relationships/customXml" Target="../ink/ink1399.xml"/><Relationship Id="rId74" Type="http://schemas.openxmlformats.org/officeDocument/2006/relationships/image" Target="../media/image1410.png"/><Relationship Id="rId128" Type="http://schemas.openxmlformats.org/officeDocument/2006/relationships/image" Target="../media/image1437.png"/><Relationship Id="rId149" Type="http://schemas.openxmlformats.org/officeDocument/2006/relationships/customXml" Target="../ink/ink1447.xml"/><Relationship Id="rId314" Type="http://schemas.openxmlformats.org/officeDocument/2006/relationships/image" Target="../media/image1530.png"/><Relationship Id="rId335" Type="http://schemas.openxmlformats.org/officeDocument/2006/relationships/customXml" Target="../ink/ink1540.xml"/><Relationship Id="rId356" Type="http://schemas.openxmlformats.org/officeDocument/2006/relationships/image" Target="../media/image1551.png"/><Relationship Id="rId377" Type="http://schemas.openxmlformats.org/officeDocument/2006/relationships/customXml" Target="../ink/ink1561.xml"/><Relationship Id="rId5" Type="http://schemas.openxmlformats.org/officeDocument/2006/relationships/customXml" Target="../ink/ink1375.xml"/><Relationship Id="rId95" Type="http://schemas.openxmlformats.org/officeDocument/2006/relationships/customXml" Target="../ink/ink1420.xml"/><Relationship Id="rId160" Type="http://schemas.openxmlformats.org/officeDocument/2006/relationships/image" Target="../media/image1453.png"/><Relationship Id="rId181" Type="http://schemas.openxmlformats.org/officeDocument/2006/relationships/customXml" Target="../ink/ink1463.xml"/><Relationship Id="rId216" Type="http://schemas.openxmlformats.org/officeDocument/2006/relationships/image" Target="../media/image1481.png"/><Relationship Id="rId237" Type="http://schemas.openxmlformats.org/officeDocument/2006/relationships/customXml" Target="../ink/ink1491.xml"/><Relationship Id="rId258" Type="http://schemas.openxmlformats.org/officeDocument/2006/relationships/image" Target="../media/image1502.png"/><Relationship Id="rId279" Type="http://schemas.openxmlformats.org/officeDocument/2006/relationships/customXml" Target="../ink/ink1512.xml"/><Relationship Id="rId22" Type="http://schemas.openxmlformats.org/officeDocument/2006/relationships/image" Target="../media/image1384.png"/><Relationship Id="rId43" Type="http://schemas.openxmlformats.org/officeDocument/2006/relationships/customXml" Target="../ink/ink1394.xml"/><Relationship Id="rId64" Type="http://schemas.openxmlformats.org/officeDocument/2006/relationships/image" Target="../media/image1405.png"/><Relationship Id="rId118" Type="http://schemas.openxmlformats.org/officeDocument/2006/relationships/image" Target="../media/image1432.png"/><Relationship Id="rId139" Type="http://schemas.openxmlformats.org/officeDocument/2006/relationships/customXml" Target="../ink/ink1442.xml"/><Relationship Id="rId290" Type="http://schemas.openxmlformats.org/officeDocument/2006/relationships/image" Target="../media/image1518.png"/><Relationship Id="rId304" Type="http://schemas.openxmlformats.org/officeDocument/2006/relationships/image" Target="../media/image1525.png"/><Relationship Id="rId325" Type="http://schemas.openxmlformats.org/officeDocument/2006/relationships/customXml" Target="../ink/ink1535.xml"/><Relationship Id="rId346" Type="http://schemas.openxmlformats.org/officeDocument/2006/relationships/image" Target="../media/image1546.png"/><Relationship Id="rId367" Type="http://schemas.openxmlformats.org/officeDocument/2006/relationships/customXml" Target="../ink/ink1556.xml"/><Relationship Id="rId85" Type="http://schemas.openxmlformats.org/officeDocument/2006/relationships/customXml" Target="../ink/ink1415.xml"/><Relationship Id="rId150" Type="http://schemas.openxmlformats.org/officeDocument/2006/relationships/image" Target="../media/image1448.png"/><Relationship Id="rId171" Type="http://schemas.openxmlformats.org/officeDocument/2006/relationships/customXml" Target="../ink/ink1458.xml"/><Relationship Id="rId192" Type="http://schemas.openxmlformats.org/officeDocument/2006/relationships/image" Target="../media/image1469.png"/><Relationship Id="rId206" Type="http://schemas.openxmlformats.org/officeDocument/2006/relationships/image" Target="../media/image1476.png"/><Relationship Id="rId227" Type="http://schemas.openxmlformats.org/officeDocument/2006/relationships/customXml" Target="../ink/ink1486.xml"/><Relationship Id="rId248" Type="http://schemas.openxmlformats.org/officeDocument/2006/relationships/image" Target="../media/image1497.png"/><Relationship Id="rId269" Type="http://schemas.openxmlformats.org/officeDocument/2006/relationships/customXml" Target="../ink/ink1507.xml"/><Relationship Id="rId12" Type="http://schemas.openxmlformats.org/officeDocument/2006/relationships/image" Target="../media/image1379.png"/><Relationship Id="rId33" Type="http://schemas.openxmlformats.org/officeDocument/2006/relationships/customXml" Target="../ink/ink1389.xml"/><Relationship Id="rId108" Type="http://schemas.openxmlformats.org/officeDocument/2006/relationships/image" Target="../media/image1427.png"/><Relationship Id="rId129" Type="http://schemas.openxmlformats.org/officeDocument/2006/relationships/customXml" Target="../ink/ink1437.xml"/><Relationship Id="rId280" Type="http://schemas.openxmlformats.org/officeDocument/2006/relationships/image" Target="../media/image1513.png"/><Relationship Id="rId315" Type="http://schemas.openxmlformats.org/officeDocument/2006/relationships/customXml" Target="../ink/ink1530.xml"/><Relationship Id="rId336" Type="http://schemas.openxmlformats.org/officeDocument/2006/relationships/image" Target="../media/image1541.png"/><Relationship Id="rId357" Type="http://schemas.openxmlformats.org/officeDocument/2006/relationships/customXml" Target="../ink/ink1551.xml"/><Relationship Id="rId54" Type="http://schemas.openxmlformats.org/officeDocument/2006/relationships/image" Target="../media/image1400.png"/><Relationship Id="rId75" Type="http://schemas.openxmlformats.org/officeDocument/2006/relationships/customXml" Target="../ink/ink1410.xml"/><Relationship Id="rId96" Type="http://schemas.openxmlformats.org/officeDocument/2006/relationships/image" Target="../media/image1421.png"/><Relationship Id="rId140" Type="http://schemas.openxmlformats.org/officeDocument/2006/relationships/image" Target="../media/image1443.png"/><Relationship Id="rId161" Type="http://schemas.openxmlformats.org/officeDocument/2006/relationships/customXml" Target="../ink/ink1453.xml"/><Relationship Id="rId182" Type="http://schemas.openxmlformats.org/officeDocument/2006/relationships/image" Target="../media/image1464.png"/><Relationship Id="rId217" Type="http://schemas.openxmlformats.org/officeDocument/2006/relationships/customXml" Target="../ink/ink1481.xml"/><Relationship Id="rId378" Type="http://schemas.openxmlformats.org/officeDocument/2006/relationships/image" Target="../media/image1562.png"/><Relationship Id="rId6" Type="http://schemas.openxmlformats.org/officeDocument/2006/relationships/image" Target="../media/image1376.png"/><Relationship Id="rId238" Type="http://schemas.openxmlformats.org/officeDocument/2006/relationships/image" Target="../media/image1492.png"/><Relationship Id="rId259" Type="http://schemas.openxmlformats.org/officeDocument/2006/relationships/customXml" Target="../ink/ink1502.xml"/><Relationship Id="rId23" Type="http://schemas.openxmlformats.org/officeDocument/2006/relationships/customXml" Target="../ink/ink1384.xml"/><Relationship Id="rId119" Type="http://schemas.openxmlformats.org/officeDocument/2006/relationships/customXml" Target="../ink/ink1432.xml"/><Relationship Id="rId270" Type="http://schemas.openxmlformats.org/officeDocument/2006/relationships/image" Target="../media/image1508.png"/><Relationship Id="rId291" Type="http://schemas.openxmlformats.org/officeDocument/2006/relationships/customXml" Target="../ink/ink1518.xml"/><Relationship Id="rId305" Type="http://schemas.openxmlformats.org/officeDocument/2006/relationships/customXml" Target="../ink/ink1525.xml"/><Relationship Id="rId326" Type="http://schemas.openxmlformats.org/officeDocument/2006/relationships/image" Target="../media/image1536.png"/><Relationship Id="rId347" Type="http://schemas.openxmlformats.org/officeDocument/2006/relationships/customXml" Target="../ink/ink1546.xml"/><Relationship Id="rId44" Type="http://schemas.openxmlformats.org/officeDocument/2006/relationships/image" Target="../media/image1395.png"/><Relationship Id="rId65" Type="http://schemas.openxmlformats.org/officeDocument/2006/relationships/customXml" Target="../ink/ink1405.xml"/><Relationship Id="rId86" Type="http://schemas.openxmlformats.org/officeDocument/2006/relationships/image" Target="../media/image1416.png"/><Relationship Id="rId130" Type="http://schemas.openxmlformats.org/officeDocument/2006/relationships/image" Target="../media/image1438.png"/><Relationship Id="rId151" Type="http://schemas.openxmlformats.org/officeDocument/2006/relationships/customXml" Target="../ink/ink1448.xml"/><Relationship Id="rId368" Type="http://schemas.openxmlformats.org/officeDocument/2006/relationships/image" Target="../media/image1557.png"/><Relationship Id="rId172" Type="http://schemas.openxmlformats.org/officeDocument/2006/relationships/image" Target="../media/image1459.png"/><Relationship Id="rId193" Type="http://schemas.openxmlformats.org/officeDocument/2006/relationships/customXml" Target="../ink/ink1469.xml"/><Relationship Id="rId207" Type="http://schemas.openxmlformats.org/officeDocument/2006/relationships/customXml" Target="../ink/ink1476.xml"/><Relationship Id="rId228" Type="http://schemas.openxmlformats.org/officeDocument/2006/relationships/image" Target="../media/image1487.png"/><Relationship Id="rId249" Type="http://schemas.openxmlformats.org/officeDocument/2006/relationships/customXml" Target="../ink/ink1497.xml"/><Relationship Id="rId13" Type="http://schemas.openxmlformats.org/officeDocument/2006/relationships/customXml" Target="../ink/ink1379.xml"/><Relationship Id="rId109" Type="http://schemas.openxmlformats.org/officeDocument/2006/relationships/customXml" Target="../ink/ink1427.xml"/><Relationship Id="rId260" Type="http://schemas.openxmlformats.org/officeDocument/2006/relationships/image" Target="../media/image1503.png"/><Relationship Id="rId281" Type="http://schemas.openxmlformats.org/officeDocument/2006/relationships/customXml" Target="../ink/ink1513.xml"/><Relationship Id="rId316" Type="http://schemas.openxmlformats.org/officeDocument/2006/relationships/image" Target="../media/image1531.png"/><Relationship Id="rId337" Type="http://schemas.openxmlformats.org/officeDocument/2006/relationships/customXml" Target="../ink/ink1541.xml"/><Relationship Id="rId34" Type="http://schemas.openxmlformats.org/officeDocument/2006/relationships/image" Target="../media/image1390.png"/><Relationship Id="rId55" Type="http://schemas.openxmlformats.org/officeDocument/2006/relationships/customXml" Target="../ink/ink1400.xml"/><Relationship Id="rId76" Type="http://schemas.openxmlformats.org/officeDocument/2006/relationships/image" Target="../media/image1411.png"/><Relationship Id="rId97" Type="http://schemas.openxmlformats.org/officeDocument/2006/relationships/customXml" Target="../ink/ink1421.xml"/><Relationship Id="rId120" Type="http://schemas.openxmlformats.org/officeDocument/2006/relationships/image" Target="../media/image1433.png"/><Relationship Id="rId141" Type="http://schemas.openxmlformats.org/officeDocument/2006/relationships/customXml" Target="../ink/ink1443.xml"/><Relationship Id="rId358" Type="http://schemas.openxmlformats.org/officeDocument/2006/relationships/image" Target="../media/image1552.png"/><Relationship Id="rId379" Type="http://schemas.openxmlformats.org/officeDocument/2006/relationships/customXml" Target="../ink/ink1562.xml"/><Relationship Id="rId7" Type="http://schemas.openxmlformats.org/officeDocument/2006/relationships/customXml" Target="../ink/ink1376.xml"/><Relationship Id="rId162" Type="http://schemas.openxmlformats.org/officeDocument/2006/relationships/image" Target="../media/image1454.png"/><Relationship Id="rId183" Type="http://schemas.openxmlformats.org/officeDocument/2006/relationships/customXml" Target="../ink/ink1464.xml"/><Relationship Id="rId218" Type="http://schemas.openxmlformats.org/officeDocument/2006/relationships/image" Target="../media/image1482.png"/><Relationship Id="rId239" Type="http://schemas.openxmlformats.org/officeDocument/2006/relationships/customXml" Target="../ink/ink1492.xml"/><Relationship Id="rId250" Type="http://schemas.openxmlformats.org/officeDocument/2006/relationships/image" Target="../media/image1498.png"/><Relationship Id="rId271" Type="http://schemas.openxmlformats.org/officeDocument/2006/relationships/customXml" Target="../ink/ink1508.xml"/><Relationship Id="rId292" Type="http://schemas.openxmlformats.org/officeDocument/2006/relationships/image" Target="../media/image1519.png"/><Relationship Id="rId306" Type="http://schemas.openxmlformats.org/officeDocument/2006/relationships/image" Target="../media/image1526.png"/><Relationship Id="rId24" Type="http://schemas.openxmlformats.org/officeDocument/2006/relationships/image" Target="../media/image1385.png"/><Relationship Id="rId45" Type="http://schemas.openxmlformats.org/officeDocument/2006/relationships/customXml" Target="../ink/ink1395.xml"/><Relationship Id="rId66" Type="http://schemas.openxmlformats.org/officeDocument/2006/relationships/image" Target="../media/image1406.png"/><Relationship Id="rId87" Type="http://schemas.openxmlformats.org/officeDocument/2006/relationships/customXml" Target="../ink/ink1416.xml"/><Relationship Id="rId110" Type="http://schemas.openxmlformats.org/officeDocument/2006/relationships/image" Target="../media/image1428.png"/><Relationship Id="rId131" Type="http://schemas.openxmlformats.org/officeDocument/2006/relationships/customXml" Target="../ink/ink1438.xml"/><Relationship Id="rId327" Type="http://schemas.openxmlformats.org/officeDocument/2006/relationships/customXml" Target="../ink/ink1536.xml"/><Relationship Id="rId348" Type="http://schemas.openxmlformats.org/officeDocument/2006/relationships/image" Target="../media/image1547.png"/><Relationship Id="rId369" Type="http://schemas.openxmlformats.org/officeDocument/2006/relationships/customXml" Target="../ink/ink1557.xml"/><Relationship Id="rId152" Type="http://schemas.openxmlformats.org/officeDocument/2006/relationships/image" Target="../media/image1449.png"/><Relationship Id="rId173" Type="http://schemas.openxmlformats.org/officeDocument/2006/relationships/customXml" Target="../ink/ink1459.xml"/><Relationship Id="rId194" Type="http://schemas.openxmlformats.org/officeDocument/2006/relationships/image" Target="../media/image1470.png"/><Relationship Id="rId208" Type="http://schemas.openxmlformats.org/officeDocument/2006/relationships/image" Target="../media/image1477.png"/><Relationship Id="rId229" Type="http://schemas.openxmlformats.org/officeDocument/2006/relationships/customXml" Target="../ink/ink1487.xml"/><Relationship Id="rId380" Type="http://schemas.openxmlformats.org/officeDocument/2006/relationships/image" Target="../media/image1563.png"/><Relationship Id="rId240" Type="http://schemas.openxmlformats.org/officeDocument/2006/relationships/image" Target="../media/image1493.png"/><Relationship Id="rId261" Type="http://schemas.openxmlformats.org/officeDocument/2006/relationships/customXml" Target="../ink/ink1503.xml"/><Relationship Id="rId14" Type="http://schemas.openxmlformats.org/officeDocument/2006/relationships/image" Target="../media/image1380.png"/><Relationship Id="rId35" Type="http://schemas.openxmlformats.org/officeDocument/2006/relationships/customXml" Target="../ink/ink1390.xml"/><Relationship Id="rId56" Type="http://schemas.openxmlformats.org/officeDocument/2006/relationships/image" Target="../media/image1401.png"/><Relationship Id="rId77" Type="http://schemas.openxmlformats.org/officeDocument/2006/relationships/customXml" Target="../ink/ink1411.xml"/><Relationship Id="rId100" Type="http://schemas.openxmlformats.org/officeDocument/2006/relationships/image" Target="../media/image1423.png"/><Relationship Id="rId282" Type="http://schemas.openxmlformats.org/officeDocument/2006/relationships/image" Target="../media/image1514.png"/><Relationship Id="rId317" Type="http://schemas.openxmlformats.org/officeDocument/2006/relationships/customXml" Target="../ink/ink1531.xml"/><Relationship Id="rId338" Type="http://schemas.openxmlformats.org/officeDocument/2006/relationships/image" Target="../media/image1542.png"/><Relationship Id="rId359" Type="http://schemas.openxmlformats.org/officeDocument/2006/relationships/customXml" Target="../ink/ink1552.xml"/><Relationship Id="rId8" Type="http://schemas.openxmlformats.org/officeDocument/2006/relationships/image" Target="../media/image1377.png"/><Relationship Id="rId98" Type="http://schemas.openxmlformats.org/officeDocument/2006/relationships/image" Target="../media/image1422.png"/><Relationship Id="rId121" Type="http://schemas.openxmlformats.org/officeDocument/2006/relationships/customXml" Target="../ink/ink1433.xml"/><Relationship Id="rId142" Type="http://schemas.openxmlformats.org/officeDocument/2006/relationships/image" Target="../media/image1444.png"/><Relationship Id="rId163" Type="http://schemas.openxmlformats.org/officeDocument/2006/relationships/customXml" Target="../ink/ink1454.xml"/><Relationship Id="rId184" Type="http://schemas.openxmlformats.org/officeDocument/2006/relationships/image" Target="../media/image1465.png"/><Relationship Id="rId219" Type="http://schemas.openxmlformats.org/officeDocument/2006/relationships/customXml" Target="../ink/ink1482.xml"/><Relationship Id="rId370" Type="http://schemas.openxmlformats.org/officeDocument/2006/relationships/image" Target="../media/image1558.png"/><Relationship Id="rId230" Type="http://schemas.openxmlformats.org/officeDocument/2006/relationships/image" Target="../media/image1488.png"/><Relationship Id="rId251" Type="http://schemas.openxmlformats.org/officeDocument/2006/relationships/customXml" Target="../ink/ink1498.xml"/><Relationship Id="rId25" Type="http://schemas.openxmlformats.org/officeDocument/2006/relationships/customXml" Target="../ink/ink1385.xml"/><Relationship Id="rId46" Type="http://schemas.openxmlformats.org/officeDocument/2006/relationships/image" Target="../media/image1396.png"/><Relationship Id="rId67" Type="http://schemas.openxmlformats.org/officeDocument/2006/relationships/customXml" Target="../ink/ink1406.xml"/><Relationship Id="rId272" Type="http://schemas.openxmlformats.org/officeDocument/2006/relationships/image" Target="../media/image1509.png"/><Relationship Id="rId293" Type="http://schemas.openxmlformats.org/officeDocument/2006/relationships/customXml" Target="../ink/ink1519.xml"/><Relationship Id="rId307" Type="http://schemas.openxmlformats.org/officeDocument/2006/relationships/customXml" Target="../ink/ink1526.xml"/><Relationship Id="rId328" Type="http://schemas.openxmlformats.org/officeDocument/2006/relationships/image" Target="../media/image1537.png"/><Relationship Id="rId349" Type="http://schemas.openxmlformats.org/officeDocument/2006/relationships/customXml" Target="../ink/ink1547.xml"/><Relationship Id="rId88" Type="http://schemas.openxmlformats.org/officeDocument/2006/relationships/image" Target="../media/image1417.png"/><Relationship Id="rId111" Type="http://schemas.openxmlformats.org/officeDocument/2006/relationships/customXml" Target="../ink/ink1428.xml"/><Relationship Id="rId132" Type="http://schemas.openxmlformats.org/officeDocument/2006/relationships/image" Target="../media/image1439.png"/><Relationship Id="rId153" Type="http://schemas.openxmlformats.org/officeDocument/2006/relationships/customXml" Target="../ink/ink1449.xml"/><Relationship Id="rId174" Type="http://schemas.openxmlformats.org/officeDocument/2006/relationships/image" Target="../media/image1460.png"/><Relationship Id="rId195" Type="http://schemas.openxmlformats.org/officeDocument/2006/relationships/customXml" Target="../ink/ink1470.xml"/><Relationship Id="rId209" Type="http://schemas.openxmlformats.org/officeDocument/2006/relationships/customXml" Target="../ink/ink1477.xml"/><Relationship Id="rId360" Type="http://schemas.openxmlformats.org/officeDocument/2006/relationships/image" Target="../media/image1553.png"/><Relationship Id="rId381" Type="http://schemas.openxmlformats.org/officeDocument/2006/relationships/customXml" Target="../ink/ink1563.xml"/><Relationship Id="rId220" Type="http://schemas.openxmlformats.org/officeDocument/2006/relationships/image" Target="../media/image1483.png"/><Relationship Id="rId241" Type="http://schemas.openxmlformats.org/officeDocument/2006/relationships/customXml" Target="../ink/ink1493.xml"/><Relationship Id="rId15" Type="http://schemas.openxmlformats.org/officeDocument/2006/relationships/customXml" Target="../ink/ink1380.xml"/><Relationship Id="rId36" Type="http://schemas.openxmlformats.org/officeDocument/2006/relationships/image" Target="../media/image1391.png"/><Relationship Id="rId57" Type="http://schemas.openxmlformats.org/officeDocument/2006/relationships/customXml" Target="../ink/ink1401.xml"/><Relationship Id="rId262" Type="http://schemas.openxmlformats.org/officeDocument/2006/relationships/image" Target="../media/image1504.png"/><Relationship Id="rId283" Type="http://schemas.openxmlformats.org/officeDocument/2006/relationships/customXml" Target="../ink/ink1514.xml"/><Relationship Id="rId318" Type="http://schemas.openxmlformats.org/officeDocument/2006/relationships/image" Target="../media/image1532.png"/><Relationship Id="rId339" Type="http://schemas.openxmlformats.org/officeDocument/2006/relationships/customXml" Target="../ink/ink1542.xml"/><Relationship Id="rId78" Type="http://schemas.openxmlformats.org/officeDocument/2006/relationships/image" Target="../media/image1412.png"/><Relationship Id="rId99" Type="http://schemas.openxmlformats.org/officeDocument/2006/relationships/customXml" Target="../ink/ink1422.xml"/><Relationship Id="rId101" Type="http://schemas.openxmlformats.org/officeDocument/2006/relationships/customXml" Target="../ink/ink1423.xml"/><Relationship Id="rId122" Type="http://schemas.openxmlformats.org/officeDocument/2006/relationships/image" Target="../media/image1434.png"/><Relationship Id="rId143" Type="http://schemas.openxmlformats.org/officeDocument/2006/relationships/customXml" Target="../ink/ink1444.xml"/><Relationship Id="rId164" Type="http://schemas.openxmlformats.org/officeDocument/2006/relationships/image" Target="../media/image1455.png"/><Relationship Id="rId185" Type="http://schemas.openxmlformats.org/officeDocument/2006/relationships/customXml" Target="../ink/ink1465.xml"/><Relationship Id="rId350" Type="http://schemas.openxmlformats.org/officeDocument/2006/relationships/image" Target="../media/image1548.png"/><Relationship Id="rId371" Type="http://schemas.openxmlformats.org/officeDocument/2006/relationships/customXml" Target="../ink/ink1558.xml"/><Relationship Id="rId9" Type="http://schemas.openxmlformats.org/officeDocument/2006/relationships/customXml" Target="../ink/ink1377.xml"/><Relationship Id="rId210" Type="http://schemas.openxmlformats.org/officeDocument/2006/relationships/image" Target="../media/image1478.png"/><Relationship Id="rId26" Type="http://schemas.openxmlformats.org/officeDocument/2006/relationships/image" Target="../media/image1386.png"/><Relationship Id="rId231" Type="http://schemas.openxmlformats.org/officeDocument/2006/relationships/customXml" Target="../ink/ink1488.xml"/><Relationship Id="rId252" Type="http://schemas.openxmlformats.org/officeDocument/2006/relationships/image" Target="../media/image1499.png"/><Relationship Id="rId273" Type="http://schemas.openxmlformats.org/officeDocument/2006/relationships/customXml" Target="../ink/ink1509.xml"/><Relationship Id="rId294" Type="http://schemas.openxmlformats.org/officeDocument/2006/relationships/image" Target="../media/image1520.png"/><Relationship Id="rId308" Type="http://schemas.openxmlformats.org/officeDocument/2006/relationships/image" Target="../media/image1527.png"/><Relationship Id="rId329" Type="http://schemas.openxmlformats.org/officeDocument/2006/relationships/customXml" Target="../ink/ink1537.xml"/><Relationship Id="rId47" Type="http://schemas.openxmlformats.org/officeDocument/2006/relationships/customXml" Target="../ink/ink1396.xml"/><Relationship Id="rId68" Type="http://schemas.openxmlformats.org/officeDocument/2006/relationships/image" Target="../media/image1407.png"/><Relationship Id="rId89" Type="http://schemas.openxmlformats.org/officeDocument/2006/relationships/customXml" Target="../ink/ink1417.xml"/><Relationship Id="rId112" Type="http://schemas.openxmlformats.org/officeDocument/2006/relationships/image" Target="../media/image1429.png"/><Relationship Id="rId133" Type="http://schemas.openxmlformats.org/officeDocument/2006/relationships/customXml" Target="../ink/ink1439.xml"/><Relationship Id="rId154" Type="http://schemas.openxmlformats.org/officeDocument/2006/relationships/image" Target="../media/image1450.png"/><Relationship Id="rId175" Type="http://schemas.openxmlformats.org/officeDocument/2006/relationships/customXml" Target="../ink/ink1460.xml"/><Relationship Id="rId340" Type="http://schemas.openxmlformats.org/officeDocument/2006/relationships/image" Target="../media/image1543.png"/><Relationship Id="rId361" Type="http://schemas.openxmlformats.org/officeDocument/2006/relationships/customXml" Target="../ink/ink1553.xml"/><Relationship Id="rId196" Type="http://schemas.openxmlformats.org/officeDocument/2006/relationships/image" Target="../media/image1471.png"/><Relationship Id="rId200" Type="http://schemas.openxmlformats.org/officeDocument/2006/relationships/image" Target="../media/image1473.png"/><Relationship Id="rId382" Type="http://schemas.openxmlformats.org/officeDocument/2006/relationships/image" Target="../media/image1564.png"/><Relationship Id="rId16" Type="http://schemas.openxmlformats.org/officeDocument/2006/relationships/image" Target="../media/image1381.png"/><Relationship Id="rId221" Type="http://schemas.openxmlformats.org/officeDocument/2006/relationships/customXml" Target="../ink/ink1483.xml"/><Relationship Id="rId242" Type="http://schemas.openxmlformats.org/officeDocument/2006/relationships/image" Target="../media/image1494.png"/><Relationship Id="rId263" Type="http://schemas.openxmlformats.org/officeDocument/2006/relationships/customXml" Target="../ink/ink1504.xml"/><Relationship Id="rId284" Type="http://schemas.openxmlformats.org/officeDocument/2006/relationships/image" Target="../media/image1515.png"/><Relationship Id="rId319" Type="http://schemas.openxmlformats.org/officeDocument/2006/relationships/customXml" Target="../ink/ink1532.xml"/><Relationship Id="rId37" Type="http://schemas.openxmlformats.org/officeDocument/2006/relationships/customXml" Target="../ink/ink1391.xml"/><Relationship Id="rId58" Type="http://schemas.openxmlformats.org/officeDocument/2006/relationships/image" Target="../media/image1402.png"/><Relationship Id="rId79" Type="http://schemas.openxmlformats.org/officeDocument/2006/relationships/customXml" Target="../ink/ink1412.xml"/><Relationship Id="rId102" Type="http://schemas.openxmlformats.org/officeDocument/2006/relationships/image" Target="../media/image1424.png"/><Relationship Id="rId123" Type="http://schemas.openxmlformats.org/officeDocument/2006/relationships/customXml" Target="../ink/ink1434.xml"/><Relationship Id="rId144" Type="http://schemas.openxmlformats.org/officeDocument/2006/relationships/image" Target="../media/image1445.png"/><Relationship Id="rId330" Type="http://schemas.openxmlformats.org/officeDocument/2006/relationships/image" Target="../media/image1538.png"/><Relationship Id="rId90" Type="http://schemas.openxmlformats.org/officeDocument/2006/relationships/image" Target="../media/image1418.png"/><Relationship Id="rId165" Type="http://schemas.openxmlformats.org/officeDocument/2006/relationships/customXml" Target="../ink/ink1455.xml"/><Relationship Id="rId186" Type="http://schemas.openxmlformats.org/officeDocument/2006/relationships/image" Target="../media/image1466.png"/><Relationship Id="rId351" Type="http://schemas.openxmlformats.org/officeDocument/2006/relationships/customXml" Target="../ink/ink1548.xml"/><Relationship Id="rId372" Type="http://schemas.openxmlformats.org/officeDocument/2006/relationships/image" Target="../media/image1559.png"/><Relationship Id="rId211" Type="http://schemas.openxmlformats.org/officeDocument/2006/relationships/customXml" Target="../ink/ink1478.xml"/><Relationship Id="rId232" Type="http://schemas.openxmlformats.org/officeDocument/2006/relationships/image" Target="../media/image1489.png"/><Relationship Id="rId253" Type="http://schemas.openxmlformats.org/officeDocument/2006/relationships/customXml" Target="../ink/ink1499.xml"/><Relationship Id="rId274" Type="http://schemas.openxmlformats.org/officeDocument/2006/relationships/image" Target="../media/image1510.png"/><Relationship Id="rId295" Type="http://schemas.openxmlformats.org/officeDocument/2006/relationships/customXml" Target="../ink/ink1520.xml"/><Relationship Id="rId309" Type="http://schemas.openxmlformats.org/officeDocument/2006/relationships/customXml" Target="../ink/ink1527.xml"/><Relationship Id="rId27" Type="http://schemas.openxmlformats.org/officeDocument/2006/relationships/customXml" Target="../ink/ink1386.xml"/><Relationship Id="rId48" Type="http://schemas.openxmlformats.org/officeDocument/2006/relationships/image" Target="../media/image1397.png"/><Relationship Id="rId69" Type="http://schemas.openxmlformats.org/officeDocument/2006/relationships/customXml" Target="../ink/ink1407.xml"/><Relationship Id="rId113" Type="http://schemas.openxmlformats.org/officeDocument/2006/relationships/customXml" Target="../ink/ink1429.xml"/><Relationship Id="rId134" Type="http://schemas.openxmlformats.org/officeDocument/2006/relationships/image" Target="../media/image1440.png"/><Relationship Id="rId320" Type="http://schemas.openxmlformats.org/officeDocument/2006/relationships/image" Target="../media/image1533.png"/><Relationship Id="rId80" Type="http://schemas.openxmlformats.org/officeDocument/2006/relationships/image" Target="../media/image1413.png"/><Relationship Id="rId155" Type="http://schemas.openxmlformats.org/officeDocument/2006/relationships/customXml" Target="../ink/ink1450.xml"/><Relationship Id="rId176" Type="http://schemas.openxmlformats.org/officeDocument/2006/relationships/image" Target="../media/image1461.png"/><Relationship Id="rId197" Type="http://schemas.openxmlformats.org/officeDocument/2006/relationships/customXml" Target="../ink/ink1471.xml"/><Relationship Id="rId341" Type="http://schemas.openxmlformats.org/officeDocument/2006/relationships/customXml" Target="../ink/ink1543.xml"/><Relationship Id="rId362" Type="http://schemas.openxmlformats.org/officeDocument/2006/relationships/image" Target="../media/image1554.png"/><Relationship Id="rId383" Type="http://schemas.openxmlformats.org/officeDocument/2006/relationships/customXml" Target="../ink/ink1564.xml"/><Relationship Id="rId201" Type="http://schemas.openxmlformats.org/officeDocument/2006/relationships/customXml" Target="../ink/ink1473.xml"/><Relationship Id="rId222" Type="http://schemas.openxmlformats.org/officeDocument/2006/relationships/image" Target="../media/image1484.png"/><Relationship Id="rId243" Type="http://schemas.openxmlformats.org/officeDocument/2006/relationships/customXml" Target="../ink/ink1494.xml"/><Relationship Id="rId264" Type="http://schemas.openxmlformats.org/officeDocument/2006/relationships/image" Target="../media/image1505.png"/><Relationship Id="rId285" Type="http://schemas.openxmlformats.org/officeDocument/2006/relationships/customXml" Target="../ink/ink1515.xml"/><Relationship Id="rId17" Type="http://schemas.openxmlformats.org/officeDocument/2006/relationships/customXml" Target="../ink/ink1381.xml"/><Relationship Id="rId38" Type="http://schemas.openxmlformats.org/officeDocument/2006/relationships/image" Target="../media/image1392.png"/><Relationship Id="rId59" Type="http://schemas.openxmlformats.org/officeDocument/2006/relationships/customXml" Target="../ink/ink1402.xml"/><Relationship Id="rId103" Type="http://schemas.openxmlformats.org/officeDocument/2006/relationships/customXml" Target="../ink/ink1424.xml"/><Relationship Id="rId124" Type="http://schemas.openxmlformats.org/officeDocument/2006/relationships/image" Target="../media/image1435.png"/><Relationship Id="rId310" Type="http://schemas.openxmlformats.org/officeDocument/2006/relationships/image" Target="../media/image1528.png"/><Relationship Id="rId70" Type="http://schemas.openxmlformats.org/officeDocument/2006/relationships/image" Target="../media/image1408.png"/><Relationship Id="rId91" Type="http://schemas.openxmlformats.org/officeDocument/2006/relationships/customXml" Target="../ink/ink1418.xml"/><Relationship Id="rId145" Type="http://schemas.openxmlformats.org/officeDocument/2006/relationships/customXml" Target="../ink/ink1445.xml"/><Relationship Id="rId166" Type="http://schemas.openxmlformats.org/officeDocument/2006/relationships/image" Target="../media/image1456.png"/><Relationship Id="rId187" Type="http://schemas.openxmlformats.org/officeDocument/2006/relationships/customXml" Target="../ink/ink1466.xml"/><Relationship Id="rId331" Type="http://schemas.openxmlformats.org/officeDocument/2006/relationships/customXml" Target="../ink/ink1538.xml"/><Relationship Id="rId352" Type="http://schemas.openxmlformats.org/officeDocument/2006/relationships/image" Target="../media/image1549.png"/><Relationship Id="rId373" Type="http://schemas.openxmlformats.org/officeDocument/2006/relationships/customXml" Target="../ink/ink1559.xml"/><Relationship Id="rId1" Type="http://schemas.openxmlformats.org/officeDocument/2006/relationships/slideLayout" Target="../slideLayouts/slideLayout4.xml"/><Relationship Id="rId212" Type="http://schemas.openxmlformats.org/officeDocument/2006/relationships/image" Target="../media/image1479.png"/><Relationship Id="rId233" Type="http://schemas.openxmlformats.org/officeDocument/2006/relationships/customXml" Target="../ink/ink1489.xml"/><Relationship Id="rId254" Type="http://schemas.openxmlformats.org/officeDocument/2006/relationships/image" Target="../media/image1500.png"/><Relationship Id="rId28" Type="http://schemas.openxmlformats.org/officeDocument/2006/relationships/image" Target="../media/image1387.png"/><Relationship Id="rId49" Type="http://schemas.openxmlformats.org/officeDocument/2006/relationships/customXml" Target="../ink/ink1397.xml"/><Relationship Id="rId114" Type="http://schemas.openxmlformats.org/officeDocument/2006/relationships/image" Target="../media/image1430.png"/><Relationship Id="rId275" Type="http://schemas.openxmlformats.org/officeDocument/2006/relationships/customXml" Target="../ink/ink1510.xml"/><Relationship Id="rId296" Type="http://schemas.openxmlformats.org/officeDocument/2006/relationships/image" Target="../media/image1521.png"/><Relationship Id="rId300" Type="http://schemas.openxmlformats.org/officeDocument/2006/relationships/image" Target="../media/image1523.png"/><Relationship Id="rId60" Type="http://schemas.openxmlformats.org/officeDocument/2006/relationships/image" Target="../media/image1403.png"/><Relationship Id="rId81" Type="http://schemas.openxmlformats.org/officeDocument/2006/relationships/customXml" Target="../ink/ink1413.xml"/><Relationship Id="rId135" Type="http://schemas.openxmlformats.org/officeDocument/2006/relationships/customXml" Target="../ink/ink1440.xml"/><Relationship Id="rId156" Type="http://schemas.openxmlformats.org/officeDocument/2006/relationships/image" Target="../media/image1451.png"/><Relationship Id="rId177" Type="http://schemas.openxmlformats.org/officeDocument/2006/relationships/customXml" Target="../ink/ink1461.xml"/><Relationship Id="rId198" Type="http://schemas.openxmlformats.org/officeDocument/2006/relationships/image" Target="../media/image1472.png"/><Relationship Id="rId321" Type="http://schemas.openxmlformats.org/officeDocument/2006/relationships/customXml" Target="../ink/ink1533.xml"/><Relationship Id="rId342" Type="http://schemas.openxmlformats.org/officeDocument/2006/relationships/image" Target="../media/image1544.png"/><Relationship Id="rId363" Type="http://schemas.openxmlformats.org/officeDocument/2006/relationships/customXml" Target="../ink/ink1554.xml"/><Relationship Id="rId384" Type="http://schemas.openxmlformats.org/officeDocument/2006/relationships/image" Target="../media/image1565.png"/><Relationship Id="rId202" Type="http://schemas.openxmlformats.org/officeDocument/2006/relationships/image" Target="../media/image1474.png"/><Relationship Id="rId223" Type="http://schemas.openxmlformats.org/officeDocument/2006/relationships/customXml" Target="../ink/ink1484.xml"/><Relationship Id="rId244" Type="http://schemas.openxmlformats.org/officeDocument/2006/relationships/image" Target="../media/image1495.png"/><Relationship Id="rId18" Type="http://schemas.openxmlformats.org/officeDocument/2006/relationships/image" Target="../media/image1382.png"/><Relationship Id="rId39" Type="http://schemas.openxmlformats.org/officeDocument/2006/relationships/customXml" Target="../ink/ink1392.xml"/><Relationship Id="rId265" Type="http://schemas.openxmlformats.org/officeDocument/2006/relationships/customXml" Target="../ink/ink1505.xml"/><Relationship Id="rId286" Type="http://schemas.openxmlformats.org/officeDocument/2006/relationships/image" Target="../media/image1516.png"/><Relationship Id="rId50" Type="http://schemas.openxmlformats.org/officeDocument/2006/relationships/image" Target="../media/image1398.png"/><Relationship Id="rId104" Type="http://schemas.openxmlformats.org/officeDocument/2006/relationships/image" Target="../media/image1425.png"/><Relationship Id="rId125" Type="http://schemas.openxmlformats.org/officeDocument/2006/relationships/customXml" Target="../ink/ink1435.xml"/><Relationship Id="rId146" Type="http://schemas.openxmlformats.org/officeDocument/2006/relationships/image" Target="../media/image1446.png"/><Relationship Id="rId167" Type="http://schemas.openxmlformats.org/officeDocument/2006/relationships/customXml" Target="../ink/ink1456.xml"/><Relationship Id="rId188" Type="http://schemas.openxmlformats.org/officeDocument/2006/relationships/image" Target="../media/image1467.png"/><Relationship Id="rId311" Type="http://schemas.openxmlformats.org/officeDocument/2006/relationships/customXml" Target="../ink/ink1528.xml"/><Relationship Id="rId332" Type="http://schemas.openxmlformats.org/officeDocument/2006/relationships/image" Target="../media/image1539.png"/><Relationship Id="rId353" Type="http://schemas.openxmlformats.org/officeDocument/2006/relationships/customXml" Target="../ink/ink1549.xml"/><Relationship Id="rId374" Type="http://schemas.openxmlformats.org/officeDocument/2006/relationships/image" Target="../media/image1560.png"/><Relationship Id="rId71" Type="http://schemas.openxmlformats.org/officeDocument/2006/relationships/customXml" Target="../ink/ink1408.xml"/><Relationship Id="rId92" Type="http://schemas.openxmlformats.org/officeDocument/2006/relationships/image" Target="../media/image1419.png"/><Relationship Id="rId213" Type="http://schemas.openxmlformats.org/officeDocument/2006/relationships/customXml" Target="../ink/ink1479.xml"/><Relationship Id="rId234" Type="http://schemas.openxmlformats.org/officeDocument/2006/relationships/image" Target="../media/image1490.png"/><Relationship Id="rId2" Type="http://schemas.openxmlformats.org/officeDocument/2006/relationships/image" Target="../media/image3100.png"/><Relationship Id="rId29" Type="http://schemas.openxmlformats.org/officeDocument/2006/relationships/customXml" Target="../ink/ink1387.xml"/><Relationship Id="rId255" Type="http://schemas.openxmlformats.org/officeDocument/2006/relationships/customXml" Target="../ink/ink1500.xml"/><Relationship Id="rId276" Type="http://schemas.openxmlformats.org/officeDocument/2006/relationships/image" Target="../media/image1511.png"/><Relationship Id="rId297" Type="http://schemas.openxmlformats.org/officeDocument/2006/relationships/customXml" Target="../ink/ink1521.xml"/><Relationship Id="rId40" Type="http://schemas.openxmlformats.org/officeDocument/2006/relationships/image" Target="../media/image1393.png"/><Relationship Id="rId115" Type="http://schemas.openxmlformats.org/officeDocument/2006/relationships/customXml" Target="../ink/ink1430.xml"/><Relationship Id="rId136" Type="http://schemas.openxmlformats.org/officeDocument/2006/relationships/image" Target="../media/image1441.png"/><Relationship Id="rId157" Type="http://schemas.openxmlformats.org/officeDocument/2006/relationships/customXml" Target="../ink/ink1451.xml"/><Relationship Id="rId178" Type="http://schemas.openxmlformats.org/officeDocument/2006/relationships/image" Target="../media/image1462.png"/><Relationship Id="rId301" Type="http://schemas.openxmlformats.org/officeDocument/2006/relationships/customXml" Target="../ink/ink1523.xml"/><Relationship Id="rId322" Type="http://schemas.openxmlformats.org/officeDocument/2006/relationships/image" Target="../media/image1534.png"/><Relationship Id="rId343" Type="http://schemas.openxmlformats.org/officeDocument/2006/relationships/customXml" Target="../ink/ink1544.xml"/><Relationship Id="rId364" Type="http://schemas.openxmlformats.org/officeDocument/2006/relationships/image" Target="../media/image1555.png"/><Relationship Id="rId61" Type="http://schemas.openxmlformats.org/officeDocument/2006/relationships/customXml" Target="../ink/ink1403.xml"/><Relationship Id="rId82" Type="http://schemas.openxmlformats.org/officeDocument/2006/relationships/image" Target="../media/image1414.png"/><Relationship Id="rId199" Type="http://schemas.openxmlformats.org/officeDocument/2006/relationships/customXml" Target="../ink/ink1472.xml"/><Relationship Id="rId203" Type="http://schemas.openxmlformats.org/officeDocument/2006/relationships/customXml" Target="../ink/ink1474.xml"/><Relationship Id="rId19" Type="http://schemas.openxmlformats.org/officeDocument/2006/relationships/customXml" Target="../ink/ink1382.xml"/><Relationship Id="rId224" Type="http://schemas.openxmlformats.org/officeDocument/2006/relationships/image" Target="../media/image1485.png"/><Relationship Id="rId245" Type="http://schemas.openxmlformats.org/officeDocument/2006/relationships/customXml" Target="../ink/ink1495.xml"/><Relationship Id="rId266" Type="http://schemas.openxmlformats.org/officeDocument/2006/relationships/image" Target="../media/image1506.png"/><Relationship Id="rId287" Type="http://schemas.openxmlformats.org/officeDocument/2006/relationships/customXml" Target="../ink/ink1516.xml"/><Relationship Id="rId30" Type="http://schemas.openxmlformats.org/officeDocument/2006/relationships/image" Target="../media/image1388.png"/><Relationship Id="rId105" Type="http://schemas.openxmlformats.org/officeDocument/2006/relationships/customXml" Target="../ink/ink1425.xml"/><Relationship Id="rId126" Type="http://schemas.openxmlformats.org/officeDocument/2006/relationships/image" Target="../media/image1436.png"/><Relationship Id="rId147" Type="http://schemas.openxmlformats.org/officeDocument/2006/relationships/customXml" Target="../ink/ink1446.xml"/><Relationship Id="rId168" Type="http://schemas.openxmlformats.org/officeDocument/2006/relationships/image" Target="../media/image1457.png"/><Relationship Id="rId312" Type="http://schemas.openxmlformats.org/officeDocument/2006/relationships/image" Target="../media/image1529.png"/><Relationship Id="rId333" Type="http://schemas.openxmlformats.org/officeDocument/2006/relationships/customXml" Target="../ink/ink1539.xml"/><Relationship Id="rId354" Type="http://schemas.openxmlformats.org/officeDocument/2006/relationships/image" Target="../media/image1550.png"/><Relationship Id="rId51" Type="http://schemas.openxmlformats.org/officeDocument/2006/relationships/customXml" Target="../ink/ink1398.xml"/><Relationship Id="rId72" Type="http://schemas.openxmlformats.org/officeDocument/2006/relationships/image" Target="../media/image1409.png"/><Relationship Id="rId93" Type="http://schemas.openxmlformats.org/officeDocument/2006/relationships/customXml" Target="../ink/ink1419.xml"/><Relationship Id="rId189" Type="http://schemas.openxmlformats.org/officeDocument/2006/relationships/customXml" Target="../ink/ink1467.xml"/><Relationship Id="rId375" Type="http://schemas.openxmlformats.org/officeDocument/2006/relationships/customXml" Target="../ink/ink1560.xml"/><Relationship Id="rId3" Type="http://schemas.openxmlformats.org/officeDocument/2006/relationships/customXml" Target="../ink/ink1374.xml"/><Relationship Id="rId214" Type="http://schemas.openxmlformats.org/officeDocument/2006/relationships/image" Target="../media/image1480.png"/><Relationship Id="rId235" Type="http://schemas.openxmlformats.org/officeDocument/2006/relationships/customXml" Target="../ink/ink1490.xml"/><Relationship Id="rId256" Type="http://schemas.openxmlformats.org/officeDocument/2006/relationships/image" Target="../media/image1501.png"/><Relationship Id="rId277" Type="http://schemas.openxmlformats.org/officeDocument/2006/relationships/customXml" Target="../ink/ink1511.xml"/><Relationship Id="rId298" Type="http://schemas.openxmlformats.org/officeDocument/2006/relationships/image" Target="../media/image1522.png"/><Relationship Id="rId116" Type="http://schemas.openxmlformats.org/officeDocument/2006/relationships/image" Target="../media/image1431.png"/><Relationship Id="rId137" Type="http://schemas.openxmlformats.org/officeDocument/2006/relationships/customXml" Target="../ink/ink1441.xml"/><Relationship Id="rId158" Type="http://schemas.openxmlformats.org/officeDocument/2006/relationships/image" Target="../media/image1452.png"/><Relationship Id="rId302" Type="http://schemas.openxmlformats.org/officeDocument/2006/relationships/image" Target="../media/image1524.png"/><Relationship Id="rId323" Type="http://schemas.openxmlformats.org/officeDocument/2006/relationships/customXml" Target="../ink/ink1534.xml"/><Relationship Id="rId344" Type="http://schemas.openxmlformats.org/officeDocument/2006/relationships/image" Target="../media/image1545.png"/><Relationship Id="rId20" Type="http://schemas.openxmlformats.org/officeDocument/2006/relationships/image" Target="../media/image1383.png"/><Relationship Id="rId41" Type="http://schemas.openxmlformats.org/officeDocument/2006/relationships/customXml" Target="../ink/ink1393.xml"/><Relationship Id="rId62" Type="http://schemas.openxmlformats.org/officeDocument/2006/relationships/image" Target="../media/image1404.png"/><Relationship Id="rId83" Type="http://schemas.openxmlformats.org/officeDocument/2006/relationships/customXml" Target="../ink/ink1414.xml"/><Relationship Id="rId179" Type="http://schemas.openxmlformats.org/officeDocument/2006/relationships/customXml" Target="../ink/ink1462.xml"/><Relationship Id="rId365" Type="http://schemas.openxmlformats.org/officeDocument/2006/relationships/customXml" Target="../ink/ink1555.xml"/><Relationship Id="rId190" Type="http://schemas.openxmlformats.org/officeDocument/2006/relationships/image" Target="../media/image1468.png"/><Relationship Id="rId204" Type="http://schemas.openxmlformats.org/officeDocument/2006/relationships/image" Target="../media/image1475.png"/><Relationship Id="rId225" Type="http://schemas.openxmlformats.org/officeDocument/2006/relationships/customXml" Target="../ink/ink1485.xml"/><Relationship Id="rId246" Type="http://schemas.openxmlformats.org/officeDocument/2006/relationships/image" Target="../media/image1496.png"/><Relationship Id="rId267" Type="http://schemas.openxmlformats.org/officeDocument/2006/relationships/customXml" Target="../ink/ink1506.xml"/><Relationship Id="rId288" Type="http://schemas.openxmlformats.org/officeDocument/2006/relationships/image" Target="../media/image1517.png"/><Relationship Id="rId106" Type="http://schemas.openxmlformats.org/officeDocument/2006/relationships/image" Target="../media/image1426.png"/><Relationship Id="rId127" Type="http://schemas.openxmlformats.org/officeDocument/2006/relationships/customXml" Target="../ink/ink1436.xml"/><Relationship Id="rId313" Type="http://schemas.openxmlformats.org/officeDocument/2006/relationships/customXml" Target="../ink/ink1529.xml"/><Relationship Id="rId10" Type="http://schemas.openxmlformats.org/officeDocument/2006/relationships/image" Target="../media/image1378.png"/><Relationship Id="rId31" Type="http://schemas.openxmlformats.org/officeDocument/2006/relationships/customXml" Target="../ink/ink1388.xml"/><Relationship Id="rId52" Type="http://schemas.openxmlformats.org/officeDocument/2006/relationships/image" Target="../media/image1399.png"/><Relationship Id="rId73" Type="http://schemas.openxmlformats.org/officeDocument/2006/relationships/customXml" Target="../ink/ink1409.xml"/><Relationship Id="rId94" Type="http://schemas.openxmlformats.org/officeDocument/2006/relationships/image" Target="../media/image1420.png"/><Relationship Id="rId148" Type="http://schemas.openxmlformats.org/officeDocument/2006/relationships/image" Target="../media/image1447.png"/><Relationship Id="rId169" Type="http://schemas.openxmlformats.org/officeDocument/2006/relationships/customXml" Target="../ink/ink1457.xml"/><Relationship Id="rId334" Type="http://schemas.openxmlformats.org/officeDocument/2006/relationships/image" Target="../media/image1540.png"/><Relationship Id="rId355" Type="http://schemas.openxmlformats.org/officeDocument/2006/relationships/customXml" Target="../ink/ink1550.xml"/><Relationship Id="rId376" Type="http://schemas.openxmlformats.org/officeDocument/2006/relationships/image" Target="../media/image1561.png"/><Relationship Id="rId4" Type="http://schemas.openxmlformats.org/officeDocument/2006/relationships/image" Target="../media/image1375.png"/><Relationship Id="rId180" Type="http://schemas.openxmlformats.org/officeDocument/2006/relationships/image" Target="../media/image1463.png"/><Relationship Id="rId215" Type="http://schemas.openxmlformats.org/officeDocument/2006/relationships/customXml" Target="../ink/ink1480.xml"/><Relationship Id="rId236" Type="http://schemas.openxmlformats.org/officeDocument/2006/relationships/image" Target="../media/image1491.png"/><Relationship Id="rId257" Type="http://schemas.openxmlformats.org/officeDocument/2006/relationships/customXml" Target="../ink/ink1501.xml"/><Relationship Id="rId278" Type="http://schemas.openxmlformats.org/officeDocument/2006/relationships/image" Target="../media/image1512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99" Type="http://schemas.openxmlformats.org/officeDocument/2006/relationships/image" Target="../media/image149.png"/><Relationship Id="rId303" Type="http://schemas.openxmlformats.org/officeDocument/2006/relationships/image" Target="../media/image151.png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63" Type="http://schemas.openxmlformats.org/officeDocument/2006/relationships/image" Target="../media/image31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image" Target="../media/image79.png"/><Relationship Id="rId324" Type="http://schemas.openxmlformats.org/officeDocument/2006/relationships/customXml" Target="../ink/ink148.xml"/><Relationship Id="rId345" Type="http://schemas.openxmlformats.org/officeDocument/2006/relationships/image" Target="../media/image98.png"/><Relationship Id="rId170" Type="http://schemas.openxmlformats.org/officeDocument/2006/relationships/customXml" Target="../ink/ink85.xml"/><Relationship Id="rId205" Type="http://schemas.openxmlformats.org/officeDocument/2006/relationships/image" Target="../media/image102.png"/><Relationship Id="rId226" Type="http://schemas.openxmlformats.org/officeDocument/2006/relationships/customXml" Target="../ink/ink99.xml"/><Relationship Id="rId247" Type="http://schemas.openxmlformats.org/officeDocument/2006/relationships/image" Target="../media/image123.png"/><Relationship Id="rId107" Type="http://schemas.openxmlformats.org/officeDocument/2006/relationships/image" Target="../media/image53.png"/><Relationship Id="rId268" Type="http://schemas.openxmlformats.org/officeDocument/2006/relationships/customXml" Target="../ink/ink120.xml"/><Relationship Id="rId289" Type="http://schemas.openxmlformats.org/officeDocument/2006/relationships/image" Target="../media/image144.png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53" Type="http://schemas.openxmlformats.org/officeDocument/2006/relationships/image" Target="../media/image26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74.png"/><Relationship Id="rId314" Type="http://schemas.openxmlformats.org/officeDocument/2006/relationships/customXml" Target="../ink/ink143.xml"/><Relationship Id="rId335" Type="http://schemas.openxmlformats.org/officeDocument/2006/relationships/image" Target="../media/image93.png"/><Relationship Id="rId5" Type="http://schemas.openxmlformats.org/officeDocument/2006/relationships/image" Target="../media/image2.png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216" Type="http://schemas.openxmlformats.org/officeDocument/2006/relationships/customXml" Target="../ink/ink94.xml"/><Relationship Id="rId237" Type="http://schemas.openxmlformats.org/officeDocument/2006/relationships/image" Target="../media/image118.png"/><Relationship Id="rId258" Type="http://schemas.openxmlformats.org/officeDocument/2006/relationships/customXml" Target="../ink/ink115.xml"/><Relationship Id="rId279" Type="http://schemas.openxmlformats.org/officeDocument/2006/relationships/image" Target="../media/image139.png"/><Relationship Id="rId22" Type="http://schemas.openxmlformats.org/officeDocument/2006/relationships/customXml" Target="../ink/ink11.xml"/><Relationship Id="rId43" Type="http://schemas.openxmlformats.org/officeDocument/2006/relationships/image" Target="../media/image21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69.png"/><Relationship Id="rId290" Type="http://schemas.openxmlformats.org/officeDocument/2006/relationships/customXml" Target="../ink/ink131.xml"/><Relationship Id="rId304" Type="http://schemas.openxmlformats.org/officeDocument/2006/relationships/customXml" Target="../ink/ink138.xml"/><Relationship Id="rId325" Type="http://schemas.openxmlformats.org/officeDocument/2006/relationships/image" Target="../media/image88.png"/><Relationship Id="rId346" Type="http://schemas.openxmlformats.org/officeDocument/2006/relationships/customXml" Target="../ink/ink159.xml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71" Type="http://schemas.openxmlformats.org/officeDocument/2006/relationships/image" Target="../media/image85.png"/><Relationship Id="rId206" Type="http://schemas.openxmlformats.org/officeDocument/2006/relationships/customXml" Target="../ink/ink89.xml"/><Relationship Id="rId227" Type="http://schemas.openxmlformats.org/officeDocument/2006/relationships/image" Target="../media/image113.png"/><Relationship Id="rId248" Type="http://schemas.openxmlformats.org/officeDocument/2006/relationships/customXml" Target="../ink/ink110.xml"/><Relationship Id="rId269" Type="http://schemas.openxmlformats.org/officeDocument/2006/relationships/image" Target="../media/image134.png"/><Relationship Id="rId12" Type="http://schemas.openxmlformats.org/officeDocument/2006/relationships/customXml" Target="../ink/ink6.xml"/><Relationship Id="rId33" Type="http://schemas.openxmlformats.org/officeDocument/2006/relationships/image" Target="../media/image16.png"/><Relationship Id="rId108" Type="http://schemas.openxmlformats.org/officeDocument/2006/relationships/customXml" Target="../ink/ink54.xml"/><Relationship Id="rId129" Type="http://schemas.openxmlformats.org/officeDocument/2006/relationships/image" Target="../media/image64.png"/><Relationship Id="rId280" Type="http://schemas.openxmlformats.org/officeDocument/2006/relationships/customXml" Target="../ink/ink126.xml"/><Relationship Id="rId315" Type="http://schemas.openxmlformats.org/officeDocument/2006/relationships/image" Target="../media/image157.png"/><Relationship Id="rId336" Type="http://schemas.openxmlformats.org/officeDocument/2006/relationships/customXml" Target="../ink/ink154.xml"/><Relationship Id="rId54" Type="http://schemas.openxmlformats.org/officeDocument/2006/relationships/customXml" Target="../ink/ink27.xml"/><Relationship Id="rId75" Type="http://schemas.openxmlformats.org/officeDocument/2006/relationships/image" Target="../media/image37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80.png"/><Relationship Id="rId217" Type="http://schemas.openxmlformats.org/officeDocument/2006/relationships/image" Target="../media/image108.png"/><Relationship Id="rId6" Type="http://schemas.openxmlformats.org/officeDocument/2006/relationships/customXml" Target="../ink/ink3.xml"/><Relationship Id="rId238" Type="http://schemas.openxmlformats.org/officeDocument/2006/relationships/customXml" Target="../ink/ink105.xml"/><Relationship Id="rId259" Type="http://schemas.openxmlformats.org/officeDocument/2006/relationships/image" Target="../media/image129.png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270" Type="http://schemas.openxmlformats.org/officeDocument/2006/relationships/customXml" Target="../ink/ink121.xml"/><Relationship Id="rId291" Type="http://schemas.openxmlformats.org/officeDocument/2006/relationships/image" Target="../media/image145.png"/><Relationship Id="rId305" Type="http://schemas.openxmlformats.org/officeDocument/2006/relationships/image" Target="../media/image152.png"/><Relationship Id="rId326" Type="http://schemas.openxmlformats.org/officeDocument/2006/relationships/customXml" Target="../ink/ink149.xml"/><Relationship Id="rId347" Type="http://schemas.openxmlformats.org/officeDocument/2006/relationships/image" Target="../media/image99.png"/><Relationship Id="rId44" Type="http://schemas.openxmlformats.org/officeDocument/2006/relationships/customXml" Target="../ink/ink22.xml"/><Relationship Id="rId65" Type="http://schemas.openxmlformats.org/officeDocument/2006/relationships/image" Target="../media/image32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75.png"/><Relationship Id="rId172" Type="http://schemas.openxmlformats.org/officeDocument/2006/relationships/customXml" Target="../ink/ink86.xml"/><Relationship Id="rId207" Type="http://schemas.openxmlformats.org/officeDocument/2006/relationships/image" Target="../media/image103.png"/><Relationship Id="rId228" Type="http://schemas.openxmlformats.org/officeDocument/2006/relationships/customXml" Target="../ink/ink100.xml"/><Relationship Id="rId249" Type="http://schemas.openxmlformats.org/officeDocument/2006/relationships/image" Target="../media/image124.png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260" Type="http://schemas.openxmlformats.org/officeDocument/2006/relationships/customXml" Target="../ink/ink116.xml"/><Relationship Id="rId281" Type="http://schemas.openxmlformats.org/officeDocument/2006/relationships/image" Target="../media/image140.png"/><Relationship Id="rId316" Type="http://schemas.openxmlformats.org/officeDocument/2006/relationships/customXml" Target="../ink/ink144.xml"/><Relationship Id="rId337" Type="http://schemas.openxmlformats.org/officeDocument/2006/relationships/image" Target="../media/image94.png"/><Relationship Id="rId34" Type="http://schemas.openxmlformats.org/officeDocument/2006/relationships/customXml" Target="../ink/ink17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20" Type="http://schemas.openxmlformats.org/officeDocument/2006/relationships/customXml" Target="../ink/ink60.xml"/><Relationship Id="rId141" Type="http://schemas.openxmlformats.org/officeDocument/2006/relationships/image" Target="../media/image70.png"/><Relationship Id="rId7" Type="http://schemas.openxmlformats.org/officeDocument/2006/relationships/image" Target="../media/image3.png"/><Relationship Id="rId162" Type="http://schemas.openxmlformats.org/officeDocument/2006/relationships/customXml" Target="../ink/ink81.xml"/><Relationship Id="rId218" Type="http://schemas.openxmlformats.org/officeDocument/2006/relationships/customXml" Target="../ink/ink95.xml"/><Relationship Id="rId239" Type="http://schemas.openxmlformats.org/officeDocument/2006/relationships/image" Target="../media/image119.png"/><Relationship Id="rId250" Type="http://schemas.openxmlformats.org/officeDocument/2006/relationships/customXml" Target="../ink/ink111.xml"/><Relationship Id="rId271" Type="http://schemas.openxmlformats.org/officeDocument/2006/relationships/image" Target="../media/image135.png"/><Relationship Id="rId292" Type="http://schemas.openxmlformats.org/officeDocument/2006/relationships/customXml" Target="../ink/ink132.xml"/><Relationship Id="rId306" Type="http://schemas.openxmlformats.org/officeDocument/2006/relationships/customXml" Target="../ink/ink139.xml"/><Relationship Id="rId24" Type="http://schemas.openxmlformats.org/officeDocument/2006/relationships/customXml" Target="../ink/ink12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31" Type="http://schemas.openxmlformats.org/officeDocument/2006/relationships/image" Target="../media/image65.png"/><Relationship Id="rId327" Type="http://schemas.openxmlformats.org/officeDocument/2006/relationships/image" Target="../media/image89.png"/><Relationship Id="rId348" Type="http://schemas.openxmlformats.org/officeDocument/2006/relationships/customXml" Target="../ink/ink160.xml"/><Relationship Id="rId152" Type="http://schemas.openxmlformats.org/officeDocument/2006/relationships/customXml" Target="../ink/ink76.xml"/><Relationship Id="rId208" Type="http://schemas.openxmlformats.org/officeDocument/2006/relationships/customXml" Target="../ink/ink90.xml"/><Relationship Id="rId229" Type="http://schemas.openxmlformats.org/officeDocument/2006/relationships/image" Target="../media/image114.png"/><Relationship Id="rId240" Type="http://schemas.openxmlformats.org/officeDocument/2006/relationships/customXml" Target="../ink/ink106.xml"/><Relationship Id="rId261" Type="http://schemas.openxmlformats.org/officeDocument/2006/relationships/image" Target="../media/image130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168" Type="http://schemas.openxmlformats.org/officeDocument/2006/relationships/customXml" Target="../ink/ink84.xml"/><Relationship Id="rId282" Type="http://schemas.openxmlformats.org/officeDocument/2006/relationships/customXml" Target="../ink/ink127.xml"/><Relationship Id="rId312" Type="http://schemas.openxmlformats.org/officeDocument/2006/relationships/customXml" Target="../ink/ink142.xml"/><Relationship Id="rId317" Type="http://schemas.openxmlformats.org/officeDocument/2006/relationships/image" Target="../media/image158.png"/><Relationship Id="rId333" Type="http://schemas.openxmlformats.org/officeDocument/2006/relationships/image" Target="../media/image92.png"/><Relationship Id="rId338" Type="http://schemas.openxmlformats.org/officeDocument/2006/relationships/customXml" Target="../ink/ink155.xml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42" Type="http://schemas.openxmlformats.org/officeDocument/2006/relationships/customXml" Target="../ink/ink71.xml"/><Relationship Id="rId163" Type="http://schemas.openxmlformats.org/officeDocument/2006/relationships/image" Target="../media/image81.png"/><Relationship Id="rId219" Type="http://schemas.openxmlformats.org/officeDocument/2006/relationships/image" Target="../media/image109.png"/><Relationship Id="rId3" Type="http://schemas.openxmlformats.org/officeDocument/2006/relationships/image" Target="../media/image1.png"/><Relationship Id="rId214" Type="http://schemas.openxmlformats.org/officeDocument/2006/relationships/customXml" Target="../ink/ink93.xml"/><Relationship Id="rId230" Type="http://schemas.openxmlformats.org/officeDocument/2006/relationships/customXml" Target="../ink/ink101.xml"/><Relationship Id="rId235" Type="http://schemas.openxmlformats.org/officeDocument/2006/relationships/image" Target="../media/image117.png"/><Relationship Id="rId251" Type="http://schemas.openxmlformats.org/officeDocument/2006/relationships/image" Target="../media/image125.png"/><Relationship Id="rId256" Type="http://schemas.openxmlformats.org/officeDocument/2006/relationships/customXml" Target="../ink/ink114.xml"/><Relationship Id="rId277" Type="http://schemas.openxmlformats.org/officeDocument/2006/relationships/image" Target="../media/image138.png"/><Relationship Id="rId298" Type="http://schemas.openxmlformats.org/officeDocument/2006/relationships/customXml" Target="../ink/ink135.xml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customXml" Target="../ink/ink79.xml"/><Relationship Id="rId272" Type="http://schemas.openxmlformats.org/officeDocument/2006/relationships/customXml" Target="../ink/ink122.xml"/><Relationship Id="rId293" Type="http://schemas.openxmlformats.org/officeDocument/2006/relationships/image" Target="../media/image146.png"/><Relationship Id="rId302" Type="http://schemas.openxmlformats.org/officeDocument/2006/relationships/customXml" Target="../ink/ink137.xml"/><Relationship Id="rId307" Type="http://schemas.openxmlformats.org/officeDocument/2006/relationships/image" Target="../media/image153.png"/><Relationship Id="rId323" Type="http://schemas.openxmlformats.org/officeDocument/2006/relationships/image" Target="../media/image87.png"/><Relationship Id="rId328" Type="http://schemas.openxmlformats.org/officeDocument/2006/relationships/customXml" Target="../ink/ink150.xml"/><Relationship Id="rId344" Type="http://schemas.openxmlformats.org/officeDocument/2006/relationships/customXml" Target="../ink/ink158.xml"/><Relationship Id="rId349" Type="http://schemas.openxmlformats.org/officeDocument/2006/relationships/image" Target="../media/image160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53" Type="http://schemas.openxmlformats.org/officeDocument/2006/relationships/image" Target="../media/image76.png"/><Relationship Id="rId209" Type="http://schemas.openxmlformats.org/officeDocument/2006/relationships/image" Target="../media/image104.png"/><Relationship Id="rId204" Type="http://schemas.openxmlformats.org/officeDocument/2006/relationships/customXml" Target="../ink/ink88.xml"/><Relationship Id="rId220" Type="http://schemas.openxmlformats.org/officeDocument/2006/relationships/customXml" Target="../ink/ink96.xml"/><Relationship Id="rId225" Type="http://schemas.openxmlformats.org/officeDocument/2006/relationships/image" Target="../media/image112.png"/><Relationship Id="rId241" Type="http://schemas.openxmlformats.org/officeDocument/2006/relationships/image" Target="../media/image120.png"/><Relationship Id="rId246" Type="http://schemas.openxmlformats.org/officeDocument/2006/relationships/customXml" Target="../ink/ink109.xml"/><Relationship Id="rId267" Type="http://schemas.openxmlformats.org/officeDocument/2006/relationships/image" Target="../media/image133.png"/><Relationship Id="rId288" Type="http://schemas.openxmlformats.org/officeDocument/2006/relationships/customXml" Target="../ink/ink130.xml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262" Type="http://schemas.openxmlformats.org/officeDocument/2006/relationships/customXml" Target="../ink/ink117.xml"/><Relationship Id="rId283" Type="http://schemas.openxmlformats.org/officeDocument/2006/relationships/image" Target="../media/image141.png"/><Relationship Id="rId313" Type="http://schemas.openxmlformats.org/officeDocument/2006/relationships/image" Target="../media/image156.png"/><Relationship Id="rId318" Type="http://schemas.openxmlformats.org/officeDocument/2006/relationships/customXml" Target="../ink/ink145.xml"/><Relationship Id="rId339" Type="http://schemas.openxmlformats.org/officeDocument/2006/relationships/image" Target="../media/image95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43" Type="http://schemas.openxmlformats.org/officeDocument/2006/relationships/image" Target="../media/image71.png"/><Relationship Id="rId148" Type="http://schemas.openxmlformats.org/officeDocument/2006/relationships/customXml" Target="../ink/ink74.xml"/><Relationship Id="rId164" Type="http://schemas.openxmlformats.org/officeDocument/2006/relationships/customXml" Target="../ink/ink82.xml"/><Relationship Id="rId169" Type="http://schemas.openxmlformats.org/officeDocument/2006/relationships/image" Target="../media/image84.png"/><Relationship Id="rId334" Type="http://schemas.openxmlformats.org/officeDocument/2006/relationships/customXml" Target="../ink/ink153.xml"/><Relationship Id="rId350" Type="http://schemas.openxmlformats.org/officeDocument/2006/relationships/customXml" Target="../ink/ink161.xml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210" Type="http://schemas.openxmlformats.org/officeDocument/2006/relationships/customXml" Target="../ink/ink91.xml"/><Relationship Id="rId215" Type="http://schemas.openxmlformats.org/officeDocument/2006/relationships/image" Target="../media/image107.png"/><Relationship Id="rId236" Type="http://schemas.openxmlformats.org/officeDocument/2006/relationships/customXml" Target="../ink/ink104.xml"/><Relationship Id="rId257" Type="http://schemas.openxmlformats.org/officeDocument/2006/relationships/image" Target="../media/image128.png"/><Relationship Id="rId278" Type="http://schemas.openxmlformats.org/officeDocument/2006/relationships/customXml" Target="../ink/ink125.xml"/><Relationship Id="rId26" Type="http://schemas.openxmlformats.org/officeDocument/2006/relationships/customXml" Target="../ink/ink13.xml"/><Relationship Id="rId231" Type="http://schemas.openxmlformats.org/officeDocument/2006/relationships/image" Target="../media/image115.png"/><Relationship Id="rId252" Type="http://schemas.openxmlformats.org/officeDocument/2006/relationships/customXml" Target="../ink/ink112.xml"/><Relationship Id="rId273" Type="http://schemas.openxmlformats.org/officeDocument/2006/relationships/image" Target="../media/image136.png"/><Relationship Id="rId294" Type="http://schemas.openxmlformats.org/officeDocument/2006/relationships/customXml" Target="../ink/ink133.xml"/><Relationship Id="rId308" Type="http://schemas.openxmlformats.org/officeDocument/2006/relationships/customXml" Target="../ink/ink140.xml"/><Relationship Id="rId329" Type="http://schemas.openxmlformats.org/officeDocument/2006/relationships/image" Target="../media/image90.png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54" Type="http://schemas.openxmlformats.org/officeDocument/2006/relationships/customXml" Target="../ink/ink77.xml"/><Relationship Id="rId340" Type="http://schemas.openxmlformats.org/officeDocument/2006/relationships/customXml" Target="../ink/ink156.xml"/><Relationship Id="rId16" Type="http://schemas.openxmlformats.org/officeDocument/2006/relationships/customXml" Target="../ink/ink8.xml"/><Relationship Id="rId221" Type="http://schemas.openxmlformats.org/officeDocument/2006/relationships/image" Target="../media/image110.png"/><Relationship Id="rId242" Type="http://schemas.openxmlformats.org/officeDocument/2006/relationships/customXml" Target="../ink/ink107.xml"/><Relationship Id="rId263" Type="http://schemas.openxmlformats.org/officeDocument/2006/relationships/image" Target="../media/image131.png"/><Relationship Id="rId284" Type="http://schemas.openxmlformats.org/officeDocument/2006/relationships/customXml" Target="../ink/ink128.xml"/><Relationship Id="rId319" Type="http://schemas.openxmlformats.org/officeDocument/2006/relationships/image" Target="../media/image159.png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Relationship Id="rId330" Type="http://schemas.openxmlformats.org/officeDocument/2006/relationships/customXml" Target="../ink/ink151.xml"/><Relationship Id="rId90" Type="http://schemas.openxmlformats.org/officeDocument/2006/relationships/customXml" Target="../ink/ink45.xml"/><Relationship Id="rId165" Type="http://schemas.openxmlformats.org/officeDocument/2006/relationships/image" Target="../media/image82.png"/><Relationship Id="rId351" Type="http://schemas.openxmlformats.org/officeDocument/2006/relationships/image" Target="../media/image161.png"/><Relationship Id="rId211" Type="http://schemas.openxmlformats.org/officeDocument/2006/relationships/image" Target="../media/image105.png"/><Relationship Id="rId232" Type="http://schemas.openxmlformats.org/officeDocument/2006/relationships/customXml" Target="../ink/ink102.xml"/><Relationship Id="rId253" Type="http://schemas.openxmlformats.org/officeDocument/2006/relationships/image" Target="../media/image126.png"/><Relationship Id="rId274" Type="http://schemas.openxmlformats.org/officeDocument/2006/relationships/customXml" Target="../ink/ink123.xml"/><Relationship Id="rId295" Type="http://schemas.openxmlformats.org/officeDocument/2006/relationships/image" Target="../media/image147.png"/><Relationship Id="rId309" Type="http://schemas.openxmlformats.org/officeDocument/2006/relationships/image" Target="../media/image154.png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67.xml"/><Relationship Id="rId320" Type="http://schemas.openxmlformats.org/officeDocument/2006/relationships/customXml" Target="../ink/ink146.xml"/><Relationship Id="rId80" Type="http://schemas.openxmlformats.org/officeDocument/2006/relationships/customXml" Target="../ink/ink40.xml"/><Relationship Id="rId155" Type="http://schemas.openxmlformats.org/officeDocument/2006/relationships/image" Target="../media/image77.png"/><Relationship Id="rId341" Type="http://schemas.openxmlformats.org/officeDocument/2006/relationships/image" Target="../media/image96.png"/><Relationship Id="rId201" Type="http://schemas.openxmlformats.org/officeDocument/2006/relationships/image" Target="../media/image100.png"/><Relationship Id="rId222" Type="http://schemas.openxmlformats.org/officeDocument/2006/relationships/customXml" Target="../ink/ink97.xml"/><Relationship Id="rId243" Type="http://schemas.openxmlformats.org/officeDocument/2006/relationships/image" Target="../media/image121.png"/><Relationship Id="rId264" Type="http://schemas.openxmlformats.org/officeDocument/2006/relationships/customXml" Target="../ink/ink118.xml"/><Relationship Id="rId285" Type="http://schemas.openxmlformats.org/officeDocument/2006/relationships/image" Target="../media/image142.png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62.xml"/><Relationship Id="rId310" Type="http://schemas.openxmlformats.org/officeDocument/2006/relationships/customXml" Target="../ink/ink141.xml"/><Relationship Id="rId70" Type="http://schemas.openxmlformats.org/officeDocument/2006/relationships/customXml" Target="../ink/ink35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66" Type="http://schemas.openxmlformats.org/officeDocument/2006/relationships/customXml" Target="../ink/ink83.xml"/><Relationship Id="rId331" Type="http://schemas.openxmlformats.org/officeDocument/2006/relationships/image" Target="../media/image91.png"/><Relationship Id="rId352" Type="http://schemas.openxmlformats.org/officeDocument/2006/relationships/customXml" Target="../ink/ink162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92.xml"/><Relationship Id="rId233" Type="http://schemas.openxmlformats.org/officeDocument/2006/relationships/image" Target="../media/image116.png"/><Relationship Id="rId254" Type="http://schemas.openxmlformats.org/officeDocument/2006/relationships/customXml" Target="../ink/ink113.xml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275" Type="http://schemas.openxmlformats.org/officeDocument/2006/relationships/image" Target="../media/image137.png"/><Relationship Id="rId296" Type="http://schemas.openxmlformats.org/officeDocument/2006/relationships/customXml" Target="../ink/ink134.xml"/><Relationship Id="rId300" Type="http://schemas.openxmlformats.org/officeDocument/2006/relationships/customXml" Target="../ink/ink136.xml"/><Relationship Id="rId60" Type="http://schemas.openxmlformats.org/officeDocument/2006/relationships/customXml" Target="../ink/ink30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56" Type="http://schemas.openxmlformats.org/officeDocument/2006/relationships/customXml" Target="../ink/ink78.xml"/><Relationship Id="rId321" Type="http://schemas.openxmlformats.org/officeDocument/2006/relationships/image" Target="../media/image86.png"/><Relationship Id="rId342" Type="http://schemas.openxmlformats.org/officeDocument/2006/relationships/customXml" Target="../ink/ink157.xml"/><Relationship Id="rId202" Type="http://schemas.openxmlformats.org/officeDocument/2006/relationships/customXml" Target="../ink/ink87.xml"/><Relationship Id="rId223" Type="http://schemas.openxmlformats.org/officeDocument/2006/relationships/image" Target="../media/image111.png"/><Relationship Id="rId244" Type="http://schemas.openxmlformats.org/officeDocument/2006/relationships/customXml" Target="../ink/ink108.xml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265" Type="http://schemas.openxmlformats.org/officeDocument/2006/relationships/image" Target="../media/image132.png"/><Relationship Id="rId286" Type="http://schemas.openxmlformats.org/officeDocument/2006/relationships/customXml" Target="../ink/ink129.xml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2.png"/><Relationship Id="rId146" Type="http://schemas.openxmlformats.org/officeDocument/2006/relationships/customXml" Target="../ink/ink73.xml"/><Relationship Id="rId167" Type="http://schemas.openxmlformats.org/officeDocument/2006/relationships/image" Target="../media/image83.png"/><Relationship Id="rId311" Type="http://schemas.openxmlformats.org/officeDocument/2006/relationships/image" Target="../media/image155.png"/><Relationship Id="rId332" Type="http://schemas.openxmlformats.org/officeDocument/2006/relationships/customXml" Target="../ink/ink152.xml"/><Relationship Id="rId353" Type="http://schemas.openxmlformats.org/officeDocument/2006/relationships/image" Target="../media/image162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13" Type="http://schemas.openxmlformats.org/officeDocument/2006/relationships/image" Target="../media/image106.png"/><Relationship Id="rId234" Type="http://schemas.openxmlformats.org/officeDocument/2006/relationships/customXml" Target="../ink/ink103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55" Type="http://schemas.openxmlformats.org/officeDocument/2006/relationships/image" Target="../media/image127.png"/><Relationship Id="rId276" Type="http://schemas.openxmlformats.org/officeDocument/2006/relationships/customXml" Target="../ink/ink124.xml"/><Relationship Id="rId297" Type="http://schemas.openxmlformats.org/officeDocument/2006/relationships/image" Target="../media/image148.png"/><Relationship Id="rId40" Type="http://schemas.openxmlformats.org/officeDocument/2006/relationships/customXml" Target="../ink/ink20.xml"/><Relationship Id="rId115" Type="http://schemas.openxmlformats.org/officeDocument/2006/relationships/image" Target="../media/image57.png"/><Relationship Id="rId136" Type="http://schemas.openxmlformats.org/officeDocument/2006/relationships/customXml" Target="../ink/ink68.xml"/><Relationship Id="rId157" Type="http://schemas.openxmlformats.org/officeDocument/2006/relationships/image" Target="../media/image78.png"/><Relationship Id="rId301" Type="http://schemas.openxmlformats.org/officeDocument/2006/relationships/image" Target="../media/image150.png"/><Relationship Id="rId322" Type="http://schemas.openxmlformats.org/officeDocument/2006/relationships/customXml" Target="../ink/ink147.xml"/><Relationship Id="rId343" Type="http://schemas.openxmlformats.org/officeDocument/2006/relationships/image" Target="../media/image97.png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203" Type="http://schemas.openxmlformats.org/officeDocument/2006/relationships/image" Target="../media/image101.png"/><Relationship Id="rId19" Type="http://schemas.openxmlformats.org/officeDocument/2006/relationships/image" Target="../media/image9.png"/><Relationship Id="rId224" Type="http://schemas.openxmlformats.org/officeDocument/2006/relationships/customXml" Target="../ink/ink98.xml"/><Relationship Id="rId245" Type="http://schemas.openxmlformats.org/officeDocument/2006/relationships/image" Target="../media/image122.png"/><Relationship Id="rId266" Type="http://schemas.openxmlformats.org/officeDocument/2006/relationships/customXml" Target="../ink/ink119.xml"/><Relationship Id="rId287" Type="http://schemas.openxmlformats.org/officeDocument/2006/relationships/image" Target="../media/image143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20.xml"/><Relationship Id="rId299" Type="http://schemas.openxmlformats.org/officeDocument/2006/relationships/customXml" Target="../ink/ink311.xml"/><Relationship Id="rId303" Type="http://schemas.openxmlformats.org/officeDocument/2006/relationships/customXml" Target="../ink/ink313.xml"/><Relationship Id="rId21" Type="http://schemas.openxmlformats.org/officeDocument/2006/relationships/customXml" Target="../ink/ink172.xml"/><Relationship Id="rId42" Type="http://schemas.openxmlformats.org/officeDocument/2006/relationships/image" Target="../media/image179.png"/><Relationship Id="rId63" Type="http://schemas.openxmlformats.org/officeDocument/2006/relationships/customXml" Target="../ink/ink193.xml"/><Relationship Id="rId84" Type="http://schemas.openxmlformats.org/officeDocument/2006/relationships/image" Target="../media/image200.png"/><Relationship Id="rId138" Type="http://schemas.openxmlformats.org/officeDocument/2006/relationships/image" Target="../media/image227.png"/><Relationship Id="rId159" Type="http://schemas.openxmlformats.org/officeDocument/2006/relationships/customXml" Target="../ink/ink241.xml"/><Relationship Id="rId324" Type="http://schemas.openxmlformats.org/officeDocument/2006/relationships/image" Target="../media/image320.png"/><Relationship Id="rId345" Type="http://schemas.openxmlformats.org/officeDocument/2006/relationships/customXml" Target="../ink/ink334.xml"/><Relationship Id="rId170" Type="http://schemas.openxmlformats.org/officeDocument/2006/relationships/image" Target="../media/image243.png"/><Relationship Id="rId191" Type="http://schemas.openxmlformats.org/officeDocument/2006/relationships/customXml" Target="../ink/ink257.xml"/><Relationship Id="rId205" Type="http://schemas.openxmlformats.org/officeDocument/2006/relationships/customXml" Target="../ink/ink264.xml"/><Relationship Id="rId226" Type="http://schemas.openxmlformats.org/officeDocument/2006/relationships/image" Target="../media/image271.png"/><Relationship Id="rId247" Type="http://schemas.openxmlformats.org/officeDocument/2006/relationships/customXml" Target="../ink/ink285.xml"/><Relationship Id="rId107" Type="http://schemas.openxmlformats.org/officeDocument/2006/relationships/customXml" Target="../ink/ink215.xml"/><Relationship Id="rId268" Type="http://schemas.openxmlformats.org/officeDocument/2006/relationships/image" Target="../media/image292.png"/><Relationship Id="rId289" Type="http://schemas.openxmlformats.org/officeDocument/2006/relationships/customXml" Target="../ink/ink306.xml"/><Relationship Id="rId11" Type="http://schemas.openxmlformats.org/officeDocument/2006/relationships/customXml" Target="../ink/ink167.xml"/><Relationship Id="rId32" Type="http://schemas.openxmlformats.org/officeDocument/2006/relationships/image" Target="../media/image174.png"/><Relationship Id="rId53" Type="http://schemas.openxmlformats.org/officeDocument/2006/relationships/customXml" Target="../ink/ink188.xml"/><Relationship Id="rId74" Type="http://schemas.openxmlformats.org/officeDocument/2006/relationships/image" Target="../media/image195.png"/><Relationship Id="rId128" Type="http://schemas.openxmlformats.org/officeDocument/2006/relationships/image" Target="../media/image222.png"/><Relationship Id="rId149" Type="http://schemas.openxmlformats.org/officeDocument/2006/relationships/customXml" Target="../ink/ink236.xml"/><Relationship Id="rId314" Type="http://schemas.openxmlformats.org/officeDocument/2006/relationships/image" Target="../media/image315.png"/><Relationship Id="rId335" Type="http://schemas.openxmlformats.org/officeDocument/2006/relationships/customXml" Target="../ink/ink329.xml"/><Relationship Id="rId356" Type="http://schemas.openxmlformats.org/officeDocument/2006/relationships/image" Target="../media/image336.png"/><Relationship Id="rId5" Type="http://schemas.openxmlformats.org/officeDocument/2006/relationships/customXml" Target="../ink/ink164.xml"/><Relationship Id="rId95" Type="http://schemas.openxmlformats.org/officeDocument/2006/relationships/customXml" Target="../ink/ink209.xml"/><Relationship Id="rId160" Type="http://schemas.openxmlformats.org/officeDocument/2006/relationships/image" Target="../media/image238.png"/><Relationship Id="rId181" Type="http://schemas.openxmlformats.org/officeDocument/2006/relationships/customXml" Target="../ink/ink252.xml"/><Relationship Id="rId216" Type="http://schemas.openxmlformats.org/officeDocument/2006/relationships/image" Target="../media/image266.png"/><Relationship Id="rId237" Type="http://schemas.openxmlformats.org/officeDocument/2006/relationships/customXml" Target="../ink/ink280.xml"/><Relationship Id="rId258" Type="http://schemas.openxmlformats.org/officeDocument/2006/relationships/image" Target="../media/image287.png"/><Relationship Id="rId279" Type="http://schemas.openxmlformats.org/officeDocument/2006/relationships/customXml" Target="../ink/ink301.xml"/><Relationship Id="rId22" Type="http://schemas.openxmlformats.org/officeDocument/2006/relationships/image" Target="../media/image169.png"/><Relationship Id="rId43" Type="http://schemas.openxmlformats.org/officeDocument/2006/relationships/customXml" Target="../ink/ink183.xml"/><Relationship Id="rId64" Type="http://schemas.openxmlformats.org/officeDocument/2006/relationships/image" Target="../media/image190.png"/><Relationship Id="rId118" Type="http://schemas.openxmlformats.org/officeDocument/2006/relationships/image" Target="../media/image217.png"/><Relationship Id="rId139" Type="http://schemas.openxmlformats.org/officeDocument/2006/relationships/customXml" Target="../ink/ink231.xml"/><Relationship Id="rId290" Type="http://schemas.openxmlformats.org/officeDocument/2006/relationships/image" Target="../media/image303.png"/><Relationship Id="rId304" Type="http://schemas.openxmlformats.org/officeDocument/2006/relationships/image" Target="../media/image310.png"/><Relationship Id="rId325" Type="http://schemas.openxmlformats.org/officeDocument/2006/relationships/customXml" Target="../ink/ink324.xml"/><Relationship Id="rId346" Type="http://schemas.openxmlformats.org/officeDocument/2006/relationships/image" Target="../media/image331.png"/><Relationship Id="rId85" Type="http://schemas.openxmlformats.org/officeDocument/2006/relationships/customXml" Target="../ink/ink204.xml"/><Relationship Id="rId150" Type="http://schemas.openxmlformats.org/officeDocument/2006/relationships/image" Target="../media/image233.png"/><Relationship Id="rId171" Type="http://schemas.openxmlformats.org/officeDocument/2006/relationships/customXml" Target="../ink/ink247.xml"/><Relationship Id="rId192" Type="http://schemas.openxmlformats.org/officeDocument/2006/relationships/image" Target="../media/image254.png"/><Relationship Id="rId206" Type="http://schemas.openxmlformats.org/officeDocument/2006/relationships/image" Target="../media/image261.png"/><Relationship Id="rId227" Type="http://schemas.openxmlformats.org/officeDocument/2006/relationships/customXml" Target="../ink/ink275.xml"/><Relationship Id="rId248" Type="http://schemas.openxmlformats.org/officeDocument/2006/relationships/image" Target="../media/image282.png"/><Relationship Id="rId269" Type="http://schemas.openxmlformats.org/officeDocument/2006/relationships/customXml" Target="../ink/ink296.xml"/><Relationship Id="rId12" Type="http://schemas.openxmlformats.org/officeDocument/2006/relationships/image" Target="../media/image164.png"/><Relationship Id="rId33" Type="http://schemas.openxmlformats.org/officeDocument/2006/relationships/customXml" Target="../ink/ink178.xml"/><Relationship Id="rId108" Type="http://schemas.openxmlformats.org/officeDocument/2006/relationships/image" Target="../media/image212.png"/><Relationship Id="rId129" Type="http://schemas.openxmlformats.org/officeDocument/2006/relationships/customXml" Target="../ink/ink226.xml"/><Relationship Id="rId280" Type="http://schemas.openxmlformats.org/officeDocument/2006/relationships/image" Target="../media/image298.png"/><Relationship Id="rId315" Type="http://schemas.openxmlformats.org/officeDocument/2006/relationships/customXml" Target="../ink/ink319.xml"/><Relationship Id="rId336" Type="http://schemas.openxmlformats.org/officeDocument/2006/relationships/image" Target="../media/image326.png"/><Relationship Id="rId357" Type="http://schemas.openxmlformats.org/officeDocument/2006/relationships/customXml" Target="../ink/ink340.xml"/><Relationship Id="rId54" Type="http://schemas.openxmlformats.org/officeDocument/2006/relationships/image" Target="../media/image185.png"/><Relationship Id="rId75" Type="http://schemas.openxmlformats.org/officeDocument/2006/relationships/customXml" Target="../ink/ink199.xml"/><Relationship Id="rId96" Type="http://schemas.openxmlformats.org/officeDocument/2006/relationships/image" Target="../media/image206.png"/><Relationship Id="rId140" Type="http://schemas.openxmlformats.org/officeDocument/2006/relationships/image" Target="../media/image228.png"/><Relationship Id="rId161" Type="http://schemas.openxmlformats.org/officeDocument/2006/relationships/customXml" Target="../ink/ink242.xml"/><Relationship Id="rId182" Type="http://schemas.openxmlformats.org/officeDocument/2006/relationships/image" Target="../media/image249.png"/><Relationship Id="rId217" Type="http://schemas.openxmlformats.org/officeDocument/2006/relationships/customXml" Target="../ink/ink270.xml"/><Relationship Id="rId6" Type="http://schemas.openxmlformats.org/officeDocument/2006/relationships/image" Target="../media/image1610.png"/><Relationship Id="rId238" Type="http://schemas.openxmlformats.org/officeDocument/2006/relationships/image" Target="../media/image277.png"/><Relationship Id="rId259" Type="http://schemas.openxmlformats.org/officeDocument/2006/relationships/customXml" Target="../ink/ink291.xml"/><Relationship Id="rId23" Type="http://schemas.openxmlformats.org/officeDocument/2006/relationships/customXml" Target="../ink/ink173.xml"/><Relationship Id="rId119" Type="http://schemas.openxmlformats.org/officeDocument/2006/relationships/customXml" Target="../ink/ink221.xml"/><Relationship Id="rId270" Type="http://schemas.openxmlformats.org/officeDocument/2006/relationships/image" Target="../media/image293.png"/><Relationship Id="rId291" Type="http://schemas.openxmlformats.org/officeDocument/2006/relationships/customXml" Target="../ink/ink307.xml"/><Relationship Id="rId305" Type="http://schemas.openxmlformats.org/officeDocument/2006/relationships/customXml" Target="../ink/ink314.xml"/><Relationship Id="rId326" Type="http://schemas.openxmlformats.org/officeDocument/2006/relationships/image" Target="../media/image321.png"/><Relationship Id="rId347" Type="http://schemas.openxmlformats.org/officeDocument/2006/relationships/customXml" Target="../ink/ink335.xml"/><Relationship Id="rId44" Type="http://schemas.openxmlformats.org/officeDocument/2006/relationships/image" Target="../media/image180.png"/><Relationship Id="rId65" Type="http://schemas.openxmlformats.org/officeDocument/2006/relationships/customXml" Target="../ink/ink194.xml"/><Relationship Id="rId86" Type="http://schemas.openxmlformats.org/officeDocument/2006/relationships/image" Target="../media/image201.png"/><Relationship Id="rId130" Type="http://schemas.openxmlformats.org/officeDocument/2006/relationships/image" Target="../media/image223.png"/><Relationship Id="rId151" Type="http://schemas.openxmlformats.org/officeDocument/2006/relationships/customXml" Target="../ink/ink237.xml"/><Relationship Id="rId172" Type="http://schemas.openxmlformats.org/officeDocument/2006/relationships/image" Target="../media/image244.png"/><Relationship Id="rId193" Type="http://schemas.openxmlformats.org/officeDocument/2006/relationships/customXml" Target="../ink/ink258.xml"/><Relationship Id="rId207" Type="http://schemas.openxmlformats.org/officeDocument/2006/relationships/customXml" Target="../ink/ink265.xml"/><Relationship Id="rId228" Type="http://schemas.openxmlformats.org/officeDocument/2006/relationships/image" Target="../media/image272.png"/><Relationship Id="rId249" Type="http://schemas.openxmlformats.org/officeDocument/2006/relationships/customXml" Target="../ink/ink286.xml"/><Relationship Id="rId13" Type="http://schemas.openxmlformats.org/officeDocument/2006/relationships/customXml" Target="../ink/ink168.xml"/><Relationship Id="rId109" Type="http://schemas.openxmlformats.org/officeDocument/2006/relationships/customXml" Target="../ink/ink216.xml"/><Relationship Id="rId260" Type="http://schemas.openxmlformats.org/officeDocument/2006/relationships/image" Target="../media/image288.png"/><Relationship Id="rId281" Type="http://schemas.openxmlformats.org/officeDocument/2006/relationships/customXml" Target="../ink/ink302.xml"/><Relationship Id="rId316" Type="http://schemas.openxmlformats.org/officeDocument/2006/relationships/image" Target="../media/image316.png"/><Relationship Id="rId337" Type="http://schemas.openxmlformats.org/officeDocument/2006/relationships/customXml" Target="../ink/ink330.xml"/><Relationship Id="rId34" Type="http://schemas.openxmlformats.org/officeDocument/2006/relationships/image" Target="../media/image175.png"/><Relationship Id="rId55" Type="http://schemas.openxmlformats.org/officeDocument/2006/relationships/customXml" Target="../ink/ink189.xml"/><Relationship Id="rId76" Type="http://schemas.openxmlformats.org/officeDocument/2006/relationships/image" Target="../media/image196.png"/><Relationship Id="rId97" Type="http://schemas.openxmlformats.org/officeDocument/2006/relationships/customXml" Target="../ink/ink210.xml"/><Relationship Id="rId120" Type="http://schemas.openxmlformats.org/officeDocument/2006/relationships/image" Target="../media/image218.png"/><Relationship Id="rId141" Type="http://schemas.openxmlformats.org/officeDocument/2006/relationships/customXml" Target="../ink/ink232.xml"/><Relationship Id="rId358" Type="http://schemas.openxmlformats.org/officeDocument/2006/relationships/image" Target="../media/image337.png"/><Relationship Id="rId7" Type="http://schemas.openxmlformats.org/officeDocument/2006/relationships/customXml" Target="../ink/ink165.xml"/><Relationship Id="rId162" Type="http://schemas.openxmlformats.org/officeDocument/2006/relationships/image" Target="../media/image239.png"/><Relationship Id="rId183" Type="http://schemas.openxmlformats.org/officeDocument/2006/relationships/customXml" Target="../ink/ink253.xml"/><Relationship Id="rId218" Type="http://schemas.openxmlformats.org/officeDocument/2006/relationships/image" Target="../media/image267.png"/><Relationship Id="rId239" Type="http://schemas.openxmlformats.org/officeDocument/2006/relationships/customXml" Target="../ink/ink281.xml"/><Relationship Id="rId250" Type="http://schemas.openxmlformats.org/officeDocument/2006/relationships/image" Target="../media/image283.png"/><Relationship Id="rId271" Type="http://schemas.openxmlformats.org/officeDocument/2006/relationships/customXml" Target="../ink/ink297.xml"/><Relationship Id="rId292" Type="http://schemas.openxmlformats.org/officeDocument/2006/relationships/image" Target="../media/image304.png"/><Relationship Id="rId306" Type="http://schemas.openxmlformats.org/officeDocument/2006/relationships/image" Target="../media/image311.png"/><Relationship Id="rId24" Type="http://schemas.openxmlformats.org/officeDocument/2006/relationships/image" Target="../media/image170.png"/><Relationship Id="rId45" Type="http://schemas.openxmlformats.org/officeDocument/2006/relationships/customXml" Target="../ink/ink184.xml"/><Relationship Id="rId66" Type="http://schemas.openxmlformats.org/officeDocument/2006/relationships/image" Target="../media/image191.png"/><Relationship Id="rId87" Type="http://schemas.openxmlformats.org/officeDocument/2006/relationships/customXml" Target="../ink/ink205.xml"/><Relationship Id="rId110" Type="http://schemas.openxmlformats.org/officeDocument/2006/relationships/image" Target="../media/image213.png"/><Relationship Id="rId131" Type="http://schemas.openxmlformats.org/officeDocument/2006/relationships/customXml" Target="../ink/ink227.xml"/><Relationship Id="rId327" Type="http://schemas.openxmlformats.org/officeDocument/2006/relationships/customXml" Target="../ink/ink325.xml"/><Relationship Id="rId348" Type="http://schemas.openxmlformats.org/officeDocument/2006/relationships/image" Target="../media/image332.png"/><Relationship Id="rId152" Type="http://schemas.openxmlformats.org/officeDocument/2006/relationships/image" Target="../media/image234.png"/><Relationship Id="rId173" Type="http://schemas.openxmlformats.org/officeDocument/2006/relationships/customXml" Target="../ink/ink248.xml"/><Relationship Id="rId194" Type="http://schemas.openxmlformats.org/officeDocument/2006/relationships/image" Target="../media/image255.png"/><Relationship Id="rId208" Type="http://schemas.openxmlformats.org/officeDocument/2006/relationships/image" Target="../media/image262.png"/><Relationship Id="rId229" Type="http://schemas.openxmlformats.org/officeDocument/2006/relationships/customXml" Target="../ink/ink276.xml"/><Relationship Id="rId240" Type="http://schemas.openxmlformats.org/officeDocument/2006/relationships/image" Target="../media/image278.png"/><Relationship Id="rId261" Type="http://schemas.openxmlformats.org/officeDocument/2006/relationships/customXml" Target="../ink/ink292.xml"/><Relationship Id="rId14" Type="http://schemas.openxmlformats.org/officeDocument/2006/relationships/image" Target="../media/image165.png"/><Relationship Id="rId35" Type="http://schemas.openxmlformats.org/officeDocument/2006/relationships/customXml" Target="../ink/ink179.xml"/><Relationship Id="rId56" Type="http://schemas.openxmlformats.org/officeDocument/2006/relationships/image" Target="../media/image186.png"/><Relationship Id="rId77" Type="http://schemas.openxmlformats.org/officeDocument/2006/relationships/customXml" Target="../ink/ink200.xml"/><Relationship Id="rId100" Type="http://schemas.openxmlformats.org/officeDocument/2006/relationships/image" Target="../media/image208.png"/><Relationship Id="rId282" Type="http://schemas.openxmlformats.org/officeDocument/2006/relationships/image" Target="../media/image299.png"/><Relationship Id="rId317" Type="http://schemas.openxmlformats.org/officeDocument/2006/relationships/customXml" Target="../ink/ink320.xml"/><Relationship Id="rId338" Type="http://schemas.openxmlformats.org/officeDocument/2006/relationships/image" Target="../media/image327.png"/><Relationship Id="rId359" Type="http://schemas.openxmlformats.org/officeDocument/2006/relationships/customXml" Target="../ink/ink341.xml"/><Relationship Id="rId8" Type="http://schemas.openxmlformats.org/officeDocument/2006/relationships/image" Target="../media/image1620.png"/><Relationship Id="rId98" Type="http://schemas.openxmlformats.org/officeDocument/2006/relationships/image" Target="../media/image207.png"/><Relationship Id="rId121" Type="http://schemas.openxmlformats.org/officeDocument/2006/relationships/customXml" Target="../ink/ink222.xml"/><Relationship Id="rId142" Type="http://schemas.openxmlformats.org/officeDocument/2006/relationships/image" Target="../media/image229.png"/><Relationship Id="rId163" Type="http://schemas.openxmlformats.org/officeDocument/2006/relationships/customXml" Target="../ink/ink243.xml"/><Relationship Id="rId184" Type="http://schemas.openxmlformats.org/officeDocument/2006/relationships/image" Target="../media/image250.png"/><Relationship Id="rId219" Type="http://schemas.openxmlformats.org/officeDocument/2006/relationships/customXml" Target="../ink/ink271.xml"/><Relationship Id="rId230" Type="http://schemas.openxmlformats.org/officeDocument/2006/relationships/image" Target="../media/image273.png"/><Relationship Id="rId251" Type="http://schemas.openxmlformats.org/officeDocument/2006/relationships/customXml" Target="../ink/ink287.xml"/><Relationship Id="rId25" Type="http://schemas.openxmlformats.org/officeDocument/2006/relationships/customXml" Target="../ink/ink174.xml"/><Relationship Id="rId46" Type="http://schemas.openxmlformats.org/officeDocument/2006/relationships/image" Target="../media/image181.png"/><Relationship Id="rId67" Type="http://schemas.openxmlformats.org/officeDocument/2006/relationships/customXml" Target="../ink/ink195.xml"/><Relationship Id="rId272" Type="http://schemas.openxmlformats.org/officeDocument/2006/relationships/image" Target="../media/image294.png"/><Relationship Id="rId293" Type="http://schemas.openxmlformats.org/officeDocument/2006/relationships/customXml" Target="../ink/ink308.xml"/><Relationship Id="rId307" Type="http://schemas.openxmlformats.org/officeDocument/2006/relationships/customXml" Target="../ink/ink315.xml"/><Relationship Id="rId328" Type="http://schemas.openxmlformats.org/officeDocument/2006/relationships/image" Target="../media/image322.png"/><Relationship Id="rId349" Type="http://schemas.openxmlformats.org/officeDocument/2006/relationships/customXml" Target="../ink/ink336.xml"/><Relationship Id="rId88" Type="http://schemas.openxmlformats.org/officeDocument/2006/relationships/image" Target="../media/image202.png"/><Relationship Id="rId111" Type="http://schemas.openxmlformats.org/officeDocument/2006/relationships/customXml" Target="../ink/ink217.xml"/><Relationship Id="rId132" Type="http://schemas.openxmlformats.org/officeDocument/2006/relationships/image" Target="../media/image224.png"/><Relationship Id="rId153" Type="http://schemas.openxmlformats.org/officeDocument/2006/relationships/customXml" Target="../ink/ink238.xml"/><Relationship Id="rId174" Type="http://schemas.openxmlformats.org/officeDocument/2006/relationships/image" Target="../media/image245.png"/><Relationship Id="rId195" Type="http://schemas.openxmlformats.org/officeDocument/2006/relationships/customXml" Target="../ink/ink259.xml"/><Relationship Id="rId209" Type="http://schemas.openxmlformats.org/officeDocument/2006/relationships/customXml" Target="../ink/ink266.xml"/><Relationship Id="rId360" Type="http://schemas.openxmlformats.org/officeDocument/2006/relationships/image" Target="../media/image338.png"/><Relationship Id="rId190" Type="http://schemas.openxmlformats.org/officeDocument/2006/relationships/image" Target="../media/image253.png"/><Relationship Id="rId204" Type="http://schemas.openxmlformats.org/officeDocument/2006/relationships/image" Target="../media/image260.png"/><Relationship Id="rId220" Type="http://schemas.openxmlformats.org/officeDocument/2006/relationships/image" Target="../media/image268.png"/><Relationship Id="rId225" Type="http://schemas.openxmlformats.org/officeDocument/2006/relationships/customXml" Target="../ink/ink274.xml"/><Relationship Id="rId241" Type="http://schemas.openxmlformats.org/officeDocument/2006/relationships/customXml" Target="../ink/ink282.xml"/><Relationship Id="rId246" Type="http://schemas.openxmlformats.org/officeDocument/2006/relationships/image" Target="../media/image281.png"/><Relationship Id="rId267" Type="http://schemas.openxmlformats.org/officeDocument/2006/relationships/customXml" Target="../ink/ink295.xml"/><Relationship Id="rId288" Type="http://schemas.openxmlformats.org/officeDocument/2006/relationships/image" Target="../media/image302.png"/><Relationship Id="rId15" Type="http://schemas.openxmlformats.org/officeDocument/2006/relationships/customXml" Target="../ink/ink169.xml"/><Relationship Id="rId36" Type="http://schemas.openxmlformats.org/officeDocument/2006/relationships/image" Target="../media/image176.png"/><Relationship Id="rId57" Type="http://schemas.openxmlformats.org/officeDocument/2006/relationships/customXml" Target="../ink/ink190.xml"/><Relationship Id="rId106" Type="http://schemas.openxmlformats.org/officeDocument/2006/relationships/image" Target="../media/image211.png"/><Relationship Id="rId127" Type="http://schemas.openxmlformats.org/officeDocument/2006/relationships/customXml" Target="../ink/ink225.xml"/><Relationship Id="rId262" Type="http://schemas.openxmlformats.org/officeDocument/2006/relationships/image" Target="../media/image289.png"/><Relationship Id="rId283" Type="http://schemas.openxmlformats.org/officeDocument/2006/relationships/customXml" Target="../ink/ink303.xml"/><Relationship Id="rId313" Type="http://schemas.openxmlformats.org/officeDocument/2006/relationships/customXml" Target="../ink/ink318.xml"/><Relationship Id="rId318" Type="http://schemas.openxmlformats.org/officeDocument/2006/relationships/image" Target="../media/image317.png"/><Relationship Id="rId339" Type="http://schemas.openxmlformats.org/officeDocument/2006/relationships/customXml" Target="../ink/ink331.xml"/><Relationship Id="rId10" Type="http://schemas.openxmlformats.org/officeDocument/2006/relationships/image" Target="../media/image163.png"/><Relationship Id="rId31" Type="http://schemas.openxmlformats.org/officeDocument/2006/relationships/customXml" Target="../ink/ink177.xml"/><Relationship Id="rId52" Type="http://schemas.openxmlformats.org/officeDocument/2006/relationships/image" Target="../media/image184.png"/><Relationship Id="rId73" Type="http://schemas.openxmlformats.org/officeDocument/2006/relationships/customXml" Target="../ink/ink198.xml"/><Relationship Id="rId78" Type="http://schemas.openxmlformats.org/officeDocument/2006/relationships/image" Target="../media/image197.png"/><Relationship Id="rId94" Type="http://schemas.openxmlformats.org/officeDocument/2006/relationships/image" Target="../media/image205.png"/><Relationship Id="rId99" Type="http://schemas.openxmlformats.org/officeDocument/2006/relationships/customXml" Target="../ink/ink211.xml"/><Relationship Id="rId101" Type="http://schemas.openxmlformats.org/officeDocument/2006/relationships/customXml" Target="../ink/ink212.xml"/><Relationship Id="rId122" Type="http://schemas.openxmlformats.org/officeDocument/2006/relationships/image" Target="../media/image219.png"/><Relationship Id="rId143" Type="http://schemas.openxmlformats.org/officeDocument/2006/relationships/customXml" Target="../ink/ink233.xml"/><Relationship Id="rId148" Type="http://schemas.openxmlformats.org/officeDocument/2006/relationships/image" Target="../media/image232.png"/><Relationship Id="rId164" Type="http://schemas.openxmlformats.org/officeDocument/2006/relationships/image" Target="../media/image240.png"/><Relationship Id="rId169" Type="http://schemas.openxmlformats.org/officeDocument/2006/relationships/customXml" Target="../ink/ink246.xml"/><Relationship Id="rId185" Type="http://schemas.openxmlformats.org/officeDocument/2006/relationships/customXml" Target="../ink/ink254.xml"/><Relationship Id="rId334" Type="http://schemas.openxmlformats.org/officeDocument/2006/relationships/image" Target="../media/image325.png"/><Relationship Id="rId350" Type="http://schemas.openxmlformats.org/officeDocument/2006/relationships/image" Target="../media/image333.png"/><Relationship Id="rId355" Type="http://schemas.openxmlformats.org/officeDocument/2006/relationships/customXml" Target="../ink/ink339.xml"/><Relationship Id="rId4" Type="http://schemas.openxmlformats.org/officeDocument/2006/relationships/image" Target="../media/image1600.png"/><Relationship Id="rId9" Type="http://schemas.openxmlformats.org/officeDocument/2006/relationships/customXml" Target="../ink/ink166.xml"/><Relationship Id="rId180" Type="http://schemas.openxmlformats.org/officeDocument/2006/relationships/image" Target="../media/image248.png"/><Relationship Id="rId210" Type="http://schemas.openxmlformats.org/officeDocument/2006/relationships/image" Target="../media/image263.png"/><Relationship Id="rId215" Type="http://schemas.openxmlformats.org/officeDocument/2006/relationships/customXml" Target="../ink/ink269.xml"/><Relationship Id="rId236" Type="http://schemas.openxmlformats.org/officeDocument/2006/relationships/image" Target="../media/image276.png"/><Relationship Id="rId257" Type="http://schemas.openxmlformats.org/officeDocument/2006/relationships/customXml" Target="../ink/ink290.xml"/><Relationship Id="rId278" Type="http://schemas.openxmlformats.org/officeDocument/2006/relationships/image" Target="../media/image297.png"/><Relationship Id="rId26" Type="http://schemas.openxmlformats.org/officeDocument/2006/relationships/image" Target="../media/image171.png"/><Relationship Id="rId231" Type="http://schemas.openxmlformats.org/officeDocument/2006/relationships/customXml" Target="../ink/ink277.xml"/><Relationship Id="rId252" Type="http://schemas.openxmlformats.org/officeDocument/2006/relationships/image" Target="../media/image284.png"/><Relationship Id="rId273" Type="http://schemas.openxmlformats.org/officeDocument/2006/relationships/customXml" Target="../ink/ink298.xml"/><Relationship Id="rId294" Type="http://schemas.openxmlformats.org/officeDocument/2006/relationships/image" Target="../media/image305.png"/><Relationship Id="rId308" Type="http://schemas.openxmlformats.org/officeDocument/2006/relationships/image" Target="../media/image312.png"/><Relationship Id="rId329" Type="http://schemas.openxmlformats.org/officeDocument/2006/relationships/customXml" Target="../ink/ink326.xml"/><Relationship Id="rId47" Type="http://schemas.openxmlformats.org/officeDocument/2006/relationships/customXml" Target="../ink/ink185.xml"/><Relationship Id="rId68" Type="http://schemas.openxmlformats.org/officeDocument/2006/relationships/image" Target="../media/image192.png"/><Relationship Id="rId89" Type="http://schemas.openxmlformats.org/officeDocument/2006/relationships/customXml" Target="../ink/ink206.xml"/><Relationship Id="rId112" Type="http://schemas.openxmlformats.org/officeDocument/2006/relationships/image" Target="../media/image214.png"/><Relationship Id="rId133" Type="http://schemas.openxmlformats.org/officeDocument/2006/relationships/customXml" Target="../ink/ink228.xml"/><Relationship Id="rId154" Type="http://schemas.openxmlformats.org/officeDocument/2006/relationships/image" Target="../media/image235.png"/><Relationship Id="rId175" Type="http://schemas.openxmlformats.org/officeDocument/2006/relationships/customXml" Target="../ink/ink249.xml"/><Relationship Id="rId340" Type="http://schemas.openxmlformats.org/officeDocument/2006/relationships/image" Target="../media/image328.png"/><Relationship Id="rId196" Type="http://schemas.openxmlformats.org/officeDocument/2006/relationships/image" Target="../media/image256.png"/><Relationship Id="rId200" Type="http://schemas.openxmlformats.org/officeDocument/2006/relationships/image" Target="../media/image258.png"/><Relationship Id="rId16" Type="http://schemas.openxmlformats.org/officeDocument/2006/relationships/image" Target="../media/image166.png"/><Relationship Id="rId221" Type="http://schemas.openxmlformats.org/officeDocument/2006/relationships/customXml" Target="../ink/ink272.xml"/><Relationship Id="rId242" Type="http://schemas.openxmlformats.org/officeDocument/2006/relationships/image" Target="../media/image279.png"/><Relationship Id="rId263" Type="http://schemas.openxmlformats.org/officeDocument/2006/relationships/customXml" Target="../ink/ink293.xml"/><Relationship Id="rId284" Type="http://schemas.openxmlformats.org/officeDocument/2006/relationships/image" Target="../media/image300.png"/><Relationship Id="rId319" Type="http://schemas.openxmlformats.org/officeDocument/2006/relationships/customXml" Target="../ink/ink321.xml"/><Relationship Id="rId37" Type="http://schemas.openxmlformats.org/officeDocument/2006/relationships/customXml" Target="../ink/ink180.xml"/><Relationship Id="rId58" Type="http://schemas.openxmlformats.org/officeDocument/2006/relationships/image" Target="../media/image187.png"/><Relationship Id="rId79" Type="http://schemas.openxmlformats.org/officeDocument/2006/relationships/customXml" Target="../ink/ink201.xml"/><Relationship Id="rId102" Type="http://schemas.openxmlformats.org/officeDocument/2006/relationships/image" Target="../media/image209.png"/><Relationship Id="rId123" Type="http://schemas.openxmlformats.org/officeDocument/2006/relationships/customXml" Target="../ink/ink223.xml"/><Relationship Id="rId144" Type="http://schemas.openxmlformats.org/officeDocument/2006/relationships/image" Target="../media/image230.png"/><Relationship Id="rId330" Type="http://schemas.openxmlformats.org/officeDocument/2006/relationships/image" Target="../media/image323.png"/><Relationship Id="rId90" Type="http://schemas.openxmlformats.org/officeDocument/2006/relationships/image" Target="../media/image203.png"/><Relationship Id="rId165" Type="http://schemas.openxmlformats.org/officeDocument/2006/relationships/customXml" Target="../ink/ink244.xml"/><Relationship Id="rId186" Type="http://schemas.openxmlformats.org/officeDocument/2006/relationships/image" Target="../media/image251.png"/><Relationship Id="rId351" Type="http://schemas.openxmlformats.org/officeDocument/2006/relationships/customXml" Target="../ink/ink337.xml"/><Relationship Id="rId211" Type="http://schemas.openxmlformats.org/officeDocument/2006/relationships/customXml" Target="../ink/ink267.xml"/><Relationship Id="rId232" Type="http://schemas.openxmlformats.org/officeDocument/2006/relationships/image" Target="../media/image274.png"/><Relationship Id="rId253" Type="http://schemas.openxmlformats.org/officeDocument/2006/relationships/customXml" Target="../ink/ink288.xml"/><Relationship Id="rId274" Type="http://schemas.openxmlformats.org/officeDocument/2006/relationships/image" Target="../media/image295.png"/><Relationship Id="rId295" Type="http://schemas.openxmlformats.org/officeDocument/2006/relationships/customXml" Target="../ink/ink309.xml"/><Relationship Id="rId309" Type="http://schemas.openxmlformats.org/officeDocument/2006/relationships/customXml" Target="../ink/ink316.xml"/><Relationship Id="rId27" Type="http://schemas.openxmlformats.org/officeDocument/2006/relationships/customXml" Target="../ink/ink175.xml"/><Relationship Id="rId48" Type="http://schemas.openxmlformats.org/officeDocument/2006/relationships/image" Target="../media/image182.png"/><Relationship Id="rId69" Type="http://schemas.openxmlformats.org/officeDocument/2006/relationships/customXml" Target="../ink/ink196.xml"/><Relationship Id="rId113" Type="http://schemas.openxmlformats.org/officeDocument/2006/relationships/customXml" Target="../ink/ink218.xml"/><Relationship Id="rId134" Type="http://schemas.openxmlformats.org/officeDocument/2006/relationships/image" Target="../media/image225.png"/><Relationship Id="rId320" Type="http://schemas.openxmlformats.org/officeDocument/2006/relationships/image" Target="../media/image318.png"/><Relationship Id="rId80" Type="http://schemas.openxmlformats.org/officeDocument/2006/relationships/image" Target="../media/image198.png"/><Relationship Id="rId155" Type="http://schemas.openxmlformats.org/officeDocument/2006/relationships/customXml" Target="../ink/ink239.xml"/><Relationship Id="rId176" Type="http://schemas.openxmlformats.org/officeDocument/2006/relationships/image" Target="../media/image246.png"/><Relationship Id="rId197" Type="http://schemas.openxmlformats.org/officeDocument/2006/relationships/customXml" Target="../ink/ink260.xml"/><Relationship Id="rId341" Type="http://schemas.openxmlformats.org/officeDocument/2006/relationships/customXml" Target="../ink/ink332.xml"/><Relationship Id="rId201" Type="http://schemas.openxmlformats.org/officeDocument/2006/relationships/customXml" Target="../ink/ink262.xml"/><Relationship Id="rId222" Type="http://schemas.openxmlformats.org/officeDocument/2006/relationships/image" Target="../media/image269.png"/><Relationship Id="rId243" Type="http://schemas.openxmlformats.org/officeDocument/2006/relationships/customXml" Target="../ink/ink283.xml"/><Relationship Id="rId264" Type="http://schemas.openxmlformats.org/officeDocument/2006/relationships/image" Target="../media/image290.png"/><Relationship Id="rId285" Type="http://schemas.openxmlformats.org/officeDocument/2006/relationships/customXml" Target="../ink/ink304.xml"/><Relationship Id="rId17" Type="http://schemas.openxmlformats.org/officeDocument/2006/relationships/customXml" Target="../ink/ink170.xml"/><Relationship Id="rId38" Type="http://schemas.openxmlformats.org/officeDocument/2006/relationships/image" Target="../media/image177.png"/><Relationship Id="rId59" Type="http://schemas.openxmlformats.org/officeDocument/2006/relationships/customXml" Target="../ink/ink191.xml"/><Relationship Id="rId103" Type="http://schemas.openxmlformats.org/officeDocument/2006/relationships/customXml" Target="../ink/ink213.xml"/><Relationship Id="rId124" Type="http://schemas.openxmlformats.org/officeDocument/2006/relationships/image" Target="../media/image220.png"/><Relationship Id="rId310" Type="http://schemas.openxmlformats.org/officeDocument/2006/relationships/image" Target="../media/image313.png"/><Relationship Id="rId70" Type="http://schemas.openxmlformats.org/officeDocument/2006/relationships/image" Target="../media/image193.png"/><Relationship Id="rId91" Type="http://schemas.openxmlformats.org/officeDocument/2006/relationships/customXml" Target="../ink/ink207.xml"/><Relationship Id="rId145" Type="http://schemas.openxmlformats.org/officeDocument/2006/relationships/customXml" Target="../ink/ink234.xml"/><Relationship Id="rId166" Type="http://schemas.openxmlformats.org/officeDocument/2006/relationships/image" Target="../media/image241.png"/><Relationship Id="rId187" Type="http://schemas.openxmlformats.org/officeDocument/2006/relationships/customXml" Target="../ink/ink255.xml"/><Relationship Id="rId331" Type="http://schemas.openxmlformats.org/officeDocument/2006/relationships/customXml" Target="../ink/ink327.xml"/><Relationship Id="rId352" Type="http://schemas.openxmlformats.org/officeDocument/2006/relationships/image" Target="../media/image334.png"/><Relationship Id="rId1" Type="http://schemas.openxmlformats.org/officeDocument/2006/relationships/slideLayout" Target="../slideLayouts/slideLayout4.xml"/><Relationship Id="rId212" Type="http://schemas.openxmlformats.org/officeDocument/2006/relationships/image" Target="../media/image264.png"/><Relationship Id="rId233" Type="http://schemas.openxmlformats.org/officeDocument/2006/relationships/customXml" Target="../ink/ink278.xml"/><Relationship Id="rId254" Type="http://schemas.openxmlformats.org/officeDocument/2006/relationships/image" Target="../media/image285.png"/><Relationship Id="rId28" Type="http://schemas.openxmlformats.org/officeDocument/2006/relationships/image" Target="../media/image172.png"/><Relationship Id="rId49" Type="http://schemas.openxmlformats.org/officeDocument/2006/relationships/customXml" Target="../ink/ink186.xml"/><Relationship Id="rId114" Type="http://schemas.openxmlformats.org/officeDocument/2006/relationships/image" Target="../media/image215.png"/><Relationship Id="rId275" Type="http://schemas.openxmlformats.org/officeDocument/2006/relationships/customXml" Target="../ink/ink299.xml"/><Relationship Id="rId296" Type="http://schemas.openxmlformats.org/officeDocument/2006/relationships/image" Target="../media/image306.png"/><Relationship Id="rId300" Type="http://schemas.openxmlformats.org/officeDocument/2006/relationships/image" Target="../media/image308.png"/><Relationship Id="rId60" Type="http://schemas.openxmlformats.org/officeDocument/2006/relationships/image" Target="../media/image188.png"/><Relationship Id="rId81" Type="http://schemas.openxmlformats.org/officeDocument/2006/relationships/customXml" Target="../ink/ink202.xml"/><Relationship Id="rId135" Type="http://schemas.openxmlformats.org/officeDocument/2006/relationships/customXml" Target="../ink/ink229.xml"/><Relationship Id="rId156" Type="http://schemas.openxmlformats.org/officeDocument/2006/relationships/image" Target="../media/image236.png"/><Relationship Id="rId177" Type="http://schemas.openxmlformats.org/officeDocument/2006/relationships/customXml" Target="../ink/ink250.xml"/><Relationship Id="rId198" Type="http://schemas.openxmlformats.org/officeDocument/2006/relationships/image" Target="../media/image257.png"/><Relationship Id="rId321" Type="http://schemas.openxmlformats.org/officeDocument/2006/relationships/customXml" Target="../ink/ink322.xml"/><Relationship Id="rId342" Type="http://schemas.openxmlformats.org/officeDocument/2006/relationships/image" Target="../media/image329.png"/><Relationship Id="rId202" Type="http://schemas.openxmlformats.org/officeDocument/2006/relationships/image" Target="../media/image259.png"/><Relationship Id="rId223" Type="http://schemas.openxmlformats.org/officeDocument/2006/relationships/customXml" Target="../ink/ink273.xml"/><Relationship Id="rId244" Type="http://schemas.openxmlformats.org/officeDocument/2006/relationships/image" Target="../media/image280.png"/><Relationship Id="rId18" Type="http://schemas.openxmlformats.org/officeDocument/2006/relationships/image" Target="../media/image167.png"/><Relationship Id="rId39" Type="http://schemas.openxmlformats.org/officeDocument/2006/relationships/customXml" Target="../ink/ink181.xml"/><Relationship Id="rId265" Type="http://schemas.openxmlformats.org/officeDocument/2006/relationships/customXml" Target="../ink/ink294.xml"/><Relationship Id="rId286" Type="http://schemas.openxmlformats.org/officeDocument/2006/relationships/image" Target="../media/image301.png"/><Relationship Id="rId50" Type="http://schemas.openxmlformats.org/officeDocument/2006/relationships/image" Target="../media/image183.png"/><Relationship Id="rId104" Type="http://schemas.openxmlformats.org/officeDocument/2006/relationships/image" Target="../media/image210.png"/><Relationship Id="rId125" Type="http://schemas.openxmlformats.org/officeDocument/2006/relationships/customXml" Target="../ink/ink224.xml"/><Relationship Id="rId146" Type="http://schemas.openxmlformats.org/officeDocument/2006/relationships/image" Target="../media/image231.png"/><Relationship Id="rId167" Type="http://schemas.openxmlformats.org/officeDocument/2006/relationships/customXml" Target="../ink/ink245.xml"/><Relationship Id="rId188" Type="http://schemas.openxmlformats.org/officeDocument/2006/relationships/image" Target="../media/image252.png"/><Relationship Id="rId311" Type="http://schemas.openxmlformats.org/officeDocument/2006/relationships/customXml" Target="../ink/ink317.xml"/><Relationship Id="rId332" Type="http://schemas.openxmlformats.org/officeDocument/2006/relationships/image" Target="../media/image324.png"/><Relationship Id="rId353" Type="http://schemas.openxmlformats.org/officeDocument/2006/relationships/customXml" Target="../ink/ink338.xml"/><Relationship Id="rId71" Type="http://schemas.openxmlformats.org/officeDocument/2006/relationships/customXml" Target="../ink/ink197.xml"/><Relationship Id="rId92" Type="http://schemas.openxmlformats.org/officeDocument/2006/relationships/image" Target="../media/image204.png"/><Relationship Id="rId213" Type="http://schemas.openxmlformats.org/officeDocument/2006/relationships/customXml" Target="../ink/ink268.xml"/><Relationship Id="rId234" Type="http://schemas.openxmlformats.org/officeDocument/2006/relationships/image" Target="../media/image275.png"/><Relationship Id="rId2" Type="http://schemas.openxmlformats.org/officeDocument/2006/relationships/image" Target="../media/image1566.png"/><Relationship Id="rId29" Type="http://schemas.openxmlformats.org/officeDocument/2006/relationships/customXml" Target="../ink/ink176.xml"/><Relationship Id="rId255" Type="http://schemas.openxmlformats.org/officeDocument/2006/relationships/customXml" Target="../ink/ink289.xml"/><Relationship Id="rId276" Type="http://schemas.openxmlformats.org/officeDocument/2006/relationships/image" Target="../media/image296.png"/><Relationship Id="rId297" Type="http://schemas.openxmlformats.org/officeDocument/2006/relationships/customXml" Target="../ink/ink310.xml"/><Relationship Id="rId40" Type="http://schemas.openxmlformats.org/officeDocument/2006/relationships/image" Target="../media/image178.png"/><Relationship Id="rId115" Type="http://schemas.openxmlformats.org/officeDocument/2006/relationships/customXml" Target="../ink/ink219.xml"/><Relationship Id="rId136" Type="http://schemas.openxmlformats.org/officeDocument/2006/relationships/image" Target="../media/image226.png"/><Relationship Id="rId157" Type="http://schemas.openxmlformats.org/officeDocument/2006/relationships/customXml" Target="../ink/ink240.xml"/><Relationship Id="rId178" Type="http://schemas.openxmlformats.org/officeDocument/2006/relationships/image" Target="../media/image247.png"/><Relationship Id="rId301" Type="http://schemas.openxmlformats.org/officeDocument/2006/relationships/customXml" Target="../ink/ink312.xml"/><Relationship Id="rId322" Type="http://schemas.openxmlformats.org/officeDocument/2006/relationships/image" Target="../media/image319.png"/><Relationship Id="rId343" Type="http://schemas.openxmlformats.org/officeDocument/2006/relationships/customXml" Target="../ink/ink333.xml"/><Relationship Id="rId61" Type="http://schemas.openxmlformats.org/officeDocument/2006/relationships/customXml" Target="../ink/ink192.xml"/><Relationship Id="rId82" Type="http://schemas.openxmlformats.org/officeDocument/2006/relationships/image" Target="../media/image199.png"/><Relationship Id="rId199" Type="http://schemas.openxmlformats.org/officeDocument/2006/relationships/customXml" Target="../ink/ink261.xml"/><Relationship Id="rId203" Type="http://schemas.openxmlformats.org/officeDocument/2006/relationships/customXml" Target="../ink/ink263.xml"/><Relationship Id="rId19" Type="http://schemas.openxmlformats.org/officeDocument/2006/relationships/customXml" Target="../ink/ink171.xml"/><Relationship Id="rId224" Type="http://schemas.openxmlformats.org/officeDocument/2006/relationships/image" Target="../media/image270.png"/><Relationship Id="rId245" Type="http://schemas.openxmlformats.org/officeDocument/2006/relationships/customXml" Target="../ink/ink284.xml"/><Relationship Id="rId266" Type="http://schemas.openxmlformats.org/officeDocument/2006/relationships/image" Target="../media/image291.png"/><Relationship Id="rId287" Type="http://schemas.openxmlformats.org/officeDocument/2006/relationships/customXml" Target="../ink/ink305.xml"/><Relationship Id="rId30" Type="http://schemas.openxmlformats.org/officeDocument/2006/relationships/image" Target="../media/image173.png"/><Relationship Id="rId105" Type="http://schemas.openxmlformats.org/officeDocument/2006/relationships/customXml" Target="../ink/ink214.xml"/><Relationship Id="rId126" Type="http://schemas.openxmlformats.org/officeDocument/2006/relationships/image" Target="../media/image221.png"/><Relationship Id="rId147" Type="http://schemas.openxmlformats.org/officeDocument/2006/relationships/customXml" Target="../ink/ink235.xml"/><Relationship Id="rId168" Type="http://schemas.openxmlformats.org/officeDocument/2006/relationships/image" Target="../media/image242.png"/><Relationship Id="rId312" Type="http://schemas.openxmlformats.org/officeDocument/2006/relationships/image" Target="../media/image314.png"/><Relationship Id="rId333" Type="http://schemas.openxmlformats.org/officeDocument/2006/relationships/customXml" Target="../ink/ink328.xml"/><Relationship Id="rId354" Type="http://schemas.openxmlformats.org/officeDocument/2006/relationships/image" Target="../media/image335.png"/><Relationship Id="rId51" Type="http://schemas.openxmlformats.org/officeDocument/2006/relationships/customXml" Target="../ink/ink187.xml"/><Relationship Id="rId72" Type="http://schemas.openxmlformats.org/officeDocument/2006/relationships/image" Target="../media/image194.png"/><Relationship Id="rId93" Type="http://schemas.openxmlformats.org/officeDocument/2006/relationships/customXml" Target="../ink/ink208.xml"/><Relationship Id="rId189" Type="http://schemas.openxmlformats.org/officeDocument/2006/relationships/customXml" Target="../ink/ink256.xml"/><Relationship Id="rId3" Type="http://schemas.openxmlformats.org/officeDocument/2006/relationships/customXml" Target="../ink/ink163.xml"/><Relationship Id="rId214" Type="http://schemas.openxmlformats.org/officeDocument/2006/relationships/image" Target="../media/image265.png"/><Relationship Id="rId235" Type="http://schemas.openxmlformats.org/officeDocument/2006/relationships/customXml" Target="../ink/ink279.xml"/><Relationship Id="rId256" Type="http://schemas.openxmlformats.org/officeDocument/2006/relationships/image" Target="../media/image286.png"/><Relationship Id="rId277" Type="http://schemas.openxmlformats.org/officeDocument/2006/relationships/customXml" Target="../ink/ink300.xml"/><Relationship Id="rId298" Type="http://schemas.openxmlformats.org/officeDocument/2006/relationships/image" Target="../media/image307.png"/><Relationship Id="rId116" Type="http://schemas.openxmlformats.org/officeDocument/2006/relationships/image" Target="../media/image216.png"/><Relationship Id="rId137" Type="http://schemas.openxmlformats.org/officeDocument/2006/relationships/customXml" Target="../ink/ink230.xml"/><Relationship Id="rId158" Type="http://schemas.openxmlformats.org/officeDocument/2006/relationships/image" Target="../media/image237.png"/><Relationship Id="rId302" Type="http://schemas.openxmlformats.org/officeDocument/2006/relationships/image" Target="../media/image309.png"/><Relationship Id="rId323" Type="http://schemas.openxmlformats.org/officeDocument/2006/relationships/customXml" Target="../ink/ink323.xml"/><Relationship Id="rId344" Type="http://schemas.openxmlformats.org/officeDocument/2006/relationships/image" Target="../media/image330.png"/><Relationship Id="rId20" Type="http://schemas.openxmlformats.org/officeDocument/2006/relationships/image" Target="../media/image168.png"/><Relationship Id="rId41" Type="http://schemas.openxmlformats.org/officeDocument/2006/relationships/customXml" Target="../ink/ink182.xml"/><Relationship Id="rId62" Type="http://schemas.openxmlformats.org/officeDocument/2006/relationships/image" Target="../media/image189.png"/><Relationship Id="rId83" Type="http://schemas.openxmlformats.org/officeDocument/2006/relationships/customXml" Target="../ink/ink203.xml"/><Relationship Id="rId179" Type="http://schemas.openxmlformats.org/officeDocument/2006/relationships/customXml" Target="../ink/ink251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96.png"/><Relationship Id="rId299" Type="http://schemas.openxmlformats.org/officeDocument/2006/relationships/image" Target="../media/image487.png"/><Relationship Id="rId303" Type="http://schemas.openxmlformats.org/officeDocument/2006/relationships/image" Target="../media/image489.png"/><Relationship Id="rId21" Type="http://schemas.openxmlformats.org/officeDocument/2006/relationships/image" Target="../media/image348.png"/><Relationship Id="rId42" Type="http://schemas.openxmlformats.org/officeDocument/2006/relationships/customXml" Target="../ink/ink362.xml"/><Relationship Id="rId63" Type="http://schemas.openxmlformats.org/officeDocument/2006/relationships/image" Target="../media/image369.png"/><Relationship Id="rId138" Type="http://schemas.openxmlformats.org/officeDocument/2006/relationships/customXml" Target="../ink/ink406.xml"/><Relationship Id="rId159" Type="http://schemas.openxmlformats.org/officeDocument/2006/relationships/image" Target="../media/image417.png"/><Relationship Id="rId324" Type="http://schemas.openxmlformats.org/officeDocument/2006/relationships/customXml" Target="../ink/ink499.xml"/><Relationship Id="rId345" Type="http://schemas.openxmlformats.org/officeDocument/2006/relationships/image" Target="../media/image510.png"/><Relationship Id="rId366" Type="http://schemas.openxmlformats.org/officeDocument/2006/relationships/customXml" Target="../ink/ink520.xml"/><Relationship Id="rId170" Type="http://schemas.openxmlformats.org/officeDocument/2006/relationships/customXml" Target="../ink/ink422.xml"/><Relationship Id="rId191" Type="http://schemas.openxmlformats.org/officeDocument/2006/relationships/image" Target="../media/image433.png"/><Relationship Id="rId205" Type="http://schemas.openxmlformats.org/officeDocument/2006/relationships/image" Target="../media/image440.png"/><Relationship Id="rId226" Type="http://schemas.openxmlformats.org/officeDocument/2006/relationships/customXml" Target="../ink/ink450.xml"/><Relationship Id="rId247" Type="http://schemas.openxmlformats.org/officeDocument/2006/relationships/image" Target="../media/image461.png"/><Relationship Id="rId107" Type="http://schemas.openxmlformats.org/officeDocument/2006/relationships/image" Target="../media/image391.png"/><Relationship Id="rId268" Type="http://schemas.openxmlformats.org/officeDocument/2006/relationships/customXml" Target="../ink/ink471.xml"/><Relationship Id="rId289" Type="http://schemas.openxmlformats.org/officeDocument/2006/relationships/image" Target="../media/image482.png"/><Relationship Id="rId11" Type="http://schemas.openxmlformats.org/officeDocument/2006/relationships/image" Target="../media/image343.png"/><Relationship Id="rId32" Type="http://schemas.openxmlformats.org/officeDocument/2006/relationships/customXml" Target="../ink/ink357.xml"/><Relationship Id="rId53" Type="http://schemas.openxmlformats.org/officeDocument/2006/relationships/image" Target="../media/image364.png"/><Relationship Id="rId74" Type="http://schemas.openxmlformats.org/officeDocument/2006/relationships/customXml" Target="../ink/ink378.xml"/><Relationship Id="rId128" Type="http://schemas.openxmlformats.org/officeDocument/2006/relationships/customXml" Target="../ink/ink401.xml"/><Relationship Id="rId149" Type="http://schemas.openxmlformats.org/officeDocument/2006/relationships/image" Target="../media/image412.png"/><Relationship Id="rId314" Type="http://schemas.openxmlformats.org/officeDocument/2006/relationships/customXml" Target="../ink/ink494.xml"/><Relationship Id="rId335" Type="http://schemas.openxmlformats.org/officeDocument/2006/relationships/image" Target="../media/image505.png"/><Relationship Id="rId356" Type="http://schemas.openxmlformats.org/officeDocument/2006/relationships/customXml" Target="../ink/ink515.xml"/><Relationship Id="rId5" Type="http://schemas.openxmlformats.org/officeDocument/2006/relationships/image" Target="../media/image340.png"/><Relationship Id="rId95" Type="http://schemas.openxmlformats.org/officeDocument/2006/relationships/image" Target="../media/image385.png"/><Relationship Id="rId160" Type="http://schemas.openxmlformats.org/officeDocument/2006/relationships/customXml" Target="../ink/ink417.xml"/><Relationship Id="rId181" Type="http://schemas.openxmlformats.org/officeDocument/2006/relationships/image" Target="../media/image428.png"/><Relationship Id="rId216" Type="http://schemas.openxmlformats.org/officeDocument/2006/relationships/customXml" Target="../ink/ink445.xml"/><Relationship Id="rId237" Type="http://schemas.openxmlformats.org/officeDocument/2006/relationships/image" Target="../media/image456.png"/><Relationship Id="rId258" Type="http://schemas.openxmlformats.org/officeDocument/2006/relationships/customXml" Target="../ink/ink466.xml"/><Relationship Id="rId279" Type="http://schemas.openxmlformats.org/officeDocument/2006/relationships/image" Target="../media/image477.png"/><Relationship Id="rId22" Type="http://schemas.openxmlformats.org/officeDocument/2006/relationships/customXml" Target="../ink/ink352.xml"/><Relationship Id="rId43" Type="http://schemas.openxmlformats.org/officeDocument/2006/relationships/image" Target="../media/image359.png"/><Relationship Id="rId64" Type="http://schemas.openxmlformats.org/officeDocument/2006/relationships/customXml" Target="../ink/ink373.xml"/><Relationship Id="rId118" Type="http://schemas.openxmlformats.org/officeDocument/2006/relationships/customXml" Target="../ink/ink396.xml"/><Relationship Id="rId139" Type="http://schemas.openxmlformats.org/officeDocument/2006/relationships/image" Target="../media/image407.png"/><Relationship Id="rId290" Type="http://schemas.openxmlformats.org/officeDocument/2006/relationships/customXml" Target="../ink/ink482.xml"/><Relationship Id="rId304" Type="http://schemas.openxmlformats.org/officeDocument/2006/relationships/customXml" Target="../ink/ink489.xml"/><Relationship Id="rId325" Type="http://schemas.openxmlformats.org/officeDocument/2006/relationships/image" Target="../media/image500.png"/><Relationship Id="rId346" Type="http://schemas.openxmlformats.org/officeDocument/2006/relationships/customXml" Target="../ink/ink510.xml"/><Relationship Id="rId367" Type="http://schemas.openxmlformats.org/officeDocument/2006/relationships/image" Target="../media/image521.png"/><Relationship Id="rId150" Type="http://schemas.openxmlformats.org/officeDocument/2006/relationships/customXml" Target="../ink/ink412.xml"/><Relationship Id="rId171" Type="http://schemas.openxmlformats.org/officeDocument/2006/relationships/image" Target="../media/image423.png"/><Relationship Id="rId192" Type="http://schemas.openxmlformats.org/officeDocument/2006/relationships/customXml" Target="../ink/ink433.xml"/><Relationship Id="rId206" Type="http://schemas.openxmlformats.org/officeDocument/2006/relationships/customXml" Target="../ink/ink440.xml"/><Relationship Id="rId227" Type="http://schemas.openxmlformats.org/officeDocument/2006/relationships/image" Target="../media/image451.png"/><Relationship Id="rId248" Type="http://schemas.openxmlformats.org/officeDocument/2006/relationships/customXml" Target="../ink/ink461.xml"/><Relationship Id="rId269" Type="http://schemas.openxmlformats.org/officeDocument/2006/relationships/image" Target="../media/image472.png"/><Relationship Id="rId12" Type="http://schemas.openxmlformats.org/officeDocument/2006/relationships/customXml" Target="../ink/ink347.xml"/><Relationship Id="rId33" Type="http://schemas.openxmlformats.org/officeDocument/2006/relationships/image" Target="../media/image354.png"/><Relationship Id="rId108" Type="http://schemas.openxmlformats.org/officeDocument/2006/relationships/customXml" Target="../ink/ink391.xml"/><Relationship Id="rId129" Type="http://schemas.openxmlformats.org/officeDocument/2006/relationships/image" Target="../media/image402.png"/><Relationship Id="rId280" Type="http://schemas.openxmlformats.org/officeDocument/2006/relationships/customXml" Target="../ink/ink477.xml"/><Relationship Id="rId315" Type="http://schemas.openxmlformats.org/officeDocument/2006/relationships/image" Target="../media/image495.png"/><Relationship Id="rId336" Type="http://schemas.openxmlformats.org/officeDocument/2006/relationships/customXml" Target="../ink/ink505.xml"/><Relationship Id="rId357" Type="http://schemas.openxmlformats.org/officeDocument/2006/relationships/image" Target="../media/image516.png"/><Relationship Id="rId54" Type="http://schemas.openxmlformats.org/officeDocument/2006/relationships/customXml" Target="../ink/ink368.xml"/><Relationship Id="rId75" Type="http://schemas.openxmlformats.org/officeDocument/2006/relationships/image" Target="../media/image375.png"/><Relationship Id="rId96" Type="http://schemas.openxmlformats.org/officeDocument/2006/relationships/customXml" Target="../ink/ink385.xml"/><Relationship Id="rId140" Type="http://schemas.openxmlformats.org/officeDocument/2006/relationships/customXml" Target="../ink/ink407.xml"/><Relationship Id="rId161" Type="http://schemas.openxmlformats.org/officeDocument/2006/relationships/image" Target="../media/image418.png"/><Relationship Id="rId182" Type="http://schemas.openxmlformats.org/officeDocument/2006/relationships/customXml" Target="../ink/ink428.xml"/><Relationship Id="rId217" Type="http://schemas.openxmlformats.org/officeDocument/2006/relationships/image" Target="../media/image446.png"/><Relationship Id="rId6" Type="http://schemas.openxmlformats.org/officeDocument/2006/relationships/customXml" Target="../ink/ink344.xml"/><Relationship Id="rId238" Type="http://schemas.openxmlformats.org/officeDocument/2006/relationships/customXml" Target="../ink/ink456.xml"/><Relationship Id="rId259" Type="http://schemas.openxmlformats.org/officeDocument/2006/relationships/image" Target="../media/image467.png"/><Relationship Id="rId23" Type="http://schemas.openxmlformats.org/officeDocument/2006/relationships/image" Target="../media/image349.png"/><Relationship Id="rId119" Type="http://schemas.openxmlformats.org/officeDocument/2006/relationships/image" Target="../media/image397.png"/><Relationship Id="rId270" Type="http://schemas.openxmlformats.org/officeDocument/2006/relationships/customXml" Target="../ink/ink472.xml"/><Relationship Id="rId291" Type="http://schemas.openxmlformats.org/officeDocument/2006/relationships/image" Target="../media/image483.png"/><Relationship Id="rId305" Type="http://schemas.openxmlformats.org/officeDocument/2006/relationships/image" Target="../media/image490.png"/><Relationship Id="rId326" Type="http://schemas.openxmlformats.org/officeDocument/2006/relationships/customXml" Target="../ink/ink500.xml"/><Relationship Id="rId347" Type="http://schemas.openxmlformats.org/officeDocument/2006/relationships/image" Target="../media/image511.png"/><Relationship Id="rId44" Type="http://schemas.openxmlformats.org/officeDocument/2006/relationships/customXml" Target="../ink/ink363.xml"/><Relationship Id="rId65" Type="http://schemas.openxmlformats.org/officeDocument/2006/relationships/image" Target="../media/image370.png"/><Relationship Id="rId130" Type="http://schemas.openxmlformats.org/officeDocument/2006/relationships/customXml" Target="../ink/ink402.xml"/><Relationship Id="rId151" Type="http://schemas.openxmlformats.org/officeDocument/2006/relationships/image" Target="../media/image413.png"/><Relationship Id="rId368" Type="http://schemas.openxmlformats.org/officeDocument/2006/relationships/customXml" Target="../ink/ink521.xml"/><Relationship Id="rId172" Type="http://schemas.openxmlformats.org/officeDocument/2006/relationships/customXml" Target="../ink/ink423.xml"/><Relationship Id="rId193" Type="http://schemas.openxmlformats.org/officeDocument/2006/relationships/image" Target="../media/image434.png"/><Relationship Id="rId207" Type="http://schemas.openxmlformats.org/officeDocument/2006/relationships/image" Target="../media/image441.png"/><Relationship Id="rId228" Type="http://schemas.openxmlformats.org/officeDocument/2006/relationships/customXml" Target="../ink/ink451.xml"/><Relationship Id="rId249" Type="http://schemas.openxmlformats.org/officeDocument/2006/relationships/image" Target="../media/image462.png"/><Relationship Id="rId13" Type="http://schemas.openxmlformats.org/officeDocument/2006/relationships/image" Target="../media/image344.png"/><Relationship Id="rId109" Type="http://schemas.openxmlformats.org/officeDocument/2006/relationships/image" Target="../media/image392.png"/><Relationship Id="rId260" Type="http://schemas.openxmlformats.org/officeDocument/2006/relationships/customXml" Target="../ink/ink467.xml"/><Relationship Id="rId281" Type="http://schemas.openxmlformats.org/officeDocument/2006/relationships/image" Target="../media/image478.png"/><Relationship Id="rId316" Type="http://schemas.openxmlformats.org/officeDocument/2006/relationships/customXml" Target="../ink/ink495.xml"/><Relationship Id="rId337" Type="http://schemas.openxmlformats.org/officeDocument/2006/relationships/image" Target="../media/image506.png"/><Relationship Id="rId34" Type="http://schemas.openxmlformats.org/officeDocument/2006/relationships/customXml" Target="../ink/ink358.xml"/><Relationship Id="rId55" Type="http://schemas.openxmlformats.org/officeDocument/2006/relationships/image" Target="../media/image365.png"/><Relationship Id="rId76" Type="http://schemas.openxmlformats.org/officeDocument/2006/relationships/customXml" Target="../ink/ink379.xml"/><Relationship Id="rId97" Type="http://schemas.openxmlformats.org/officeDocument/2006/relationships/image" Target="../media/image386.png"/><Relationship Id="rId120" Type="http://schemas.openxmlformats.org/officeDocument/2006/relationships/customXml" Target="../ink/ink397.xml"/><Relationship Id="rId141" Type="http://schemas.openxmlformats.org/officeDocument/2006/relationships/image" Target="../media/image408.png"/><Relationship Id="rId358" Type="http://schemas.openxmlformats.org/officeDocument/2006/relationships/customXml" Target="../ink/ink516.xml"/><Relationship Id="rId7" Type="http://schemas.openxmlformats.org/officeDocument/2006/relationships/image" Target="../media/image341.png"/><Relationship Id="rId162" Type="http://schemas.openxmlformats.org/officeDocument/2006/relationships/customXml" Target="../ink/ink418.xml"/><Relationship Id="rId183" Type="http://schemas.openxmlformats.org/officeDocument/2006/relationships/image" Target="../media/image429.png"/><Relationship Id="rId218" Type="http://schemas.openxmlformats.org/officeDocument/2006/relationships/customXml" Target="../ink/ink446.xml"/><Relationship Id="rId239" Type="http://schemas.openxmlformats.org/officeDocument/2006/relationships/image" Target="../media/image457.png"/><Relationship Id="rId250" Type="http://schemas.openxmlformats.org/officeDocument/2006/relationships/customXml" Target="../ink/ink462.xml"/><Relationship Id="rId271" Type="http://schemas.openxmlformats.org/officeDocument/2006/relationships/image" Target="../media/image473.png"/><Relationship Id="rId292" Type="http://schemas.openxmlformats.org/officeDocument/2006/relationships/customXml" Target="../ink/ink483.xml"/><Relationship Id="rId306" Type="http://schemas.openxmlformats.org/officeDocument/2006/relationships/customXml" Target="../ink/ink490.xml"/><Relationship Id="rId24" Type="http://schemas.openxmlformats.org/officeDocument/2006/relationships/customXml" Target="../ink/ink353.xml"/><Relationship Id="rId45" Type="http://schemas.openxmlformats.org/officeDocument/2006/relationships/image" Target="../media/image360.png"/><Relationship Id="rId66" Type="http://schemas.openxmlformats.org/officeDocument/2006/relationships/customXml" Target="../ink/ink374.xml"/><Relationship Id="rId110" Type="http://schemas.openxmlformats.org/officeDocument/2006/relationships/customXml" Target="../ink/ink392.xml"/><Relationship Id="rId131" Type="http://schemas.openxmlformats.org/officeDocument/2006/relationships/image" Target="../media/image403.png"/><Relationship Id="rId327" Type="http://schemas.openxmlformats.org/officeDocument/2006/relationships/image" Target="../media/image501.png"/><Relationship Id="rId348" Type="http://schemas.openxmlformats.org/officeDocument/2006/relationships/customXml" Target="../ink/ink511.xml"/><Relationship Id="rId369" Type="http://schemas.openxmlformats.org/officeDocument/2006/relationships/image" Target="../media/image522.png"/><Relationship Id="rId152" Type="http://schemas.openxmlformats.org/officeDocument/2006/relationships/customXml" Target="../ink/ink413.xml"/><Relationship Id="rId173" Type="http://schemas.openxmlformats.org/officeDocument/2006/relationships/image" Target="../media/image424.png"/><Relationship Id="rId194" Type="http://schemas.openxmlformats.org/officeDocument/2006/relationships/customXml" Target="../ink/ink434.xml"/><Relationship Id="rId208" Type="http://schemas.openxmlformats.org/officeDocument/2006/relationships/customXml" Target="../ink/ink441.xml"/><Relationship Id="rId229" Type="http://schemas.openxmlformats.org/officeDocument/2006/relationships/image" Target="../media/image452.png"/><Relationship Id="rId240" Type="http://schemas.openxmlformats.org/officeDocument/2006/relationships/customXml" Target="../ink/ink457.xml"/><Relationship Id="rId261" Type="http://schemas.openxmlformats.org/officeDocument/2006/relationships/image" Target="../media/image468.png"/><Relationship Id="rId14" Type="http://schemas.openxmlformats.org/officeDocument/2006/relationships/customXml" Target="../ink/ink348.xml"/><Relationship Id="rId35" Type="http://schemas.openxmlformats.org/officeDocument/2006/relationships/image" Target="../media/image355.png"/><Relationship Id="rId56" Type="http://schemas.openxmlformats.org/officeDocument/2006/relationships/customXml" Target="../ink/ink369.xml"/><Relationship Id="rId77" Type="http://schemas.openxmlformats.org/officeDocument/2006/relationships/image" Target="../media/image376.png"/><Relationship Id="rId100" Type="http://schemas.openxmlformats.org/officeDocument/2006/relationships/customXml" Target="../ink/ink387.xml"/><Relationship Id="rId282" Type="http://schemas.openxmlformats.org/officeDocument/2006/relationships/customXml" Target="../ink/ink478.xml"/><Relationship Id="rId317" Type="http://schemas.openxmlformats.org/officeDocument/2006/relationships/image" Target="../media/image496.png"/><Relationship Id="rId338" Type="http://schemas.openxmlformats.org/officeDocument/2006/relationships/customXml" Target="../ink/ink506.xml"/><Relationship Id="rId359" Type="http://schemas.openxmlformats.org/officeDocument/2006/relationships/image" Target="../media/image517.png"/><Relationship Id="rId8" Type="http://schemas.openxmlformats.org/officeDocument/2006/relationships/customXml" Target="../ink/ink345.xml"/><Relationship Id="rId98" Type="http://schemas.openxmlformats.org/officeDocument/2006/relationships/customXml" Target="../ink/ink386.xml"/><Relationship Id="rId121" Type="http://schemas.openxmlformats.org/officeDocument/2006/relationships/image" Target="../media/image398.png"/><Relationship Id="rId142" Type="http://schemas.openxmlformats.org/officeDocument/2006/relationships/customXml" Target="../ink/ink408.xml"/><Relationship Id="rId163" Type="http://schemas.openxmlformats.org/officeDocument/2006/relationships/image" Target="../media/image419.png"/><Relationship Id="rId184" Type="http://schemas.openxmlformats.org/officeDocument/2006/relationships/customXml" Target="../ink/ink429.xml"/><Relationship Id="rId219" Type="http://schemas.openxmlformats.org/officeDocument/2006/relationships/image" Target="../media/image447.png"/><Relationship Id="rId370" Type="http://schemas.openxmlformats.org/officeDocument/2006/relationships/customXml" Target="../ink/ink522.xml"/><Relationship Id="rId230" Type="http://schemas.openxmlformats.org/officeDocument/2006/relationships/customXml" Target="../ink/ink452.xml"/><Relationship Id="rId251" Type="http://schemas.openxmlformats.org/officeDocument/2006/relationships/image" Target="../media/image463.png"/><Relationship Id="rId25" Type="http://schemas.openxmlformats.org/officeDocument/2006/relationships/image" Target="../media/image350.png"/><Relationship Id="rId46" Type="http://schemas.openxmlformats.org/officeDocument/2006/relationships/customXml" Target="../ink/ink364.xml"/><Relationship Id="rId67" Type="http://schemas.openxmlformats.org/officeDocument/2006/relationships/image" Target="../media/image371.png"/><Relationship Id="rId272" Type="http://schemas.openxmlformats.org/officeDocument/2006/relationships/customXml" Target="../ink/ink473.xml"/><Relationship Id="rId293" Type="http://schemas.openxmlformats.org/officeDocument/2006/relationships/image" Target="../media/image484.png"/><Relationship Id="rId307" Type="http://schemas.openxmlformats.org/officeDocument/2006/relationships/image" Target="../media/image491.png"/><Relationship Id="rId328" Type="http://schemas.openxmlformats.org/officeDocument/2006/relationships/customXml" Target="../ink/ink501.xml"/><Relationship Id="rId349" Type="http://schemas.openxmlformats.org/officeDocument/2006/relationships/image" Target="../media/image512.png"/><Relationship Id="rId111" Type="http://schemas.openxmlformats.org/officeDocument/2006/relationships/image" Target="../media/image393.png"/><Relationship Id="rId132" Type="http://schemas.openxmlformats.org/officeDocument/2006/relationships/customXml" Target="../ink/ink403.xml"/><Relationship Id="rId153" Type="http://schemas.openxmlformats.org/officeDocument/2006/relationships/image" Target="../media/image414.png"/><Relationship Id="rId174" Type="http://schemas.openxmlformats.org/officeDocument/2006/relationships/customXml" Target="../ink/ink424.xml"/><Relationship Id="rId195" Type="http://schemas.openxmlformats.org/officeDocument/2006/relationships/image" Target="../media/image435.png"/><Relationship Id="rId209" Type="http://schemas.openxmlformats.org/officeDocument/2006/relationships/image" Target="../media/image442.png"/><Relationship Id="rId360" Type="http://schemas.openxmlformats.org/officeDocument/2006/relationships/customXml" Target="../ink/ink517.xml"/><Relationship Id="rId220" Type="http://schemas.openxmlformats.org/officeDocument/2006/relationships/customXml" Target="../ink/ink447.xml"/><Relationship Id="rId241" Type="http://schemas.openxmlformats.org/officeDocument/2006/relationships/image" Target="../media/image458.png"/><Relationship Id="rId15" Type="http://schemas.openxmlformats.org/officeDocument/2006/relationships/image" Target="../media/image345.png"/><Relationship Id="rId36" Type="http://schemas.openxmlformats.org/officeDocument/2006/relationships/customXml" Target="../ink/ink359.xml"/><Relationship Id="rId57" Type="http://schemas.openxmlformats.org/officeDocument/2006/relationships/image" Target="../media/image366.png"/><Relationship Id="rId262" Type="http://schemas.openxmlformats.org/officeDocument/2006/relationships/customXml" Target="../ink/ink468.xml"/><Relationship Id="rId283" Type="http://schemas.openxmlformats.org/officeDocument/2006/relationships/image" Target="../media/image479.png"/><Relationship Id="rId318" Type="http://schemas.openxmlformats.org/officeDocument/2006/relationships/customXml" Target="../ink/ink496.xml"/><Relationship Id="rId339" Type="http://schemas.openxmlformats.org/officeDocument/2006/relationships/image" Target="../media/image507.png"/><Relationship Id="rId10" Type="http://schemas.openxmlformats.org/officeDocument/2006/relationships/customXml" Target="../ink/ink346.xml"/><Relationship Id="rId31" Type="http://schemas.openxmlformats.org/officeDocument/2006/relationships/image" Target="../media/image353.png"/><Relationship Id="rId52" Type="http://schemas.openxmlformats.org/officeDocument/2006/relationships/customXml" Target="../ink/ink367.xml"/><Relationship Id="rId73" Type="http://schemas.openxmlformats.org/officeDocument/2006/relationships/image" Target="../media/image374.png"/><Relationship Id="rId78" Type="http://schemas.openxmlformats.org/officeDocument/2006/relationships/customXml" Target="../ink/ink380.xml"/><Relationship Id="rId94" Type="http://schemas.openxmlformats.org/officeDocument/2006/relationships/customXml" Target="../ink/ink384.xml"/><Relationship Id="rId99" Type="http://schemas.openxmlformats.org/officeDocument/2006/relationships/image" Target="../media/image387.png"/><Relationship Id="rId101" Type="http://schemas.openxmlformats.org/officeDocument/2006/relationships/image" Target="../media/image388.png"/><Relationship Id="rId122" Type="http://schemas.openxmlformats.org/officeDocument/2006/relationships/customXml" Target="../ink/ink398.xml"/><Relationship Id="rId143" Type="http://schemas.openxmlformats.org/officeDocument/2006/relationships/image" Target="../media/image409.png"/><Relationship Id="rId148" Type="http://schemas.openxmlformats.org/officeDocument/2006/relationships/customXml" Target="../ink/ink411.xml"/><Relationship Id="rId164" Type="http://schemas.openxmlformats.org/officeDocument/2006/relationships/customXml" Target="../ink/ink419.xml"/><Relationship Id="rId169" Type="http://schemas.openxmlformats.org/officeDocument/2006/relationships/image" Target="../media/image422.png"/><Relationship Id="rId185" Type="http://schemas.openxmlformats.org/officeDocument/2006/relationships/image" Target="../media/image430.png"/><Relationship Id="rId334" Type="http://schemas.openxmlformats.org/officeDocument/2006/relationships/customXml" Target="../ink/ink504.xml"/><Relationship Id="rId350" Type="http://schemas.openxmlformats.org/officeDocument/2006/relationships/customXml" Target="../ink/ink512.xml"/><Relationship Id="rId355" Type="http://schemas.openxmlformats.org/officeDocument/2006/relationships/image" Target="../media/image515.png"/><Relationship Id="rId371" Type="http://schemas.openxmlformats.org/officeDocument/2006/relationships/image" Target="../media/image523.png"/><Relationship Id="rId4" Type="http://schemas.openxmlformats.org/officeDocument/2006/relationships/customXml" Target="../ink/ink343.xml"/><Relationship Id="rId9" Type="http://schemas.openxmlformats.org/officeDocument/2006/relationships/image" Target="../media/image342.png"/><Relationship Id="rId180" Type="http://schemas.openxmlformats.org/officeDocument/2006/relationships/customXml" Target="../ink/ink427.xml"/><Relationship Id="rId210" Type="http://schemas.openxmlformats.org/officeDocument/2006/relationships/customXml" Target="../ink/ink442.xml"/><Relationship Id="rId215" Type="http://schemas.openxmlformats.org/officeDocument/2006/relationships/image" Target="../media/image445.png"/><Relationship Id="rId236" Type="http://schemas.openxmlformats.org/officeDocument/2006/relationships/customXml" Target="../ink/ink455.xml"/><Relationship Id="rId257" Type="http://schemas.openxmlformats.org/officeDocument/2006/relationships/image" Target="../media/image466.png"/><Relationship Id="rId278" Type="http://schemas.openxmlformats.org/officeDocument/2006/relationships/customXml" Target="../ink/ink476.xml"/><Relationship Id="rId26" Type="http://schemas.openxmlformats.org/officeDocument/2006/relationships/customXml" Target="../ink/ink354.xml"/><Relationship Id="rId231" Type="http://schemas.openxmlformats.org/officeDocument/2006/relationships/image" Target="../media/image453.png"/><Relationship Id="rId252" Type="http://schemas.openxmlformats.org/officeDocument/2006/relationships/customXml" Target="../ink/ink463.xml"/><Relationship Id="rId273" Type="http://schemas.openxmlformats.org/officeDocument/2006/relationships/image" Target="../media/image474.png"/><Relationship Id="rId294" Type="http://schemas.openxmlformats.org/officeDocument/2006/relationships/customXml" Target="../ink/ink484.xml"/><Relationship Id="rId308" Type="http://schemas.openxmlformats.org/officeDocument/2006/relationships/customXml" Target="../ink/ink491.xml"/><Relationship Id="rId329" Type="http://schemas.openxmlformats.org/officeDocument/2006/relationships/image" Target="../media/image502.png"/><Relationship Id="rId47" Type="http://schemas.openxmlformats.org/officeDocument/2006/relationships/image" Target="../media/image361.png"/><Relationship Id="rId68" Type="http://schemas.openxmlformats.org/officeDocument/2006/relationships/customXml" Target="../ink/ink375.xml"/><Relationship Id="rId112" Type="http://schemas.openxmlformats.org/officeDocument/2006/relationships/customXml" Target="../ink/ink393.xml"/><Relationship Id="rId133" Type="http://schemas.openxmlformats.org/officeDocument/2006/relationships/image" Target="../media/image404.png"/><Relationship Id="rId154" Type="http://schemas.openxmlformats.org/officeDocument/2006/relationships/customXml" Target="../ink/ink414.xml"/><Relationship Id="rId175" Type="http://schemas.openxmlformats.org/officeDocument/2006/relationships/image" Target="../media/image425.png"/><Relationship Id="rId340" Type="http://schemas.openxmlformats.org/officeDocument/2006/relationships/customXml" Target="../ink/ink507.xml"/><Relationship Id="rId361" Type="http://schemas.openxmlformats.org/officeDocument/2006/relationships/image" Target="../media/image518.png"/><Relationship Id="rId196" Type="http://schemas.openxmlformats.org/officeDocument/2006/relationships/customXml" Target="../ink/ink435.xml"/><Relationship Id="rId200" Type="http://schemas.openxmlformats.org/officeDocument/2006/relationships/customXml" Target="../ink/ink437.xml"/><Relationship Id="rId16" Type="http://schemas.openxmlformats.org/officeDocument/2006/relationships/customXml" Target="../ink/ink349.xml"/><Relationship Id="rId221" Type="http://schemas.openxmlformats.org/officeDocument/2006/relationships/image" Target="../media/image448.png"/><Relationship Id="rId242" Type="http://schemas.openxmlformats.org/officeDocument/2006/relationships/customXml" Target="../ink/ink458.xml"/><Relationship Id="rId263" Type="http://schemas.openxmlformats.org/officeDocument/2006/relationships/image" Target="../media/image469.png"/><Relationship Id="rId284" Type="http://schemas.openxmlformats.org/officeDocument/2006/relationships/customXml" Target="../ink/ink479.xml"/><Relationship Id="rId319" Type="http://schemas.openxmlformats.org/officeDocument/2006/relationships/image" Target="../media/image497.png"/><Relationship Id="rId37" Type="http://schemas.openxmlformats.org/officeDocument/2006/relationships/image" Target="../media/image356.png"/><Relationship Id="rId58" Type="http://schemas.openxmlformats.org/officeDocument/2006/relationships/customXml" Target="../ink/ink370.xml"/><Relationship Id="rId79" Type="http://schemas.openxmlformats.org/officeDocument/2006/relationships/image" Target="../media/image377.png"/><Relationship Id="rId102" Type="http://schemas.openxmlformats.org/officeDocument/2006/relationships/customXml" Target="../ink/ink388.xml"/><Relationship Id="rId123" Type="http://schemas.openxmlformats.org/officeDocument/2006/relationships/image" Target="../media/image399.png"/><Relationship Id="rId144" Type="http://schemas.openxmlformats.org/officeDocument/2006/relationships/customXml" Target="../ink/ink409.xml"/><Relationship Id="rId330" Type="http://schemas.openxmlformats.org/officeDocument/2006/relationships/customXml" Target="../ink/ink502.xml"/><Relationship Id="rId165" Type="http://schemas.openxmlformats.org/officeDocument/2006/relationships/image" Target="../media/image420.png"/><Relationship Id="rId186" Type="http://schemas.openxmlformats.org/officeDocument/2006/relationships/customXml" Target="../ink/ink430.xml"/><Relationship Id="rId351" Type="http://schemas.openxmlformats.org/officeDocument/2006/relationships/image" Target="../media/image513.png"/><Relationship Id="rId372" Type="http://schemas.openxmlformats.org/officeDocument/2006/relationships/customXml" Target="../ink/ink523.xml"/><Relationship Id="rId211" Type="http://schemas.openxmlformats.org/officeDocument/2006/relationships/image" Target="../media/image443.png"/><Relationship Id="rId232" Type="http://schemas.openxmlformats.org/officeDocument/2006/relationships/customXml" Target="../ink/ink453.xml"/><Relationship Id="rId253" Type="http://schemas.openxmlformats.org/officeDocument/2006/relationships/image" Target="../media/image464.png"/><Relationship Id="rId274" Type="http://schemas.openxmlformats.org/officeDocument/2006/relationships/customXml" Target="../ink/ink474.xml"/><Relationship Id="rId295" Type="http://schemas.openxmlformats.org/officeDocument/2006/relationships/image" Target="../media/image485.png"/><Relationship Id="rId309" Type="http://schemas.openxmlformats.org/officeDocument/2006/relationships/image" Target="../media/image492.png"/><Relationship Id="rId27" Type="http://schemas.openxmlformats.org/officeDocument/2006/relationships/image" Target="../media/image351.png"/><Relationship Id="rId48" Type="http://schemas.openxmlformats.org/officeDocument/2006/relationships/customXml" Target="../ink/ink365.xml"/><Relationship Id="rId69" Type="http://schemas.openxmlformats.org/officeDocument/2006/relationships/image" Target="../media/image372.png"/><Relationship Id="rId113" Type="http://schemas.openxmlformats.org/officeDocument/2006/relationships/image" Target="../media/image394.png"/><Relationship Id="rId134" Type="http://schemas.openxmlformats.org/officeDocument/2006/relationships/customXml" Target="../ink/ink404.xml"/><Relationship Id="rId320" Type="http://schemas.openxmlformats.org/officeDocument/2006/relationships/customXml" Target="../ink/ink497.xml"/><Relationship Id="rId80" Type="http://schemas.openxmlformats.org/officeDocument/2006/relationships/customXml" Target="../ink/ink381.xml"/><Relationship Id="rId155" Type="http://schemas.openxmlformats.org/officeDocument/2006/relationships/image" Target="../media/image415.png"/><Relationship Id="rId176" Type="http://schemas.openxmlformats.org/officeDocument/2006/relationships/customXml" Target="../ink/ink425.xml"/><Relationship Id="rId197" Type="http://schemas.openxmlformats.org/officeDocument/2006/relationships/image" Target="../media/image436.png"/><Relationship Id="rId341" Type="http://schemas.openxmlformats.org/officeDocument/2006/relationships/image" Target="../media/image508.png"/><Relationship Id="rId362" Type="http://schemas.openxmlformats.org/officeDocument/2006/relationships/customXml" Target="../ink/ink518.xml"/><Relationship Id="rId201" Type="http://schemas.openxmlformats.org/officeDocument/2006/relationships/image" Target="../media/image438.png"/><Relationship Id="rId222" Type="http://schemas.openxmlformats.org/officeDocument/2006/relationships/customXml" Target="../ink/ink448.xml"/><Relationship Id="rId243" Type="http://schemas.openxmlformats.org/officeDocument/2006/relationships/image" Target="../media/image459.png"/><Relationship Id="rId264" Type="http://schemas.openxmlformats.org/officeDocument/2006/relationships/customXml" Target="../ink/ink469.xml"/><Relationship Id="rId285" Type="http://schemas.openxmlformats.org/officeDocument/2006/relationships/image" Target="../media/image480.png"/><Relationship Id="rId17" Type="http://schemas.openxmlformats.org/officeDocument/2006/relationships/image" Target="../media/image346.png"/><Relationship Id="rId38" Type="http://schemas.openxmlformats.org/officeDocument/2006/relationships/customXml" Target="../ink/ink360.xml"/><Relationship Id="rId59" Type="http://schemas.openxmlformats.org/officeDocument/2006/relationships/image" Target="../media/image367.png"/><Relationship Id="rId103" Type="http://schemas.openxmlformats.org/officeDocument/2006/relationships/image" Target="../media/image389.png"/><Relationship Id="rId124" Type="http://schemas.openxmlformats.org/officeDocument/2006/relationships/customXml" Target="../ink/ink399.xml"/><Relationship Id="rId310" Type="http://schemas.openxmlformats.org/officeDocument/2006/relationships/customXml" Target="../ink/ink492.xml"/><Relationship Id="rId70" Type="http://schemas.openxmlformats.org/officeDocument/2006/relationships/customXml" Target="../ink/ink376.xml"/><Relationship Id="rId91" Type="http://schemas.openxmlformats.org/officeDocument/2006/relationships/image" Target="../media/image383.png"/><Relationship Id="rId145" Type="http://schemas.openxmlformats.org/officeDocument/2006/relationships/image" Target="../media/image410.png"/><Relationship Id="rId166" Type="http://schemas.openxmlformats.org/officeDocument/2006/relationships/customXml" Target="../ink/ink420.xml"/><Relationship Id="rId187" Type="http://schemas.openxmlformats.org/officeDocument/2006/relationships/image" Target="../media/image431.png"/><Relationship Id="rId331" Type="http://schemas.openxmlformats.org/officeDocument/2006/relationships/image" Target="../media/image503.png"/><Relationship Id="rId352" Type="http://schemas.openxmlformats.org/officeDocument/2006/relationships/customXml" Target="../ink/ink513.xml"/><Relationship Id="rId373" Type="http://schemas.openxmlformats.org/officeDocument/2006/relationships/image" Target="../media/image524.png"/><Relationship Id="rId1" Type="http://schemas.openxmlformats.org/officeDocument/2006/relationships/slideLayout" Target="../slideLayouts/slideLayout4.xml"/><Relationship Id="rId212" Type="http://schemas.openxmlformats.org/officeDocument/2006/relationships/customXml" Target="../ink/ink443.xml"/><Relationship Id="rId233" Type="http://schemas.openxmlformats.org/officeDocument/2006/relationships/image" Target="../media/image454.png"/><Relationship Id="rId254" Type="http://schemas.openxmlformats.org/officeDocument/2006/relationships/customXml" Target="../ink/ink464.xml"/><Relationship Id="rId28" Type="http://schemas.openxmlformats.org/officeDocument/2006/relationships/customXml" Target="../ink/ink355.xml"/><Relationship Id="rId49" Type="http://schemas.openxmlformats.org/officeDocument/2006/relationships/image" Target="../media/image362.png"/><Relationship Id="rId114" Type="http://schemas.openxmlformats.org/officeDocument/2006/relationships/customXml" Target="../ink/ink394.xml"/><Relationship Id="rId275" Type="http://schemas.openxmlformats.org/officeDocument/2006/relationships/image" Target="../media/image475.png"/><Relationship Id="rId296" Type="http://schemas.openxmlformats.org/officeDocument/2006/relationships/customXml" Target="../ink/ink485.xml"/><Relationship Id="rId300" Type="http://schemas.openxmlformats.org/officeDocument/2006/relationships/customXml" Target="../ink/ink487.xml"/><Relationship Id="rId60" Type="http://schemas.openxmlformats.org/officeDocument/2006/relationships/customXml" Target="../ink/ink371.xml"/><Relationship Id="rId81" Type="http://schemas.openxmlformats.org/officeDocument/2006/relationships/image" Target="../media/image378.png"/><Relationship Id="rId135" Type="http://schemas.openxmlformats.org/officeDocument/2006/relationships/image" Target="../media/image405.png"/><Relationship Id="rId156" Type="http://schemas.openxmlformats.org/officeDocument/2006/relationships/customXml" Target="../ink/ink415.xml"/><Relationship Id="rId177" Type="http://schemas.openxmlformats.org/officeDocument/2006/relationships/image" Target="../media/image426.png"/><Relationship Id="rId198" Type="http://schemas.openxmlformats.org/officeDocument/2006/relationships/customXml" Target="../ink/ink436.xml"/><Relationship Id="rId321" Type="http://schemas.openxmlformats.org/officeDocument/2006/relationships/image" Target="../media/image498.png"/><Relationship Id="rId342" Type="http://schemas.openxmlformats.org/officeDocument/2006/relationships/customXml" Target="../ink/ink508.xml"/><Relationship Id="rId363" Type="http://schemas.openxmlformats.org/officeDocument/2006/relationships/image" Target="../media/image519.png"/><Relationship Id="rId202" Type="http://schemas.openxmlformats.org/officeDocument/2006/relationships/customXml" Target="../ink/ink438.xml"/><Relationship Id="rId223" Type="http://schemas.openxmlformats.org/officeDocument/2006/relationships/image" Target="../media/image449.png"/><Relationship Id="rId244" Type="http://schemas.openxmlformats.org/officeDocument/2006/relationships/customXml" Target="../ink/ink459.xml"/><Relationship Id="rId18" Type="http://schemas.openxmlformats.org/officeDocument/2006/relationships/customXml" Target="../ink/ink350.xml"/><Relationship Id="rId39" Type="http://schemas.openxmlformats.org/officeDocument/2006/relationships/image" Target="../media/image357.png"/><Relationship Id="rId265" Type="http://schemas.openxmlformats.org/officeDocument/2006/relationships/image" Target="../media/image470.png"/><Relationship Id="rId286" Type="http://schemas.openxmlformats.org/officeDocument/2006/relationships/customXml" Target="../ink/ink480.xml"/><Relationship Id="rId50" Type="http://schemas.openxmlformats.org/officeDocument/2006/relationships/customXml" Target="../ink/ink366.xml"/><Relationship Id="rId104" Type="http://schemas.openxmlformats.org/officeDocument/2006/relationships/customXml" Target="../ink/ink389.xml"/><Relationship Id="rId125" Type="http://schemas.openxmlformats.org/officeDocument/2006/relationships/image" Target="../media/image400.png"/><Relationship Id="rId146" Type="http://schemas.openxmlformats.org/officeDocument/2006/relationships/customXml" Target="../ink/ink410.xml"/><Relationship Id="rId167" Type="http://schemas.openxmlformats.org/officeDocument/2006/relationships/image" Target="../media/image421.png"/><Relationship Id="rId188" Type="http://schemas.openxmlformats.org/officeDocument/2006/relationships/customXml" Target="../ink/ink431.xml"/><Relationship Id="rId311" Type="http://schemas.openxmlformats.org/officeDocument/2006/relationships/image" Target="../media/image493.png"/><Relationship Id="rId332" Type="http://schemas.openxmlformats.org/officeDocument/2006/relationships/customXml" Target="../ink/ink503.xml"/><Relationship Id="rId353" Type="http://schemas.openxmlformats.org/officeDocument/2006/relationships/image" Target="../media/image514.png"/><Relationship Id="rId374" Type="http://schemas.openxmlformats.org/officeDocument/2006/relationships/customXml" Target="../ink/ink524.xml"/><Relationship Id="rId71" Type="http://schemas.openxmlformats.org/officeDocument/2006/relationships/image" Target="../media/image373.png"/><Relationship Id="rId92" Type="http://schemas.openxmlformats.org/officeDocument/2006/relationships/customXml" Target="../ink/ink383.xml"/><Relationship Id="rId213" Type="http://schemas.openxmlformats.org/officeDocument/2006/relationships/image" Target="../media/image444.png"/><Relationship Id="rId234" Type="http://schemas.openxmlformats.org/officeDocument/2006/relationships/customXml" Target="../ink/ink454.xml"/><Relationship Id="rId2" Type="http://schemas.openxmlformats.org/officeDocument/2006/relationships/customXml" Target="../ink/ink342.xml"/><Relationship Id="rId29" Type="http://schemas.openxmlformats.org/officeDocument/2006/relationships/image" Target="../media/image352.png"/><Relationship Id="rId255" Type="http://schemas.openxmlformats.org/officeDocument/2006/relationships/image" Target="../media/image465.png"/><Relationship Id="rId276" Type="http://schemas.openxmlformats.org/officeDocument/2006/relationships/customXml" Target="../ink/ink475.xml"/><Relationship Id="rId297" Type="http://schemas.openxmlformats.org/officeDocument/2006/relationships/image" Target="../media/image486.png"/><Relationship Id="rId40" Type="http://schemas.openxmlformats.org/officeDocument/2006/relationships/customXml" Target="../ink/ink361.xml"/><Relationship Id="rId115" Type="http://schemas.openxmlformats.org/officeDocument/2006/relationships/image" Target="../media/image395.png"/><Relationship Id="rId136" Type="http://schemas.openxmlformats.org/officeDocument/2006/relationships/customXml" Target="../ink/ink405.xml"/><Relationship Id="rId157" Type="http://schemas.openxmlformats.org/officeDocument/2006/relationships/image" Target="../media/image416.png"/><Relationship Id="rId178" Type="http://schemas.openxmlformats.org/officeDocument/2006/relationships/customXml" Target="../ink/ink426.xml"/><Relationship Id="rId301" Type="http://schemas.openxmlformats.org/officeDocument/2006/relationships/image" Target="../media/image488.png"/><Relationship Id="rId322" Type="http://schemas.openxmlformats.org/officeDocument/2006/relationships/customXml" Target="../ink/ink498.xml"/><Relationship Id="rId343" Type="http://schemas.openxmlformats.org/officeDocument/2006/relationships/image" Target="../media/image509.png"/><Relationship Id="rId364" Type="http://schemas.openxmlformats.org/officeDocument/2006/relationships/customXml" Target="../ink/ink519.xml"/><Relationship Id="rId61" Type="http://schemas.openxmlformats.org/officeDocument/2006/relationships/image" Target="../media/image368.png"/><Relationship Id="rId82" Type="http://schemas.openxmlformats.org/officeDocument/2006/relationships/customXml" Target="../ink/ink382.xml"/><Relationship Id="rId199" Type="http://schemas.openxmlformats.org/officeDocument/2006/relationships/image" Target="../media/image437.png"/><Relationship Id="rId203" Type="http://schemas.openxmlformats.org/officeDocument/2006/relationships/image" Target="../media/image439.png"/><Relationship Id="rId19" Type="http://schemas.openxmlformats.org/officeDocument/2006/relationships/image" Target="../media/image347.png"/><Relationship Id="rId224" Type="http://schemas.openxmlformats.org/officeDocument/2006/relationships/customXml" Target="../ink/ink449.xml"/><Relationship Id="rId245" Type="http://schemas.openxmlformats.org/officeDocument/2006/relationships/image" Target="../media/image460.png"/><Relationship Id="rId266" Type="http://schemas.openxmlformats.org/officeDocument/2006/relationships/customXml" Target="../ink/ink470.xml"/><Relationship Id="rId287" Type="http://schemas.openxmlformats.org/officeDocument/2006/relationships/image" Target="../media/image481.png"/><Relationship Id="rId30" Type="http://schemas.openxmlformats.org/officeDocument/2006/relationships/customXml" Target="../ink/ink356.xml"/><Relationship Id="rId105" Type="http://schemas.openxmlformats.org/officeDocument/2006/relationships/image" Target="../media/image390.png"/><Relationship Id="rId126" Type="http://schemas.openxmlformats.org/officeDocument/2006/relationships/customXml" Target="../ink/ink400.xml"/><Relationship Id="rId147" Type="http://schemas.openxmlformats.org/officeDocument/2006/relationships/image" Target="../media/image411.png"/><Relationship Id="rId168" Type="http://schemas.openxmlformats.org/officeDocument/2006/relationships/customXml" Target="../ink/ink421.xml"/><Relationship Id="rId312" Type="http://schemas.openxmlformats.org/officeDocument/2006/relationships/customXml" Target="../ink/ink493.xml"/><Relationship Id="rId333" Type="http://schemas.openxmlformats.org/officeDocument/2006/relationships/image" Target="../media/image504.png"/><Relationship Id="rId354" Type="http://schemas.openxmlformats.org/officeDocument/2006/relationships/customXml" Target="../ink/ink514.xml"/><Relationship Id="rId51" Type="http://schemas.openxmlformats.org/officeDocument/2006/relationships/image" Target="../media/image363.png"/><Relationship Id="rId72" Type="http://schemas.openxmlformats.org/officeDocument/2006/relationships/customXml" Target="../ink/ink377.xml"/><Relationship Id="rId93" Type="http://schemas.openxmlformats.org/officeDocument/2006/relationships/image" Target="../media/image384.png"/><Relationship Id="rId189" Type="http://schemas.openxmlformats.org/officeDocument/2006/relationships/image" Target="../media/image432.png"/><Relationship Id="rId375" Type="http://schemas.openxmlformats.org/officeDocument/2006/relationships/image" Target="../media/image525.png"/><Relationship Id="rId3" Type="http://schemas.openxmlformats.org/officeDocument/2006/relationships/image" Target="../media/image339.png"/><Relationship Id="rId214" Type="http://schemas.openxmlformats.org/officeDocument/2006/relationships/customXml" Target="../ink/ink444.xml"/><Relationship Id="rId235" Type="http://schemas.openxmlformats.org/officeDocument/2006/relationships/image" Target="../media/image455.png"/><Relationship Id="rId256" Type="http://schemas.openxmlformats.org/officeDocument/2006/relationships/customXml" Target="../ink/ink465.xml"/><Relationship Id="rId277" Type="http://schemas.openxmlformats.org/officeDocument/2006/relationships/image" Target="../media/image476.png"/><Relationship Id="rId298" Type="http://schemas.openxmlformats.org/officeDocument/2006/relationships/customXml" Target="../ink/ink486.xml"/><Relationship Id="rId116" Type="http://schemas.openxmlformats.org/officeDocument/2006/relationships/customXml" Target="../ink/ink395.xml"/><Relationship Id="rId137" Type="http://schemas.openxmlformats.org/officeDocument/2006/relationships/image" Target="../media/image406.png"/><Relationship Id="rId158" Type="http://schemas.openxmlformats.org/officeDocument/2006/relationships/customXml" Target="../ink/ink416.xml"/><Relationship Id="rId302" Type="http://schemas.openxmlformats.org/officeDocument/2006/relationships/customXml" Target="../ink/ink488.xml"/><Relationship Id="rId323" Type="http://schemas.openxmlformats.org/officeDocument/2006/relationships/image" Target="../media/image499.png"/><Relationship Id="rId344" Type="http://schemas.openxmlformats.org/officeDocument/2006/relationships/customXml" Target="../ink/ink509.xml"/><Relationship Id="rId20" Type="http://schemas.openxmlformats.org/officeDocument/2006/relationships/customXml" Target="../ink/ink351.xml"/><Relationship Id="rId41" Type="http://schemas.openxmlformats.org/officeDocument/2006/relationships/image" Target="../media/image358.png"/><Relationship Id="rId62" Type="http://schemas.openxmlformats.org/officeDocument/2006/relationships/customXml" Target="../ink/ink372.xml"/><Relationship Id="rId179" Type="http://schemas.openxmlformats.org/officeDocument/2006/relationships/image" Target="../media/image427.png"/><Relationship Id="rId365" Type="http://schemas.openxmlformats.org/officeDocument/2006/relationships/image" Target="../media/image520.png"/><Relationship Id="rId190" Type="http://schemas.openxmlformats.org/officeDocument/2006/relationships/customXml" Target="../ink/ink432.xml"/><Relationship Id="rId204" Type="http://schemas.openxmlformats.org/officeDocument/2006/relationships/customXml" Target="../ink/ink439.xml"/><Relationship Id="rId225" Type="http://schemas.openxmlformats.org/officeDocument/2006/relationships/image" Target="../media/image450.png"/><Relationship Id="rId246" Type="http://schemas.openxmlformats.org/officeDocument/2006/relationships/customXml" Target="../ink/ink460.xml"/><Relationship Id="rId267" Type="http://schemas.openxmlformats.org/officeDocument/2006/relationships/image" Target="../media/image471.png"/><Relationship Id="rId288" Type="http://schemas.openxmlformats.org/officeDocument/2006/relationships/customXml" Target="../ink/ink481.xml"/><Relationship Id="rId106" Type="http://schemas.openxmlformats.org/officeDocument/2006/relationships/customXml" Target="../ink/ink390.xml"/><Relationship Id="rId127" Type="http://schemas.openxmlformats.org/officeDocument/2006/relationships/image" Target="../media/image401.png"/><Relationship Id="rId313" Type="http://schemas.openxmlformats.org/officeDocument/2006/relationships/image" Target="../media/image49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3.png"/><Relationship Id="rId299" Type="http://schemas.openxmlformats.org/officeDocument/2006/relationships/image" Target="../media/image674.png"/><Relationship Id="rId21" Type="http://schemas.openxmlformats.org/officeDocument/2006/relationships/image" Target="../media/image535.png"/><Relationship Id="rId63" Type="http://schemas.openxmlformats.org/officeDocument/2006/relationships/image" Target="../media/image556.png"/><Relationship Id="rId159" Type="http://schemas.openxmlformats.org/officeDocument/2006/relationships/image" Target="../media/image604.png"/><Relationship Id="rId324" Type="http://schemas.openxmlformats.org/officeDocument/2006/relationships/customXml" Target="../ink/ink686.xml"/><Relationship Id="rId366" Type="http://schemas.openxmlformats.org/officeDocument/2006/relationships/customXml" Target="../ink/ink707.xml"/><Relationship Id="rId531" Type="http://schemas.openxmlformats.org/officeDocument/2006/relationships/image" Target="../media/image790.png"/><Relationship Id="rId573" Type="http://schemas.openxmlformats.org/officeDocument/2006/relationships/image" Target="../media/image811.png"/><Relationship Id="rId629" Type="http://schemas.openxmlformats.org/officeDocument/2006/relationships/image" Target="../media/image839.png"/><Relationship Id="rId170" Type="http://schemas.openxmlformats.org/officeDocument/2006/relationships/customXml" Target="../ink/ink609.xml"/><Relationship Id="rId226" Type="http://schemas.openxmlformats.org/officeDocument/2006/relationships/customXml" Target="../ink/ink637.xml"/><Relationship Id="rId433" Type="http://schemas.openxmlformats.org/officeDocument/2006/relationships/image" Target="../media/image741.png"/><Relationship Id="rId268" Type="http://schemas.openxmlformats.org/officeDocument/2006/relationships/customXml" Target="../ink/ink658.xml"/><Relationship Id="rId475" Type="http://schemas.openxmlformats.org/officeDocument/2006/relationships/image" Target="../media/image762.png"/><Relationship Id="rId640" Type="http://schemas.openxmlformats.org/officeDocument/2006/relationships/customXml" Target="../ink/ink844.xml"/><Relationship Id="rId32" Type="http://schemas.openxmlformats.org/officeDocument/2006/relationships/customXml" Target="../ink/ink540.xml"/><Relationship Id="rId74" Type="http://schemas.openxmlformats.org/officeDocument/2006/relationships/customXml" Target="../ink/ink561.xml"/><Relationship Id="rId128" Type="http://schemas.openxmlformats.org/officeDocument/2006/relationships/customXml" Target="../ink/ink588.xml"/><Relationship Id="rId335" Type="http://schemas.openxmlformats.org/officeDocument/2006/relationships/image" Target="../media/image692.png"/><Relationship Id="rId377" Type="http://schemas.openxmlformats.org/officeDocument/2006/relationships/image" Target="../media/image713.png"/><Relationship Id="rId500" Type="http://schemas.openxmlformats.org/officeDocument/2006/relationships/customXml" Target="../ink/ink774.xml"/><Relationship Id="rId542" Type="http://schemas.openxmlformats.org/officeDocument/2006/relationships/customXml" Target="../ink/ink795.xml"/><Relationship Id="rId584" Type="http://schemas.openxmlformats.org/officeDocument/2006/relationships/customXml" Target="../ink/ink816.xml"/><Relationship Id="rId5" Type="http://schemas.openxmlformats.org/officeDocument/2006/relationships/image" Target="../media/image527.png"/><Relationship Id="rId181" Type="http://schemas.openxmlformats.org/officeDocument/2006/relationships/image" Target="../media/image615.png"/><Relationship Id="rId237" Type="http://schemas.openxmlformats.org/officeDocument/2006/relationships/image" Target="../media/image643.png"/><Relationship Id="rId402" Type="http://schemas.openxmlformats.org/officeDocument/2006/relationships/customXml" Target="../ink/ink725.xml"/><Relationship Id="rId279" Type="http://schemas.openxmlformats.org/officeDocument/2006/relationships/image" Target="../media/image664.png"/><Relationship Id="rId444" Type="http://schemas.openxmlformats.org/officeDocument/2006/relationships/customXml" Target="../ink/ink746.xml"/><Relationship Id="rId486" Type="http://schemas.openxmlformats.org/officeDocument/2006/relationships/customXml" Target="../ink/ink767.xml"/><Relationship Id="rId651" Type="http://schemas.openxmlformats.org/officeDocument/2006/relationships/image" Target="../media/image850.png"/><Relationship Id="rId43" Type="http://schemas.openxmlformats.org/officeDocument/2006/relationships/image" Target="../media/image546.png"/><Relationship Id="rId139" Type="http://schemas.openxmlformats.org/officeDocument/2006/relationships/image" Target="../media/image594.png"/><Relationship Id="rId290" Type="http://schemas.openxmlformats.org/officeDocument/2006/relationships/customXml" Target="../ink/ink669.xml"/><Relationship Id="rId304" Type="http://schemas.openxmlformats.org/officeDocument/2006/relationships/customXml" Target="../ink/ink676.xml"/><Relationship Id="rId346" Type="http://schemas.openxmlformats.org/officeDocument/2006/relationships/customXml" Target="../ink/ink697.xml"/><Relationship Id="rId388" Type="http://schemas.openxmlformats.org/officeDocument/2006/relationships/customXml" Target="../ink/ink718.xml"/><Relationship Id="rId511" Type="http://schemas.openxmlformats.org/officeDocument/2006/relationships/image" Target="../media/image780.png"/><Relationship Id="rId553" Type="http://schemas.openxmlformats.org/officeDocument/2006/relationships/image" Target="../media/image801.png"/><Relationship Id="rId609" Type="http://schemas.openxmlformats.org/officeDocument/2006/relationships/image" Target="../media/image829.png"/><Relationship Id="rId85" Type="http://schemas.openxmlformats.org/officeDocument/2006/relationships/image" Target="../media/image567.png"/><Relationship Id="rId150" Type="http://schemas.openxmlformats.org/officeDocument/2006/relationships/customXml" Target="../ink/ink599.xml"/><Relationship Id="rId192" Type="http://schemas.openxmlformats.org/officeDocument/2006/relationships/customXml" Target="../ink/ink620.xml"/><Relationship Id="rId206" Type="http://schemas.openxmlformats.org/officeDocument/2006/relationships/customXml" Target="../ink/ink627.xml"/><Relationship Id="rId413" Type="http://schemas.openxmlformats.org/officeDocument/2006/relationships/image" Target="../media/image731.png"/><Relationship Id="rId595" Type="http://schemas.openxmlformats.org/officeDocument/2006/relationships/image" Target="../media/image822.png"/><Relationship Id="rId248" Type="http://schemas.openxmlformats.org/officeDocument/2006/relationships/customXml" Target="../ink/ink648.xml"/><Relationship Id="rId455" Type="http://schemas.openxmlformats.org/officeDocument/2006/relationships/image" Target="../media/image752.png"/><Relationship Id="rId497" Type="http://schemas.openxmlformats.org/officeDocument/2006/relationships/image" Target="../media/image773.png"/><Relationship Id="rId620" Type="http://schemas.openxmlformats.org/officeDocument/2006/relationships/customXml" Target="../ink/ink834.xml"/><Relationship Id="rId12" Type="http://schemas.openxmlformats.org/officeDocument/2006/relationships/customXml" Target="../ink/ink530.xml"/><Relationship Id="rId108" Type="http://schemas.openxmlformats.org/officeDocument/2006/relationships/customXml" Target="../ink/ink578.xml"/><Relationship Id="rId315" Type="http://schemas.openxmlformats.org/officeDocument/2006/relationships/image" Target="../media/image682.png"/><Relationship Id="rId357" Type="http://schemas.openxmlformats.org/officeDocument/2006/relationships/image" Target="../media/image703.png"/><Relationship Id="rId522" Type="http://schemas.openxmlformats.org/officeDocument/2006/relationships/customXml" Target="../ink/ink785.xml"/><Relationship Id="rId54" Type="http://schemas.openxmlformats.org/officeDocument/2006/relationships/customXml" Target="../ink/ink551.xml"/><Relationship Id="rId96" Type="http://schemas.openxmlformats.org/officeDocument/2006/relationships/customXml" Target="../ink/ink572.xml"/><Relationship Id="rId161" Type="http://schemas.openxmlformats.org/officeDocument/2006/relationships/image" Target="../media/image605.png"/><Relationship Id="rId217" Type="http://schemas.openxmlformats.org/officeDocument/2006/relationships/image" Target="../media/image633.png"/><Relationship Id="rId399" Type="http://schemas.openxmlformats.org/officeDocument/2006/relationships/image" Target="../media/image724.png"/><Relationship Id="rId564" Type="http://schemas.openxmlformats.org/officeDocument/2006/relationships/customXml" Target="../ink/ink806.xml"/><Relationship Id="rId259" Type="http://schemas.openxmlformats.org/officeDocument/2006/relationships/image" Target="../media/image654.png"/><Relationship Id="rId424" Type="http://schemas.openxmlformats.org/officeDocument/2006/relationships/customXml" Target="../ink/ink736.xml"/><Relationship Id="rId466" Type="http://schemas.openxmlformats.org/officeDocument/2006/relationships/customXml" Target="../ink/ink757.xml"/><Relationship Id="rId631" Type="http://schemas.openxmlformats.org/officeDocument/2006/relationships/image" Target="../media/image840.png"/><Relationship Id="rId23" Type="http://schemas.openxmlformats.org/officeDocument/2006/relationships/image" Target="../media/image536.png"/><Relationship Id="rId119" Type="http://schemas.openxmlformats.org/officeDocument/2006/relationships/image" Target="../media/image584.png"/><Relationship Id="rId270" Type="http://schemas.openxmlformats.org/officeDocument/2006/relationships/customXml" Target="../ink/ink659.xml"/><Relationship Id="rId326" Type="http://schemas.openxmlformats.org/officeDocument/2006/relationships/customXml" Target="../ink/ink687.xml"/><Relationship Id="rId533" Type="http://schemas.openxmlformats.org/officeDocument/2006/relationships/image" Target="../media/image791.png"/><Relationship Id="rId65" Type="http://schemas.openxmlformats.org/officeDocument/2006/relationships/image" Target="../media/image557.png"/><Relationship Id="rId130" Type="http://schemas.openxmlformats.org/officeDocument/2006/relationships/customXml" Target="../ink/ink589.xml"/><Relationship Id="rId368" Type="http://schemas.openxmlformats.org/officeDocument/2006/relationships/customXml" Target="../ink/ink708.xml"/><Relationship Id="rId575" Type="http://schemas.openxmlformats.org/officeDocument/2006/relationships/image" Target="../media/image812.png"/><Relationship Id="rId172" Type="http://schemas.openxmlformats.org/officeDocument/2006/relationships/customXml" Target="../ink/ink610.xml"/><Relationship Id="rId228" Type="http://schemas.openxmlformats.org/officeDocument/2006/relationships/customXml" Target="../ink/ink638.xml"/><Relationship Id="rId435" Type="http://schemas.openxmlformats.org/officeDocument/2006/relationships/image" Target="../media/image742.png"/><Relationship Id="rId477" Type="http://schemas.openxmlformats.org/officeDocument/2006/relationships/image" Target="../media/image763.png"/><Relationship Id="rId600" Type="http://schemas.openxmlformats.org/officeDocument/2006/relationships/customXml" Target="../ink/ink824.xml"/><Relationship Id="rId642" Type="http://schemas.openxmlformats.org/officeDocument/2006/relationships/customXml" Target="../ink/ink845.xml"/><Relationship Id="rId281" Type="http://schemas.openxmlformats.org/officeDocument/2006/relationships/image" Target="../media/image665.png"/><Relationship Id="rId337" Type="http://schemas.openxmlformats.org/officeDocument/2006/relationships/image" Target="../media/image693.png"/><Relationship Id="rId502" Type="http://schemas.openxmlformats.org/officeDocument/2006/relationships/customXml" Target="../ink/ink775.xml"/><Relationship Id="rId34" Type="http://schemas.openxmlformats.org/officeDocument/2006/relationships/customXml" Target="../ink/ink541.xml"/><Relationship Id="rId76" Type="http://schemas.openxmlformats.org/officeDocument/2006/relationships/customXml" Target="../ink/ink562.xml"/><Relationship Id="rId141" Type="http://schemas.openxmlformats.org/officeDocument/2006/relationships/image" Target="../media/image595.png"/><Relationship Id="rId379" Type="http://schemas.openxmlformats.org/officeDocument/2006/relationships/image" Target="../media/image714.png"/><Relationship Id="rId544" Type="http://schemas.openxmlformats.org/officeDocument/2006/relationships/customXml" Target="../ink/ink796.xml"/><Relationship Id="rId586" Type="http://schemas.openxmlformats.org/officeDocument/2006/relationships/customXml" Target="../ink/ink817.xml"/><Relationship Id="rId7" Type="http://schemas.openxmlformats.org/officeDocument/2006/relationships/image" Target="../media/image528.png"/><Relationship Id="rId183" Type="http://schemas.openxmlformats.org/officeDocument/2006/relationships/image" Target="../media/image616.png"/><Relationship Id="rId239" Type="http://schemas.openxmlformats.org/officeDocument/2006/relationships/image" Target="../media/image644.png"/><Relationship Id="rId390" Type="http://schemas.openxmlformats.org/officeDocument/2006/relationships/customXml" Target="../ink/ink719.xml"/><Relationship Id="rId404" Type="http://schemas.openxmlformats.org/officeDocument/2006/relationships/customXml" Target="../ink/ink726.xml"/><Relationship Id="rId446" Type="http://schemas.openxmlformats.org/officeDocument/2006/relationships/customXml" Target="../ink/ink747.xml"/><Relationship Id="rId611" Type="http://schemas.openxmlformats.org/officeDocument/2006/relationships/image" Target="../media/image830.png"/><Relationship Id="rId653" Type="http://schemas.openxmlformats.org/officeDocument/2006/relationships/image" Target="../media/image851.png"/><Relationship Id="rId250" Type="http://schemas.openxmlformats.org/officeDocument/2006/relationships/customXml" Target="../ink/ink649.xml"/><Relationship Id="rId292" Type="http://schemas.openxmlformats.org/officeDocument/2006/relationships/customXml" Target="../ink/ink670.xml"/><Relationship Id="rId306" Type="http://schemas.openxmlformats.org/officeDocument/2006/relationships/customXml" Target="../ink/ink677.xml"/><Relationship Id="rId488" Type="http://schemas.openxmlformats.org/officeDocument/2006/relationships/customXml" Target="../ink/ink768.xml"/><Relationship Id="rId45" Type="http://schemas.openxmlformats.org/officeDocument/2006/relationships/image" Target="../media/image547.png"/><Relationship Id="rId87" Type="http://schemas.openxmlformats.org/officeDocument/2006/relationships/image" Target="../media/image568.png"/><Relationship Id="rId110" Type="http://schemas.openxmlformats.org/officeDocument/2006/relationships/customXml" Target="../ink/ink579.xml"/><Relationship Id="rId348" Type="http://schemas.openxmlformats.org/officeDocument/2006/relationships/customXml" Target="../ink/ink698.xml"/><Relationship Id="rId513" Type="http://schemas.openxmlformats.org/officeDocument/2006/relationships/image" Target="../media/image781.png"/><Relationship Id="rId555" Type="http://schemas.openxmlformats.org/officeDocument/2006/relationships/image" Target="../media/image802.png"/><Relationship Id="rId597" Type="http://schemas.openxmlformats.org/officeDocument/2006/relationships/image" Target="../media/image823.png"/><Relationship Id="rId152" Type="http://schemas.openxmlformats.org/officeDocument/2006/relationships/customXml" Target="../ink/ink600.xml"/><Relationship Id="rId194" Type="http://schemas.openxmlformats.org/officeDocument/2006/relationships/customXml" Target="../ink/ink621.xml"/><Relationship Id="rId208" Type="http://schemas.openxmlformats.org/officeDocument/2006/relationships/customXml" Target="../ink/ink628.xml"/><Relationship Id="rId415" Type="http://schemas.openxmlformats.org/officeDocument/2006/relationships/image" Target="../media/image732.png"/><Relationship Id="rId457" Type="http://schemas.openxmlformats.org/officeDocument/2006/relationships/image" Target="../media/image753.png"/><Relationship Id="rId622" Type="http://schemas.openxmlformats.org/officeDocument/2006/relationships/customXml" Target="../ink/ink835.xml"/><Relationship Id="rId261" Type="http://schemas.openxmlformats.org/officeDocument/2006/relationships/image" Target="../media/image655.png"/><Relationship Id="rId499" Type="http://schemas.openxmlformats.org/officeDocument/2006/relationships/image" Target="../media/image774.png"/><Relationship Id="rId14" Type="http://schemas.openxmlformats.org/officeDocument/2006/relationships/customXml" Target="../ink/ink531.xml"/><Relationship Id="rId56" Type="http://schemas.openxmlformats.org/officeDocument/2006/relationships/customXml" Target="../ink/ink552.xml"/><Relationship Id="rId317" Type="http://schemas.openxmlformats.org/officeDocument/2006/relationships/image" Target="../media/image683.png"/><Relationship Id="rId359" Type="http://schemas.openxmlformats.org/officeDocument/2006/relationships/image" Target="../media/image704.png"/><Relationship Id="rId524" Type="http://schemas.openxmlformats.org/officeDocument/2006/relationships/customXml" Target="../ink/ink786.xml"/><Relationship Id="rId566" Type="http://schemas.openxmlformats.org/officeDocument/2006/relationships/customXml" Target="../ink/ink807.xml"/><Relationship Id="rId98" Type="http://schemas.openxmlformats.org/officeDocument/2006/relationships/customXml" Target="../ink/ink573.xml"/><Relationship Id="rId121" Type="http://schemas.openxmlformats.org/officeDocument/2006/relationships/image" Target="../media/image585.png"/><Relationship Id="rId163" Type="http://schemas.openxmlformats.org/officeDocument/2006/relationships/image" Target="../media/image606.png"/><Relationship Id="rId219" Type="http://schemas.openxmlformats.org/officeDocument/2006/relationships/image" Target="../media/image634.png"/><Relationship Id="rId370" Type="http://schemas.openxmlformats.org/officeDocument/2006/relationships/customXml" Target="../ink/ink709.xml"/><Relationship Id="rId426" Type="http://schemas.openxmlformats.org/officeDocument/2006/relationships/customXml" Target="../ink/ink737.xml"/><Relationship Id="rId633" Type="http://schemas.openxmlformats.org/officeDocument/2006/relationships/image" Target="../media/image841.png"/><Relationship Id="rId230" Type="http://schemas.openxmlformats.org/officeDocument/2006/relationships/customXml" Target="../ink/ink639.xml"/><Relationship Id="rId468" Type="http://schemas.openxmlformats.org/officeDocument/2006/relationships/customXml" Target="../ink/ink758.xml"/><Relationship Id="rId25" Type="http://schemas.openxmlformats.org/officeDocument/2006/relationships/image" Target="../media/image537.png"/><Relationship Id="rId67" Type="http://schemas.openxmlformats.org/officeDocument/2006/relationships/image" Target="../media/image558.png"/><Relationship Id="rId272" Type="http://schemas.openxmlformats.org/officeDocument/2006/relationships/customXml" Target="../ink/ink660.xml"/><Relationship Id="rId328" Type="http://schemas.openxmlformats.org/officeDocument/2006/relationships/customXml" Target="../ink/ink688.xml"/><Relationship Id="rId535" Type="http://schemas.openxmlformats.org/officeDocument/2006/relationships/image" Target="../media/image792.png"/><Relationship Id="rId577" Type="http://schemas.openxmlformats.org/officeDocument/2006/relationships/image" Target="../media/image813.png"/><Relationship Id="rId132" Type="http://schemas.openxmlformats.org/officeDocument/2006/relationships/customXml" Target="../ink/ink590.xml"/><Relationship Id="rId174" Type="http://schemas.openxmlformats.org/officeDocument/2006/relationships/customXml" Target="../ink/ink611.xml"/><Relationship Id="rId381" Type="http://schemas.openxmlformats.org/officeDocument/2006/relationships/image" Target="../media/image715.png"/><Relationship Id="rId602" Type="http://schemas.openxmlformats.org/officeDocument/2006/relationships/customXml" Target="../ink/ink825.xml"/><Relationship Id="rId241" Type="http://schemas.openxmlformats.org/officeDocument/2006/relationships/image" Target="../media/image645.png"/><Relationship Id="rId437" Type="http://schemas.openxmlformats.org/officeDocument/2006/relationships/image" Target="../media/image743.png"/><Relationship Id="rId479" Type="http://schemas.openxmlformats.org/officeDocument/2006/relationships/image" Target="../media/image764.png"/><Relationship Id="rId644" Type="http://schemas.openxmlformats.org/officeDocument/2006/relationships/customXml" Target="../ink/ink846.xml"/><Relationship Id="rId36" Type="http://schemas.openxmlformats.org/officeDocument/2006/relationships/customXml" Target="../ink/ink542.xml"/><Relationship Id="rId283" Type="http://schemas.openxmlformats.org/officeDocument/2006/relationships/image" Target="../media/image666.png"/><Relationship Id="rId339" Type="http://schemas.openxmlformats.org/officeDocument/2006/relationships/image" Target="../media/image694.png"/><Relationship Id="rId490" Type="http://schemas.openxmlformats.org/officeDocument/2006/relationships/customXml" Target="../ink/ink769.xml"/><Relationship Id="rId504" Type="http://schemas.openxmlformats.org/officeDocument/2006/relationships/customXml" Target="../ink/ink776.xml"/><Relationship Id="rId546" Type="http://schemas.openxmlformats.org/officeDocument/2006/relationships/customXml" Target="../ink/ink797.xml"/><Relationship Id="rId78" Type="http://schemas.openxmlformats.org/officeDocument/2006/relationships/customXml" Target="../ink/ink563.xml"/><Relationship Id="rId101" Type="http://schemas.openxmlformats.org/officeDocument/2006/relationships/image" Target="../media/image575.png"/><Relationship Id="rId143" Type="http://schemas.openxmlformats.org/officeDocument/2006/relationships/image" Target="../media/image596.png"/><Relationship Id="rId185" Type="http://schemas.openxmlformats.org/officeDocument/2006/relationships/image" Target="../media/image617.png"/><Relationship Id="rId350" Type="http://schemas.openxmlformats.org/officeDocument/2006/relationships/customXml" Target="../ink/ink699.xml"/><Relationship Id="rId406" Type="http://schemas.openxmlformats.org/officeDocument/2006/relationships/customXml" Target="../ink/ink727.xml"/><Relationship Id="rId588" Type="http://schemas.openxmlformats.org/officeDocument/2006/relationships/customXml" Target="../ink/ink818.xml"/><Relationship Id="rId9" Type="http://schemas.openxmlformats.org/officeDocument/2006/relationships/image" Target="../media/image529.png"/><Relationship Id="rId210" Type="http://schemas.openxmlformats.org/officeDocument/2006/relationships/customXml" Target="../ink/ink629.xml"/><Relationship Id="rId392" Type="http://schemas.openxmlformats.org/officeDocument/2006/relationships/customXml" Target="../ink/ink720.xml"/><Relationship Id="rId448" Type="http://schemas.openxmlformats.org/officeDocument/2006/relationships/customXml" Target="../ink/ink748.xml"/><Relationship Id="rId613" Type="http://schemas.openxmlformats.org/officeDocument/2006/relationships/image" Target="../media/image831.png"/><Relationship Id="rId252" Type="http://schemas.openxmlformats.org/officeDocument/2006/relationships/customXml" Target="../ink/ink650.xml"/><Relationship Id="rId294" Type="http://schemas.openxmlformats.org/officeDocument/2006/relationships/customXml" Target="../ink/ink671.xml"/><Relationship Id="rId308" Type="http://schemas.openxmlformats.org/officeDocument/2006/relationships/customXml" Target="../ink/ink678.xml"/><Relationship Id="rId515" Type="http://schemas.openxmlformats.org/officeDocument/2006/relationships/image" Target="../media/image782.png"/><Relationship Id="rId47" Type="http://schemas.openxmlformats.org/officeDocument/2006/relationships/image" Target="../media/image548.png"/><Relationship Id="rId89" Type="http://schemas.openxmlformats.org/officeDocument/2006/relationships/image" Target="../media/image569.png"/><Relationship Id="rId112" Type="http://schemas.openxmlformats.org/officeDocument/2006/relationships/customXml" Target="../ink/ink580.xml"/><Relationship Id="rId154" Type="http://schemas.openxmlformats.org/officeDocument/2006/relationships/customXml" Target="../ink/ink601.xml"/><Relationship Id="rId361" Type="http://schemas.openxmlformats.org/officeDocument/2006/relationships/image" Target="../media/image705.png"/><Relationship Id="rId557" Type="http://schemas.openxmlformats.org/officeDocument/2006/relationships/image" Target="../media/image803.png"/><Relationship Id="rId599" Type="http://schemas.openxmlformats.org/officeDocument/2006/relationships/image" Target="../media/image824.png"/><Relationship Id="rId196" Type="http://schemas.openxmlformats.org/officeDocument/2006/relationships/customXml" Target="../ink/ink622.xml"/><Relationship Id="rId417" Type="http://schemas.openxmlformats.org/officeDocument/2006/relationships/image" Target="../media/image733.png"/><Relationship Id="rId459" Type="http://schemas.openxmlformats.org/officeDocument/2006/relationships/image" Target="../media/image754.png"/><Relationship Id="rId624" Type="http://schemas.openxmlformats.org/officeDocument/2006/relationships/customXml" Target="../ink/ink836.xml"/><Relationship Id="rId16" Type="http://schemas.openxmlformats.org/officeDocument/2006/relationships/customXml" Target="../ink/ink532.xml"/><Relationship Id="rId221" Type="http://schemas.openxmlformats.org/officeDocument/2006/relationships/image" Target="../media/image635.png"/><Relationship Id="rId263" Type="http://schemas.openxmlformats.org/officeDocument/2006/relationships/image" Target="../media/image656.png"/><Relationship Id="rId319" Type="http://schemas.openxmlformats.org/officeDocument/2006/relationships/image" Target="../media/image684.png"/><Relationship Id="rId470" Type="http://schemas.openxmlformats.org/officeDocument/2006/relationships/customXml" Target="../ink/ink759.xml"/><Relationship Id="rId526" Type="http://schemas.openxmlformats.org/officeDocument/2006/relationships/customXml" Target="../ink/ink787.xml"/><Relationship Id="rId58" Type="http://schemas.openxmlformats.org/officeDocument/2006/relationships/customXml" Target="../ink/ink553.xml"/><Relationship Id="rId123" Type="http://schemas.openxmlformats.org/officeDocument/2006/relationships/image" Target="../media/image586.png"/><Relationship Id="rId330" Type="http://schemas.openxmlformats.org/officeDocument/2006/relationships/customXml" Target="../ink/ink689.xml"/><Relationship Id="rId568" Type="http://schemas.openxmlformats.org/officeDocument/2006/relationships/customXml" Target="../ink/ink808.xml"/><Relationship Id="rId165" Type="http://schemas.openxmlformats.org/officeDocument/2006/relationships/image" Target="../media/image607.png"/><Relationship Id="rId372" Type="http://schemas.openxmlformats.org/officeDocument/2006/relationships/customXml" Target="../ink/ink710.xml"/><Relationship Id="rId428" Type="http://schemas.openxmlformats.org/officeDocument/2006/relationships/customXml" Target="../ink/ink738.xml"/><Relationship Id="rId635" Type="http://schemas.openxmlformats.org/officeDocument/2006/relationships/image" Target="../media/image842.png"/><Relationship Id="rId232" Type="http://schemas.openxmlformats.org/officeDocument/2006/relationships/customXml" Target="../ink/ink640.xml"/><Relationship Id="rId274" Type="http://schemas.openxmlformats.org/officeDocument/2006/relationships/customXml" Target="../ink/ink661.xml"/><Relationship Id="rId481" Type="http://schemas.openxmlformats.org/officeDocument/2006/relationships/image" Target="../media/image765.png"/><Relationship Id="rId27" Type="http://schemas.openxmlformats.org/officeDocument/2006/relationships/image" Target="../media/image538.png"/><Relationship Id="rId69" Type="http://schemas.openxmlformats.org/officeDocument/2006/relationships/image" Target="../media/image559.png"/><Relationship Id="rId134" Type="http://schemas.openxmlformats.org/officeDocument/2006/relationships/customXml" Target="../ink/ink591.xml"/><Relationship Id="rId537" Type="http://schemas.openxmlformats.org/officeDocument/2006/relationships/image" Target="../media/image793.png"/><Relationship Id="rId579" Type="http://schemas.openxmlformats.org/officeDocument/2006/relationships/image" Target="../media/image814.png"/><Relationship Id="rId80" Type="http://schemas.openxmlformats.org/officeDocument/2006/relationships/customXml" Target="../ink/ink564.xml"/><Relationship Id="rId176" Type="http://schemas.openxmlformats.org/officeDocument/2006/relationships/customXml" Target="../ink/ink612.xml"/><Relationship Id="rId341" Type="http://schemas.openxmlformats.org/officeDocument/2006/relationships/image" Target="../media/image695.png"/><Relationship Id="rId383" Type="http://schemas.openxmlformats.org/officeDocument/2006/relationships/image" Target="../media/image716.png"/><Relationship Id="rId439" Type="http://schemas.openxmlformats.org/officeDocument/2006/relationships/image" Target="../media/image744.png"/><Relationship Id="rId590" Type="http://schemas.openxmlformats.org/officeDocument/2006/relationships/customXml" Target="../ink/ink819.xml"/><Relationship Id="rId604" Type="http://schemas.openxmlformats.org/officeDocument/2006/relationships/customXml" Target="../ink/ink826.xml"/><Relationship Id="rId646" Type="http://schemas.openxmlformats.org/officeDocument/2006/relationships/customXml" Target="../ink/ink847.xml"/><Relationship Id="rId201" Type="http://schemas.openxmlformats.org/officeDocument/2006/relationships/image" Target="../media/image625.png"/><Relationship Id="rId243" Type="http://schemas.openxmlformats.org/officeDocument/2006/relationships/image" Target="../media/image646.png"/><Relationship Id="rId285" Type="http://schemas.openxmlformats.org/officeDocument/2006/relationships/image" Target="../media/image667.png"/><Relationship Id="rId450" Type="http://schemas.openxmlformats.org/officeDocument/2006/relationships/customXml" Target="../ink/ink749.xml"/><Relationship Id="rId506" Type="http://schemas.openxmlformats.org/officeDocument/2006/relationships/customXml" Target="../ink/ink777.xml"/><Relationship Id="rId38" Type="http://schemas.openxmlformats.org/officeDocument/2006/relationships/customXml" Target="../ink/ink543.xml"/><Relationship Id="rId103" Type="http://schemas.openxmlformats.org/officeDocument/2006/relationships/image" Target="../media/image576.png"/><Relationship Id="rId310" Type="http://schemas.openxmlformats.org/officeDocument/2006/relationships/customXml" Target="../ink/ink679.xml"/><Relationship Id="rId492" Type="http://schemas.openxmlformats.org/officeDocument/2006/relationships/customXml" Target="../ink/ink770.xml"/><Relationship Id="rId548" Type="http://schemas.openxmlformats.org/officeDocument/2006/relationships/customXml" Target="../ink/ink798.xml"/><Relationship Id="rId91" Type="http://schemas.openxmlformats.org/officeDocument/2006/relationships/image" Target="../media/image570.png"/><Relationship Id="rId145" Type="http://schemas.openxmlformats.org/officeDocument/2006/relationships/image" Target="../media/image597.png"/><Relationship Id="rId187" Type="http://schemas.openxmlformats.org/officeDocument/2006/relationships/image" Target="../media/image618.png"/><Relationship Id="rId352" Type="http://schemas.openxmlformats.org/officeDocument/2006/relationships/customXml" Target="../ink/ink700.xml"/><Relationship Id="rId394" Type="http://schemas.openxmlformats.org/officeDocument/2006/relationships/customXml" Target="../ink/ink721.xml"/><Relationship Id="rId408" Type="http://schemas.openxmlformats.org/officeDocument/2006/relationships/customXml" Target="../ink/ink728.xml"/><Relationship Id="rId615" Type="http://schemas.openxmlformats.org/officeDocument/2006/relationships/image" Target="../media/image832.png"/><Relationship Id="rId212" Type="http://schemas.openxmlformats.org/officeDocument/2006/relationships/customXml" Target="../ink/ink630.xml"/><Relationship Id="rId254" Type="http://schemas.openxmlformats.org/officeDocument/2006/relationships/customXml" Target="../ink/ink651.xml"/><Relationship Id="rId28" Type="http://schemas.openxmlformats.org/officeDocument/2006/relationships/customXml" Target="../ink/ink538.xml"/><Relationship Id="rId49" Type="http://schemas.openxmlformats.org/officeDocument/2006/relationships/image" Target="../media/image549.png"/><Relationship Id="rId114" Type="http://schemas.openxmlformats.org/officeDocument/2006/relationships/customXml" Target="../ink/ink581.xml"/><Relationship Id="rId275" Type="http://schemas.openxmlformats.org/officeDocument/2006/relationships/image" Target="../media/image662.png"/><Relationship Id="rId296" Type="http://schemas.openxmlformats.org/officeDocument/2006/relationships/customXml" Target="../ink/ink672.xml"/><Relationship Id="rId300" Type="http://schemas.openxmlformats.org/officeDocument/2006/relationships/customXml" Target="../ink/ink674.xml"/><Relationship Id="rId461" Type="http://schemas.openxmlformats.org/officeDocument/2006/relationships/image" Target="../media/image755.png"/><Relationship Id="rId482" Type="http://schemas.openxmlformats.org/officeDocument/2006/relationships/customXml" Target="../ink/ink765.xml"/><Relationship Id="rId517" Type="http://schemas.openxmlformats.org/officeDocument/2006/relationships/image" Target="../media/image783.png"/><Relationship Id="rId538" Type="http://schemas.openxmlformats.org/officeDocument/2006/relationships/customXml" Target="../ink/ink793.xml"/><Relationship Id="rId559" Type="http://schemas.openxmlformats.org/officeDocument/2006/relationships/image" Target="../media/image804.png"/><Relationship Id="rId60" Type="http://schemas.openxmlformats.org/officeDocument/2006/relationships/customXml" Target="../ink/ink554.xml"/><Relationship Id="rId81" Type="http://schemas.openxmlformats.org/officeDocument/2006/relationships/image" Target="../media/image565.png"/><Relationship Id="rId135" Type="http://schemas.openxmlformats.org/officeDocument/2006/relationships/image" Target="../media/image592.png"/><Relationship Id="rId156" Type="http://schemas.openxmlformats.org/officeDocument/2006/relationships/customXml" Target="../ink/ink602.xml"/><Relationship Id="rId177" Type="http://schemas.openxmlformats.org/officeDocument/2006/relationships/image" Target="../media/image613.png"/><Relationship Id="rId198" Type="http://schemas.openxmlformats.org/officeDocument/2006/relationships/customXml" Target="../ink/ink623.xml"/><Relationship Id="rId321" Type="http://schemas.openxmlformats.org/officeDocument/2006/relationships/image" Target="../media/image685.png"/><Relationship Id="rId342" Type="http://schemas.openxmlformats.org/officeDocument/2006/relationships/customXml" Target="../ink/ink695.xml"/><Relationship Id="rId363" Type="http://schemas.openxmlformats.org/officeDocument/2006/relationships/image" Target="../media/image706.png"/><Relationship Id="rId384" Type="http://schemas.openxmlformats.org/officeDocument/2006/relationships/customXml" Target="../ink/ink716.xml"/><Relationship Id="rId419" Type="http://schemas.openxmlformats.org/officeDocument/2006/relationships/image" Target="../media/image734.png"/><Relationship Id="rId570" Type="http://schemas.openxmlformats.org/officeDocument/2006/relationships/customXml" Target="../ink/ink809.xml"/><Relationship Id="rId591" Type="http://schemas.openxmlformats.org/officeDocument/2006/relationships/image" Target="../media/image820.png"/><Relationship Id="rId605" Type="http://schemas.openxmlformats.org/officeDocument/2006/relationships/image" Target="../media/image827.png"/><Relationship Id="rId626" Type="http://schemas.openxmlformats.org/officeDocument/2006/relationships/customXml" Target="../ink/ink837.xml"/><Relationship Id="rId202" Type="http://schemas.openxmlformats.org/officeDocument/2006/relationships/customXml" Target="../ink/ink625.xml"/><Relationship Id="rId223" Type="http://schemas.openxmlformats.org/officeDocument/2006/relationships/image" Target="../media/image636.png"/><Relationship Id="rId244" Type="http://schemas.openxmlformats.org/officeDocument/2006/relationships/customXml" Target="../ink/ink646.xml"/><Relationship Id="rId430" Type="http://schemas.openxmlformats.org/officeDocument/2006/relationships/customXml" Target="../ink/ink739.xml"/><Relationship Id="rId647" Type="http://schemas.openxmlformats.org/officeDocument/2006/relationships/image" Target="../media/image848.png"/><Relationship Id="rId18" Type="http://schemas.openxmlformats.org/officeDocument/2006/relationships/customXml" Target="../ink/ink533.xml"/><Relationship Id="rId39" Type="http://schemas.openxmlformats.org/officeDocument/2006/relationships/image" Target="../media/image544.png"/><Relationship Id="rId265" Type="http://schemas.openxmlformats.org/officeDocument/2006/relationships/image" Target="../media/image657.png"/><Relationship Id="rId286" Type="http://schemas.openxmlformats.org/officeDocument/2006/relationships/customXml" Target="../ink/ink667.xml"/><Relationship Id="rId451" Type="http://schemas.openxmlformats.org/officeDocument/2006/relationships/image" Target="../media/image750.png"/><Relationship Id="rId472" Type="http://schemas.openxmlformats.org/officeDocument/2006/relationships/customXml" Target="../ink/ink760.xml"/><Relationship Id="rId493" Type="http://schemas.openxmlformats.org/officeDocument/2006/relationships/image" Target="../media/image771.png"/><Relationship Id="rId507" Type="http://schemas.openxmlformats.org/officeDocument/2006/relationships/image" Target="../media/image778.png"/><Relationship Id="rId528" Type="http://schemas.openxmlformats.org/officeDocument/2006/relationships/customXml" Target="../ink/ink788.xml"/><Relationship Id="rId549" Type="http://schemas.openxmlformats.org/officeDocument/2006/relationships/image" Target="../media/image799.png"/><Relationship Id="rId50" Type="http://schemas.openxmlformats.org/officeDocument/2006/relationships/customXml" Target="../ink/ink549.xml"/><Relationship Id="rId104" Type="http://schemas.openxmlformats.org/officeDocument/2006/relationships/customXml" Target="../ink/ink576.xml"/><Relationship Id="rId125" Type="http://schemas.openxmlformats.org/officeDocument/2006/relationships/image" Target="../media/image587.png"/><Relationship Id="rId146" Type="http://schemas.openxmlformats.org/officeDocument/2006/relationships/customXml" Target="../ink/ink597.xml"/><Relationship Id="rId167" Type="http://schemas.openxmlformats.org/officeDocument/2006/relationships/image" Target="../media/image608.png"/><Relationship Id="rId188" Type="http://schemas.openxmlformats.org/officeDocument/2006/relationships/customXml" Target="../ink/ink618.xml"/><Relationship Id="rId311" Type="http://schemas.openxmlformats.org/officeDocument/2006/relationships/image" Target="../media/image680.png"/><Relationship Id="rId332" Type="http://schemas.openxmlformats.org/officeDocument/2006/relationships/customXml" Target="../ink/ink690.xml"/><Relationship Id="rId353" Type="http://schemas.openxmlformats.org/officeDocument/2006/relationships/image" Target="../media/image701.png"/><Relationship Id="rId374" Type="http://schemas.openxmlformats.org/officeDocument/2006/relationships/customXml" Target="../ink/ink711.xml"/><Relationship Id="rId395" Type="http://schemas.openxmlformats.org/officeDocument/2006/relationships/image" Target="../media/image722.png"/><Relationship Id="rId409" Type="http://schemas.openxmlformats.org/officeDocument/2006/relationships/image" Target="../media/image729.png"/><Relationship Id="rId560" Type="http://schemas.openxmlformats.org/officeDocument/2006/relationships/customXml" Target="../ink/ink804.xml"/><Relationship Id="rId581" Type="http://schemas.openxmlformats.org/officeDocument/2006/relationships/image" Target="../media/image815.png"/><Relationship Id="rId71" Type="http://schemas.openxmlformats.org/officeDocument/2006/relationships/image" Target="../media/image560.png"/><Relationship Id="rId92" Type="http://schemas.openxmlformats.org/officeDocument/2006/relationships/customXml" Target="../ink/ink570.xml"/><Relationship Id="rId213" Type="http://schemas.openxmlformats.org/officeDocument/2006/relationships/image" Target="../media/image631.png"/><Relationship Id="rId234" Type="http://schemas.openxmlformats.org/officeDocument/2006/relationships/customXml" Target="../ink/ink641.xml"/><Relationship Id="rId420" Type="http://schemas.openxmlformats.org/officeDocument/2006/relationships/customXml" Target="../ink/ink734.xml"/><Relationship Id="rId616" Type="http://schemas.openxmlformats.org/officeDocument/2006/relationships/customXml" Target="../ink/ink832.xml"/><Relationship Id="rId637" Type="http://schemas.openxmlformats.org/officeDocument/2006/relationships/image" Target="../media/image843.png"/><Relationship Id="rId2" Type="http://schemas.openxmlformats.org/officeDocument/2006/relationships/customXml" Target="../ink/ink525.xml"/><Relationship Id="rId29" Type="http://schemas.openxmlformats.org/officeDocument/2006/relationships/image" Target="../media/image539.png"/><Relationship Id="rId255" Type="http://schemas.openxmlformats.org/officeDocument/2006/relationships/image" Target="../media/image652.png"/><Relationship Id="rId276" Type="http://schemas.openxmlformats.org/officeDocument/2006/relationships/customXml" Target="../ink/ink662.xml"/><Relationship Id="rId297" Type="http://schemas.openxmlformats.org/officeDocument/2006/relationships/image" Target="../media/image673.png"/><Relationship Id="rId441" Type="http://schemas.openxmlformats.org/officeDocument/2006/relationships/image" Target="../media/image745.png"/><Relationship Id="rId462" Type="http://schemas.openxmlformats.org/officeDocument/2006/relationships/customXml" Target="../ink/ink755.xml"/><Relationship Id="rId483" Type="http://schemas.openxmlformats.org/officeDocument/2006/relationships/image" Target="../media/image766.png"/><Relationship Id="rId518" Type="http://schemas.openxmlformats.org/officeDocument/2006/relationships/customXml" Target="../ink/ink783.xml"/><Relationship Id="rId539" Type="http://schemas.openxmlformats.org/officeDocument/2006/relationships/image" Target="../media/image794.png"/><Relationship Id="rId40" Type="http://schemas.openxmlformats.org/officeDocument/2006/relationships/customXml" Target="../ink/ink544.xml"/><Relationship Id="rId115" Type="http://schemas.openxmlformats.org/officeDocument/2006/relationships/image" Target="../media/image582.png"/><Relationship Id="rId136" Type="http://schemas.openxmlformats.org/officeDocument/2006/relationships/customXml" Target="../ink/ink592.xml"/><Relationship Id="rId157" Type="http://schemas.openxmlformats.org/officeDocument/2006/relationships/image" Target="../media/image603.png"/><Relationship Id="rId178" Type="http://schemas.openxmlformats.org/officeDocument/2006/relationships/customXml" Target="../ink/ink613.xml"/><Relationship Id="rId301" Type="http://schemas.openxmlformats.org/officeDocument/2006/relationships/image" Target="../media/image675.png"/><Relationship Id="rId322" Type="http://schemas.openxmlformats.org/officeDocument/2006/relationships/customXml" Target="../ink/ink685.xml"/><Relationship Id="rId343" Type="http://schemas.openxmlformats.org/officeDocument/2006/relationships/image" Target="../media/image696.png"/><Relationship Id="rId364" Type="http://schemas.openxmlformats.org/officeDocument/2006/relationships/customXml" Target="../ink/ink706.xml"/><Relationship Id="rId550" Type="http://schemas.openxmlformats.org/officeDocument/2006/relationships/customXml" Target="../ink/ink799.xml"/><Relationship Id="rId61" Type="http://schemas.openxmlformats.org/officeDocument/2006/relationships/image" Target="../media/image555.png"/><Relationship Id="rId82" Type="http://schemas.openxmlformats.org/officeDocument/2006/relationships/customXml" Target="../ink/ink565.xml"/><Relationship Id="rId199" Type="http://schemas.openxmlformats.org/officeDocument/2006/relationships/image" Target="../media/image624.png"/><Relationship Id="rId203" Type="http://schemas.openxmlformats.org/officeDocument/2006/relationships/image" Target="../media/image626.png"/><Relationship Id="rId385" Type="http://schemas.openxmlformats.org/officeDocument/2006/relationships/image" Target="../media/image717.png"/><Relationship Id="rId571" Type="http://schemas.openxmlformats.org/officeDocument/2006/relationships/image" Target="../media/image810.png"/><Relationship Id="rId592" Type="http://schemas.openxmlformats.org/officeDocument/2006/relationships/customXml" Target="../ink/ink820.xml"/><Relationship Id="rId606" Type="http://schemas.openxmlformats.org/officeDocument/2006/relationships/customXml" Target="../ink/ink827.xml"/><Relationship Id="rId627" Type="http://schemas.openxmlformats.org/officeDocument/2006/relationships/image" Target="../media/image838.png"/><Relationship Id="rId648" Type="http://schemas.openxmlformats.org/officeDocument/2006/relationships/customXml" Target="../ink/ink848.xml"/><Relationship Id="rId19" Type="http://schemas.openxmlformats.org/officeDocument/2006/relationships/image" Target="../media/image534.png"/><Relationship Id="rId224" Type="http://schemas.openxmlformats.org/officeDocument/2006/relationships/customXml" Target="../ink/ink636.xml"/><Relationship Id="rId245" Type="http://schemas.openxmlformats.org/officeDocument/2006/relationships/image" Target="../media/image647.png"/><Relationship Id="rId266" Type="http://schemas.openxmlformats.org/officeDocument/2006/relationships/customXml" Target="../ink/ink657.xml"/><Relationship Id="rId287" Type="http://schemas.openxmlformats.org/officeDocument/2006/relationships/image" Target="../media/image668.png"/><Relationship Id="rId410" Type="http://schemas.openxmlformats.org/officeDocument/2006/relationships/customXml" Target="../ink/ink729.xml"/><Relationship Id="rId431" Type="http://schemas.openxmlformats.org/officeDocument/2006/relationships/image" Target="../media/image740.png"/><Relationship Id="rId452" Type="http://schemas.openxmlformats.org/officeDocument/2006/relationships/customXml" Target="../ink/ink750.xml"/><Relationship Id="rId473" Type="http://schemas.openxmlformats.org/officeDocument/2006/relationships/image" Target="../media/image761.png"/><Relationship Id="rId494" Type="http://schemas.openxmlformats.org/officeDocument/2006/relationships/customXml" Target="../ink/ink771.xml"/><Relationship Id="rId508" Type="http://schemas.openxmlformats.org/officeDocument/2006/relationships/customXml" Target="../ink/ink778.xml"/><Relationship Id="rId529" Type="http://schemas.openxmlformats.org/officeDocument/2006/relationships/image" Target="../media/image789.png"/><Relationship Id="rId30" Type="http://schemas.openxmlformats.org/officeDocument/2006/relationships/customXml" Target="../ink/ink539.xml"/><Relationship Id="rId105" Type="http://schemas.openxmlformats.org/officeDocument/2006/relationships/image" Target="../media/image577.png"/><Relationship Id="rId126" Type="http://schemas.openxmlformats.org/officeDocument/2006/relationships/customXml" Target="../ink/ink587.xml"/><Relationship Id="rId147" Type="http://schemas.openxmlformats.org/officeDocument/2006/relationships/image" Target="../media/image598.png"/><Relationship Id="rId168" Type="http://schemas.openxmlformats.org/officeDocument/2006/relationships/customXml" Target="../ink/ink608.xml"/><Relationship Id="rId312" Type="http://schemas.openxmlformats.org/officeDocument/2006/relationships/customXml" Target="../ink/ink680.xml"/><Relationship Id="rId333" Type="http://schemas.openxmlformats.org/officeDocument/2006/relationships/image" Target="../media/image691.png"/><Relationship Id="rId354" Type="http://schemas.openxmlformats.org/officeDocument/2006/relationships/customXml" Target="../ink/ink701.xml"/><Relationship Id="rId540" Type="http://schemas.openxmlformats.org/officeDocument/2006/relationships/customXml" Target="../ink/ink794.xml"/><Relationship Id="rId51" Type="http://schemas.openxmlformats.org/officeDocument/2006/relationships/image" Target="../media/image550.png"/><Relationship Id="rId72" Type="http://schemas.openxmlformats.org/officeDocument/2006/relationships/customXml" Target="../ink/ink560.xml"/><Relationship Id="rId93" Type="http://schemas.openxmlformats.org/officeDocument/2006/relationships/image" Target="../media/image571.png"/><Relationship Id="rId189" Type="http://schemas.openxmlformats.org/officeDocument/2006/relationships/image" Target="../media/image619.png"/><Relationship Id="rId375" Type="http://schemas.openxmlformats.org/officeDocument/2006/relationships/image" Target="../media/image712.png"/><Relationship Id="rId396" Type="http://schemas.openxmlformats.org/officeDocument/2006/relationships/customXml" Target="../ink/ink722.xml"/><Relationship Id="rId561" Type="http://schemas.openxmlformats.org/officeDocument/2006/relationships/image" Target="../media/image805.png"/><Relationship Id="rId582" Type="http://schemas.openxmlformats.org/officeDocument/2006/relationships/customXml" Target="../ink/ink815.xml"/><Relationship Id="rId617" Type="http://schemas.openxmlformats.org/officeDocument/2006/relationships/image" Target="../media/image833.png"/><Relationship Id="rId638" Type="http://schemas.openxmlformats.org/officeDocument/2006/relationships/customXml" Target="../ink/ink843.xml"/><Relationship Id="rId3" Type="http://schemas.openxmlformats.org/officeDocument/2006/relationships/image" Target="../media/image526.png"/><Relationship Id="rId214" Type="http://schemas.openxmlformats.org/officeDocument/2006/relationships/customXml" Target="../ink/ink631.xml"/><Relationship Id="rId235" Type="http://schemas.openxmlformats.org/officeDocument/2006/relationships/image" Target="../media/image642.png"/><Relationship Id="rId256" Type="http://schemas.openxmlformats.org/officeDocument/2006/relationships/customXml" Target="../ink/ink652.xml"/><Relationship Id="rId277" Type="http://schemas.openxmlformats.org/officeDocument/2006/relationships/image" Target="../media/image663.png"/><Relationship Id="rId298" Type="http://schemas.openxmlformats.org/officeDocument/2006/relationships/customXml" Target="../ink/ink673.xml"/><Relationship Id="rId400" Type="http://schemas.openxmlformats.org/officeDocument/2006/relationships/customXml" Target="../ink/ink724.xml"/><Relationship Id="rId421" Type="http://schemas.openxmlformats.org/officeDocument/2006/relationships/image" Target="../media/image735.png"/><Relationship Id="rId442" Type="http://schemas.openxmlformats.org/officeDocument/2006/relationships/customXml" Target="../ink/ink745.xml"/><Relationship Id="rId463" Type="http://schemas.openxmlformats.org/officeDocument/2006/relationships/image" Target="../media/image756.png"/><Relationship Id="rId484" Type="http://schemas.openxmlformats.org/officeDocument/2006/relationships/customXml" Target="../ink/ink766.xml"/><Relationship Id="rId519" Type="http://schemas.openxmlformats.org/officeDocument/2006/relationships/image" Target="../media/image784.png"/><Relationship Id="rId116" Type="http://schemas.openxmlformats.org/officeDocument/2006/relationships/customXml" Target="../ink/ink582.xml"/><Relationship Id="rId137" Type="http://schemas.openxmlformats.org/officeDocument/2006/relationships/image" Target="../media/image593.png"/><Relationship Id="rId158" Type="http://schemas.openxmlformats.org/officeDocument/2006/relationships/customXml" Target="../ink/ink603.xml"/><Relationship Id="rId302" Type="http://schemas.openxmlformats.org/officeDocument/2006/relationships/customXml" Target="../ink/ink675.xml"/><Relationship Id="rId323" Type="http://schemas.openxmlformats.org/officeDocument/2006/relationships/image" Target="../media/image686.png"/><Relationship Id="rId344" Type="http://schemas.openxmlformats.org/officeDocument/2006/relationships/customXml" Target="../ink/ink696.xml"/><Relationship Id="rId530" Type="http://schemas.openxmlformats.org/officeDocument/2006/relationships/customXml" Target="../ink/ink789.xml"/><Relationship Id="rId20" Type="http://schemas.openxmlformats.org/officeDocument/2006/relationships/customXml" Target="../ink/ink534.xml"/><Relationship Id="rId41" Type="http://schemas.openxmlformats.org/officeDocument/2006/relationships/image" Target="../media/image545.png"/><Relationship Id="rId62" Type="http://schemas.openxmlformats.org/officeDocument/2006/relationships/customXml" Target="../ink/ink555.xml"/><Relationship Id="rId83" Type="http://schemas.openxmlformats.org/officeDocument/2006/relationships/image" Target="../media/image566.png"/><Relationship Id="rId179" Type="http://schemas.openxmlformats.org/officeDocument/2006/relationships/image" Target="../media/image614.png"/><Relationship Id="rId365" Type="http://schemas.openxmlformats.org/officeDocument/2006/relationships/image" Target="../media/image707.png"/><Relationship Id="rId386" Type="http://schemas.openxmlformats.org/officeDocument/2006/relationships/customXml" Target="../ink/ink717.xml"/><Relationship Id="rId551" Type="http://schemas.openxmlformats.org/officeDocument/2006/relationships/image" Target="../media/image800.png"/><Relationship Id="rId572" Type="http://schemas.openxmlformats.org/officeDocument/2006/relationships/customXml" Target="../ink/ink810.xml"/><Relationship Id="rId593" Type="http://schemas.openxmlformats.org/officeDocument/2006/relationships/image" Target="../media/image821.png"/><Relationship Id="rId607" Type="http://schemas.openxmlformats.org/officeDocument/2006/relationships/image" Target="../media/image828.png"/><Relationship Id="rId628" Type="http://schemas.openxmlformats.org/officeDocument/2006/relationships/customXml" Target="../ink/ink838.xml"/><Relationship Id="rId649" Type="http://schemas.openxmlformats.org/officeDocument/2006/relationships/image" Target="../media/image849.png"/><Relationship Id="rId190" Type="http://schemas.openxmlformats.org/officeDocument/2006/relationships/customXml" Target="../ink/ink619.xml"/><Relationship Id="rId204" Type="http://schemas.openxmlformats.org/officeDocument/2006/relationships/customXml" Target="../ink/ink626.xml"/><Relationship Id="rId225" Type="http://schemas.openxmlformats.org/officeDocument/2006/relationships/image" Target="../media/image637.png"/><Relationship Id="rId246" Type="http://schemas.openxmlformats.org/officeDocument/2006/relationships/customXml" Target="../ink/ink647.xml"/><Relationship Id="rId267" Type="http://schemas.openxmlformats.org/officeDocument/2006/relationships/image" Target="../media/image658.png"/><Relationship Id="rId288" Type="http://schemas.openxmlformats.org/officeDocument/2006/relationships/customXml" Target="../ink/ink668.xml"/><Relationship Id="rId411" Type="http://schemas.openxmlformats.org/officeDocument/2006/relationships/image" Target="../media/image730.png"/><Relationship Id="rId432" Type="http://schemas.openxmlformats.org/officeDocument/2006/relationships/customXml" Target="../ink/ink740.xml"/><Relationship Id="rId453" Type="http://schemas.openxmlformats.org/officeDocument/2006/relationships/image" Target="../media/image751.png"/><Relationship Id="rId474" Type="http://schemas.openxmlformats.org/officeDocument/2006/relationships/customXml" Target="../ink/ink761.xml"/><Relationship Id="rId509" Type="http://schemas.openxmlformats.org/officeDocument/2006/relationships/image" Target="../media/image779.png"/><Relationship Id="rId106" Type="http://schemas.openxmlformats.org/officeDocument/2006/relationships/customXml" Target="../ink/ink577.xml"/><Relationship Id="rId127" Type="http://schemas.openxmlformats.org/officeDocument/2006/relationships/image" Target="../media/image588.png"/><Relationship Id="rId313" Type="http://schemas.openxmlformats.org/officeDocument/2006/relationships/image" Target="../media/image681.png"/><Relationship Id="rId495" Type="http://schemas.openxmlformats.org/officeDocument/2006/relationships/image" Target="../media/image772.png"/><Relationship Id="rId10" Type="http://schemas.openxmlformats.org/officeDocument/2006/relationships/customXml" Target="../ink/ink529.xml"/><Relationship Id="rId31" Type="http://schemas.openxmlformats.org/officeDocument/2006/relationships/image" Target="../media/image540.png"/><Relationship Id="rId52" Type="http://schemas.openxmlformats.org/officeDocument/2006/relationships/customXml" Target="../ink/ink550.xml"/><Relationship Id="rId73" Type="http://schemas.openxmlformats.org/officeDocument/2006/relationships/image" Target="../media/image561.png"/><Relationship Id="rId94" Type="http://schemas.openxmlformats.org/officeDocument/2006/relationships/customXml" Target="../ink/ink571.xml"/><Relationship Id="rId148" Type="http://schemas.openxmlformats.org/officeDocument/2006/relationships/customXml" Target="../ink/ink598.xml"/><Relationship Id="rId169" Type="http://schemas.openxmlformats.org/officeDocument/2006/relationships/image" Target="../media/image609.png"/><Relationship Id="rId334" Type="http://schemas.openxmlformats.org/officeDocument/2006/relationships/customXml" Target="../ink/ink691.xml"/><Relationship Id="rId355" Type="http://schemas.openxmlformats.org/officeDocument/2006/relationships/image" Target="../media/image702.png"/><Relationship Id="rId376" Type="http://schemas.openxmlformats.org/officeDocument/2006/relationships/customXml" Target="../ink/ink712.xml"/><Relationship Id="rId397" Type="http://schemas.openxmlformats.org/officeDocument/2006/relationships/image" Target="../media/image723.png"/><Relationship Id="rId520" Type="http://schemas.openxmlformats.org/officeDocument/2006/relationships/customXml" Target="../ink/ink784.xml"/><Relationship Id="rId541" Type="http://schemas.openxmlformats.org/officeDocument/2006/relationships/image" Target="../media/image795.png"/><Relationship Id="rId562" Type="http://schemas.openxmlformats.org/officeDocument/2006/relationships/customXml" Target="../ink/ink805.xml"/><Relationship Id="rId583" Type="http://schemas.openxmlformats.org/officeDocument/2006/relationships/image" Target="../media/image816.png"/><Relationship Id="rId618" Type="http://schemas.openxmlformats.org/officeDocument/2006/relationships/customXml" Target="../ink/ink833.xml"/><Relationship Id="rId639" Type="http://schemas.openxmlformats.org/officeDocument/2006/relationships/image" Target="../media/image844.png"/><Relationship Id="rId4" Type="http://schemas.openxmlformats.org/officeDocument/2006/relationships/customXml" Target="../ink/ink526.xml"/><Relationship Id="rId180" Type="http://schemas.openxmlformats.org/officeDocument/2006/relationships/customXml" Target="../ink/ink614.xml"/><Relationship Id="rId215" Type="http://schemas.openxmlformats.org/officeDocument/2006/relationships/image" Target="../media/image632.png"/><Relationship Id="rId236" Type="http://schemas.openxmlformats.org/officeDocument/2006/relationships/customXml" Target="../ink/ink642.xml"/><Relationship Id="rId257" Type="http://schemas.openxmlformats.org/officeDocument/2006/relationships/image" Target="../media/image653.png"/><Relationship Id="rId278" Type="http://schemas.openxmlformats.org/officeDocument/2006/relationships/customXml" Target="../ink/ink663.xml"/><Relationship Id="rId401" Type="http://schemas.openxmlformats.org/officeDocument/2006/relationships/image" Target="../media/image725.png"/><Relationship Id="rId422" Type="http://schemas.openxmlformats.org/officeDocument/2006/relationships/customXml" Target="../ink/ink735.xml"/><Relationship Id="rId443" Type="http://schemas.openxmlformats.org/officeDocument/2006/relationships/image" Target="../media/image746.png"/><Relationship Id="rId464" Type="http://schemas.openxmlformats.org/officeDocument/2006/relationships/customXml" Target="../ink/ink756.xml"/><Relationship Id="rId650" Type="http://schemas.openxmlformats.org/officeDocument/2006/relationships/customXml" Target="../ink/ink849.xml"/><Relationship Id="rId303" Type="http://schemas.openxmlformats.org/officeDocument/2006/relationships/image" Target="../media/image676.png"/><Relationship Id="rId485" Type="http://schemas.openxmlformats.org/officeDocument/2006/relationships/image" Target="../media/image767.png"/><Relationship Id="rId42" Type="http://schemas.openxmlformats.org/officeDocument/2006/relationships/customXml" Target="../ink/ink545.xml"/><Relationship Id="rId84" Type="http://schemas.openxmlformats.org/officeDocument/2006/relationships/customXml" Target="../ink/ink566.xml"/><Relationship Id="rId138" Type="http://schemas.openxmlformats.org/officeDocument/2006/relationships/customXml" Target="../ink/ink593.xml"/><Relationship Id="rId345" Type="http://schemas.openxmlformats.org/officeDocument/2006/relationships/image" Target="../media/image697.png"/><Relationship Id="rId387" Type="http://schemas.openxmlformats.org/officeDocument/2006/relationships/image" Target="../media/image718.png"/><Relationship Id="rId510" Type="http://schemas.openxmlformats.org/officeDocument/2006/relationships/customXml" Target="../ink/ink779.xml"/><Relationship Id="rId552" Type="http://schemas.openxmlformats.org/officeDocument/2006/relationships/customXml" Target="../ink/ink800.xml"/><Relationship Id="rId594" Type="http://schemas.openxmlformats.org/officeDocument/2006/relationships/customXml" Target="../ink/ink821.xml"/><Relationship Id="rId608" Type="http://schemas.openxmlformats.org/officeDocument/2006/relationships/customXml" Target="../ink/ink828.xml"/><Relationship Id="rId191" Type="http://schemas.openxmlformats.org/officeDocument/2006/relationships/image" Target="../media/image620.png"/><Relationship Id="rId205" Type="http://schemas.openxmlformats.org/officeDocument/2006/relationships/image" Target="../media/image627.png"/><Relationship Id="rId247" Type="http://schemas.openxmlformats.org/officeDocument/2006/relationships/image" Target="../media/image648.png"/><Relationship Id="rId412" Type="http://schemas.openxmlformats.org/officeDocument/2006/relationships/customXml" Target="../ink/ink730.xml"/><Relationship Id="rId107" Type="http://schemas.openxmlformats.org/officeDocument/2006/relationships/image" Target="../media/image578.png"/><Relationship Id="rId289" Type="http://schemas.openxmlformats.org/officeDocument/2006/relationships/image" Target="../media/image669.png"/><Relationship Id="rId454" Type="http://schemas.openxmlformats.org/officeDocument/2006/relationships/customXml" Target="../ink/ink751.xml"/><Relationship Id="rId496" Type="http://schemas.openxmlformats.org/officeDocument/2006/relationships/customXml" Target="../ink/ink772.xml"/><Relationship Id="rId11" Type="http://schemas.openxmlformats.org/officeDocument/2006/relationships/image" Target="../media/image530.png"/><Relationship Id="rId53" Type="http://schemas.openxmlformats.org/officeDocument/2006/relationships/image" Target="../media/image551.png"/><Relationship Id="rId149" Type="http://schemas.openxmlformats.org/officeDocument/2006/relationships/image" Target="../media/image599.png"/><Relationship Id="rId314" Type="http://schemas.openxmlformats.org/officeDocument/2006/relationships/customXml" Target="../ink/ink681.xml"/><Relationship Id="rId356" Type="http://schemas.openxmlformats.org/officeDocument/2006/relationships/customXml" Target="../ink/ink702.xml"/><Relationship Id="rId398" Type="http://schemas.openxmlformats.org/officeDocument/2006/relationships/customXml" Target="../ink/ink723.xml"/><Relationship Id="rId521" Type="http://schemas.openxmlformats.org/officeDocument/2006/relationships/image" Target="../media/image785.png"/><Relationship Id="rId563" Type="http://schemas.openxmlformats.org/officeDocument/2006/relationships/image" Target="../media/image806.png"/><Relationship Id="rId619" Type="http://schemas.openxmlformats.org/officeDocument/2006/relationships/image" Target="../media/image834.png"/><Relationship Id="rId95" Type="http://schemas.openxmlformats.org/officeDocument/2006/relationships/image" Target="../media/image572.png"/><Relationship Id="rId160" Type="http://schemas.openxmlformats.org/officeDocument/2006/relationships/customXml" Target="../ink/ink604.xml"/><Relationship Id="rId216" Type="http://schemas.openxmlformats.org/officeDocument/2006/relationships/customXml" Target="../ink/ink632.xml"/><Relationship Id="rId423" Type="http://schemas.openxmlformats.org/officeDocument/2006/relationships/image" Target="../media/image736.png"/><Relationship Id="rId258" Type="http://schemas.openxmlformats.org/officeDocument/2006/relationships/customXml" Target="../ink/ink653.xml"/><Relationship Id="rId465" Type="http://schemas.openxmlformats.org/officeDocument/2006/relationships/image" Target="../media/image757.png"/><Relationship Id="rId630" Type="http://schemas.openxmlformats.org/officeDocument/2006/relationships/customXml" Target="../ink/ink839.xml"/><Relationship Id="rId22" Type="http://schemas.openxmlformats.org/officeDocument/2006/relationships/customXml" Target="../ink/ink535.xml"/><Relationship Id="rId64" Type="http://schemas.openxmlformats.org/officeDocument/2006/relationships/customXml" Target="../ink/ink556.xml"/><Relationship Id="rId118" Type="http://schemas.openxmlformats.org/officeDocument/2006/relationships/customXml" Target="../ink/ink583.xml"/><Relationship Id="rId325" Type="http://schemas.openxmlformats.org/officeDocument/2006/relationships/image" Target="../media/image687.png"/><Relationship Id="rId367" Type="http://schemas.openxmlformats.org/officeDocument/2006/relationships/image" Target="../media/image708.png"/><Relationship Id="rId532" Type="http://schemas.openxmlformats.org/officeDocument/2006/relationships/customXml" Target="../ink/ink790.xml"/><Relationship Id="rId574" Type="http://schemas.openxmlformats.org/officeDocument/2006/relationships/customXml" Target="../ink/ink811.xml"/><Relationship Id="rId171" Type="http://schemas.openxmlformats.org/officeDocument/2006/relationships/image" Target="../media/image610.png"/><Relationship Id="rId227" Type="http://schemas.openxmlformats.org/officeDocument/2006/relationships/image" Target="../media/image638.png"/><Relationship Id="rId269" Type="http://schemas.openxmlformats.org/officeDocument/2006/relationships/image" Target="../media/image659.png"/><Relationship Id="rId434" Type="http://schemas.openxmlformats.org/officeDocument/2006/relationships/customXml" Target="../ink/ink741.xml"/><Relationship Id="rId476" Type="http://schemas.openxmlformats.org/officeDocument/2006/relationships/customXml" Target="../ink/ink762.xml"/><Relationship Id="rId641" Type="http://schemas.openxmlformats.org/officeDocument/2006/relationships/image" Target="../media/image845.png"/><Relationship Id="rId33" Type="http://schemas.openxmlformats.org/officeDocument/2006/relationships/image" Target="../media/image541.png"/><Relationship Id="rId129" Type="http://schemas.openxmlformats.org/officeDocument/2006/relationships/image" Target="../media/image589.png"/><Relationship Id="rId280" Type="http://schemas.openxmlformats.org/officeDocument/2006/relationships/customXml" Target="../ink/ink664.xml"/><Relationship Id="rId336" Type="http://schemas.openxmlformats.org/officeDocument/2006/relationships/customXml" Target="../ink/ink692.xml"/><Relationship Id="rId501" Type="http://schemas.openxmlformats.org/officeDocument/2006/relationships/image" Target="../media/image775.png"/><Relationship Id="rId543" Type="http://schemas.openxmlformats.org/officeDocument/2006/relationships/image" Target="../media/image796.png"/><Relationship Id="rId75" Type="http://schemas.openxmlformats.org/officeDocument/2006/relationships/image" Target="../media/image562.png"/><Relationship Id="rId140" Type="http://schemas.openxmlformats.org/officeDocument/2006/relationships/customXml" Target="../ink/ink594.xml"/><Relationship Id="rId182" Type="http://schemas.openxmlformats.org/officeDocument/2006/relationships/customXml" Target="../ink/ink615.xml"/><Relationship Id="rId378" Type="http://schemas.openxmlformats.org/officeDocument/2006/relationships/customXml" Target="../ink/ink713.xml"/><Relationship Id="rId403" Type="http://schemas.openxmlformats.org/officeDocument/2006/relationships/image" Target="../media/image726.png"/><Relationship Id="rId585" Type="http://schemas.openxmlformats.org/officeDocument/2006/relationships/image" Target="../media/image817.png"/><Relationship Id="rId6" Type="http://schemas.openxmlformats.org/officeDocument/2006/relationships/customXml" Target="../ink/ink527.xml"/><Relationship Id="rId238" Type="http://schemas.openxmlformats.org/officeDocument/2006/relationships/customXml" Target="../ink/ink643.xml"/><Relationship Id="rId445" Type="http://schemas.openxmlformats.org/officeDocument/2006/relationships/image" Target="../media/image747.png"/><Relationship Id="rId487" Type="http://schemas.openxmlformats.org/officeDocument/2006/relationships/image" Target="../media/image768.png"/><Relationship Id="rId610" Type="http://schemas.openxmlformats.org/officeDocument/2006/relationships/customXml" Target="../ink/ink829.xml"/><Relationship Id="rId652" Type="http://schemas.openxmlformats.org/officeDocument/2006/relationships/customXml" Target="../ink/ink850.xml"/><Relationship Id="rId291" Type="http://schemas.openxmlformats.org/officeDocument/2006/relationships/image" Target="../media/image670.png"/><Relationship Id="rId305" Type="http://schemas.openxmlformats.org/officeDocument/2006/relationships/image" Target="../media/image677.png"/><Relationship Id="rId347" Type="http://schemas.openxmlformats.org/officeDocument/2006/relationships/image" Target="../media/image698.png"/><Relationship Id="rId512" Type="http://schemas.openxmlformats.org/officeDocument/2006/relationships/customXml" Target="../ink/ink780.xml"/><Relationship Id="rId44" Type="http://schemas.openxmlformats.org/officeDocument/2006/relationships/customXml" Target="../ink/ink546.xml"/><Relationship Id="rId86" Type="http://schemas.openxmlformats.org/officeDocument/2006/relationships/customXml" Target="../ink/ink567.xml"/><Relationship Id="rId151" Type="http://schemas.openxmlformats.org/officeDocument/2006/relationships/image" Target="../media/image600.png"/><Relationship Id="rId389" Type="http://schemas.openxmlformats.org/officeDocument/2006/relationships/image" Target="../media/image719.png"/><Relationship Id="rId554" Type="http://schemas.openxmlformats.org/officeDocument/2006/relationships/customXml" Target="../ink/ink801.xml"/><Relationship Id="rId596" Type="http://schemas.openxmlformats.org/officeDocument/2006/relationships/customXml" Target="../ink/ink822.xml"/><Relationship Id="rId193" Type="http://schemas.openxmlformats.org/officeDocument/2006/relationships/image" Target="../media/image621.png"/><Relationship Id="rId207" Type="http://schemas.openxmlformats.org/officeDocument/2006/relationships/image" Target="../media/image628.png"/><Relationship Id="rId249" Type="http://schemas.openxmlformats.org/officeDocument/2006/relationships/image" Target="../media/image649.png"/><Relationship Id="rId414" Type="http://schemas.openxmlformats.org/officeDocument/2006/relationships/customXml" Target="../ink/ink731.xml"/><Relationship Id="rId456" Type="http://schemas.openxmlformats.org/officeDocument/2006/relationships/customXml" Target="../ink/ink752.xml"/><Relationship Id="rId498" Type="http://schemas.openxmlformats.org/officeDocument/2006/relationships/customXml" Target="../ink/ink773.xml"/><Relationship Id="rId621" Type="http://schemas.openxmlformats.org/officeDocument/2006/relationships/image" Target="../media/image835.png"/><Relationship Id="rId13" Type="http://schemas.openxmlformats.org/officeDocument/2006/relationships/image" Target="../media/image531.png"/><Relationship Id="rId109" Type="http://schemas.openxmlformats.org/officeDocument/2006/relationships/image" Target="../media/image579.png"/><Relationship Id="rId260" Type="http://schemas.openxmlformats.org/officeDocument/2006/relationships/customXml" Target="../ink/ink654.xml"/><Relationship Id="rId316" Type="http://schemas.openxmlformats.org/officeDocument/2006/relationships/customXml" Target="../ink/ink682.xml"/><Relationship Id="rId523" Type="http://schemas.openxmlformats.org/officeDocument/2006/relationships/image" Target="../media/image786.png"/><Relationship Id="rId55" Type="http://schemas.openxmlformats.org/officeDocument/2006/relationships/image" Target="../media/image552.png"/><Relationship Id="rId97" Type="http://schemas.openxmlformats.org/officeDocument/2006/relationships/image" Target="../media/image573.png"/><Relationship Id="rId120" Type="http://schemas.openxmlformats.org/officeDocument/2006/relationships/customXml" Target="../ink/ink584.xml"/><Relationship Id="rId358" Type="http://schemas.openxmlformats.org/officeDocument/2006/relationships/customXml" Target="../ink/ink703.xml"/><Relationship Id="rId565" Type="http://schemas.openxmlformats.org/officeDocument/2006/relationships/image" Target="../media/image807.png"/><Relationship Id="rId162" Type="http://schemas.openxmlformats.org/officeDocument/2006/relationships/customXml" Target="../ink/ink605.xml"/><Relationship Id="rId218" Type="http://schemas.openxmlformats.org/officeDocument/2006/relationships/customXml" Target="../ink/ink633.xml"/><Relationship Id="rId425" Type="http://schemas.openxmlformats.org/officeDocument/2006/relationships/image" Target="../media/image737.png"/><Relationship Id="rId467" Type="http://schemas.openxmlformats.org/officeDocument/2006/relationships/image" Target="../media/image758.png"/><Relationship Id="rId632" Type="http://schemas.openxmlformats.org/officeDocument/2006/relationships/customXml" Target="../ink/ink840.xml"/><Relationship Id="rId271" Type="http://schemas.openxmlformats.org/officeDocument/2006/relationships/image" Target="../media/image660.png"/><Relationship Id="rId24" Type="http://schemas.openxmlformats.org/officeDocument/2006/relationships/customXml" Target="../ink/ink536.xml"/><Relationship Id="rId66" Type="http://schemas.openxmlformats.org/officeDocument/2006/relationships/customXml" Target="../ink/ink557.xml"/><Relationship Id="rId131" Type="http://schemas.openxmlformats.org/officeDocument/2006/relationships/image" Target="../media/image590.png"/><Relationship Id="rId327" Type="http://schemas.openxmlformats.org/officeDocument/2006/relationships/image" Target="../media/image688.png"/><Relationship Id="rId369" Type="http://schemas.openxmlformats.org/officeDocument/2006/relationships/image" Target="../media/image709.png"/><Relationship Id="rId534" Type="http://schemas.openxmlformats.org/officeDocument/2006/relationships/customXml" Target="../ink/ink791.xml"/><Relationship Id="rId576" Type="http://schemas.openxmlformats.org/officeDocument/2006/relationships/customXml" Target="../ink/ink812.xml"/><Relationship Id="rId173" Type="http://schemas.openxmlformats.org/officeDocument/2006/relationships/image" Target="../media/image611.png"/><Relationship Id="rId229" Type="http://schemas.openxmlformats.org/officeDocument/2006/relationships/image" Target="../media/image639.png"/><Relationship Id="rId380" Type="http://schemas.openxmlformats.org/officeDocument/2006/relationships/customXml" Target="../ink/ink714.xml"/><Relationship Id="rId436" Type="http://schemas.openxmlformats.org/officeDocument/2006/relationships/customXml" Target="../ink/ink742.xml"/><Relationship Id="rId601" Type="http://schemas.openxmlformats.org/officeDocument/2006/relationships/image" Target="../media/image825.png"/><Relationship Id="rId643" Type="http://schemas.openxmlformats.org/officeDocument/2006/relationships/image" Target="../media/image846.png"/><Relationship Id="rId240" Type="http://schemas.openxmlformats.org/officeDocument/2006/relationships/customXml" Target="../ink/ink644.xml"/><Relationship Id="rId478" Type="http://schemas.openxmlformats.org/officeDocument/2006/relationships/customXml" Target="../ink/ink763.xml"/><Relationship Id="rId35" Type="http://schemas.openxmlformats.org/officeDocument/2006/relationships/image" Target="../media/image542.png"/><Relationship Id="rId77" Type="http://schemas.openxmlformats.org/officeDocument/2006/relationships/image" Target="../media/image563.png"/><Relationship Id="rId100" Type="http://schemas.openxmlformats.org/officeDocument/2006/relationships/customXml" Target="../ink/ink574.xml"/><Relationship Id="rId282" Type="http://schemas.openxmlformats.org/officeDocument/2006/relationships/customXml" Target="../ink/ink665.xml"/><Relationship Id="rId338" Type="http://schemas.openxmlformats.org/officeDocument/2006/relationships/customXml" Target="../ink/ink693.xml"/><Relationship Id="rId503" Type="http://schemas.openxmlformats.org/officeDocument/2006/relationships/image" Target="../media/image776.png"/><Relationship Id="rId545" Type="http://schemas.openxmlformats.org/officeDocument/2006/relationships/image" Target="../media/image797.png"/><Relationship Id="rId587" Type="http://schemas.openxmlformats.org/officeDocument/2006/relationships/image" Target="../media/image818.png"/><Relationship Id="rId8" Type="http://schemas.openxmlformats.org/officeDocument/2006/relationships/customXml" Target="../ink/ink528.xml"/><Relationship Id="rId142" Type="http://schemas.openxmlformats.org/officeDocument/2006/relationships/customXml" Target="../ink/ink595.xml"/><Relationship Id="rId184" Type="http://schemas.openxmlformats.org/officeDocument/2006/relationships/customXml" Target="../ink/ink616.xml"/><Relationship Id="rId391" Type="http://schemas.openxmlformats.org/officeDocument/2006/relationships/image" Target="../media/image720.png"/><Relationship Id="rId405" Type="http://schemas.openxmlformats.org/officeDocument/2006/relationships/image" Target="../media/image727.png"/><Relationship Id="rId447" Type="http://schemas.openxmlformats.org/officeDocument/2006/relationships/image" Target="../media/image748.png"/><Relationship Id="rId612" Type="http://schemas.openxmlformats.org/officeDocument/2006/relationships/customXml" Target="../ink/ink830.xml"/><Relationship Id="rId251" Type="http://schemas.openxmlformats.org/officeDocument/2006/relationships/image" Target="../media/image650.png"/><Relationship Id="rId489" Type="http://schemas.openxmlformats.org/officeDocument/2006/relationships/image" Target="../media/image769.png"/><Relationship Id="rId46" Type="http://schemas.openxmlformats.org/officeDocument/2006/relationships/customXml" Target="../ink/ink547.xml"/><Relationship Id="rId293" Type="http://schemas.openxmlformats.org/officeDocument/2006/relationships/image" Target="../media/image671.png"/><Relationship Id="rId307" Type="http://schemas.openxmlformats.org/officeDocument/2006/relationships/image" Target="../media/image678.png"/><Relationship Id="rId349" Type="http://schemas.openxmlformats.org/officeDocument/2006/relationships/image" Target="../media/image699.png"/><Relationship Id="rId514" Type="http://schemas.openxmlformats.org/officeDocument/2006/relationships/customXml" Target="../ink/ink781.xml"/><Relationship Id="rId556" Type="http://schemas.openxmlformats.org/officeDocument/2006/relationships/customXml" Target="../ink/ink802.xml"/><Relationship Id="rId88" Type="http://schemas.openxmlformats.org/officeDocument/2006/relationships/customXml" Target="../ink/ink568.xml"/><Relationship Id="rId111" Type="http://schemas.openxmlformats.org/officeDocument/2006/relationships/image" Target="../media/image580.png"/><Relationship Id="rId153" Type="http://schemas.openxmlformats.org/officeDocument/2006/relationships/image" Target="../media/image601.png"/><Relationship Id="rId195" Type="http://schemas.openxmlformats.org/officeDocument/2006/relationships/image" Target="../media/image622.png"/><Relationship Id="rId209" Type="http://schemas.openxmlformats.org/officeDocument/2006/relationships/image" Target="../media/image629.png"/><Relationship Id="rId360" Type="http://schemas.openxmlformats.org/officeDocument/2006/relationships/customXml" Target="../ink/ink704.xml"/><Relationship Id="rId416" Type="http://schemas.openxmlformats.org/officeDocument/2006/relationships/customXml" Target="../ink/ink732.xml"/><Relationship Id="rId598" Type="http://schemas.openxmlformats.org/officeDocument/2006/relationships/customXml" Target="../ink/ink823.xml"/><Relationship Id="rId220" Type="http://schemas.openxmlformats.org/officeDocument/2006/relationships/customXml" Target="../ink/ink634.xml"/><Relationship Id="rId458" Type="http://schemas.openxmlformats.org/officeDocument/2006/relationships/customXml" Target="../ink/ink753.xml"/><Relationship Id="rId623" Type="http://schemas.openxmlformats.org/officeDocument/2006/relationships/image" Target="../media/image836.png"/><Relationship Id="rId15" Type="http://schemas.openxmlformats.org/officeDocument/2006/relationships/image" Target="../media/image532.png"/><Relationship Id="rId57" Type="http://schemas.openxmlformats.org/officeDocument/2006/relationships/image" Target="../media/image553.png"/><Relationship Id="rId262" Type="http://schemas.openxmlformats.org/officeDocument/2006/relationships/customXml" Target="../ink/ink655.xml"/><Relationship Id="rId318" Type="http://schemas.openxmlformats.org/officeDocument/2006/relationships/customXml" Target="../ink/ink683.xml"/><Relationship Id="rId525" Type="http://schemas.openxmlformats.org/officeDocument/2006/relationships/image" Target="../media/image787.png"/><Relationship Id="rId567" Type="http://schemas.openxmlformats.org/officeDocument/2006/relationships/image" Target="../media/image808.png"/><Relationship Id="rId99" Type="http://schemas.openxmlformats.org/officeDocument/2006/relationships/image" Target="../media/image574.png"/><Relationship Id="rId122" Type="http://schemas.openxmlformats.org/officeDocument/2006/relationships/customXml" Target="../ink/ink585.xml"/><Relationship Id="rId164" Type="http://schemas.openxmlformats.org/officeDocument/2006/relationships/customXml" Target="../ink/ink606.xml"/><Relationship Id="rId371" Type="http://schemas.openxmlformats.org/officeDocument/2006/relationships/image" Target="../media/image710.png"/><Relationship Id="rId427" Type="http://schemas.openxmlformats.org/officeDocument/2006/relationships/image" Target="../media/image738.png"/><Relationship Id="rId469" Type="http://schemas.openxmlformats.org/officeDocument/2006/relationships/image" Target="../media/image759.png"/><Relationship Id="rId634" Type="http://schemas.openxmlformats.org/officeDocument/2006/relationships/customXml" Target="../ink/ink841.xml"/><Relationship Id="rId26" Type="http://schemas.openxmlformats.org/officeDocument/2006/relationships/customXml" Target="../ink/ink537.xml"/><Relationship Id="rId231" Type="http://schemas.openxmlformats.org/officeDocument/2006/relationships/image" Target="../media/image640.png"/><Relationship Id="rId273" Type="http://schemas.openxmlformats.org/officeDocument/2006/relationships/image" Target="../media/image661.png"/><Relationship Id="rId329" Type="http://schemas.openxmlformats.org/officeDocument/2006/relationships/image" Target="../media/image689.png"/><Relationship Id="rId480" Type="http://schemas.openxmlformats.org/officeDocument/2006/relationships/customXml" Target="../ink/ink764.xml"/><Relationship Id="rId536" Type="http://schemas.openxmlformats.org/officeDocument/2006/relationships/customXml" Target="../ink/ink792.xml"/><Relationship Id="rId68" Type="http://schemas.openxmlformats.org/officeDocument/2006/relationships/customXml" Target="../ink/ink558.xml"/><Relationship Id="rId133" Type="http://schemas.openxmlformats.org/officeDocument/2006/relationships/image" Target="../media/image591.png"/><Relationship Id="rId175" Type="http://schemas.openxmlformats.org/officeDocument/2006/relationships/image" Target="../media/image612.png"/><Relationship Id="rId340" Type="http://schemas.openxmlformats.org/officeDocument/2006/relationships/customXml" Target="../ink/ink694.xml"/><Relationship Id="rId578" Type="http://schemas.openxmlformats.org/officeDocument/2006/relationships/customXml" Target="../ink/ink813.xml"/><Relationship Id="rId200" Type="http://schemas.openxmlformats.org/officeDocument/2006/relationships/customXml" Target="../ink/ink624.xml"/><Relationship Id="rId382" Type="http://schemas.openxmlformats.org/officeDocument/2006/relationships/customXml" Target="../ink/ink715.xml"/><Relationship Id="rId438" Type="http://schemas.openxmlformats.org/officeDocument/2006/relationships/customXml" Target="../ink/ink743.xml"/><Relationship Id="rId603" Type="http://schemas.openxmlformats.org/officeDocument/2006/relationships/image" Target="../media/image826.png"/><Relationship Id="rId645" Type="http://schemas.openxmlformats.org/officeDocument/2006/relationships/image" Target="../media/image847.png"/><Relationship Id="rId242" Type="http://schemas.openxmlformats.org/officeDocument/2006/relationships/customXml" Target="../ink/ink645.xml"/><Relationship Id="rId284" Type="http://schemas.openxmlformats.org/officeDocument/2006/relationships/customXml" Target="../ink/ink666.xml"/><Relationship Id="rId491" Type="http://schemas.openxmlformats.org/officeDocument/2006/relationships/image" Target="../media/image770.png"/><Relationship Id="rId505" Type="http://schemas.openxmlformats.org/officeDocument/2006/relationships/image" Target="../media/image777.png"/><Relationship Id="rId37" Type="http://schemas.openxmlformats.org/officeDocument/2006/relationships/image" Target="../media/image543.png"/><Relationship Id="rId79" Type="http://schemas.openxmlformats.org/officeDocument/2006/relationships/image" Target="../media/image564.png"/><Relationship Id="rId102" Type="http://schemas.openxmlformats.org/officeDocument/2006/relationships/customXml" Target="../ink/ink575.xml"/><Relationship Id="rId144" Type="http://schemas.openxmlformats.org/officeDocument/2006/relationships/customXml" Target="../ink/ink596.xml"/><Relationship Id="rId547" Type="http://schemas.openxmlformats.org/officeDocument/2006/relationships/image" Target="../media/image798.png"/><Relationship Id="rId589" Type="http://schemas.openxmlformats.org/officeDocument/2006/relationships/image" Target="../media/image819.png"/><Relationship Id="rId90" Type="http://schemas.openxmlformats.org/officeDocument/2006/relationships/customXml" Target="../ink/ink569.xml"/><Relationship Id="rId186" Type="http://schemas.openxmlformats.org/officeDocument/2006/relationships/customXml" Target="../ink/ink617.xml"/><Relationship Id="rId351" Type="http://schemas.openxmlformats.org/officeDocument/2006/relationships/image" Target="../media/image700.png"/><Relationship Id="rId393" Type="http://schemas.openxmlformats.org/officeDocument/2006/relationships/image" Target="../media/image721.png"/><Relationship Id="rId407" Type="http://schemas.openxmlformats.org/officeDocument/2006/relationships/image" Target="../media/image728.png"/><Relationship Id="rId449" Type="http://schemas.openxmlformats.org/officeDocument/2006/relationships/image" Target="../media/image749.png"/><Relationship Id="rId614" Type="http://schemas.openxmlformats.org/officeDocument/2006/relationships/customXml" Target="../ink/ink831.xml"/><Relationship Id="rId211" Type="http://schemas.openxmlformats.org/officeDocument/2006/relationships/image" Target="../media/image630.png"/><Relationship Id="rId253" Type="http://schemas.openxmlformats.org/officeDocument/2006/relationships/image" Target="../media/image651.png"/><Relationship Id="rId295" Type="http://schemas.openxmlformats.org/officeDocument/2006/relationships/image" Target="../media/image672.png"/><Relationship Id="rId309" Type="http://schemas.openxmlformats.org/officeDocument/2006/relationships/image" Target="../media/image679.png"/><Relationship Id="rId460" Type="http://schemas.openxmlformats.org/officeDocument/2006/relationships/customXml" Target="../ink/ink754.xml"/><Relationship Id="rId516" Type="http://schemas.openxmlformats.org/officeDocument/2006/relationships/customXml" Target="../ink/ink782.xml"/><Relationship Id="rId48" Type="http://schemas.openxmlformats.org/officeDocument/2006/relationships/customXml" Target="../ink/ink548.xml"/><Relationship Id="rId113" Type="http://schemas.openxmlformats.org/officeDocument/2006/relationships/image" Target="../media/image581.png"/><Relationship Id="rId320" Type="http://schemas.openxmlformats.org/officeDocument/2006/relationships/customXml" Target="../ink/ink684.xml"/><Relationship Id="rId558" Type="http://schemas.openxmlformats.org/officeDocument/2006/relationships/customXml" Target="../ink/ink803.xml"/><Relationship Id="rId155" Type="http://schemas.openxmlformats.org/officeDocument/2006/relationships/image" Target="../media/image602.png"/><Relationship Id="rId197" Type="http://schemas.openxmlformats.org/officeDocument/2006/relationships/image" Target="../media/image623.png"/><Relationship Id="rId362" Type="http://schemas.openxmlformats.org/officeDocument/2006/relationships/customXml" Target="../ink/ink705.xml"/><Relationship Id="rId418" Type="http://schemas.openxmlformats.org/officeDocument/2006/relationships/customXml" Target="../ink/ink733.xml"/><Relationship Id="rId625" Type="http://schemas.openxmlformats.org/officeDocument/2006/relationships/image" Target="../media/image837.png"/><Relationship Id="rId222" Type="http://schemas.openxmlformats.org/officeDocument/2006/relationships/customXml" Target="../ink/ink635.xml"/><Relationship Id="rId264" Type="http://schemas.openxmlformats.org/officeDocument/2006/relationships/customXml" Target="../ink/ink656.xml"/><Relationship Id="rId471" Type="http://schemas.openxmlformats.org/officeDocument/2006/relationships/image" Target="../media/image760.png"/><Relationship Id="rId17" Type="http://schemas.openxmlformats.org/officeDocument/2006/relationships/image" Target="../media/image533.png"/><Relationship Id="rId59" Type="http://schemas.openxmlformats.org/officeDocument/2006/relationships/image" Target="../media/image554.png"/><Relationship Id="rId124" Type="http://schemas.openxmlformats.org/officeDocument/2006/relationships/customXml" Target="../ink/ink586.xml"/><Relationship Id="rId527" Type="http://schemas.openxmlformats.org/officeDocument/2006/relationships/image" Target="../media/image788.png"/><Relationship Id="rId569" Type="http://schemas.openxmlformats.org/officeDocument/2006/relationships/image" Target="../media/image809.png"/><Relationship Id="rId70" Type="http://schemas.openxmlformats.org/officeDocument/2006/relationships/customXml" Target="../ink/ink559.xml"/><Relationship Id="rId166" Type="http://schemas.openxmlformats.org/officeDocument/2006/relationships/customXml" Target="../ink/ink607.xml"/><Relationship Id="rId331" Type="http://schemas.openxmlformats.org/officeDocument/2006/relationships/image" Target="../media/image690.png"/><Relationship Id="rId373" Type="http://schemas.openxmlformats.org/officeDocument/2006/relationships/image" Target="../media/image711.png"/><Relationship Id="rId429" Type="http://schemas.openxmlformats.org/officeDocument/2006/relationships/image" Target="../media/image739.png"/><Relationship Id="rId580" Type="http://schemas.openxmlformats.org/officeDocument/2006/relationships/customXml" Target="../ink/ink814.xml"/><Relationship Id="rId636" Type="http://schemas.openxmlformats.org/officeDocument/2006/relationships/customXml" Target="../ink/ink842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641.png"/><Relationship Id="rId440" Type="http://schemas.openxmlformats.org/officeDocument/2006/relationships/customXml" Target="../ink/ink744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09.png"/><Relationship Id="rId299" Type="http://schemas.openxmlformats.org/officeDocument/2006/relationships/image" Target="../media/image1000.png"/><Relationship Id="rId21" Type="http://schemas.openxmlformats.org/officeDocument/2006/relationships/image" Target="../media/image861.png"/><Relationship Id="rId63" Type="http://schemas.openxmlformats.org/officeDocument/2006/relationships/image" Target="../media/image882.png"/><Relationship Id="rId159" Type="http://schemas.openxmlformats.org/officeDocument/2006/relationships/image" Target="../media/image930.png"/><Relationship Id="rId324" Type="http://schemas.openxmlformats.org/officeDocument/2006/relationships/customXml" Target="../ink/ink1012.xml"/><Relationship Id="rId366" Type="http://schemas.openxmlformats.org/officeDocument/2006/relationships/customXml" Target="../ink/ink1033.xml"/><Relationship Id="rId170" Type="http://schemas.openxmlformats.org/officeDocument/2006/relationships/customXml" Target="../ink/ink935.xml"/><Relationship Id="rId226" Type="http://schemas.openxmlformats.org/officeDocument/2006/relationships/customXml" Target="../ink/ink963.xml"/><Relationship Id="rId433" Type="http://schemas.openxmlformats.org/officeDocument/2006/relationships/image" Target="../media/image1067.png"/><Relationship Id="rId268" Type="http://schemas.openxmlformats.org/officeDocument/2006/relationships/customXml" Target="../ink/ink984.xml"/><Relationship Id="rId475" Type="http://schemas.openxmlformats.org/officeDocument/2006/relationships/image" Target="../media/image1088.png"/><Relationship Id="rId32" Type="http://schemas.openxmlformats.org/officeDocument/2006/relationships/customXml" Target="../ink/ink866.xml"/><Relationship Id="rId74" Type="http://schemas.openxmlformats.org/officeDocument/2006/relationships/customXml" Target="../ink/ink887.xml"/><Relationship Id="rId128" Type="http://schemas.openxmlformats.org/officeDocument/2006/relationships/customXml" Target="../ink/ink914.xml"/><Relationship Id="rId335" Type="http://schemas.openxmlformats.org/officeDocument/2006/relationships/image" Target="../media/image1018.png"/><Relationship Id="rId377" Type="http://schemas.openxmlformats.org/officeDocument/2006/relationships/image" Target="../media/image1039.png"/><Relationship Id="rId5" Type="http://schemas.openxmlformats.org/officeDocument/2006/relationships/image" Target="../media/image853.png"/><Relationship Id="rId181" Type="http://schemas.openxmlformats.org/officeDocument/2006/relationships/image" Target="../media/image941.png"/><Relationship Id="rId237" Type="http://schemas.openxmlformats.org/officeDocument/2006/relationships/image" Target="../media/image969.png"/><Relationship Id="rId402" Type="http://schemas.openxmlformats.org/officeDocument/2006/relationships/customXml" Target="../ink/ink1051.xml"/><Relationship Id="rId279" Type="http://schemas.openxmlformats.org/officeDocument/2006/relationships/image" Target="../media/image990.png"/><Relationship Id="rId444" Type="http://schemas.openxmlformats.org/officeDocument/2006/relationships/customXml" Target="../ink/ink1072.xml"/><Relationship Id="rId486" Type="http://schemas.openxmlformats.org/officeDocument/2006/relationships/customXml" Target="../ink/ink1093.xml"/><Relationship Id="rId43" Type="http://schemas.openxmlformats.org/officeDocument/2006/relationships/image" Target="../media/image872.png"/><Relationship Id="rId139" Type="http://schemas.openxmlformats.org/officeDocument/2006/relationships/image" Target="../media/image920.png"/><Relationship Id="rId290" Type="http://schemas.openxmlformats.org/officeDocument/2006/relationships/customXml" Target="../ink/ink995.xml"/><Relationship Id="rId304" Type="http://schemas.openxmlformats.org/officeDocument/2006/relationships/customXml" Target="../ink/ink1002.xml"/><Relationship Id="rId346" Type="http://schemas.openxmlformats.org/officeDocument/2006/relationships/customXml" Target="../ink/ink1023.xml"/><Relationship Id="rId388" Type="http://schemas.openxmlformats.org/officeDocument/2006/relationships/customXml" Target="../ink/ink1044.xml"/><Relationship Id="rId85" Type="http://schemas.openxmlformats.org/officeDocument/2006/relationships/image" Target="../media/image893.png"/><Relationship Id="rId150" Type="http://schemas.openxmlformats.org/officeDocument/2006/relationships/customXml" Target="../ink/ink925.xml"/><Relationship Id="rId192" Type="http://schemas.openxmlformats.org/officeDocument/2006/relationships/customXml" Target="../ink/ink946.xml"/><Relationship Id="rId206" Type="http://schemas.openxmlformats.org/officeDocument/2006/relationships/customXml" Target="../ink/ink953.xml"/><Relationship Id="rId413" Type="http://schemas.openxmlformats.org/officeDocument/2006/relationships/image" Target="../media/image1057.png"/><Relationship Id="rId248" Type="http://schemas.openxmlformats.org/officeDocument/2006/relationships/customXml" Target="../ink/ink974.xml"/><Relationship Id="rId455" Type="http://schemas.openxmlformats.org/officeDocument/2006/relationships/image" Target="../media/image1078.png"/><Relationship Id="rId497" Type="http://schemas.openxmlformats.org/officeDocument/2006/relationships/image" Target="../media/image1099.png"/><Relationship Id="rId12" Type="http://schemas.openxmlformats.org/officeDocument/2006/relationships/customXml" Target="../ink/ink856.xml"/><Relationship Id="rId108" Type="http://schemas.openxmlformats.org/officeDocument/2006/relationships/customXml" Target="../ink/ink904.xml"/><Relationship Id="rId315" Type="http://schemas.openxmlformats.org/officeDocument/2006/relationships/image" Target="../media/image1008.png"/><Relationship Id="rId357" Type="http://schemas.openxmlformats.org/officeDocument/2006/relationships/image" Target="../media/image1029.png"/><Relationship Id="rId54" Type="http://schemas.openxmlformats.org/officeDocument/2006/relationships/customXml" Target="../ink/ink877.xml"/><Relationship Id="rId96" Type="http://schemas.openxmlformats.org/officeDocument/2006/relationships/customXml" Target="../ink/ink898.xml"/><Relationship Id="rId161" Type="http://schemas.openxmlformats.org/officeDocument/2006/relationships/image" Target="../media/image931.png"/><Relationship Id="rId217" Type="http://schemas.openxmlformats.org/officeDocument/2006/relationships/image" Target="../media/image959.png"/><Relationship Id="rId399" Type="http://schemas.openxmlformats.org/officeDocument/2006/relationships/image" Target="../media/image1050.png"/><Relationship Id="rId259" Type="http://schemas.openxmlformats.org/officeDocument/2006/relationships/image" Target="../media/image980.png"/><Relationship Id="rId424" Type="http://schemas.openxmlformats.org/officeDocument/2006/relationships/customXml" Target="../ink/ink1062.xml"/><Relationship Id="rId466" Type="http://schemas.openxmlformats.org/officeDocument/2006/relationships/customXml" Target="../ink/ink1083.xml"/><Relationship Id="rId23" Type="http://schemas.openxmlformats.org/officeDocument/2006/relationships/image" Target="../media/image862.png"/><Relationship Id="rId119" Type="http://schemas.openxmlformats.org/officeDocument/2006/relationships/image" Target="../media/image910.png"/><Relationship Id="rId270" Type="http://schemas.openxmlformats.org/officeDocument/2006/relationships/customXml" Target="../ink/ink985.xml"/><Relationship Id="rId326" Type="http://schemas.openxmlformats.org/officeDocument/2006/relationships/customXml" Target="../ink/ink1013.xml"/><Relationship Id="rId65" Type="http://schemas.openxmlformats.org/officeDocument/2006/relationships/image" Target="../media/image883.png"/><Relationship Id="rId130" Type="http://schemas.openxmlformats.org/officeDocument/2006/relationships/customXml" Target="../ink/ink915.xml"/><Relationship Id="rId368" Type="http://schemas.openxmlformats.org/officeDocument/2006/relationships/customXml" Target="../ink/ink1034.xml"/><Relationship Id="rId172" Type="http://schemas.openxmlformats.org/officeDocument/2006/relationships/customXml" Target="../ink/ink936.xml"/><Relationship Id="rId228" Type="http://schemas.openxmlformats.org/officeDocument/2006/relationships/customXml" Target="../ink/ink964.xml"/><Relationship Id="rId435" Type="http://schemas.openxmlformats.org/officeDocument/2006/relationships/image" Target="../media/image1068.png"/><Relationship Id="rId477" Type="http://schemas.openxmlformats.org/officeDocument/2006/relationships/image" Target="../media/image1089.png"/><Relationship Id="rId281" Type="http://schemas.openxmlformats.org/officeDocument/2006/relationships/image" Target="../media/image991.png"/><Relationship Id="rId337" Type="http://schemas.openxmlformats.org/officeDocument/2006/relationships/image" Target="../media/image1019.png"/><Relationship Id="rId34" Type="http://schemas.openxmlformats.org/officeDocument/2006/relationships/customXml" Target="../ink/ink867.xml"/><Relationship Id="rId76" Type="http://schemas.openxmlformats.org/officeDocument/2006/relationships/customXml" Target="../ink/ink888.xml"/><Relationship Id="rId141" Type="http://schemas.openxmlformats.org/officeDocument/2006/relationships/image" Target="../media/image921.png"/><Relationship Id="rId379" Type="http://schemas.openxmlformats.org/officeDocument/2006/relationships/image" Target="../media/image1040.png"/><Relationship Id="rId7" Type="http://schemas.openxmlformats.org/officeDocument/2006/relationships/image" Target="../media/image854.png"/><Relationship Id="rId183" Type="http://schemas.openxmlformats.org/officeDocument/2006/relationships/image" Target="../media/image942.png"/><Relationship Id="rId239" Type="http://schemas.openxmlformats.org/officeDocument/2006/relationships/image" Target="../media/image970.png"/><Relationship Id="rId390" Type="http://schemas.openxmlformats.org/officeDocument/2006/relationships/customXml" Target="../ink/ink1045.xml"/><Relationship Id="rId404" Type="http://schemas.openxmlformats.org/officeDocument/2006/relationships/customXml" Target="../ink/ink1052.xml"/><Relationship Id="rId446" Type="http://schemas.openxmlformats.org/officeDocument/2006/relationships/customXml" Target="../ink/ink1073.xml"/><Relationship Id="rId250" Type="http://schemas.openxmlformats.org/officeDocument/2006/relationships/customXml" Target="../ink/ink975.xml"/><Relationship Id="rId292" Type="http://schemas.openxmlformats.org/officeDocument/2006/relationships/customXml" Target="../ink/ink996.xml"/><Relationship Id="rId306" Type="http://schemas.openxmlformats.org/officeDocument/2006/relationships/customXml" Target="../ink/ink1003.xml"/><Relationship Id="rId488" Type="http://schemas.openxmlformats.org/officeDocument/2006/relationships/customXml" Target="../ink/ink1094.xml"/><Relationship Id="rId24" Type="http://schemas.openxmlformats.org/officeDocument/2006/relationships/customXml" Target="../ink/ink862.xml"/><Relationship Id="rId45" Type="http://schemas.openxmlformats.org/officeDocument/2006/relationships/image" Target="../media/image873.png"/><Relationship Id="rId66" Type="http://schemas.openxmlformats.org/officeDocument/2006/relationships/customXml" Target="../ink/ink883.xml"/><Relationship Id="rId87" Type="http://schemas.openxmlformats.org/officeDocument/2006/relationships/image" Target="../media/image894.png"/><Relationship Id="rId110" Type="http://schemas.openxmlformats.org/officeDocument/2006/relationships/customXml" Target="../ink/ink905.xml"/><Relationship Id="rId131" Type="http://schemas.openxmlformats.org/officeDocument/2006/relationships/image" Target="../media/image916.png"/><Relationship Id="rId327" Type="http://schemas.openxmlformats.org/officeDocument/2006/relationships/image" Target="../media/image1014.png"/><Relationship Id="rId348" Type="http://schemas.openxmlformats.org/officeDocument/2006/relationships/customXml" Target="../ink/ink1024.xml"/><Relationship Id="rId369" Type="http://schemas.openxmlformats.org/officeDocument/2006/relationships/image" Target="../media/image1035.png"/><Relationship Id="rId152" Type="http://schemas.openxmlformats.org/officeDocument/2006/relationships/customXml" Target="../ink/ink926.xml"/><Relationship Id="rId173" Type="http://schemas.openxmlformats.org/officeDocument/2006/relationships/image" Target="../media/image937.png"/><Relationship Id="rId194" Type="http://schemas.openxmlformats.org/officeDocument/2006/relationships/customXml" Target="../ink/ink947.xml"/><Relationship Id="rId208" Type="http://schemas.openxmlformats.org/officeDocument/2006/relationships/customXml" Target="../ink/ink954.xml"/><Relationship Id="rId229" Type="http://schemas.openxmlformats.org/officeDocument/2006/relationships/image" Target="../media/image965.png"/><Relationship Id="rId380" Type="http://schemas.openxmlformats.org/officeDocument/2006/relationships/customXml" Target="../ink/ink1040.xml"/><Relationship Id="rId415" Type="http://schemas.openxmlformats.org/officeDocument/2006/relationships/image" Target="../media/image1058.png"/><Relationship Id="rId436" Type="http://schemas.openxmlformats.org/officeDocument/2006/relationships/customXml" Target="../ink/ink1068.xml"/><Relationship Id="rId457" Type="http://schemas.openxmlformats.org/officeDocument/2006/relationships/image" Target="../media/image1079.png"/><Relationship Id="rId240" Type="http://schemas.openxmlformats.org/officeDocument/2006/relationships/customXml" Target="../ink/ink970.xml"/><Relationship Id="rId261" Type="http://schemas.openxmlformats.org/officeDocument/2006/relationships/image" Target="../media/image981.png"/><Relationship Id="rId478" Type="http://schemas.openxmlformats.org/officeDocument/2006/relationships/customXml" Target="../ink/ink1089.xml"/><Relationship Id="rId499" Type="http://schemas.openxmlformats.org/officeDocument/2006/relationships/image" Target="../media/image1100.png"/><Relationship Id="rId14" Type="http://schemas.openxmlformats.org/officeDocument/2006/relationships/customXml" Target="../ink/ink857.xml"/><Relationship Id="rId35" Type="http://schemas.openxmlformats.org/officeDocument/2006/relationships/image" Target="../media/image868.png"/><Relationship Id="rId56" Type="http://schemas.openxmlformats.org/officeDocument/2006/relationships/customXml" Target="../ink/ink878.xml"/><Relationship Id="rId77" Type="http://schemas.openxmlformats.org/officeDocument/2006/relationships/image" Target="../media/image889.png"/><Relationship Id="rId100" Type="http://schemas.openxmlformats.org/officeDocument/2006/relationships/customXml" Target="../ink/ink900.xml"/><Relationship Id="rId282" Type="http://schemas.openxmlformats.org/officeDocument/2006/relationships/customXml" Target="../ink/ink991.xml"/><Relationship Id="rId317" Type="http://schemas.openxmlformats.org/officeDocument/2006/relationships/image" Target="../media/image1009.png"/><Relationship Id="rId338" Type="http://schemas.openxmlformats.org/officeDocument/2006/relationships/customXml" Target="../ink/ink1019.xml"/><Relationship Id="rId359" Type="http://schemas.openxmlformats.org/officeDocument/2006/relationships/image" Target="../media/image1030.png"/><Relationship Id="rId8" Type="http://schemas.openxmlformats.org/officeDocument/2006/relationships/customXml" Target="../ink/ink854.xml"/><Relationship Id="rId98" Type="http://schemas.openxmlformats.org/officeDocument/2006/relationships/customXml" Target="../ink/ink899.xml"/><Relationship Id="rId121" Type="http://schemas.openxmlformats.org/officeDocument/2006/relationships/image" Target="../media/image911.png"/><Relationship Id="rId142" Type="http://schemas.openxmlformats.org/officeDocument/2006/relationships/customXml" Target="../ink/ink921.xml"/><Relationship Id="rId163" Type="http://schemas.openxmlformats.org/officeDocument/2006/relationships/image" Target="../media/image932.png"/><Relationship Id="rId184" Type="http://schemas.openxmlformats.org/officeDocument/2006/relationships/customXml" Target="../ink/ink942.xml"/><Relationship Id="rId219" Type="http://schemas.openxmlformats.org/officeDocument/2006/relationships/image" Target="../media/image960.png"/><Relationship Id="rId370" Type="http://schemas.openxmlformats.org/officeDocument/2006/relationships/customXml" Target="../ink/ink1035.xml"/><Relationship Id="rId391" Type="http://schemas.openxmlformats.org/officeDocument/2006/relationships/image" Target="../media/image1046.png"/><Relationship Id="rId405" Type="http://schemas.openxmlformats.org/officeDocument/2006/relationships/image" Target="../media/image1053.png"/><Relationship Id="rId426" Type="http://schemas.openxmlformats.org/officeDocument/2006/relationships/customXml" Target="../ink/ink1063.xml"/><Relationship Id="rId447" Type="http://schemas.openxmlformats.org/officeDocument/2006/relationships/image" Target="../media/image1074.png"/><Relationship Id="rId230" Type="http://schemas.openxmlformats.org/officeDocument/2006/relationships/customXml" Target="../ink/ink965.xml"/><Relationship Id="rId251" Type="http://schemas.openxmlformats.org/officeDocument/2006/relationships/image" Target="../media/image976.png"/><Relationship Id="rId468" Type="http://schemas.openxmlformats.org/officeDocument/2006/relationships/customXml" Target="../ink/ink1084.xml"/><Relationship Id="rId489" Type="http://schemas.openxmlformats.org/officeDocument/2006/relationships/image" Target="../media/image1095.png"/><Relationship Id="rId25" Type="http://schemas.openxmlformats.org/officeDocument/2006/relationships/image" Target="../media/image863.png"/><Relationship Id="rId46" Type="http://schemas.openxmlformats.org/officeDocument/2006/relationships/customXml" Target="../ink/ink873.xml"/><Relationship Id="rId67" Type="http://schemas.openxmlformats.org/officeDocument/2006/relationships/image" Target="../media/image884.png"/><Relationship Id="rId272" Type="http://schemas.openxmlformats.org/officeDocument/2006/relationships/customXml" Target="../ink/ink986.xml"/><Relationship Id="rId293" Type="http://schemas.openxmlformats.org/officeDocument/2006/relationships/image" Target="../media/image997.png"/><Relationship Id="rId307" Type="http://schemas.openxmlformats.org/officeDocument/2006/relationships/image" Target="../media/image1004.png"/><Relationship Id="rId328" Type="http://schemas.openxmlformats.org/officeDocument/2006/relationships/customXml" Target="../ink/ink1014.xml"/><Relationship Id="rId349" Type="http://schemas.openxmlformats.org/officeDocument/2006/relationships/image" Target="../media/image1025.png"/><Relationship Id="rId88" Type="http://schemas.openxmlformats.org/officeDocument/2006/relationships/customXml" Target="../ink/ink894.xml"/><Relationship Id="rId111" Type="http://schemas.openxmlformats.org/officeDocument/2006/relationships/image" Target="../media/image906.png"/><Relationship Id="rId132" Type="http://schemas.openxmlformats.org/officeDocument/2006/relationships/customXml" Target="../ink/ink916.xml"/><Relationship Id="rId153" Type="http://schemas.openxmlformats.org/officeDocument/2006/relationships/image" Target="../media/image927.png"/><Relationship Id="rId174" Type="http://schemas.openxmlformats.org/officeDocument/2006/relationships/customXml" Target="../ink/ink937.xml"/><Relationship Id="rId195" Type="http://schemas.openxmlformats.org/officeDocument/2006/relationships/image" Target="../media/image948.png"/><Relationship Id="rId209" Type="http://schemas.openxmlformats.org/officeDocument/2006/relationships/image" Target="../media/image955.png"/><Relationship Id="rId360" Type="http://schemas.openxmlformats.org/officeDocument/2006/relationships/customXml" Target="../ink/ink1030.xml"/><Relationship Id="rId381" Type="http://schemas.openxmlformats.org/officeDocument/2006/relationships/image" Target="../media/image1041.png"/><Relationship Id="rId416" Type="http://schemas.openxmlformats.org/officeDocument/2006/relationships/customXml" Target="../ink/ink1058.xml"/><Relationship Id="rId220" Type="http://schemas.openxmlformats.org/officeDocument/2006/relationships/customXml" Target="../ink/ink960.xml"/><Relationship Id="rId241" Type="http://schemas.openxmlformats.org/officeDocument/2006/relationships/image" Target="../media/image971.png"/><Relationship Id="rId437" Type="http://schemas.openxmlformats.org/officeDocument/2006/relationships/image" Target="../media/image1069.png"/><Relationship Id="rId458" Type="http://schemas.openxmlformats.org/officeDocument/2006/relationships/customXml" Target="../ink/ink1079.xml"/><Relationship Id="rId479" Type="http://schemas.openxmlformats.org/officeDocument/2006/relationships/image" Target="../media/image1090.png"/><Relationship Id="rId15" Type="http://schemas.openxmlformats.org/officeDocument/2006/relationships/image" Target="../media/image858.png"/><Relationship Id="rId36" Type="http://schemas.openxmlformats.org/officeDocument/2006/relationships/customXml" Target="../ink/ink868.xml"/><Relationship Id="rId57" Type="http://schemas.openxmlformats.org/officeDocument/2006/relationships/image" Target="../media/image879.png"/><Relationship Id="rId262" Type="http://schemas.openxmlformats.org/officeDocument/2006/relationships/customXml" Target="../ink/ink981.xml"/><Relationship Id="rId283" Type="http://schemas.openxmlformats.org/officeDocument/2006/relationships/image" Target="../media/image992.png"/><Relationship Id="rId318" Type="http://schemas.openxmlformats.org/officeDocument/2006/relationships/customXml" Target="../ink/ink1009.xml"/><Relationship Id="rId339" Type="http://schemas.openxmlformats.org/officeDocument/2006/relationships/image" Target="../media/image1020.png"/><Relationship Id="rId490" Type="http://schemas.openxmlformats.org/officeDocument/2006/relationships/customXml" Target="../ink/ink1095.xml"/><Relationship Id="rId78" Type="http://schemas.openxmlformats.org/officeDocument/2006/relationships/customXml" Target="../ink/ink889.xml"/><Relationship Id="rId99" Type="http://schemas.openxmlformats.org/officeDocument/2006/relationships/image" Target="../media/image900.png"/><Relationship Id="rId101" Type="http://schemas.openxmlformats.org/officeDocument/2006/relationships/image" Target="../media/image901.png"/><Relationship Id="rId122" Type="http://schemas.openxmlformats.org/officeDocument/2006/relationships/customXml" Target="../ink/ink911.xml"/><Relationship Id="rId143" Type="http://schemas.openxmlformats.org/officeDocument/2006/relationships/image" Target="../media/image922.png"/><Relationship Id="rId164" Type="http://schemas.openxmlformats.org/officeDocument/2006/relationships/customXml" Target="../ink/ink932.xml"/><Relationship Id="rId185" Type="http://schemas.openxmlformats.org/officeDocument/2006/relationships/image" Target="../media/image943.png"/><Relationship Id="rId350" Type="http://schemas.openxmlformats.org/officeDocument/2006/relationships/customXml" Target="../ink/ink1025.xml"/><Relationship Id="rId371" Type="http://schemas.openxmlformats.org/officeDocument/2006/relationships/image" Target="../media/image1036.png"/><Relationship Id="rId406" Type="http://schemas.openxmlformats.org/officeDocument/2006/relationships/customXml" Target="../ink/ink1053.xml"/><Relationship Id="rId9" Type="http://schemas.openxmlformats.org/officeDocument/2006/relationships/image" Target="../media/image855.png"/><Relationship Id="rId210" Type="http://schemas.openxmlformats.org/officeDocument/2006/relationships/customXml" Target="../ink/ink955.xml"/><Relationship Id="rId392" Type="http://schemas.openxmlformats.org/officeDocument/2006/relationships/customXml" Target="../ink/ink1046.xml"/><Relationship Id="rId427" Type="http://schemas.openxmlformats.org/officeDocument/2006/relationships/image" Target="../media/image1064.png"/><Relationship Id="rId448" Type="http://schemas.openxmlformats.org/officeDocument/2006/relationships/customXml" Target="../ink/ink1074.xml"/><Relationship Id="rId469" Type="http://schemas.openxmlformats.org/officeDocument/2006/relationships/image" Target="../media/image1085.png"/><Relationship Id="rId26" Type="http://schemas.openxmlformats.org/officeDocument/2006/relationships/customXml" Target="../ink/ink863.xml"/><Relationship Id="rId231" Type="http://schemas.openxmlformats.org/officeDocument/2006/relationships/image" Target="../media/image966.png"/><Relationship Id="rId252" Type="http://schemas.openxmlformats.org/officeDocument/2006/relationships/customXml" Target="../ink/ink976.xml"/><Relationship Id="rId273" Type="http://schemas.openxmlformats.org/officeDocument/2006/relationships/image" Target="../media/image987.png"/><Relationship Id="rId294" Type="http://schemas.openxmlformats.org/officeDocument/2006/relationships/customXml" Target="../ink/ink997.xml"/><Relationship Id="rId308" Type="http://schemas.openxmlformats.org/officeDocument/2006/relationships/customXml" Target="../ink/ink1004.xml"/><Relationship Id="rId329" Type="http://schemas.openxmlformats.org/officeDocument/2006/relationships/image" Target="../media/image1015.png"/><Relationship Id="rId480" Type="http://schemas.openxmlformats.org/officeDocument/2006/relationships/customXml" Target="../ink/ink1090.xml"/><Relationship Id="rId47" Type="http://schemas.openxmlformats.org/officeDocument/2006/relationships/image" Target="../media/image874.png"/><Relationship Id="rId68" Type="http://schemas.openxmlformats.org/officeDocument/2006/relationships/customXml" Target="../ink/ink884.xml"/><Relationship Id="rId89" Type="http://schemas.openxmlformats.org/officeDocument/2006/relationships/image" Target="../media/image895.png"/><Relationship Id="rId112" Type="http://schemas.openxmlformats.org/officeDocument/2006/relationships/customXml" Target="../ink/ink906.xml"/><Relationship Id="rId133" Type="http://schemas.openxmlformats.org/officeDocument/2006/relationships/image" Target="../media/image917.png"/><Relationship Id="rId154" Type="http://schemas.openxmlformats.org/officeDocument/2006/relationships/customXml" Target="../ink/ink927.xml"/><Relationship Id="rId175" Type="http://schemas.openxmlformats.org/officeDocument/2006/relationships/image" Target="../media/image938.png"/><Relationship Id="rId340" Type="http://schemas.openxmlformats.org/officeDocument/2006/relationships/customXml" Target="../ink/ink1020.xml"/><Relationship Id="rId361" Type="http://schemas.openxmlformats.org/officeDocument/2006/relationships/image" Target="../media/image1031.png"/><Relationship Id="rId196" Type="http://schemas.openxmlformats.org/officeDocument/2006/relationships/customXml" Target="../ink/ink948.xml"/><Relationship Id="rId200" Type="http://schemas.openxmlformats.org/officeDocument/2006/relationships/customXml" Target="../ink/ink950.xml"/><Relationship Id="rId382" Type="http://schemas.openxmlformats.org/officeDocument/2006/relationships/customXml" Target="../ink/ink1041.xml"/><Relationship Id="rId417" Type="http://schemas.openxmlformats.org/officeDocument/2006/relationships/image" Target="../media/image1059.png"/><Relationship Id="rId438" Type="http://schemas.openxmlformats.org/officeDocument/2006/relationships/customXml" Target="../ink/ink1069.xml"/><Relationship Id="rId459" Type="http://schemas.openxmlformats.org/officeDocument/2006/relationships/image" Target="../media/image1080.png"/><Relationship Id="rId16" Type="http://schemas.openxmlformats.org/officeDocument/2006/relationships/customXml" Target="../ink/ink858.xml"/><Relationship Id="rId221" Type="http://schemas.openxmlformats.org/officeDocument/2006/relationships/image" Target="../media/image961.png"/><Relationship Id="rId242" Type="http://schemas.openxmlformats.org/officeDocument/2006/relationships/customXml" Target="../ink/ink971.xml"/><Relationship Id="rId263" Type="http://schemas.openxmlformats.org/officeDocument/2006/relationships/image" Target="../media/image982.png"/><Relationship Id="rId284" Type="http://schemas.openxmlformats.org/officeDocument/2006/relationships/customXml" Target="../ink/ink992.xml"/><Relationship Id="rId319" Type="http://schemas.openxmlformats.org/officeDocument/2006/relationships/image" Target="../media/image1010.png"/><Relationship Id="rId470" Type="http://schemas.openxmlformats.org/officeDocument/2006/relationships/customXml" Target="../ink/ink1085.xml"/><Relationship Id="rId491" Type="http://schemas.openxmlformats.org/officeDocument/2006/relationships/image" Target="../media/image1096.png"/><Relationship Id="rId37" Type="http://schemas.openxmlformats.org/officeDocument/2006/relationships/image" Target="../media/image869.png"/><Relationship Id="rId58" Type="http://schemas.openxmlformats.org/officeDocument/2006/relationships/customXml" Target="../ink/ink879.xml"/><Relationship Id="rId79" Type="http://schemas.openxmlformats.org/officeDocument/2006/relationships/image" Target="../media/image890.png"/><Relationship Id="rId102" Type="http://schemas.openxmlformats.org/officeDocument/2006/relationships/customXml" Target="../ink/ink901.xml"/><Relationship Id="rId123" Type="http://schemas.openxmlformats.org/officeDocument/2006/relationships/image" Target="../media/image912.png"/><Relationship Id="rId144" Type="http://schemas.openxmlformats.org/officeDocument/2006/relationships/customXml" Target="../ink/ink922.xml"/><Relationship Id="rId330" Type="http://schemas.openxmlformats.org/officeDocument/2006/relationships/customXml" Target="../ink/ink1015.xml"/><Relationship Id="rId90" Type="http://schemas.openxmlformats.org/officeDocument/2006/relationships/customXml" Target="../ink/ink895.xml"/><Relationship Id="rId165" Type="http://schemas.openxmlformats.org/officeDocument/2006/relationships/image" Target="../media/image933.png"/><Relationship Id="rId186" Type="http://schemas.openxmlformats.org/officeDocument/2006/relationships/customXml" Target="../ink/ink943.xml"/><Relationship Id="rId351" Type="http://schemas.openxmlformats.org/officeDocument/2006/relationships/image" Target="../media/image1026.png"/><Relationship Id="rId372" Type="http://schemas.openxmlformats.org/officeDocument/2006/relationships/customXml" Target="../ink/ink1036.xml"/><Relationship Id="rId393" Type="http://schemas.openxmlformats.org/officeDocument/2006/relationships/image" Target="../media/image1047.png"/><Relationship Id="rId407" Type="http://schemas.openxmlformats.org/officeDocument/2006/relationships/image" Target="../media/image1054.png"/><Relationship Id="rId428" Type="http://schemas.openxmlformats.org/officeDocument/2006/relationships/customXml" Target="../ink/ink1064.xml"/><Relationship Id="rId449" Type="http://schemas.openxmlformats.org/officeDocument/2006/relationships/image" Target="../media/image1075.png"/><Relationship Id="rId211" Type="http://schemas.openxmlformats.org/officeDocument/2006/relationships/image" Target="../media/image956.png"/><Relationship Id="rId232" Type="http://schemas.openxmlformats.org/officeDocument/2006/relationships/customXml" Target="../ink/ink966.xml"/><Relationship Id="rId253" Type="http://schemas.openxmlformats.org/officeDocument/2006/relationships/image" Target="../media/image977.png"/><Relationship Id="rId274" Type="http://schemas.openxmlformats.org/officeDocument/2006/relationships/customXml" Target="../ink/ink987.xml"/><Relationship Id="rId295" Type="http://schemas.openxmlformats.org/officeDocument/2006/relationships/image" Target="../media/image998.png"/><Relationship Id="rId309" Type="http://schemas.openxmlformats.org/officeDocument/2006/relationships/image" Target="../media/image1005.png"/><Relationship Id="rId460" Type="http://schemas.openxmlformats.org/officeDocument/2006/relationships/customXml" Target="../ink/ink1080.xml"/><Relationship Id="rId481" Type="http://schemas.openxmlformats.org/officeDocument/2006/relationships/image" Target="../media/image1091.png"/><Relationship Id="rId27" Type="http://schemas.openxmlformats.org/officeDocument/2006/relationships/image" Target="../media/image864.png"/><Relationship Id="rId48" Type="http://schemas.openxmlformats.org/officeDocument/2006/relationships/customXml" Target="../ink/ink874.xml"/><Relationship Id="rId69" Type="http://schemas.openxmlformats.org/officeDocument/2006/relationships/image" Target="../media/image885.png"/><Relationship Id="rId113" Type="http://schemas.openxmlformats.org/officeDocument/2006/relationships/image" Target="../media/image907.png"/><Relationship Id="rId134" Type="http://schemas.openxmlformats.org/officeDocument/2006/relationships/customXml" Target="../ink/ink917.xml"/><Relationship Id="rId320" Type="http://schemas.openxmlformats.org/officeDocument/2006/relationships/customXml" Target="../ink/ink1010.xml"/><Relationship Id="rId80" Type="http://schemas.openxmlformats.org/officeDocument/2006/relationships/customXml" Target="../ink/ink890.xml"/><Relationship Id="rId155" Type="http://schemas.openxmlformats.org/officeDocument/2006/relationships/image" Target="../media/image928.png"/><Relationship Id="rId176" Type="http://schemas.openxmlformats.org/officeDocument/2006/relationships/customXml" Target="../ink/ink938.xml"/><Relationship Id="rId197" Type="http://schemas.openxmlformats.org/officeDocument/2006/relationships/image" Target="../media/image949.png"/><Relationship Id="rId341" Type="http://schemas.openxmlformats.org/officeDocument/2006/relationships/image" Target="../media/image1021.png"/><Relationship Id="rId362" Type="http://schemas.openxmlformats.org/officeDocument/2006/relationships/customXml" Target="../ink/ink1031.xml"/><Relationship Id="rId383" Type="http://schemas.openxmlformats.org/officeDocument/2006/relationships/image" Target="../media/image1042.png"/><Relationship Id="rId418" Type="http://schemas.openxmlformats.org/officeDocument/2006/relationships/customXml" Target="../ink/ink1059.xml"/><Relationship Id="rId439" Type="http://schemas.openxmlformats.org/officeDocument/2006/relationships/image" Target="../media/image1070.png"/><Relationship Id="rId201" Type="http://schemas.openxmlformats.org/officeDocument/2006/relationships/image" Target="../media/image951.png"/><Relationship Id="rId222" Type="http://schemas.openxmlformats.org/officeDocument/2006/relationships/customXml" Target="../ink/ink961.xml"/><Relationship Id="rId243" Type="http://schemas.openxmlformats.org/officeDocument/2006/relationships/image" Target="../media/image972.png"/><Relationship Id="rId264" Type="http://schemas.openxmlformats.org/officeDocument/2006/relationships/customXml" Target="../ink/ink982.xml"/><Relationship Id="rId285" Type="http://schemas.openxmlformats.org/officeDocument/2006/relationships/image" Target="../media/image993.png"/><Relationship Id="rId450" Type="http://schemas.openxmlformats.org/officeDocument/2006/relationships/customXml" Target="../ink/ink1075.xml"/><Relationship Id="rId471" Type="http://schemas.openxmlformats.org/officeDocument/2006/relationships/image" Target="../media/image1086.png"/><Relationship Id="rId17" Type="http://schemas.openxmlformats.org/officeDocument/2006/relationships/image" Target="../media/image859.png"/><Relationship Id="rId38" Type="http://schemas.openxmlformats.org/officeDocument/2006/relationships/customXml" Target="../ink/ink869.xml"/><Relationship Id="rId59" Type="http://schemas.openxmlformats.org/officeDocument/2006/relationships/image" Target="../media/image880.png"/><Relationship Id="rId103" Type="http://schemas.openxmlformats.org/officeDocument/2006/relationships/image" Target="../media/image902.png"/><Relationship Id="rId124" Type="http://schemas.openxmlformats.org/officeDocument/2006/relationships/customXml" Target="../ink/ink912.xml"/><Relationship Id="rId310" Type="http://schemas.openxmlformats.org/officeDocument/2006/relationships/customXml" Target="../ink/ink1005.xml"/><Relationship Id="rId492" Type="http://schemas.openxmlformats.org/officeDocument/2006/relationships/customXml" Target="../ink/ink1096.xml"/><Relationship Id="rId70" Type="http://schemas.openxmlformats.org/officeDocument/2006/relationships/customXml" Target="../ink/ink885.xml"/><Relationship Id="rId91" Type="http://schemas.openxmlformats.org/officeDocument/2006/relationships/image" Target="../media/image896.png"/><Relationship Id="rId145" Type="http://schemas.openxmlformats.org/officeDocument/2006/relationships/image" Target="../media/image923.png"/><Relationship Id="rId166" Type="http://schemas.openxmlformats.org/officeDocument/2006/relationships/customXml" Target="../ink/ink933.xml"/><Relationship Id="rId187" Type="http://schemas.openxmlformats.org/officeDocument/2006/relationships/image" Target="../media/image944.png"/><Relationship Id="rId331" Type="http://schemas.openxmlformats.org/officeDocument/2006/relationships/image" Target="../media/image1016.png"/><Relationship Id="rId352" Type="http://schemas.openxmlformats.org/officeDocument/2006/relationships/customXml" Target="../ink/ink1026.xml"/><Relationship Id="rId373" Type="http://schemas.openxmlformats.org/officeDocument/2006/relationships/image" Target="../media/image1037.png"/><Relationship Id="rId394" Type="http://schemas.openxmlformats.org/officeDocument/2006/relationships/customXml" Target="../ink/ink1047.xml"/><Relationship Id="rId408" Type="http://schemas.openxmlformats.org/officeDocument/2006/relationships/customXml" Target="../ink/ink1054.xml"/><Relationship Id="rId429" Type="http://schemas.openxmlformats.org/officeDocument/2006/relationships/image" Target="../media/image1065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956.xml"/><Relationship Id="rId233" Type="http://schemas.openxmlformats.org/officeDocument/2006/relationships/image" Target="../media/image967.png"/><Relationship Id="rId254" Type="http://schemas.openxmlformats.org/officeDocument/2006/relationships/customXml" Target="../ink/ink977.xml"/><Relationship Id="rId440" Type="http://schemas.openxmlformats.org/officeDocument/2006/relationships/customXml" Target="../ink/ink1070.xml"/><Relationship Id="rId28" Type="http://schemas.openxmlformats.org/officeDocument/2006/relationships/customXml" Target="../ink/ink864.xml"/><Relationship Id="rId49" Type="http://schemas.openxmlformats.org/officeDocument/2006/relationships/image" Target="../media/image875.png"/><Relationship Id="rId114" Type="http://schemas.openxmlformats.org/officeDocument/2006/relationships/customXml" Target="../ink/ink907.xml"/><Relationship Id="rId275" Type="http://schemas.openxmlformats.org/officeDocument/2006/relationships/image" Target="../media/image988.png"/><Relationship Id="rId296" Type="http://schemas.openxmlformats.org/officeDocument/2006/relationships/customXml" Target="../ink/ink998.xml"/><Relationship Id="rId300" Type="http://schemas.openxmlformats.org/officeDocument/2006/relationships/customXml" Target="../ink/ink1000.xml"/><Relationship Id="rId461" Type="http://schemas.openxmlformats.org/officeDocument/2006/relationships/image" Target="../media/image1081.png"/><Relationship Id="rId482" Type="http://schemas.openxmlformats.org/officeDocument/2006/relationships/customXml" Target="../ink/ink1091.xml"/><Relationship Id="rId60" Type="http://schemas.openxmlformats.org/officeDocument/2006/relationships/customXml" Target="../ink/ink880.xml"/><Relationship Id="rId81" Type="http://schemas.openxmlformats.org/officeDocument/2006/relationships/image" Target="../media/image891.png"/><Relationship Id="rId135" Type="http://schemas.openxmlformats.org/officeDocument/2006/relationships/image" Target="../media/image918.png"/><Relationship Id="rId156" Type="http://schemas.openxmlformats.org/officeDocument/2006/relationships/customXml" Target="../ink/ink928.xml"/><Relationship Id="rId177" Type="http://schemas.openxmlformats.org/officeDocument/2006/relationships/image" Target="../media/image939.png"/><Relationship Id="rId198" Type="http://schemas.openxmlformats.org/officeDocument/2006/relationships/customXml" Target="../ink/ink949.xml"/><Relationship Id="rId321" Type="http://schemas.openxmlformats.org/officeDocument/2006/relationships/image" Target="../media/image1011.png"/><Relationship Id="rId342" Type="http://schemas.openxmlformats.org/officeDocument/2006/relationships/customXml" Target="../ink/ink1021.xml"/><Relationship Id="rId363" Type="http://schemas.openxmlformats.org/officeDocument/2006/relationships/image" Target="../media/image1032.png"/><Relationship Id="rId384" Type="http://schemas.openxmlformats.org/officeDocument/2006/relationships/customXml" Target="../ink/ink1042.xml"/><Relationship Id="rId419" Type="http://schemas.openxmlformats.org/officeDocument/2006/relationships/image" Target="../media/image1060.png"/><Relationship Id="rId202" Type="http://schemas.openxmlformats.org/officeDocument/2006/relationships/customXml" Target="../ink/ink951.xml"/><Relationship Id="rId223" Type="http://schemas.openxmlformats.org/officeDocument/2006/relationships/image" Target="../media/image962.png"/><Relationship Id="rId244" Type="http://schemas.openxmlformats.org/officeDocument/2006/relationships/customXml" Target="../ink/ink972.xml"/><Relationship Id="rId430" Type="http://schemas.openxmlformats.org/officeDocument/2006/relationships/customXml" Target="../ink/ink1065.xml"/><Relationship Id="rId18" Type="http://schemas.openxmlformats.org/officeDocument/2006/relationships/customXml" Target="../ink/ink859.xml"/><Relationship Id="rId39" Type="http://schemas.openxmlformats.org/officeDocument/2006/relationships/image" Target="../media/image870.png"/><Relationship Id="rId265" Type="http://schemas.openxmlformats.org/officeDocument/2006/relationships/image" Target="../media/image983.png"/><Relationship Id="rId286" Type="http://schemas.openxmlformats.org/officeDocument/2006/relationships/customXml" Target="../ink/ink993.xml"/><Relationship Id="rId451" Type="http://schemas.openxmlformats.org/officeDocument/2006/relationships/image" Target="../media/image1076.png"/><Relationship Id="rId472" Type="http://schemas.openxmlformats.org/officeDocument/2006/relationships/customXml" Target="../ink/ink1086.xml"/><Relationship Id="rId493" Type="http://schemas.openxmlformats.org/officeDocument/2006/relationships/image" Target="../media/image1097.png"/><Relationship Id="rId50" Type="http://schemas.openxmlformats.org/officeDocument/2006/relationships/customXml" Target="../ink/ink875.xml"/><Relationship Id="rId104" Type="http://schemas.openxmlformats.org/officeDocument/2006/relationships/customXml" Target="../ink/ink902.xml"/><Relationship Id="rId125" Type="http://schemas.openxmlformats.org/officeDocument/2006/relationships/image" Target="../media/image913.png"/><Relationship Id="rId146" Type="http://schemas.openxmlformats.org/officeDocument/2006/relationships/customXml" Target="../ink/ink923.xml"/><Relationship Id="rId167" Type="http://schemas.openxmlformats.org/officeDocument/2006/relationships/image" Target="../media/image934.png"/><Relationship Id="rId188" Type="http://schemas.openxmlformats.org/officeDocument/2006/relationships/customXml" Target="../ink/ink944.xml"/><Relationship Id="rId311" Type="http://schemas.openxmlformats.org/officeDocument/2006/relationships/image" Target="../media/image1006.png"/><Relationship Id="rId332" Type="http://schemas.openxmlformats.org/officeDocument/2006/relationships/customXml" Target="../ink/ink1016.xml"/><Relationship Id="rId353" Type="http://schemas.openxmlformats.org/officeDocument/2006/relationships/image" Target="../media/image1027.png"/><Relationship Id="rId374" Type="http://schemas.openxmlformats.org/officeDocument/2006/relationships/customXml" Target="../ink/ink1037.xml"/><Relationship Id="rId395" Type="http://schemas.openxmlformats.org/officeDocument/2006/relationships/image" Target="../media/image1048.png"/><Relationship Id="rId409" Type="http://schemas.openxmlformats.org/officeDocument/2006/relationships/image" Target="../media/image1055.png"/><Relationship Id="rId71" Type="http://schemas.openxmlformats.org/officeDocument/2006/relationships/image" Target="../media/image886.png"/><Relationship Id="rId92" Type="http://schemas.openxmlformats.org/officeDocument/2006/relationships/customXml" Target="../ink/ink896.xml"/><Relationship Id="rId213" Type="http://schemas.openxmlformats.org/officeDocument/2006/relationships/image" Target="../media/image957.png"/><Relationship Id="rId234" Type="http://schemas.openxmlformats.org/officeDocument/2006/relationships/customXml" Target="../ink/ink967.xml"/><Relationship Id="rId420" Type="http://schemas.openxmlformats.org/officeDocument/2006/relationships/customXml" Target="../ink/ink1060.xml"/><Relationship Id="rId2" Type="http://schemas.openxmlformats.org/officeDocument/2006/relationships/customXml" Target="../ink/ink851.xml"/><Relationship Id="rId29" Type="http://schemas.openxmlformats.org/officeDocument/2006/relationships/image" Target="../media/image865.png"/><Relationship Id="rId255" Type="http://schemas.openxmlformats.org/officeDocument/2006/relationships/image" Target="../media/image978.png"/><Relationship Id="rId276" Type="http://schemas.openxmlformats.org/officeDocument/2006/relationships/customXml" Target="../ink/ink988.xml"/><Relationship Id="rId297" Type="http://schemas.openxmlformats.org/officeDocument/2006/relationships/image" Target="../media/image999.png"/><Relationship Id="rId441" Type="http://schemas.openxmlformats.org/officeDocument/2006/relationships/image" Target="../media/image1071.png"/><Relationship Id="rId462" Type="http://schemas.openxmlformats.org/officeDocument/2006/relationships/customXml" Target="../ink/ink1081.xml"/><Relationship Id="rId483" Type="http://schemas.openxmlformats.org/officeDocument/2006/relationships/image" Target="../media/image1092.png"/><Relationship Id="rId40" Type="http://schemas.openxmlformats.org/officeDocument/2006/relationships/customXml" Target="../ink/ink870.xml"/><Relationship Id="rId115" Type="http://schemas.openxmlformats.org/officeDocument/2006/relationships/image" Target="../media/image908.png"/><Relationship Id="rId136" Type="http://schemas.openxmlformats.org/officeDocument/2006/relationships/customXml" Target="../ink/ink918.xml"/><Relationship Id="rId157" Type="http://schemas.openxmlformats.org/officeDocument/2006/relationships/image" Target="../media/image929.png"/><Relationship Id="rId178" Type="http://schemas.openxmlformats.org/officeDocument/2006/relationships/customXml" Target="../ink/ink939.xml"/><Relationship Id="rId301" Type="http://schemas.openxmlformats.org/officeDocument/2006/relationships/image" Target="../media/image1001.png"/><Relationship Id="rId322" Type="http://schemas.openxmlformats.org/officeDocument/2006/relationships/customXml" Target="../ink/ink1011.xml"/><Relationship Id="rId343" Type="http://schemas.openxmlformats.org/officeDocument/2006/relationships/image" Target="../media/image1022.png"/><Relationship Id="rId364" Type="http://schemas.openxmlformats.org/officeDocument/2006/relationships/customXml" Target="../ink/ink1032.xml"/><Relationship Id="rId61" Type="http://schemas.openxmlformats.org/officeDocument/2006/relationships/image" Target="../media/image881.png"/><Relationship Id="rId82" Type="http://schemas.openxmlformats.org/officeDocument/2006/relationships/customXml" Target="../ink/ink891.xml"/><Relationship Id="rId199" Type="http://schemas.openxmlformats.org/officeDocument/2006/relationships/image" Target="../media/image950.png"/><Relationship Id="rId203" Type="http://schemas.openxmlformats.org/officeDocument/2006/relationships/image" Target="../media/image952.png"/><Relationship Id="rId385" Type="http://schemas.openxmlformats.org/officeDocument/2006/relationships/image" Target="../media/image1043.png"/><Relationship Id="rId19" Type="http://schemas.openxmlformats.org/officeDocument/2006/relationships/image" Target="../media/image860.png"/><Relationship Id="rId224" Type="http://schemas.openxmlformats.org/officeDocument/2006/relationships/customXml" Target="../ink/ink962.xml"/><Relationship Id="rId245" Type="http://schemas.openxmlformats.org/officeDocument/2006/relationships/image" Target="../media/image973.png"/><Relationship Id="rId266" Type="http://schemas.openxmlformats.org/officeDocument/2006/relationships/customXml" Target="../ink/ink983.xml"/><Relationship Id="rId287" Type="http://schemas.openxmlformats.org/officeDocument/2006/relationships/image" Target="../media/image994.png"/><Relationship Id="rId410" Type="http://schemas.openxmlformats.org/officeDocument/2006/relationships/customXml" Target="../ink/ink1055.xml"/><Relationship Id="rId431" Type="http://schemas.openxmlformats.org/officeDocument/2006/relationships/image" Target="../media/image1066.png"/><Relationship Id="rId452" Type="http://schemas.openxmlformats.org/officeDocument/2006/relationships/customXml" Target="../ink/ink1076.xml"/><Relationship Id="rId473" Type="http://schemas.openxmlformats.org/officeDocument/2006/relationships/image" Target="../media/image1087.png"/><Relationship Id="rId494" Type="http://schemas.openxmlformats.org/officeDocument/2006/relationships/customXml" Target="../ink/ink1097.xml"/><Relationship Id="rId30" Type="http://schemas.openxmlformats.org/officeDocument/2006/relationships/customXml" Target="../ink/ink865.xml"/><Relationship Id="rId105" Type="http://schemas.openxmlformats.org/officeDocument/2006/relationships/image" Target="../media/image903.png"/><Relationship Id="rId126" Type="http://schemas.openxmlformats.org/officeDocument/2006/relationships/customXml" Target="../ink/ink913.xml"/><Relationship Id="rId147" Type="http://schemas.openxmlformats.org/officeDocument/2006/relationships/image" Target="../media/image924.png"/><Relationship Id="rId168" Type="http://schemas.openxmlformats.org/officeDocument/2006/relationships/customXml" Target="../ink/ink934.xml"/><Relationship Id="rId312" Type="http://schemas.openxmlformats.org/officeDocument/2006/relationships/customXml" Target="../ink/ink1006.xml"/><Relationship Id="rId333" Type="http://schemas.openxmlformats.org/officeDocument/2006/relationships/image" Target="../media/image1017.png"/><Relationship Id="rId354" Type="http://schemas.openxmlformats.org/officeDocument/2006/relationships/customXml" Target="../ink/ink1027.xml"/><Relationship Id="rId51" Type="http://schemas.openxmlformats.org/officeDocument/2006/relationships/image" Target="../media/image876.png"/><Relationship Id="rId72" Type="http://schemas.openxmlformats.org/officeDocument/2006/relationships/customXml" Target="../ink/ink886.xml"/><Relationship Id="rId93" Type="http://schemas.openxmlformats.org/officeDocument/2006/relationships/image" Target="../media/image897.png"/><Relationship Id="rId189" Type="http://schemas.openxmlformats.org/officeDocument/2006/relationships/image" Target="../media/image945.png"/><Relationship Id="rId375" Type="http://schemas.openxmlformats.org/officeDocument/2006/relationships/image" Target="../media/image1038.png"/><Relationship Id="rId396" Type="http://schemas.openxmlformats.org/officeDocument/2006/relationships/customXml" Target="../ink/ink1048.xml"/><Relationship Id="rId3" Type="http://schemas.openxmlformats.org/officeDocument/2006/relationships/image" Target="../media/image852.png"/><Relationship Id="rId214" Type="http://schemas.openxmlformats.org/officeDocument/2006/relationships/customXml" Target="../ink/ink957.xml"/><Relationship Id="rId235" Type="http://schemas.openxmlformats.org/officeDocument/2006/relationships/image" Target="../media/image968.png"/><Relationship Id="rId256" Type="http://schemas.openxmlformats.org/officeDocument/2006/relationships/customXml" Target="../ink/ink978.xml"/><Relationship Id="rId277" Type="http://schemas.openxmlformats.org/officeDocument/2006/relationships/image" Target="../media/image989.png"/><Relationship Id="rId298" Type="http://schemas.openxmlformats.org/officeDocument/2006/relationships/customXml" Target="../ink/ink999.xml"/><Relationship Id="rId400" Type="http://schemas.openxmlformats.org/officeDocument/2006/relationships/customXml" Target="../ink/ink1050.xml"/><Relationship Id="rId421" Type="http://schemas.openxmlformats.org/officeDocument/2006/relationships/image" Target="../media/image1061.png"/><Relationship Id="rId442" Type="http://schemas.openxmlformats.org/officeDocument/2006/relationships/customXml" Target="../ink/ink1071.xml"/><Relationship Id="rId463" Type="http://schemas.openxmlformats.org/officeDocument/2006/relationships/image" Target="../media/image1082.png"/><Relationship Id="rId484" Type="http://schemas.openxmlformats.org/officeDocument/2006/relationships/customXml" Target="../ink/ink1092.xml"/><Relationship Id="rId116" Type="http://schemas.openxmlformats.org/officeDocument/2006/relationships/customXml" Target="../ink/ink908.xml"/><Relationship Id="rId137" Type="http://schemas.openxmlformats.org/officeDocument/2006/relationships/image" Target="../media/image919.png"/><Relationship Id="rId158" Type="http://schemas.openxmlformats.org/officeDocument/2006/relationships/customXml" Target="../ink/ink929.xml"/><Relationship Id="rId302" Type="http://schemas.openxmlformats.org/officeDocument/2006/relationships/customXml" Target="../ink/ink1001.xml"/><Relationship Id="rId323" Type="http://schemas.openxmlformats.org/officeDocument/2006/relationships/image" Target="../media/image1012.png"/><Relationship Id="rId344" Type="http://schemas.openxmlformats.org/officeDocument/2006/relationships/customXml" Target="../ink/ink1022.xml"/><Relationship Id="rId20" Type="http://schemas.openxmlformats.org/officeDocument/2006/relationships/customXml" Target="../ink/ink860.xml"/><Relationship Id="rId41" Type="http://schemas.openxmlformats.org/officeDocument/2006/relationships/image" Target="../media/image871.png"/><Relationship Id="rId62" Type="http://schemas.openxmlformats.org/officeDocument/2006/relationships/customXml" Target="../ink/ink881.xml"/><Relationship Id="rId83" Type="http://schemas.openxmlformats.org/officeDocument/2006/relationships/image" Target="../media/image892.png"/><Relationship Id="rId179" Type="http://schemas.openxmlformats.org/officeDocument/2006/relationships/image" Target="../media/image940.png"/><Relationship Id="rId365" Type="http://schemas.openxmlformats.org/officeDocument/2006/relationships/image" Target="../media/image1033.png"/><Relationship Id="rId386" Type="http://schemas.openxmlformats.org/officeDocument/2006/relationships/customXml" Target="../ink/ink1043.xml"/><Relationship Id="rId190" Type="http://schemas.openxmlformats.org/officeDocument/2006/relationships/customXml" Target="../ink/ink945.xml"/><Relationship Id="rId204" Type="http://schemas.openxmlformats.org/officeDocument/2006/relationships/customXml" Target="../ink/ink952.xml"/><Relationship Id="rId225" Type="http://schemas.openxmlformats.org/officeDocument/2006/relationships/image" Target="../media/image963.png"/><Relationship Id="rId246" Type="http://schemas.openxmlformats.org/officeDocument/2006/relationships/customXml" Target="../ink/ink973.xml"/><Relationship Id="rId267" Type="http://schemas.openxmlformats.org/officeDocument/2006/relationships/image" Target="../media/image984.png"/><Relationship Id="rId288" Type="http://schemas.openxmlformats.org/officeDocument/2006/relationships/customXml" Target="../ink/ink994.xml"/><Relationship Id="rId411" Type="http://schemas.openxmlformats.org/officeDocument/2006/relationships/image" Target="../media/image1056.png"/><Relationship Id="rId432" Type="http://schemas.openxmlformats.org/officeDocument/2006/relationships/customXml" Target="../ink/ink1066.xml"/><Relationship Id="rId453" Type="http://schemas.openxmlformats.org/officeDocument/2006/relationships/image" Target="../media/image1077.png"/><Relationship Id="rId474" Type="http://schemas.openxmlformats.org/officeDocument/2006/relationships/customXml" Target="../ink/ink1087.xml"/><Relationship Id="rId106" Type="http://schemas.openxmlformats.org/officeDocument/2006/relationships/customXml" Target="../ink/ink903.xml"/><Relationship Id="rId127" Type="http://schemas.openxmlformats.org/officeDocument/2006/relationships/image" Target="../media/image914.png"/><Relationship Id="rId313" Type="http://schemas.openxmlformats.org/officeDocument/2006/relationships/image" Target="../media/image1007.png"/><Relationship Id="rId495" Type="http://schemas.openxmlformats.org/officeDocument/2006/relationships/image" Target="../media/image1098.png"/><Relationship Id="rId10" Type="http://schemas.openxmlformats.org/officeDocument/2006/relationships/customXml" Target="../ink/ink855.xml"/><Relationship Id="rId31" Type="http://schemas.openxmlformats.org/officeDocument/2006/relationships/image" Target="../media/image866.png"/><Relationship Id="rId52" Type="http://schemas.openxmlformats.org/officeDocument/2006/relationships/customXml" Target="../ink/ink876.xml"/><Relationship Id="rId73" Type="http://schemas.openxmlformats.org/officeDocument/2006/relationships/image" Target="../media/image887.png"/><Relationship Id="rId94" Type="http://schemas.openxmlformats.org/officeDocument/2006/relationships/customXml" Target="../ink/ink897.xml"/><Relationship Id="rId148" Type="http://schemas.openxmlformats.org/officeDocument/2006/relationships/customXml" Target="../ink/ink924.xml"/><Relationship Id="rId169" Type="http://schemas.openxmlformats.org/officeDocument/2006/relationships/image" Target="../media/image935.png"/><Relationship Id="rId334" Type="http://schemas.openxmlformats.org/officeDocument/2006/relationships/customXml" Target="../ink/ink1017.xml"/><Relationship Id="rId355" Type="http://schemas.openxmlformats.org/officeDocument/2006/relationships/image" Target="../media/image1028.png"/><Relationship Id="rId376" Type="http://schemas.openxmlformats.org/officeDocument/2006/relationships/customXml" Target="../ink/ink1038.xml"/><Relationship Id="rId397" Type="http://schemas.openxmlformats.org/officeDocument/2006/relationships/image" Target="../media/image1049.png"/><Relationship Id="rId4" Type="http://schemas.openxmlformats.org/officeDocument/2006/relationships/customXml" Target="../ink/ink852.xml"/><Relationship Id="rId180" Type="http://schemas.openxmlformats.org/officeDocument/2006/relationships/customXml" Target="../ink/ink940.xml"/><Relationship Id="rId215" Type="http://schemas.openxmlformats.org/officeDocument/2006/relationships/image" Target="../media/image958.png"/><Relationship Id="rId236" Type="http://schemas.openxmlformats.org/officeDocument/2006/relationships/customXml" Target="../ink/ink968.xml"/><Relationship Id="rId257" Type="http://schemas.openxmlformats.org/officeDocument/2006/relationships/image" Target="../media/image979.png"/><Relationship Id="rId278" Type="http://schemas.openxmlformats.org/officeDocument/2006/relationships/customXml" Target="../ink/ink989.xml"/><Relationship Id="rId401" Type="http://schemas.openxmlformats.org/officeDocument/2006/relationships/image" Target="../media/image1051.png"/><Relationship Id="rId422" Type="http://schemas.openxmlformats.org/officeDocument/2006/relationships/customXml" Target="../ink/ink1061.xml"/><Relationship Id="rId443" Type="http://schemas.openxmlformats.org/officeDocument/2006/relationships/image" Target="../media/image1072.png"/><Relationship Id="rId464" Type="http://schemas.openxmlformats.org/officeDocument/2006/relationships/customXml" Target="../ink/ink1082.xml"/><Relationship Id="rId303" Type="http://schemas.openxmlformats.org/officeDocument/2006/relationships/image" Target="../media/image1002.png"/><Relationship Id="rId485" Type="http://schemas.openxmlformats.org/officeDocument/2006/relationships/image" Target="../media/image1093.png"/><Relationship Id="rId42" Type="http://schemas.openxmlformats.org/officeDocument/2006/relationships/customXml" Target="../ink/ink871.xml"/><Relationship Id="rId84" Type="http://schemas.openxmlformats.org/officeDocument/2006/relationships/customXml" Target="../ink/ink892.xml"/><Relationship Id="rId138" Type="http://schemas.openxmlformats.org/officeDocument/2006/relationships/customXml" Target="../ink/ink919.xml"/><Relationship Id="rId345" Type="http://schemas.openxmlformats.org/officeDocument/2006/relationships/image" Target="../media/image1023.png"/><Relationship Id="rId387" Type="http://schemas.openxmlformats.org/officeDocument/2006/relationships/image" Target="../media/image1044.png"/><Relationship Id="rId191" Type="http://schemas.openxmlformats.org/officeDocument/2006/relationships/image" Target="../media/image946.png"/><Relationship Id="rId205" Type="http://schemas.openxmlformats.org/officeDocument/2006/relationships/image" Target="../media/image953.png"/><Relationship Id="rId247" Type="http://schemas.openxmlformats.org/officeDocument/2006/relationships/image" Target="../media/image974.png"/><Relationship Id="rId412" Type="http://schemas.openxmlformats.org/officeDocument/2006/relationships/customXml" Target="../ink/ink1056.xml"/><Relationship Id="rId107" Type="http://schemas.openxmlformats.org/officeDocument/2006/relationships/image" Target="../media/image904.png"/><Relationship Id="rId289" Type="http://schemas.openxmlformats.org/officeDocument/2006/relationships/image" Target="../media/image995.png"/><Relationship Id="rId454" Type="http://schemas.openxmlformats.org/officeDocument/2006/relationships/customXml" Target="../ink/ink1077.xml"/><Relationship Id="rId496" Type="http://schemas.openxmlformats.org/officeDocument/2006/relationships/customXml" Target="../ink/ink1098.xml"/><Relationship Id="rId11" Type="http://schemas.openxmlformats.org/officeDocument/2006/relationships/image" Target="../media/image856.png"/><Relationship Id="rId53" Type="http://schemas.openxmlformats.org/officeDocument/2006/relationships/image" Target="../media/image877.png"/><Relationship Id="rId149" Type="http://schemas.openxmlformats.org/officeDocument/2006/relationships/image" Target="../media/image925.png"/><Relationship Id="rId314" Type="http://schemas.openxmlformats.org/officeDocument/2006/relationships/customXml" Target="../ink/ink1007.xml"/><Relationship Id="rId356" Type="http://schemas.openxmlformats.org/officeDocument/2006/relationships/customXml" Target="../ink/ink1028.xml"/><Relationship Id="rId398" Type="http://schemas.openxmlformats.org/officeDocument/2006/relationships/customXml" Target="../ink/ink1049.xml"/><Relationship Id="rId95" Type="http://schemas.openxmlformats.org/officeDocument/2006/relationships/image" Target="../media/image898.png"/><Relationship Id="rId160" Type="http://schemas.openxmlformats.org/officeDocument/2006/relationships/customXml" Target="../ink/ink930.xml"/><Relationship Id="rId216" Type="http://schemas.openxmlformats.org/officeDocument/2006/relationships/customXml" Target="../ink/ink958.xml"/><Relationship Id="rId423" Type="http://schemas.openxmlformats.org/officeDocument/2006/relationships/image" Target="../media/image1062.png"/><Relationship Id="rId258" Type="http://schemas.openxmlformats.org/officeDocument/2006/relationships/customXml" Target="../ink/ink979.xml"/><Relationship Id="rId465" Type="http://schemas.openxmlformats.org/officeDocument/2006/relationships/image" Target="../media/image1083.png"/><Relationship Id="rId22" Type="http://schemas.openxmlformats.org/officeDocument/2006/relationships/customXml" Target="../ink/ink861.xml"/><Relationship Id="rId64" Type="http://schemas.openxmlformats.org/officeDocument/2006/relationships/customXml" Target="../ink/ink882.xml"/><Relationship Id="rId118" Type="http://schemas.openxmlformats.org/officeDocument/2006/relationships/customXml" Target="../ink/ink909.xml"/><Relationship Id="rId325" Type="http://schemas.openxmlformats.org/officeDocument/2006/relationships/image" Target="../media/image1013.png"/><Relationship Id="rId367" Type="http://schemas.openxmlformats.org/officeDocument/2006/relationships/image" Target="../media/image1034.png"/><Relationship Id="rId171" Type="http://schemas.openxmlformats.org/officeDocument/2006/relationships/image" Target="../media/image936.png"/><Relationship Id="rId227" Type="http://schemas.openxmlformats.org/officeDocument/2006/relationships/image" Target="../media/image964.png"/><Relationship Id="rId269" Type="http://schemas.openxmlformats.org/officeDocument/2006/relationships/image" Target="../media/image985.png"/><Relationship Id="rId434" Type="http://schemas.openxmlformats.org/officeDocument/2006/relationships/customXml" Target="../ink/ink1067.xml"/><Relationship Id="rId476" Type="http://schemas.openxmlformats.org/officeDocument/2006/relationships/customXml" Target="../ink/ink1088.xml"/><Relationship Id="rId33" Type="http://schemas.openxmlformats.org/officeDocument/2006/relationships/image" Target="../media/image867.png"/><Relationship Id="rId129" Type="http://schemas.openxmlformats.org/officeDocument/2006/relationships/image" Target="../media/image915.png"/><Relationship Id="rId280" Type="http://schemas.openxmlformats.org/officeDocument/2006/relationships/customXml" Target="../ink/ink990.xml"/><Relationship Id="rId336" Type="http://schemas.openxmlformats.org/officeDocument/2006/relationships/customXml" Target="../ink/ink1018.xml"/><Relationship Id="rId75" Type="http://schemas.openxmlformats.org/officeDocument/2006/relationships/image" Target="../media/image888.png"/><Relationship Id="rId140" Type="http://schemas.openxmlformats.org/officeDocument/2006/relationships/customXml" Target="../ink/ink920.xml"/><Relationship Id="rId182" Type="http://schemas.openxmlformats.org/officeDocument/2006/relationships/customXml" Target="../ink/ink941.xml"/><Relationship Id="rId378" Type="http://schemas.openxmlformats.org/officeDocument/2006/relationships/customXml" Target="../ink/ink1039.xml"/><Relationship Id="rId403" Type="http://schemas.openxmlformats.org/officeDocument/2006/relationships/image" Target="../media/image1052.png"/><Relationship Id="rId6" Type="http://schemas.openxmlformats.org/officeDocument/2006/relationships/customXml" Target="../ink/ink853.xml"/><Relationship Id="rId238" Type="http://schemas.openxmlformats.org/officeDocument/2006/relationships/customXml" Target="../ink/ink969.xml"/><Relationship Id="rId445" Type="http://schemas.openxmlformats.org/officeDocument/2006/relationships/image" Target="../media/image1073.png"/><Relationship Id="rId487" Type="http://schemas.openxmlformats.org/officeDocument/2006/relationships/image" Target="../media/image1094.png"/><Relationship Id="rId291" Type="http://schemas.openxmlformats.org/officeDocument/2006/relationships/image" Target="../media/image996.png"/><Relationship Id="rId305" Type="http://schemas.openxmlformats.org/officeDocument/2006/relationships/image" Target="../media/image1003.png"/><Relationship Id="rId347" Type="http://schemas.openxmlformats.org/officeDocument/2006/relationships/image" Target="../media/image1024.png"/><Relationship Id="rId44" Type="http://schemas.openxmlformats.org/officeDocument/2006/relationships/customXml" Target="../ink/ink872.xml"/><Relationship Id="rId86" Type="http://schemas.openxmlformats.org/officeDocument/2006/relationships/customXml" Target="../ink/ink893.xml"/><Relationship Id="rId151" Type="http://schemas.openxmlformats.org/officeDocument/2006/relationships/image" Target="../media/image926.png"/><Relationship Id="rId389" Type="http://schemas.openxmlformats.org/officeDocument/2006/relationships/image" Target="../media/image1045.png"/><Relationship Id="rId193" Type="http://schemas.openxmlformats.org/officeDocument/2006/relationships/image" Target="../media/image947.png"/><Relationship Id="rId207" Type="http://schemas.openxmlformats.org/officeDocument/2006/relationships/image" Target="../media/image954.png"/><Relationship Id="rId249" Type="http://schemas.openxmlformats.org/officeDocument/2006/relationships/image" Target="../media/image975.png"/><Relationship Id="rId414" Type="http://schemas.openxmlformats.org/officeDocument/2006/relationships/customXml" Target="../ink/ink1057.xml"/><Relationship Id="rId456" Type="http://schemas.openxmlformats.org/officeDocument/2006/relationships/customXml" Target="../ink/ink1078.xml"/><Relationship Id="rId498" Type="http://schemas.openxmlformats.org/officeDocument/2006/relationships/customXml" Target="../ink/ink1099.xml"/><Relationship Id="rId13" Type="http://schemas.openxmlformats.org/officeDocument/2006/relationships/image" Target="../media/image857.png"/><Relationship Id="rId109" Type="http://schemas.openxmlformats.org/officeDocument/2006/relationships/image" Target="../media/image905.png"/><Relationship Id="rId260" Type="http://schemas.openxmlformats.org/officeDocument/2006/relationships/customXml" Target="../ink/ink980.xml"/><Relationship Id="rId316" Type="http://schemas.openxmlformats.org/officeDocument/2006/relationships/customXml" Target="../ink/ink1008.xml"/><Relationship Id="rId55" Type="http://schemas.openxmlformats.org/officeDocument/2006/relationships/image" Target="../media/image878.png"/><Relationship Id="rId97" Type="http://schemas.openxmlformats.org/officeDocument/2006/relationships/image" Target="../media/image899.png"/><Relationship Id="rId120" Type="http://schemas.openxmlformats.org/officeDocument/2006/relationships/customXml" Target="../ink/ink910.xml"/><Relationship Id="rId358" Type="http://schemas.openxmlformats.org/officeDocument/2006/relationships/customXml" Target="../ink/ink1029.xml"/><Relationship Id="rId162" Type="http://schemas.openxmlformats.org/officeDocument/2006/relationships/customXml" Target="../ink/ink931.xml"/><Relationship Id="rId218" Type="http://schemas.openxmlformats.org/officeDocument/2006/relationships/customXml" Target="../ink/ink959.xml"/><Relationship Id="rId425" Type="http://schemas.openxmlformats.org/officeDocument/2006/relationships/image" Target="../media/image1063.png"/><Relationship Id="rId467" Type="http://schemas.openxmlformats.org/officeDocument/2006/relationships/image" Target="../media/image1084.png"/><Relationship Id="rId271" Type="http://schemas.openxmlformats.org/officeDocument/2006/relationships/image" Target="../media/image986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58.png"/><Relationship Id="rId299" Type="http://schemas.openxmlformats.org/officeDocument/2006/relationships/image" Target="../media/image1249.png"/><Relationship Id="rId21" Type="http://schemas.openxmlformats.org/officeDocument/2006/relationships/image" Target="../media/image1110.png"/><Relationship Id="rId63" Type="http://schemas.openxmlformats.org/officeDocument/2006/relationships/image" Target="../media/image1131.png"/><Relationship Id="rId159" Type="http://schemas.openxmlformats.org/officeDocument/2006/relationships/image" Target="../media/image1179.png"/><Relationship Id="rId324" Type="http://schemas.openxmlformats.org/officeDocument/2006/relationships/customXml" Target="../ink/ink1261.xml"/><Relationship Id="rId366" Type="http://schemas.openxmlformats.org/officeDocument/2006/relationships/customXml" Target="../ink/ink1282.xml"/><Relationship Id="rId531" Type="http://schemas.openxmlformats.org/officeDocument/2006/relationships/image" Target="../media/image1365.png"/><Relationship Id="rId170" Type="http://schemas.openxmlformats.org/officeDocument/2006/relationships/customXml" Target="../ink/ink1184.xml"/><Relationship Id="rId226" Type="http://schemas.openxmlformats.org/officeDocument/2006/relationships/customXml" Target="../ink/ink1212.xml"/><Relationship Id="rId433" Type="http://schemas.openxmlformats.org/officeDocument/2006/relationships/image" Target="../media/image1316.png"/><Relationship Id="rId268" Type="http://schemas.openxmlformats.org/officeDocument/2006/relationships/customXml" Target="../ink/ink1233.xml"/><Relationship Id="rId475" Type="http://schemas.openxmlformats.org/officeDocument/2006/relationships/image" Target="../media/image1337.png"/><Relationship Id="rId32" Type="http://schemas.openxmlformats.org/officeDocument/2006/relationships/customXml" Target="../ink/ink1115.xml"/><Relationship Id="rId74" Type="http://schemas.openxmlformats.org/officeDocument/2006/relationships/customXml" Target="../ink/ink1136.xml"/><Relationship Id="rId128" Type="http://schemas.openxmlformats.org/officeDocument/2006/relationships/customXml" Target="../ink/ink1163.xml"/><Relationship Id="rId335" Type="http://schemas.openxmlformats.org/officeDocument/2006/relationships/image" Target="../media/image1267.png"/><Relationship Id="rId377" Type="http://schemas.openxmlformats.org/officeDocument/2006/relationships/image" Target="../media/image1288.png"/><Relationship Id="rId500" Type="http://schemas.openxmlformats.org/officeDocument/2006/relationships/customXml" Target="../ink/ink1349.xml"/><Relationship Id="rId542" Type="http://schemas.openxmlformats.org/officeDocument/2006/relationships/customXml" Target="../ink/ink1370.xml"/><Relationship Id="rId5" Type="http://schemas.openxmlformats.org/officeDocument/2006/relationships/image" Target="../media/image1102.png"/><Relationship Id="rId181" Type="http://schemas.openxmlformats.org/officeDocument/2006/relationships/image" Target="../media/image1190.png"/><Relationship Id="rId237" Type="http://schemas.openxmlformats.org/officeDocument/2006/relationships/image" Target="../media/image1218.png"/><Relationship Id="rId402" Type="http://schemas.openxmlformats.org/officeDocument/2006/relationships/customXml" Target="../ink/ink1300.xml"/><Relationship Id="rId279" Type="http://schemas.openxmlformats.org/officeDocument/2006/relationships/image" Target="../media/image1239.png"/><Relationship Id="rId444" Type="http://schemas.openxmlformats.org/officeDocument/2006/relationships/customXml" Target="../ink/ink1321.xml"/><Relationship Id="rId486" Type="http://schemas.openxmlformats.org/officeDocument/2006/relationships/customXml" Target="../ink/ink1342.xml"/><Relationship Id="rId43" Type="http://schemas.openxmlformats.org/officeDocument/2006/relationships/image" Target="../media/image1121.png"/><Relationship Id="rId139" Type="http://schemas.openxmlformats.org/officeDocument/2006/relationships/image" Target="../media/image1169.png"/><Relationship Id="rId290" Type="http://schemas.openxmlformats.org/officeDocument/2006/relationships/customXml" Target="../ink/ink1244.xml"/><Relationship Id="rId304" Type="http://schemas.openxmlformats.org/officeDocument/2006/relationships/customXml" Target="../ink/ink1251.xml"/><Relationship Id="rId346" Type="http://schemas.openxmlformats.org/officeDocument/2006/relationships/customXml" Target="../ink/ink1272.xml"/><Relationship Id="rId388" Type="http://schemas.openxmlformats.org/officeDocument/2006/relationships/customXml" Target="../ink/ink1293.xml"/><Relationship Id="rId511" Type="http://schemas.openxmlformats.org/officeDocument/2006/relationships/image" Target="../media/image1355.png"/><Relationship Id="rId85" Type="http://schemas.openxmlformats.org/officeDocument/2006/relationships/image" Target="../media/image1142.png"/><Relationship Id="rId150" Type="http://schemas.openxmlformats.org/officeDocument/2006/relationships/customXml" Target="../ink/ink1174.xml"/><Relationship Id="rId192" Type="http://schemas.openxmlformats.org/officeDocument/2006/relationships/customXml" Target="../ink/ink1195.xml"/><Relationship Id="rId206" Type="http://schemas.openxmlformats.org/officeDocument/2006/relationships/customXml" Target="../ink/ink1202.xml"/><Relationship Id="rId413" Type="http://schemas.openxmlformats.org/officeDocument/2006/relationships/image" Target="../media/image1306.png"/><Relationship Id="rId248" Type="http://schemas.openxmlformats.org/officeDocument/2006/relationships/customXml" Target="../ink/ink1223.xml"/><Relationship Id="rId455" Type="http://schemas.openxmlformats.org/officeDocument/2006/relationships/image" Target="../media/image1327.png"/><Relationship Id="rId497" Type="http://schemas.openxmlformats.org/officeDocument/2006/relationships/image" Target="../media/image1348.png"/><Relationship Id="rId12" Type="http://schemas.openxmlformats.org/officeDocument/2006/relationships/customXml" Target="../ink/ink1105.xml"/><Relationship Id="rId108" Type="http://schemas.openxmlformats.org/officeDocument/2006/relationships/customXml" Target="../ink/ink1153.xml"/><Relationship Id="rId315" Type="http://schemas.openxmlformats.org/officeDocument/2006/relationships/image" Target="../media/image1257.png"/><Relationship Id="rId357" Type="http://schemas.openxmlformats.org/officeDocument/2006/relationships/image" Target="../media/image1278.png"/><Relationship Id="rId522" Type="http://schemas.openxmlformats.org/officeDocument/2006/relationships/customXml" Target="../ink/ink1360.xml"/><Relationship Id="rId54" Type="http://schemas.openxmlformats.org/officeDocument/2006/relationships/customXml" Target="../ink/ink1126.xml"/><Relationship Id="rId96" Type="http://schemas.openxmlformats.org/officeDocument/2006/relationships/customXml" Target="../ink/ink1147.xml"/><Relationship Id="rId161" Type="http://schemas.openxmlformats.org/officeDocument/2006/relationships/image" Target="../media/image1180.png"/><Relationship Id="rId217" Type="http://schemas.openxmlformats.org/officeDocument/2006/relationships/image" Target="../media/image1208.png"/><Relationship Id="rId399" Type="http://schemas.openxmlformats.org/officeDocument/2006/relationships/image" Target="../media/image1299.png"/><Relationship Id="rId259" Type="http://schemas.openxmlformats.org/officeDocument/2006/relationships/image" Target="../media/image1229.png"/><Relationship Id="rId424" Type="http://schemas.openxmlformats.org/officeDocument/2006/relationships/customXml" Target="../ink/ink1311.xml"/><Relationship Id="rId466" Type="http://schemas.openxmlformats.org/officeDocument/2006/relationships/customXml" Target="../ink/ink1332.xml"/><Relationship Id="rId23" Type="http://schemas.openxmlformats.org/officeDocument/2006/relationships/image" Target="../media/image1111.png"/><Relationship Id="rId119" Type="http://schemas.openxmlformats.org/officeDocument/2006/relationships/image" Target="../media/image1159.png"/><Relationship Id="rId270" Type="http://schemas.openxmlformats.org/officeDocument/2006/relationships/customXml" Target="../ink/ink1234.xml"/><Relationship Id="rId326" Type="http://schemas.openxmlformats.org/officeDocument/2006/relationships/customXml" Target="../ink/ink1262.xml"/><Relationship Id="rId533" Type="http://schemas.openxmlformats.org/officeDocument/2006/relationships/image" Target="../media/image1366.png"/><Relationship Id="rId65" Type="http://schemas.openxmlformats.org/officeDocument/2006/relationships/image" Target="../media/image1132.png"/><Relationship Id="rId130" Type="http://schemas.openxmlformats.org/officeDocument/2006/relationships/customXml" Target="../ink/ink1164.xml"/><Relationship Id="rId368" Type="http://schemas.openxmlformats.org/officeDocument/2006/relationships/customXml" Target="../ink/ink1283.xml"/><Relationship Id="rId172" Type="http://schemas.openxmlformats.org/officeDocument/2006/relationships/customXml" Target="../ink/ink1185.xml"/><Relationship Id="rId228" Type="http://schemas.openxmlformats.org/officeDocument/2006/relationships/customXml" Target="../ink/ink1213.xml"/><Relationship Id="rId435" Type="http://schemas.openxmlformats.org/officeDocument/2006/relationships/image" Target="../media/image1317.png"/><Relationship Id="rId477" Type="http://schemas.openxmlformats.org/officeDocument/2006/relationships/image" Target="../media/image1338.png"/><Relationship Id="rId281" Type="http://schemas.openxmlformats.org/officeDocument/2006/relationships/image" Target="../media/image1240.png"/><Relationship Id="rId337" Type="http://schemas.openxmlformats.org/officeDocument/2006/relationships/image" Target="../media/image1268.png"/><Relationship Id="rId502" Type="http://schemas.openxmlformats.org/officeDocument/2006/relationships/customXml" Target="../ink/ink1350.xml"/><Relationship Id="rId34" Type="http://schemas.openxmlformats.org/officeDocument/2006/relationships/customXml" Target="../ink/ink1116.xml"/><Relationship Id="rId76" Type="http://schemas.openxmlformats.org/officeDocument/2006/relationships/customXml" Target="../ink/ink1137.xml"/><Relationship Id="rId141" Type="http://schemas.openxmlformats.org/officeDocument/2006/relationships/image" Target="../media/image1170.png"/><Relationship Id="rId379" Type="http://schemas.openxmlformats.org/officeDocument/2006/relationships/image" Target="../media/image1289.png"/><Relationship Id="rId544" Type="http://schemas.openxmlformats.org/officeDocument/2006/relationships/customXml" Target="../ink/ink1371.xml"/><Relationship Id="rId7" Type="http://schemas.openxmlformats.org/officeDocument/2006/relationships/image" Target="../media/image1103.png"/><Relationship Id="rId183" Type="http://schemas.openxmlformats.org/officeDocument/2006/relationships/image" Target="../media/image1191.png"/><Relationship Id="rId239" Type="http://schemas.openxmlformats.org/officeDocument/2006/relationships/image" Target="../media/image1219.png"/><Relationship Id="rId390" Type="http://schemas.openxmlformats.org/officeDocument/2006/relationships/customXml" Target="../ink/ink1294.xml"/><Relationship Id="rId404" Type="http://schemas.openxmlformats.org/officeDocument/2006/relationships/customXml" Target="../ink/ink1301.xml"/><Relationship Id="rId446" Type="http://schemas.openxmlformats.org/officeDocument/2006/relationships/customXml" Target="../ink/ink1322.xml"/><Relationship Id="rId250" Type="http://schemas.openxmlformats.org/officeDocument/2006/relationships/customXml" Target="../ink/ink1224.xml"/><Relationship Id="rId292" Type="http://schemas.openxmlformats.org/officeDocument/2006/relationships/customXml" Target="../ink/ink1245.xml"/><Relationship Id="rId306" Type="http://schemas.openxmlformats.org/officeDocument/2006/relationships/customXml" Target="../ink/ink1252.xml"/><Relationship Id="rId488" Type="http://schemas.openxmlformats.org/officeDocument/2006/relationships/customXml" Target="../ink/ink1343.xml"/><Relationship Id="rId45" Type="http://schemas.openxmlformats.org/officeDocument/2006/relationships/image" Target="../media/image1122.png"/><Relationship Id="rId87" Type="http://schemas.openxmlformats.org/officeDocument/2006/relationships/image" Target="../media/image1143.png"/><Relationship Id="rId110" Type="http://schemas.openxmlformats.org/officeDocument/2006/relationships/customXml" Target="../ink/ink1154.xml"/><Relationship Id="rId348" Type="http://schemas.openxmlformats.org/officeDocument/2006/relationships/customXml" Target="../ink/ink1273.xml"/><Relationship Id="rId513" Type="http://schemas.openxmlformats.org/officeDocument/2006/relationships/image" Target="../media/image1356.png"/><Relationship Id="rId152" Type="http://schemas.openxmlformats.org/officeDocument/2006/relationships/customXml" Target="../ink/ink1175.xml"/><Relationship Id="rId194" Type="http://schemas.openxmlformats.org/officeDocument/2006/relationships/customXml" Target="../ink/ink1196.xml"/><Relationship Id="rId208" Type="http://schemas.openxmlformats.org/officeDocument/2006/relationships/customXml" Target="../ink/ink1203.xml"/><Relationship Id="rId415" Type="http://schemas.openxmlformats.org/officeDocument/2006/relationships/image" Target="../media/image1307.png"/><Relationship Id="rId457" Type="http://schemas.openxmlformats.org/officeDocument/2006/relationships/image" Target="../media/image1328.png"/><Relationship Id="rId261" Type="http://schemas.openxmlformats.org/officeDocument/2006/relationships/image" Target="../media/image1230.png"/><Relationship Id="rId499" Type="http://schemas.openxmlformats.org/officeDocument/2006/relationships/image" Target="../media/image1349.png"/><Relationship Id="rId14" Type="http://schemas.openxmlformats.org/officeDocument/2006/relationships/customXml" Target="../ink/ink1106.xml"/><Relationship Id="rId56" Type="http://schemas.openxmlformats.org/officeDocument/2006/relationships/customXml" Target="../ink/ink1127.xml"/><Relationship Id="rId317" Type="http://schemas.openxmlformats.org/officeDocument/2006/relationships/image" Target="../media/image1258.png"/><Relationship Id="rId359" Type="http://schemas.openxmlformats.org/officeDocument/2006/relationships/image" Target="../media/image1279.png"/><Relationship Id="rId524" Type="http://schemas.openxmlformats.org/officeDocument/2006/relationships/customXml" Target="../ink/ink1361.xml"/><Relationship Id="rId98" Type="http://schemas.openxmlformats.org/officeDocument/2006/relationships/customXml" Target="../ink/ink1148.xml"/><Relationship Id="rId121" Type="http://schemas.openxmlformats.org/officeDocument/2006/relationships/image" Target="../media/image1160.png"/><Relationship Id="rId163" Type="http://schemas.openxmlformats.org/officeDocument/2006/relationships/image" Target="../media/image1181.png"/><Relationship Id="rId219" Type="http://schemas.openxmlformats.org/officeDocument/2006/relationships/image" Target="../media/image1209.png"/><Relationship Id="rId370" Type="http://schemas.openxmlformats.org/officeDocument/2006/relationships/customXml" Target="../ink/ink1284.xml"/><Relationship Id="rId426" Type="http://schemas.openxmlformats.org/officeDocument/2006/relationships/customXml" Target="../ink/ink1312.xml"/><Relationship Id="rId230" Type="http://schemas.openxmlformats.org/officeDocument/2006/relationships/customXml" Target="../ink/ink1214.xml"/><Relationship Id="rId468" Type="http://schemas.openxmlformats.org/officeDocument/2006/relationships/customXml" Target="../ink/ink1333.xml"/><Relationship Id="rId25" Type="http://schemas.openxmlformats.org/officeDocument/2006/relationships/image" Target="../media/image1112.png"/><Relationship Id="rId67" Type="http://schemas.openxmlformats.org/officeDocument/2006/relationships/image" Target="../media/image1133.png"/><Relationship Id="rId272" Type="http://schemas.openxmlformats.org/officeDocument/2006/relationships/customXml" Target="../ink/ink1235.xml"/><Relationship Id="rId328" Type="http://schemas.openxmlformats.org/officeDocument/2006/relationships/customXml" Target="../ink/ink1263.xml"/><Relationship Id="rId535" Type="http://schemas.openxmlformats.org/officeDocument/2006/relationships/image" Target="../media/image1367.png"/><Relationship Id="rId132" Type="http://schemas.openxmlformats.org/officeDocument/2006/relationships/customXml" Target="../ink/ink1165.xml"/><Relationship Id="rId174" Type="http://schemas.openxmlformats.org/officeDocument/2006/relationships/customXml" Target="../ink/ink1186.xml"/><Relationship Id="rId381" Type="http://schemas.openxmlformats.org/officeDocument/2006/relationships/image" Target="../media/image1290.png"/><Relationship Id="rId220" Type="http://schemas.openxmlformats.org/officeDocument/2006/relationships/customXml" Target="../ink/ink1209.xml"/><Relationship Id="rId241" Type="http://schemas.openxmlformats.org/officeDocument/2006/relationships/image" Target="../media/image1220.png"/><Relationship Id="rId437" Type="http://schemas.openxmlformats.org/officeDocument/2006/relationships/image" Target="../media/image1318.png"/><Relationship Id="rId458" Type="http://schemas.openxmlformats.org/officeDocument/2006/relationships/customXml" Target="../ink/ink1328.xml"/><Relationship Id="rId479" Type="http://schemas.openxmlformats.org/officeDocument/2006/relationships/image" Target="../media/image1339.png"/><Relationship Id="rId15" Type="http://schemas.openxmlformats.org/officeDocument/2006/relationships/image" Target="../media/image1107.png"/><Relationship Id="rId36" Type="http://schemas.openxmlformats.org/officeDocument/2006/relationships/customXml" Target="../ink/ink1117.xml"/><Relationship Id="rId57" Type="http://schemas.openxmlformats.org/officeDocument/2006/relationships/image" Target="../media/image1128.png"/><Relationship Id="rId262" Type="http://schemas.openxmlformats.org/officeDocument/2006/relationships/customXml" Target="../ink/ink1230.xml"/><Relationship Id="rId283" Type="http://schemas.openxmlformats.org/officeDocument/2006/relationships/image" Target="../media/image1241.png"/><Relationship Id="rId318" Type="http://schemas.openxmlformats.org/officeDocument/2006/relationships/customXml" Target="../ink/ink1258.xml"/><Relationship Id="rId339" Type="http://schemas.openxmlformats.org/officeDocument/2006/relationships/image" Target="../media/image1269.png"/><Relationship Id="rId490" Type="http://schemas.openxmlformats.org/officeDocument/2006/relationships/customXml" Target="../ink/ink1344.xml"/><Relationship Id="rId504" Type="http://schemas.openxmlformats.org/officeDocument/2006/relationships/customXml" Target="../ink/ink1351.xml"/><Relationship Id="rId525" Type="http://schemas.openxmlformats.org/officeDocument/2006/relationships/image" Target="../media/image1362.png"/><Relationship Id="rId546" Type="http://schemas.openxmlformats.org/officeDocument/2006/relationships/customXml" Target="../ink/ink1372.xml"/><Relationship Id="rId78" Type="http://schemas.openxmlformats.org/officeDocument/2006/relationships/customXml" Target="../ink/ink1138.xml"/><Relationship Id="rId99" Type="http://schemas.openxmlformats.org/officeDocument/2006/relationships/image" Target="../media/image1149.png"/><Relationship Id="rId101" Type="http://schemas.openxmlformats.org/officeDocument/2006/relationships/image" Target="../media/image1150.png"/><Relationship Id="rId122" Type="http://schemas.openxmlformats.org/officeDocument/2006/relationships/customXml" Target="../ink/ink1160.xml"/><Relationship Id="rId143" Type="http://schemas.openxmlformats.org/officeDocument/2006/relationships/image" Target="../media/image1171.png"/><Relationship Id="rId164" Type="http://schemas.openxmlformats.org/officeDocument/2006/relationships/customXml" Target="../ink/ink1181.xml"/><Relationship Id="rId185" Type="http://schemas.openxmlformats.org/officeDocument/2006/relationships/image" Target="../media/image1192.png"/><Relationship Id="rId350" Type="http://schemas.openxmlformats.org/officeDocument/2006/relationships/customXml" Target="../ink/ink1274.xml"/><Relationship Id="rId371" Type="http://schemas.openxmlformats.org/officeDocument/2006/relationships/image" Target="../media/image1285.png"/><Relationship Id="rId406" Type="http://schemas.openxmlformats.org/officeDocument/2006/relationships/customXml" Target="../ink/ink1302.xml"/><Relationship Id="rId9" Type="http://schemas.openxmlformats.org/officeDocument/2006/relationships/image" Target="../media/image1104.png"/><Relationship Id="rId210" Type="http://schemas.openxmlformats.org/officeDocument/2006/relationships/customXml" Target="../ink/ink1204.xml"/><Relationship Id="rId392" Type="http://schemas.openxmlformats.org/officeDocument/2006/relationships/customXml" Target="../ink/ink1295.xml"/><Relationship Id="rId427" Type="http://schemas.openxmlformats.org/officeDocument/2006/relationships/image" Target="../media/image1313.png"/><Relationship Id="rId448" Type="http://schemas.openxmlformats.org/officeDocument/2006/relationships/customXml" Target="../ink/ink1323.xml"/><Relationship Id="rId469" Type="http://schemas.openxmlformats.org/officeDocument/2006/relationships/image" Target="../media/image1334.png"/><Relationship Id="rId26" Type="http://schemas.openxmlformats.org/officeDocument/2006/relationships/customXml" Target="../ink/ink1112.xml"/><Relationship Id="rId231" Type="http://schemas.openxmlformats.org/officeDocument/2006/relationships/image" Target="../media/image1215.png"/><Relationship Id="rId252" Type="http://schemas.openxmlformats.org/officeDocument/2006/relationships/customXml" Target="../ink/ink1225.xml"/><Relationship Id="rId273" Type="http://schemas.openxmlformats.org/officeDocument/2006/relationships/image" Target="../media/image1236.png"/><Relationship Id="rId294" Type="http://schemas.openxmlformats.org/officeDocument/2006/relationships/customXml" Target="../ink/ink1246.xml"/><Relationship Id="rId308" Type="http://schemas.openxmlformats.org/officeDocument/2006/relationships/customXml" Target="../ink/ink1253.xml"/><Relationship Id="rId329" Type="http://schemas.openxmlformats.org/officeDocument/2006/relationships/image" Target="../media/image1264.png"/><Relationship Id="rId480" Type="http://schemas.openxmlformats.org/officeDocument/2006/relationships/customXml" Target="../ink/ink1339.xml"/><Relationship Id="rId515" Type="http://schemas.openxmlformats.org/officeDocument/2006/relationships/image" Target="../media/image1357.png"/><Relationship Id="rId536" Type="http://schemas.openxmlformats.org/officeDocument/2006/relationships/customXml" Target="../ink/ink1367.xml"/><Relationship Id="rId47" Type="http://schemas.openxmlformats.org/officeDocument/2006/relationships/image" Target="../media/image1123.png"/><Relationship Id="rId68" Type="http://schemas.openxmlformats.org/officeDocument/2006/relationships/customXml" Target="../ink/ink1133.xml"/><Relationship Id="rId89" Type="http://schemas.openxmlformats.org/officeDocument/2006/relationships/image" Target="../media/image1144.png"/><Relationship Id="rId112" Type="http://schemas.openxmlformats.org/officeDocument/2006/relationships/customXml" Target="../ink/ink1155.xml"/><Relationship Id="rId133" Type="http://schemas.openxmlformats.org/officeDocument/2006/relationships/image" Target="../media/image1166.png"/><Relationship Id="rId154" Type="http://schemas.openxmlformats.org/officeDocument/2006/relationships/customXml" Target="../ink/ink1176.xml"/><Relationship Id="rId175" Type="http://schemas.openxmlformats.org/officeDocument/2006/relationships/image" Target="../media/image1187.png"/><Relationship Id="rId340" Type="http://schemas.openxmlformats.org/officeDocument/2006/relationships/customXml" Target="../ink/ink1269.xml"/><Relationship Id="rId361" Type="http://schemas.openxmlformats.org/officeDocument/2006/relationships/image" Target="../media/image1280.png"/><Relationship Id="rId196" Type="http://schemas.openxmlformats.org/officeDocument/2006/relationships/customXml" Target="../ink/ink1197.xml"/><Relationship Id="rId200" Type="http://schemas.openxmlformats.org/officeDocument/2006/relationships/customXml" Target="../ink/ink1199.xml"/><Relationship Id="rId382" Type="http://schemas.openxmlformats.org/officeDocument/2006/relationships/customXml" Target="../ink/ink1290.xml"/><Relationship Id="rId417" Type="http://schemas.openxmlformats.org/officeDocument/2006/relationships/image" Target="../media/image1308.png"/><Relationship Id="rId438" Type="http://schemas.openxmlformats.org/officeDocument/2006/relationships/customXml" Target="../ink/ink1318.xml"/><Relationship Id="rId459" Type="http://schemas.openxmlformats.org/officeDocument/2006/relationships/image" Target="../media/image1329.png"/><Relationship Id="rId16" Type="http://schemas.openxmlformats.org/officeDocument/2006/relationships/customXml" Target="../ink/ink1107.xml"/><Relationship Id="rId221" Type="http://schemas.openxmlformats.org/officeDocument/2006/relationships/image" Target="../media/image1210.png"/><Relationship Id="rId242" Type="http://schemas.openxmlformats.org/officeDocument/2006/relationships/customXml" Target="../ink/ink1220.xml"/><Relationship Id="rId263" Type="http://schemas.openxmlformats.org/officeDocument/2006/relationships/image" Target="../media/image1231.png"/><Relationship Id="rId284" Type="http://schemas.openxmlformats.org/officeDocument/2006/relationships/customXml" Target="../ink/ink1241.xml"/><Relationship Id="rId319" Type="http://schemas.openxmlformats.org/officeDocument/2006/relationships/image" Target="../media/image1259.png"/><Relationship Id="rId470" Type="http://schemas.openxmlformats.org/officeDocument/2006/relationships/customXml" Target="../ink/ink1334.xml"/><Relationship Id="rId491" Type="http://schemas.openxmlformats.org/officeDocument/2006/relationships/image" Target="../media/image1345.png"/><Relationship Id="rId505" Type="http://schemas.openxmlformats.org/officeDocument/2006/relationships/image" Target="../media/image1352.png"/><Relationship Id="rId526" Type="http://schemas.openxmlformats.org/officeDocument/2006/relationships/customXml" Target="../ink/ink1362.xml"/><Relationship Id="rId37" Type="http://schemas.openxmlformats.org/officeDocument/2006/relationships/image" Target="../media/image1118.png"/><Relationship Id="rId58" Type="http://schemas.openxmlformats.org/officeDocument/2006/relationships/customXml" Target="../ink/ink1128.xml"/><Relationship Id="rId79" Type="http://schemas.openxmlformats.org/officeDocument/2006/relationships/image" Target="../media/image1139.png"/><Relationship Id="rId102" Type="http://schemas.openxmlformats.org/officeDocument/2006/relationships/customXml" Target="../ink/ink1150.xml"/><Relationship Id="rId123" Type="http://schemas.openxmlformats.org/officeDocument/2006/relationships/image" Target="../media/image1161.png"/><Relationship Id="rId144" Type="http://schemas.openxmlformats.org/officeDocument/2006/relationships/customXml" Target="../ink/ink1171.xml"/><Relationship Id="rId330" Type="http://schemas.openxmlformats.org/officeDocument/2006/relationships/customXml" Target="../ink/ink1264.xml"/><Relationship Id="rId547" Type="http://schemas.openxmlformats.org/officeDocument/2006/relationships/image" Target="../media/image1373.png"/><Relationship Id="rId90" Type="http://schemas.openxmlformats.org/officeDocument/2006/relationships/customXml" Target="../ink/ink1144.xml"/><Relationship Id="rId165" Type="http://schemas.openxmlformats.org/officeDocument/2006/relationships/image" Target="../media/image1182.png"/><Relationship Id="rId186" Type="http://schemas.openxmlformats.org/officeDocument/2006/relationships/customXml" Target="../ink/ink1192.xml"/><Relationship Id="rId351" Type="http://schemas.openxmlformats.org/officeDocument/2006/relationships/image" Target="../media/image1275.png"/><Relationship Id="rId372" Type="http://schemas.openxmlformats.org/officeDocument/2006/relationships/customXml" Target="../ink/ink1285.xml"/><Relationship Id="rId393" Type="http://schemas.openxmlformats.org/officeDocument/2006/relationships/image" Target="../media/image1296.png"/><Relationship Id="rId407" Type="http://schemas.openxmlformats.org/officeDocument/2006/relationships/image" Target="../media/image1303.png"/><Relationship Id="rId428" Type="http://schemas.openxmlformats.org/officeDocument/2006/relationships/customXml" Target="../ink/ink1313.xml"/><Relationship Id="rId449" Type="http://schemas.openxmlformats.org/officeDocument/2006/relationships/image" Target="../media/image1324.png"/><Relationship Id="rId211" Type="http://schemas.openxmlformats.org/officeDocument/2006/relationships/image" Target="../media/image1205.png"/><Relationship Id="rId232" Type="http://schemas.openxmlformats.org/officeDocument/2006/relationships/customXml" Target="../ink/ink1215.xml"/><Relationship Id="rId253" Type="http://schemas.openxmlformats.org/officeDocument/2006/relationships/image" Target="../media/image1226.png"/><Relationship Id="rId274" Type="http://schemas.openxmlformats.org/officeDocument/2006/relationships/customXml" Target="../ink/ink1236.xml"/><Relationship Id="rId295" Type="http://schemas.openxmlformats.org/officeDocument/2006/relationships/image" Target="../media/image1247.png"/><Relationship Id="rId309" Type="http://schemas.openxmlformats.org/officeDocument/2006/relationships/image" Target="../media/image1254.png"/><Relationship Id="rId460" Type="http://schemas.openxmlformats.org/officeDocument/2006/relationships/customXml" Target="../ink/ink1329.xml"/><Relationship Id="rId481" Type="http://schemas.openxmlformats.org/officeDocument/2006/relationships/image" Target="../media/image1340.png"/><Relationship Id="rId516" Type="http://schemas.openxmlformats.org/officeDocument/2006/relationships/customXml" Target="../ink/ink1357.xml"/><Relationship Id="rId27" Type="http://schemas.openxmlformats.org/officeDocument/2006/relationships/image" Target="../media/image1113.png"/><Relationship Id="rId48" Type="http://schemas.openxmlformats.org/officeDocument/2006/relationships/customXml" Target="../ink/ink1123.xml"/><Relationship Id="rId69" Type="http://schemas.openxmlformats.org/officeDocument/2006/relationships/image" Target="../media/image1134.png"/><Relationship Id="rId113" Type="http://schemas.openxmlformats.org/officeDocument/2006/relationships/image" Target="../media/image1156.png"/><Relationship Id="rId134" Type="http://schemas.openxmlformats.org/officeDocument/2006/relationships/customXml" Target="../ink/ink1166.xml"/><Relationship Id="rId320" Type="http://schemas.openxmlformats.org/officeDocument/2006/relationships/customXml" Target="../ink/ink1259.xml"/><Relationship Id="rId537" Type="http://schemas.openxmlformats.org/officeDocument/2006/relationships/image" Target="../media/image1368.png"/><Relationship Id="rId80" Type="http://schemas.openxmlformats.org/officeDocument/2006/relationships/customXml" Target="../ink/ink1139.xml"/><Relationship Id="rId155" Type="http://schemas.openxmlformats.org/officeDocument/2006/relationships/image" Target="../media/image1177.png"/><Relationship Id="rId176" Type="http://schemas.openxmlformats.org/officeDocument/2006/relationships/customXml" Target="../ink/ink1187.xml"/><Relationship Id="rId197" Type="http://schemas.openxmlformats.org/officeDocument/2006/relationships/image" Target="../media/image1198.png"/><Relationship Id="rId341" Type="http://schemas.openxmlformats.org/officeDocument/2006/relationships/image" Target="../media/image1270.png"/><Relationship Id="rId362" Type="http://schemas.openxmlformats.org/officeDocument/2006/relationships/customXml" Target="../ink/ink1280.xml"/><Relationship Id="rId383" Type="http://schemas.openxmlformats.org/officeDocument/2006/relationships/image" Target="../media/image1291.png"/><Relationship Id="rId418" Type="http://schemas.openxmlformats.org/officeDocument/2006/relationships/customXml" Target="../ink/ink1308.xml"/><Relationship Id="rId439" Type="http://schemas.openxmlformats.org/officeDocument/2006/relationships/image" Target="../media/image1319.png"/><Relationship Id="rId201" Type="http://schemas.openxmlformats.org/officeDocument/2006/relationships/image" Target="../media/image1200.png"/><Relationship Id="rId222" Type="http://schemas.openxmlformats.org/officeDocument/2006/relationships/customXml" Target="../ink/ink1210.xml"/><Relationship Id="rId243" Type="http://schemas.openxmlformats.org/officeDocument/2006/relationships/image" Target="../media/image1221.png"/><Relationship Id="rId264" Type="http://schemas.openxmlformats.org/officeDocument/2006/relationships/customXml" Target="../ink/ink1231.xml"/><Relationship Id="rId285" Type="http://schemas.openxmlformats.org/officeDocument/2006/relationships/image" Target="../media/image1242.png"/><Relationship Id="rId450" Type="http://schemas.openxmlformats.org/officeDocument/2006/relationships/customXml" Target="../ink/ink1324.xml"/><Relationship Id="rId471" Type="http://schemas.openxmlformats.org/officeDocument/2006/relationships/image" Target="../media/image1335.png"/><Relationship Id="rId506" Type="http://schemas.openxmlformats.org/officeDocument/2006/relationships/customXml" Target="../ink/ink1352.xml"/><Relationship Id="rId17" Type="http://schemas.openxmlformats.org/officeDocument/2006/relationships/image" Target="../media/image1108.png"/><Relationship Id="rId38" Type="http://schemas.openxmlformats.org/officeDocument/2006/relationships/customXml" Target="../ink/ink1118.xml"/><Relationship Id="rId59" Type="http://schemas.openxmlformats.org/officeDocument/2006/relationships/image" Target="../media/image1129.png"/><Relationship Id="rId103" Type="http://schemas.openxmlformats.org/officeDocument/2006/relationships/image" Target="../media/image1151.png"/><Relationship Id="rId124" Type="http://schemas.openxmlformats.org/officeDocument/2006/relationships/customXml" Target="../ink/ink1161.xml"/><Relationship Id="rId310" Type="http://schemas.openxmlformats.org/officeDocument/2006/relationships/customXml" Target="../ink/ink1254.xml"/><Relationship Id="rId492" Type="http://schemas.openxmlformats.org/officeDocument/2006/relationships/customXml" Target="../ink/ink1345.xml"/><Relationship Id="rId527" Type="http://schemas.openxmlformats.org/officeDocument/2006/relationships/image" Target="../media/image1363.png"/><Relationship Id="rId548" Type="http://schemas.openxmlformats.org/officeDocument/2006/relationships/customXml" Target="../ink/ink1373.xml"/><Relationship Id="rId70" Type="http://schemas.openxmlformats.org/officeDocument/2006/relationships/customXml" Target="../ink/ink1134.xml"/><Relationship Id="rId91" Type="http://schemas.openxmlformats.org/officeDocument/2006/relationships/image" Target="../media/image1145.png"/><Relationship Id="rId145" Type="http://schemas.openxmlformats.org/officeDocument/2006/relationships/image" Target="../media/image1172.png"/><Relationship Id="rId166" Type="http://schemas.openxmlformats.org/officeDocument/2006/relationships/customXml" Target="../ink/ink1182.xml"/><Relationship Id="rId187" Type="http://schemas.openxmlformats.org/officeDocument/2006/relationships/image" Target="../media/image1193.png"/><Relationship Id="rId331" Type="http://schemas.openxmlformats.org/officeDocument/2006/relationships/image" Target="../media/image1265.png"/><Relationship Id="rId352" Type="http://schemas.openxmlformats.org/officeDocument/2006/relationships/customXml" Target="../ink/ink1275.xml"/><Relationship Id="rId373" Type="http://schemas.openxmlformats.org/officeDocument/2006/relationships/image" Target="../media/image1286.png"/><Relationship Id="rId394" Type="http://schemas.openxmlformats.org/officeDocument/2006/relationships/customXml" Target="../ink/ink1296.xml"/><Relationship Id="rId408" Type="http://schemas.openxmlformats.org/officeDocument/2006/relationships/customXml" Target="../ink/ink1303.xml"/><Relationship Id="rId429" Type="http://schemas.openxmlformats.org/officeDocument/2006/relationships/image" Target="../media/image131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205.xml"/><Relationship Id="rId233" Type="http://schemas.openxmlformats.org/officeDocument/2006/relationships/image" Target="../media/image1216.png"/><Relationship Id="rId254" Type="http://schemas.openxmlformats.org/officeDocument/2006/relationships/customXml" Target="../ink/ink1226.xml"/><Relationship Id="rId440" Type="http://schemas.openxmlformats.org/officeDocument/2006/relationships/customXml" Target="../ink/ink1319.xml"/><Relationship Id="rId28" Type="http://schemas.openxmlformats.org/officeDocument/2006/relationships/customXml" Target="../ink/ink1113.xml"/><Relationship Id="rId49" Type="http://schemas.openxmlformats.org/officeDocument/2006/relationships/image" Target="../media/image1124.png"/><Relationship Id="rId114" Type="http://schemas.openxmlformats.org/officeDocument/2006/relationships/customXml" Target="../ink/ink1156.xml"/><Relationship Id="rId275" Type="http://schemas.openxmlformats.org/officeDocument/2006/relationships/image" Target="../media/image1237.png"/><Relationship Id="rId296" Type="http://schemas.openxmlformats.org/officeDocument/2006/relationships/customXml" Target="../ink/ink1247.xml"/><Relationship Id="rId300" Type="http://schemas.openxmlformats.org/officeDocument/2006/relationships/customXml" Target="../ink/ink1249.xml"/><Relationship Id="rId461" Type="http://schemas.openxmlformats.org/officeDocument/2006/relationships/image" Target="../media/image1330.png"/><Relationship Id="rId482" Type="http://schemas.openxmlformats.org/officeDocument/2006/relationships/customXml" Target="../ink/ink1340.xml"/><Relationship Id="rId517" Type="http://schemas.openxmlformats.org/officeDocument/2006/relationships/image" Target="../media/image1358.png"/><Relationship Id="rId538" Type="http://schemas.openxmlformats.org/officeDocument/2006/relationships/customXml" Target="../ink/ink1368.xml"/><Relationship Id="rId60" Type="http://schemas.openxmlformats.org/officeDocument/2006/relationships/customXml" Target="../ink/ink1129.xml"/><Relationship Id="rId81" Type="http://schemas.openxmlformats.org/officeDocument/2006/relationships/image" Target="../media/image1140.png"/><Relationship Id="rId135" Type="http://schemas.openxmlformats.org/officeDocument/2006/relationships/image" Target="../media/image1167.png"/><Relationship Id="rId156" Type="http://schemas.openxmlformats.org/officeDocument/2006/relationships/customXml" Target="../ink/ink1177.xml"/><Relationship Id="rId177" Type="http://schemas.openxmlformats.org/officeDocument/2006/relationships/image" Target="../media/image1188.png"/><Relationship Id="rId198" Type="http://schemas.openxmlformats.org/officeDocument/2006/relationships/customXml" Target="../ink/ink1198.xml"/><Relationship Id="rId321" Type="http://schemas.openxmlformats.org/officeDocument/2006/relationships/image" Target="../media/image1260.png"/><Relationship Id="rId342" Type="http://schemas.openxmlformats.org/officeDocument/2006/relationships/customXml" Target="../ink/ink1270.xml"/><Relationship Id="rId363" Type="http://schemas.openxmlformats.org/officeDocument/2006/relationships/image" Target="../media/image1281.png"/><Relationship Id="rId384" Type="http://schemas.openxmlformats.org/officeDocument/2006/relationships/customXml" Target="../ink/ink1291.xml"/><Relationship Id="rId419" Type="http://schemas.openxmlformats.org/officeDocument/2006/relationships/image" Target="../media/image1309.png"/><Relationship Id="rId202" Type="http://schemas.openxmlformats.org/officeDocument/2006/relationships/customXml" Target="../ink/ink1200.xml"/><Relationship Id="rId223" Type="http://schemas.openxmlformats.org/officeDocument/2006/relationships/image" Target="../media/image1211.png"/><Relationship Id="rId244" Type="http://schemas.openxmlformats.org/officeDocument/2006/relationships/customXml" Target="../ink/ink1221.xml"/><Relationship Id="rId430" Type="http://schemas.openxmlformats.org/officeDocument/2006/relationships/customXml" Target="../ink/ink1314.xml"/><Relationship Id="rId18" Type="http://schemas.openxmlformats.org/officeDocument/2006/relationships/customXml" Target="../ink/ink1108.xml"/><Relationship Id="rId39" Type="http://schemas.openxmlformats.org/officeDocument/2006/relationships/image" Target="../media/image1119.png"/><Relationship Id="rId265" Type="http://schemas.openxmlformats.org/officeDocument/2006/relationships/image" Target="../media/image1232.png"/><Relationship Id="rId286" Type="http://schemas.openxmlformats.org/officeDocument/2006/relationships/customXml" Target="../ink/ink1242.xml"/><Relationship Id="rId451" Type="http://schemas.openxmlformats.org/officeDocument/2006/relationships/image" Target="../media/image1325.png"/><Relationship Id="rId472" Type="http://schemas.openxmlformats.org/officeDocument/2006/relationships/customXml" Target="../ink/ink1335.xml"/><Relationship Id="rId493" Type="http://schemas.openxmlformats.org/officeDocument/2006/relationships/image" Target="../media/image1346.png"/><Relationship Id="rId507" Type="http://schemas.openxmlformats.org/officeDocument/2006/relationships/image" Target="../media/image1353.png"/><Relationship Id="rId528" Type="http://schemas.openxmlformats.org/officeDocument/2006/relationships/customXml" Target="../ink/ink1363.xml"/><Relationship Id="rId549" Type="http://schemas.openxmlformats.org/officeDocument/2006/relationships/image" Target="../media/image1374.png"/><Relationship Id="rId50" Type="http://schemas.openxmlformats.org/officeDocument/2006/relationships/customXml" Target="../ink/ink1124.xml"/><Relationship Id="rId104" Type="http://schemas.openxmlformats.org/officeDocument/2006/relationships/customXml" Target="../ink/ink1151.xml"/><Relationship Id="rId125" Type="http://schemas.openxmlformats.org/officeDocument/2006/relationships/image" Target="../media/image1162.png"/><Relationship Id="rId146" Type="http://schemas.openxmlformats.org/officeDocument/2006/relationships/customXml" Target="../ink/ink1172.xml"/><Relationship Id="rId167" Type="http://schemas.openxmlformats.org/officeDocument/2006/relationships/image" Target="../media/image1183.png"/><Relationship Id="rId188" Type="http://schemas.openxmlformats.org/officeDocument/2006/relationships/customXml" Target="../ink/ink1193.xml"/><Relationship Id="rId311" Type="http://schemas.openxmlformats.org/officeDocument/2006/relationships/image" Target="../media/image1255.png"/><Relationship Id="rId332" Type="http://schemas.openxmlformats.org/officeDocument/2006/relationships/customXml" Target="../ink/ink1265.xml"/><Relationship Id="rId353" Type="http://schemas.openxmlformats.org/officeDocument/2006/relationships/image" Target="../media/image1276.png"/><Relationship Id="rId374" Type="http://schemas.openxmlformats.org/officeDocument/2006/relationships/customXml" Target="../ink/ink1286.xml"/><Relationship Id="rId395" Type="http://schemas.openxmlformats.org/officeDocument/2006/relationships/image" Target="../media/image1297.png"/><Relationship Id="rId409" Type="http://schemas.openxmlformats.org/officeDocument/2006/relationships/image" Target="../media/image1304.png"/><Relationship Id="rId71" Type="http://schemas.openxmlformats.org/officeDocument/2006/relationships/image" Target="../media/image1135.png"/><Relationship Id="rId92" Type="http://schemas.openxmlformats.org/officeDocument/2006/relationships/customXml" Target="../ink/ink1145.xml"/><Relationship Id="rId213" Type="http://schemas.openxmlformats.org/officeDocument/2006/relationships/image" Target="../media/image1206.png"/><Relationship Id="rId234" Type="http://schemas.openxmlformats.org/officeDocument/2006/relationships/customXml" Target="../ink/ink1216.xml"/><Relationship Id="rId420" Type="http://schemas.openxmlformats.org/officeDocument/2006/relationships/customXml" Target="../ink/ink1309.xml"/><Relationship Id="rId2" Type="http://schemas.openxmlformats.org/officeDocument/2006/relationships/customXml" Target="../ink/ink1100.xml"/><Relationship Id="rId29" Type="http://schemas.openxmlformats.org/officeDocument/2006/relationships/image" Target="../media/image1114.png"/><Relationship Id="rId255" Type="http://schemas.openxmlformats.org/officeDocument/2006/relationships/image" Target="../media/image1227.png"/><Relationship Id="rId276" Type="http://schemas.openxmlformats.org/officeDocument/2006/relationships/customXml" Target="../ink/ink1237.xml"/><Relationship Id="rId297" Type="http://schemas.openxmlformats.org/officeDocument/2006/relationships/image" Target="../media/image1248.png"/><Relationship Id="rId441" Type="http://schemas.openxmlformats.org/officeDocument/2006/relationships/image" Target="../media/image1320.png"/><Relationship Id="rId462" Type="http://schemas.openxmlformats.org/officeDocument/2006/relationships/customXml" Target="../ink/ink1330.xml"/><Relationship Id="rId483" Type="http://schemas.openxmlformats.org/officeDocument/2006/relationships/image" Target="../media/image1341.png"/><Relationship Id="rId518" Type="http://schemas.openxmlformats.org/officeDocument/2006/relationships/customXml" Target="../ink/ink1358.xml"/><Relationship Id="rId539" Type="http://schemas.openxmlformats.org/officeDocument/2006/relationships/image" Target="../media/image1369.png"/><Relationship Id="rId40" Type="http://schemas.openxmlformats.org/officeDocument/2006/relationships/customXml" Target="../ink/ink1119.xml"/><Relationship Id="rId115" Type="http://schemas.openxmlformats.org/officeDocument/2006/relationships/image" Target="../media/image1157.png"/><Relationship Id="rId136" Type="http://schemas.openxmlformats.org/officeDocument/2006/relationships/customXml" Target="../ink/ink1167.xml"/><Relationship Id="rId157" Type="http://schemas.openxmlformats.org/officeDocument/2006/relationships/image" Target="../media/image1178.png"/><Relationship Id="rId178" Type="http://schemas.openxmlformats.org/officeDocument/2006/relationships/customXml" Target="../ink/ink1188.xml"/><Relationship Id="rId301" Type="http://schemas.openxmlformats.org/officeDocument/2006/relationships/image" Target="../media/image1250.png"/><Relationship Id="rId322" Type="http://schemas.openxmlformats.org/officeDocument/2006/relationships/customXml" Target="../ink/ink1260.xml"/><Relationship Id="rId343" Type="http://schemas.openxmlformats.org/officeDocument/2006/relationships/image" Target="../media/image1271.png"/><Relationship Id="rId364" Type="http://schemas.openxmlformats.org/officeDocument/2006/relationships/customXml" Target="../ink/ink1281.xml"/><Relationship Id="rId61" Type="http://schemas.openxmlformats.org/officeDocument/2006/relationships/image" Target="../media/image1130.png"/><Relationship Id="rId82" Type="http://schemas.openxmlformats.org/officeDocument/2006/relationships/customXml" Target="../ink/ink1140.xml"/><Relationship Id="rId199" Type="http://schemas.openxmlformats.org/officeDocument/2006/relationships/image" Target="../media/image1199.png"/><Relationship Id="rId203" Type="http://schemas.openxmlformats.org/officeDocument/2006/relationships/image" Target="../media/image1201.png"/><Relationship Id="rId385" Type="http://schemas.openxmlformats.org/officeDocument/2006/relationships/image" Target="../media/image1292.png"/><Relationship Id="rId19" Type="http://schemas.openxmlformats.org/officeDocument/2006/relationships/image" Target="../media/image1109.png"/><Relationship Id="rId224" Type="http://schemas.openxmlformats.org/officeDocument/2006/relationships/customXml" Target="../ink/ink1211.xml"/><Relationship Id="rId245" Type="http://schemas.openxmlformats.org/officeDocument/2006/relationships/image" Target="../media/image1222.png"/><Relationship Id="rId266" Type="http://schemas.openxmlformats.org/officeDocument/2006/relationships/customXml" Target="../ink/ink1232.xml"/><Relationship Id="rId287" Type="http://schemas.openxmlformats.org/officeDocument/2006/relationships/image" Target="../media/image1243.png"/><Relationship Id="rId410" Type="http://schemas.openxmlformats.org/officeDocument/2006/relationships/customXml" Target="../ink/ink1304.xml"/><Relationship Id="rId431" Type="http://schemas.openxmlformats.org/officeDocument/2006/relationships/image" Target="../media/image1315.png"/><Relationship Id="rId452" Type="http://schemas.openxmlformats.org/officeDocument/2006/relationships/customXml" Target="../ink/ink1325.xml"/><Relationship Id="rId473" Type="http://schemas.openxmlformats.org/officeDocument/2006/relationships/image" Target="../media/image1336.png"/><Relationship Id="rId494" Type="http://schemas.openxmlformats.org/officeDocument/2006/relationships/customXml" Target="../ink/ink1346.xml"/><Relationship Id="rId508" Type="http://schemas.openxmlformats.org/officeDocument/2006/relationships/customXml" Target="../ink/ink1353.xml"/><Relationship Id="rId529" Type="http://schemas.openxmlformats.org/officeDocument/2006/relationships/image" Target="../media/image1364.png"/><Relationship Id="rId30" Type="http://schemas.openxmlformats.org/officeDocument/2006/relationships/customXml" Target="../ink/ink1114.xml"/><Relationship Id="rId105" Type="http://schemas.openxmlformats.org/officeDocument/2006/relationships/image" Target="../media/image1152.png"/><Relationship Id="rId126" Type="http://schemas.openxmlformats.org/officeDocument/2006/relationships/customXml" Target="../ink/ink1162.xml"/><Relationship Id="rId147" Type="http://schemas.openxmlformats.org/officeDocument/2006/relationships/image" Target="../media/image1173.png"/><Relationship Id="rId168" Type="http://schemas.openxmlformats.org/officeDocument/2006/relationships/customXml" Target="../ink/ink1183.xml"/><Relationship Id="rId312" Type="http://schemas.openxmlformats.org/officeDocument/2006/relationships/customXml" Target="../ink/ink1255.xml"/><Relationship Id="rId333" Type="http://schemas.openxmlformats.org/officeDocument/2006/relationships/image" Target="../media/image1266.png"/><Relationship Id="rId354" Type="http://schemas.openxmlformats.org/officeDocument/2006/relationships/customXml" Target="../ink/ink1276.xml"/><Relationship Id="rId540" Type="http://schemas.openxmlformats.org/officeDocument/2006/relationships/customXml" Target="../ink/ink1369.xml"/><Relationship Id="rId51" Type="http://schemas.openxmlformats.org/officeDocument/2006/relationships/image" Target="../media/image1125.png"/><Relationship Id="rId72" Type="http://schemas.openxmlformats.org/officeDocument/2006/relationships/customXml" Target="../ink/ink1135.xml"/><Relationship Id="rId93" Type="http://schemas.openxmlformats.org/officeDocument/2006/relationships/image" Target="../media/image1146.png"/><Relationship Id="rId189" Type="http://schemas.openxmlformats.org/officeDocument/2006/relationships/image" Target="../media/image1194.png"/><Relationship Id="rId375" Type="http://schemas.openxmlformats.org/officeDocument/2006/relationships/image" Target="../media/image1287.png"/><Relationship Id="rId396" Type="http://schemas.openxmlformats.org/officeDocument/2006/relationships/customXml" Target="../ink/ink1297.xml"/><Relationship Id="rId3" Type="http://schemas.openxmlformats.org/officeDocument/2006/relationships/image" Target="../media/image1101.png"/><Relationship Id="rId214" Type="http://schemas.openxmlformats.org/officeDocument/2006/relationships/customXml" Target="../ink/ink1206.xml"/><Relationship Id="rId235" Type="http://schemas.openxmlformats.org/officeDocument/2006/relationships/image" Target="../media/image1217.png"/><Relationship Id="rId256" Type="http://schemas.openxmlformats.org/officeDocument/2006/relationships/customXml" Target="../ink/ink1227.xml"/><Relationship Id="rId277" Type="http://schemas.openxmlformats.org/officeDocument/2006/relationships/image" Target="../media/image1238.png"/><Relationship Id="rId298" Type="http://schemas.openxmlformats.org/officeDocument/2006/relationships/customXml" Target="../ink/ink1248.xml"/><Relationship Id="rId400" Type="http://schemas.openxmlformats.org/officeDocument/2006/relationships/customXml" Target="../ink/ink1299.xml"/><Relationship Id="rId421" Type="http://schemas.openxmlformats.org/officeDocument/2006/relationships/image" Target="../media/image1310.png"/><Relationship Id="rId442" Type="http://schemas.openxmlformats.org/officeDocument/2006/relationships/customXml" Target="../ink/ink1320.xml"/><Relationship Id="rId463" Type="http://schemas.openxmlformats.org/officeDocument/2006/relationships/image" Target="../media/image1331.png"/><Relationship Id="rId484" Type="http://schemas.openxmlformats.org/officeDocument/2006/relationships/customXml" Target="../ink/ink1341.xml"/><Relationship Id="rId519" Type="http://schemas.openxmlformats.org/officeDocument/2006/relationships/image" Target="../media/image1359.png"/><Relationship Id="rId116" Type="http://schemas.openxmlformats.org/officeDocument/2006/relationships/customXml" Target="../ink/ink1157.xml"/><Relationship Id="rId137" Type="http://schemas.openxmlformats.org/officeDocument/2006/relationships/image" Target="../media/image1168.png"/><Relationship Id="rId158" Type="http://schemas.openxmlformats.org/officeDocument/2006/relationships/customXml" Target="../ink/ink1178.xml"/><Relationship Id="rId302" Type="http://schemas.openxmlformats.org/officeDocument/2006/relationships/customXml" Target="../ink/ink1250.xml"/><Relationship Id="rId323" Type="http://schemas.openxmlformats.org/officeDocument/2006/relationships/image" Target="../media/image1261.png"/><Relationship Id="rId344" Type="http://schemas.openxmlformats.org/officeDocument/2006/relationships/customXml" Target="../ink/ink1271.xml"/><Relationship Id="rId530" Type="http://schemas.openxmlformats.org/officeDocument/2006/relationships/customXml" Target="../ink/ink1364.xml"/><Relationship Id="rId20" Type="http://schemas.openxmlformats.org/officeDocument/2006/relationships/customXml" Target="../ink/ink1109.xml"/><Relationship Id="rId41" Type="http://schemas.openxmlformats.org/officeDocument/2006/relationships/image" Target="../media/image1120.png"/><Relationship Id="rId62" Type="http://schemas.openxmlformats.org/officeDocument/2006/relationships/customXml" Target="../ink/ink1130.xml"/><Relationship Id="rId83" Type="http://schemas.openxmlformats.org/officeDocument/2006/relationships/image" Target="../media/image1141.png"/><Relationship Id="rId179" Type="http://schemas.openxmlformats.org/officeDocument/2006/relationships/image" Target="../media/image1189.png"/><Relationship Id="rId365" Type="http://schemas.openxmlformats.org/officeDocument/2006/relationships/image" Target="../media/image1282.png"/><Relationship Id="rId386" Type="http://schemas.openxmlformats.org/officeDocument/2006/relationships/customXml" Target="../ink/ink1292.xml"/><Relationship Id="rId190" Type="http://schemas.openxmlformats.org/officeDocument/2006/relationships/customXml" Target="../ink/ink1194.xml"/><Relationship Id="rId204" Type="http://schemas.openxmlformats.org/officeDocument/2006/relationships/customXml" Target="../ink/ink1201.xml"/><Relationship Id="rId225" Type="http://schemas.openxmlformats.org/officeDocument/2006/relationships/image" Target="../media/image1212.png"/><Relationship Id="rId246" Type="http://schemas.openxmlformats.org/officeDocument/2006/relationships/customXml" Target="../ink/ink1222.xml"/><Relationship Id="rId267" Type="http://schemas.openxmlformats.org/officeDocument/2006/relationships/image" Target="../media/image1233.png"/><Relationship Id="rId288" Type="http://schemas.openxmlformats.org/officeDocument/2006/relationships/customXml" Target="../ink/ink1243.xml"/><Relationship Id="rId411" Type="http://schemas.openxmlformats.org/officeDocument/2006/relationships/image" Target="../media/image1305.png"/><Relationship Id="rId432" Type="http://schemas.openxmlformats.org/officeDocument/2006/relationships/customXml" Target="../ink/ink1315.xml"/><Relationship Id="rId453" Type="http://schemas.openxmlformats.org/officeDocument/2006/relationships/image" Target="../media/image1326.png"/><Relationship Id="rId474" Type="http://schemas.openxmlformats.org/officeDocument/2006/relationships/customXml" Target="../ink/ink1336.xml"/><Relationship Id="rId509" Type="http://schemas.openxmlformats.org/officeDocument/2006/relationships/image" Target="../media/image1354.png"/><Relationship Id="rId106" Type="http://schemas.openxmlformats.org/officeDocument/2006/relationships/customXml" Target="../ink/ink1152.xml"/><Relationship Id="rId127" Type="http://schemas.openxmlformats.org/officeDocument/2006/relationships/image" Target="../media/image1163.png"/><Relationship Id="rId313" Type="http://schemas.openxmlformats.org/officeDocument/2006/relationships/image" Target="../media/image1256.png"/><Relationship Id="rId495" Type="http://schemas.openxmlformats.org/officeDocument/2006/relationships/image" Target="../media/image1347.png"/><Relationship Id="rId10" Type="http://schemas.openxmlformats.org/officeDocument/2006/relationships/customXml" Target="../ink/ink1104.xml"/><Relationship Id="rId31" Type="http://schemas.openxmlformats.org/officeDocument/2006/relationships/image" Target="../media/image1115.png"/><Relationship Id="rId52" Type="http://schemas.openxmlformats.org/officeDocument/2006/relationships/customXml" Target="../ink/ink1125.xml"/><Relationship Id="rId73" Type="http://schemas.openxmlformats.org/officeDocument/2006/relationships/image" Target="../media/image1136.png"/><Relationship Id="rId94" Type="http://schemas.openxmlformats.org/officeDocument/2006/relationships/customXml" Target="../ink/ink1146.xml"/><Relationship Id="rId148" Type="http://schemas.openxmlformats.org/officeDocument/2006/relationships/customXml" Target="../ink/ink1173.xml"/><Relationship Id="rId169" Type="http://schemas.openxmlformats.org/officeDocument/2006/relationships/image" Target="../media/image1184.png"/><Relationship Id="rId334" Type="http://schemas.openxmlformats.org/officeDocument/2006/relationships/customXml" Target="../ink/ink1266.xml"/><Relationship Id="rId355" Type="http://schemas.openxmlformats.org/officeDocument/2006/relationships/image" Target="../media/image1277.png"/><Relationship Id="rId376" Type="http://schemas.openxmlformats.org/officeDocument/2006/relationships/customXml" Target="../ink/ink1287.xml"/><Relationship Id="rId397" Type="http://schemas.openxmlformats.org/officeDocument/2006/relationships/image" Target="../media/image1298.png"/><Relationship Id="rId520" Type="http://schemas.openxmlformats.org/officeDocument/2006/relationships/customXml" Target="../ink/ink1359.xml"/><Relationship Id="rId541" Type="http://schemas.openxmlformats.org/officeDocument/2006/relationships/image" Target="../media/image1370.png"/><Relationship Id="rId4" Type="http://schemas.openxmlformats.org/officeDocument/2006/relationships/customXml" Target="../ink/ink1101.xml"/><Relationship Id="rId180" Type="http://schemas.openxmlformats.org/officeDocument/2006/relationships/customXml" Target="../ink/ink1189.xml"/><Relationship Id="rId215" Type="http://schemas.openxmlformats.org/officeDocument/2006/relationships/image" Target="../media/image1207.png"/><Relationship Id="rId236" Type="http://schemas.openxmlformats.org/officeDocument/2006/relationships/customXml" Target="../ink/ink1217.xml"/><Relationship Id="rId257" Type="http://schemas.openxmlformats.org/officeDocument/2006/relationships/image" Target="../media/image1228.png"/><Relationship Id="rId278" Type="http://schemas.openxmlformats.org/officeDocument/2006/relationships/customXml" Target="../ink/ink1238.xml"/><Relationship Id="rId401" Type="http://schemas.openxmlformats.org/officeDocument/2006/relationships/image" Target="../media/image1300.png"/><Relationship Id="rId422" Type="http://schemas.openxmlformats.org/officeDocument/2006/relationships/customXml" Target="../ink/ink1310.xml"/><Relationship Id="rId443" Type="http://schemas.openxmlformats.org/officeDocument/2006/relationships/image" Target="../media/image1321.png"/><Relationship Id="rId464" Type="http://schemas.openxmlformats.org/officeDocument/2006/relationships/customXml" Target="../ink/ink1331.xml"/><Relationship Id="rId303" Type="http://schemas.openxmlformats.org/officeDocument/2006/relationships/image" Target="../media/image1251.png"/><Relationship Id="rId485" Type="http://schemas.openxmlformats.org/officeDocument/2006/relationships/image" Target="../media/image1342.png"/><Relationship Id="rId42" Type="http://schemas.openxmlformats.org/officeDocument/2006/relationships/customXml" Target="../ink/ink1120.xml"/><Relationship Id="rId84" Type="http://schemas.openxmlformats.org/officeDocument/2006/relationships/customXml" Target="../ink/ink1141.xml"/><Relationship Id="rId138" Type="http://schemas.openxmlformats.org/officeDocument/2006/relationships/customXml" Target="../ink/ink1168.xml"/><Relationship Id="rId345" Type="http://schemas.openxmlformats.org/officeDocument/2006/relationships/image" Target="../media/image1272.png"/><Relationship Id="rId387" Type="http://schemas.openxmlformats.org/officeDocument/2006/relationships/image" Target="../media/image1293.png"/><Relationship Id="rId510" Type="http://schemas.openxmlformats.org/officeDocument/2006/relationships/customXml" Target="../ink/ink1354.xml"/><Relationship Id="rId191" Type="http://schemas.openxmlformats.org/officeDocument/2006/relationships/image" Target="../media/image1195.png"/><Relationship Id="rId205" Type="http://schemas.openxmlformats.org/officeDocument/2006/relationships/image" Target="../media/image1202.png"/><Relationship Id="rId247" Type="http://schemas.openxmlformats.org/officeDocument/2006/relationships/image" Target="../media/image1223.png"/><Relationship Id="rId412" Type="http://schemas.openxmlformats.org/officeDocument/2006/relationships/customXml" Target="../ink/ink1305.xml"/><Relationship Id="rId107" Type="http://schemas.openxmlformats.org/officeDocument/2006/relationships/image" Target="../media/image1153.png"/><Relationship Id="rId289" Type="http://schemas.openxmlformats.org/officeDocument/2006/relationships/image" Target="../media/image1244.png"/><Relationship Id="rId454" Type="http://schemas.openxmlformats.org/officeDocument/2006/relationships/customXml" Target="../ink/ink1326.xml"/><Relationship Id="rId496" Type="http://schemas.openxmlformats.org/officeDocument/2006/relationships/customXml" Target="../ink/ink1347.xml"/><Relationship Id="rId11" Type="http://schemas.openxmlformats.org/officeDocument/2006/relationships/image" Target="../media/image1105.png"/><Relationship Id="rId53" Type="http://schemas.openxmlformats.org/officeDocument/2006/relationships/image" Target="../media/image1126.png"/><Relationship Id="rId149" Type="http://schemas.openxmlformats.org/officeDocument/2006/relationships/image" Target="../media/image1174.png"/><Relationship Id="rId314" Type="http://schemas.openxmlformats.org/officeDocument/2006/relationships/customXml" Target="../ink/ink1256.xml"/><Relationship Id="rId356" Type="http://schemas.openxmlformats.org/officeDocument/2006/relationships/customXml" Target="../ink/ink1277.xml"/><Relationship Id="rId398" Type="http://schemas.openxmlformats.org/officeDocument/2006/relationships/customXml" Target="../ink/ink1298.xml"/><Relationship Id="rId521" Type="http://schemas.openxmlformats.org/officeDocument/2006/relationships/image" Target="../media/image1360.png"/><Relationship Id="rId95" Type="http://schemas.openxmlformats.org/officeDocument/2006/relationships/image" Target="../media/image1147.png"/><Relationship Id="rId160" Type="http://schemas.openxmlformats.org/officeDocument/2006/relationships/customXml" Target="../ink/ink1179.xml"/><Relationship Id="rId216" Type="http://schemas.openxmlformats.org/officeDocument/2006/relationships/customXml" Target="../ink/ink1207.xml"/><Relationship Id="rId423" Type="http://schemas.openxmlformats.org/officeDocument/2006/relationships/image" Target="../media/image1311.png"/><Relationship Id="rId258" Type="http://schemas.openxmlformats.org/officeDocument/2006/relationships/customXml" Target="../ink/ink1228.xml"/><Relationship Id="rId465" Type="http://schemas.openxmlformats.org/officeDocument/2006/relationships/image" Target="../media/image1332.png"/><Relationship Id="rId22" Type="http://schemas.openxmlformats.org/officeDocument/2006/relationships/customXml" Target="../ink/ink1110.xml"/><Relationship Id="rId64" Type="http://schemas.openxmlformats.org/officeDocument/2006/relationships/customXml" Target="../ink/ink1131.xml"/><Relationship Id="rId118" Type="http://schemas.openxmlformats.org/officeDocument/2006/relationships/customXml" Target="../ink/ink1158.xml"/><Relationship Id="rId325" Type="http://schemas.openxmlformats.org/officeDocument/2006/relationships/image" Target="../media/image1262.png"/><Relationship Id="rId367" Type="http://schemas.openxmlformats.org/officeDocument/2006/relationships/image" Target="../media/image1283.png"/><Relationship Id="rId532" Type="http://schemas.openxmlformats.org/officeDocument/2006/relationships/customXml" Target="../ink/ink1365.xml"/><Relationship Id="rId171" Type="http://schemas.openxmlformats.org/officeDocument/2006/relationships/image" Target="../media/image1185.png"/><Relationship Id="rId227" Type="http://schemas.openxmlformats.org/officeDocument/2006/relationships/image" Target="../media/image1213.png"/><Relationship Id="rId269" Type="http://schemas.openxmlformats.org/officeDocument/2006/relationships/image" Target="../media/image1234.png"/><Relationship Id="rId434" Type="http://schemas.openxmlformats.org/officeDocument/2006/relationships/customXml" Target="../ink/ink1316.xml"/><Relationship Id="rId476" Type="http://schemas.openxmlformats.org/officeDocument/2006/relationships/customXml" Target="../ink/ink1337.xml"/><Relationship Id="rId33" Type="http://schemas.openxmlformats.org/officeDocument/2006/relationships/image" Target="../media/image1116.png"/><Relationship Id="rId129" Type="http://schemas.openxmlformats.org/officeDocument/2006/relationships/image" Target="../media/image1164.png"/><Relationship Id="rId280" Type="http://schemas.openxmlformats.org/officeDocument/2006/relationships/customXml" Target="../ink/ink1239.xml"/><Relationship Id="rId336" Type="http://schemas.openxmlformats.org/officeDocument/2006/relationships/customXml" Target="../ink/ink1267.xml"/><Relationship Id="rId501" Type="http://schemas.openxmlformats.org/officeDocument/2006/relationships/image" Target="../media/image1350.png"/><Relationship Id="rId543" Type="http://schemas.openxmlformats.org/officeDocument/2006/relationships/image" Target="../media/image1371.png"/><Relationship Id="rId75" Type="http://schemas.openxmlformats.org/officeDocument/2006/relationships/image" Target="../media/image1137.png"/><Relationship Id="rId140" Type="http://schemas.openxmlformats.org/officeDocument/2006/relationships/customXml" Target="../ink/ink1169.xml"/><Relationship Id="rId182" Type="http://schemas.openxmlformats.org/officeDocument/2006/relationships/customXml" Target="../ink/ink1190.xml"/><Relationship Id="rId378" Type="http://schemas.openxmlformats.org/officeDocument/2006/relationships/customXml" Target="../ink/ink1288.xml"/><Relationship Id="rId403" Type="http://schemas.openxmlformats.org/officeDocument/2006/relationships/image" Target="../media/image1301.png"/><Relationship Id="rId6" Type="http://schemas.openxmlformats.org/officeDocument/2006/relationships/customXml" Target="../ink/ink1102.xml"/><Relationship Id="rId238" Type="http://schemas.openxmlformats.org/officeDocument/2006/relationships/customXml" Target="../ink/ink1218.xml"/><Relationship Id="rId445" Type="http://schemas.openxmlformats.org/officeDocument/2006/relationships/image" Target="../media/image1322.png"/><Relationship Id="rId487" Type="http://schemas.openxmlformats.org/officeDocument/2006/relationships/image" Target="../media/image1343.png"/><Relationship Id="rId291" Type="http://schemas.openxmlformats.org/officeDocument/2006/relationships/image" Target="../media/image1245.png"/><Relationship Id="rId305" Type="http://schemas.openxmlformats.org/officeDocument/2006/relationships/image" Target="../media/image1252.png"/><Relationship Id="rId347" Type="http://schemas.openxmlformats.org/officeDocument/2006/relationships/image" Target="../media/image1273.png"/><Relationship Id="rId512" Type="http://schemas.openxmlformats.org/officeDocument/2006/relationships/customXml" Target="../ink/ink1355.xml"/><Relationship Id="rId44" Type="http://schemas.openxmlformats.org/officeDocument/2006/relationships/customXml" Target="../ink/ink1121.xml"/><Relationship Id="rId86" Type="http://schemas.openxmlformats.org/officeDocument/2006/relationships/customXml" Target="../ink/ink1142.xml"/><Relationship Id="rId151" Type="http://schemas.openxmlformats.org/officeDocument/2006/relationships/image" Target="../media/image1175.png"/><Relationship Id="rId389" Type="http://schemas.openxmlformats.org/officeDocument/2006/relationships/image" Target="../media/image1294.png"/><Relationship Id="rId193" Type="http://schemas.openxmlformats.org/officeDocument/2006/relationships/image" Target="../media/image1196.png"/><Relationship Id="rId207" Type="http://schemas.openxmlformats.org/officeDocument/2006/relationships/image" Target="../media/image1203.png"/><Relationship Id="rId249" Type="http://schemas.openxmlformats.org/officeDocument/2006/relationships/image" Target="../media/image1224.png"/><Relationship Id="rId414" Type="http://schemas.openxmlformats.org/officeDocument/2006/relationships/customXml" Target="../ink/ink1306.xml"/><Relationship Id="rId456" Type="http://schemas.openxmlformats.org/officeDocument/2006/relationships/customXml" Target="../ink/ink1327.xml"/><Relationship Id="rId498" Type="http://schemas.openxmlformats.org/officeDocument/2006/relationships/customXml" Target="../ink/ink1348.xml"/><Relationship Id="rId13" Type="http://schemas.openxmlformats.org/officeDocument/2006/relationships/image" Target="../media/image1106.png"/><Relationship Id="rId109" Type="http://schemas.openxmlformats.org/officeDocument/2006/relationships/image" Target="../media/image1154.png"/><Relationship Id="rId260" Type="http://schemas.openxmlformats.org/officeDocument/2006/relationships/customXml" Target="../ink/ink1229.xml"/><Relationship Id="rId316" Type="http://schemas.openxmlformats.org/officeDocument/2006/relationships/customXml" Target="../ink/ink1257.xml"/><Relationship Id="rId523" Type="http://schemas.openxmlformats.org/officeDocument/2006/relationships/image" Target="../media/image1361.png"/><Relationship Id="rId55" Type="http://schemas.openxmlformats.org/officeDocument/2006/relationships/image" Target="../media/image1127.png"/><Relationship Id="rId97" Type="http://schemas.openxmlformats.org/officeDocument/2006/relationships/image" Target="../media/image1148.png"/><Relationship Id="rId120" Type="http://schemas.openxmlformats.org/officeDocument/2006/relationships/customXml" Target="../ink/ink1159.xml"/><Relationship Id="rId358" Type="http://schemas.openxmlformats.org/officeDocument/2006/relationships/customXml" Target="../ink/ink1278.xml"/><Relationship Id="rId162" Type="http://schemas.openxmlformats.org/officeDocument/2006/relationships/customXml" Target="../ink/ink1180.xml"/><Relationship Id="rId218" Type="http://schemas.openxmlformats.org/officeDocument/2006/relationships/customXml" Target="../ink/ink1208.xml"/><Relationship Id="rId425" Type="http://schemas.openxmlformats.org/officeDocument/2006/relationships/image" Target="../media/image1312.png"/><Relationship Id="rId467" Type="http://schemas.openxmlformats.org/officeDocument/2006/relationships/image" Target="../media/image1333.png"/><Relationship Id="rId271" Type="http://schemas.openxmlformats.org/officeDocument/2006/relationships/image" Target="../media/image1235.png"/><Relationship Id="rId24" Type="http://schemas.openxmlformats.org/officeDocument/2006/relationships/customXml" Target="../ink/ink1111.xml"/><Relationship Id="rId66" Type="http://schemas.openxmlformats.org/officeDocument/2006/relationships/customXml" Target="../ink/ink1132.xml"/><Relationship Id="rId131" Type="http://schemas.openxmlformats.org/officeDocument/2006/relationships/image" Target="../media/image1165.png"/><Relationship Id="rId327" Type="http://schemas.openxmlformats.org/officeDocument/2006/relationships/image" Target="../media/image1263.png"/><Relationship Id="rId369" Type="http://schemas.openxmlformats.org/officeDocument/2006/relationships/image" Target="../media/image1284.png"/><Relationship Id="rId534" Type="http://schemas.openxmlformats.org/officeDocument/2006/relationships/customXml" Target="../ink/ink1366.xml"/><Relationship Id="rId173" Type="http://schemas.openxmlformats.org/officeDocument/2006/relationships/image" Target="../media/image1186.png"/><Relationship Id="rId229" Type="http://schemas.openxmlformats.org/officeDocument/2006/relationships/image" Target="../media/image1214.png"/><Relationship Id="rId380" Type="http://schemas.openxmlformats.org/officeDocument/2006/relationships/customXml" Target="../ink/ink1289.xml"/><Relationship Id="rId436" Type="http://schemas.openxmlformats.org/officeDocument/2006/relationships/customXml" Target="../ink/ink1317.xml"/><Relationship Id="rId240" Type="http://schemas.openxmlformats.org/officeDocument/2006/relationships/customXml" Target="../ink/ink1219.xml"/><Relationship Id="rId478" Type="http://schemas.openxmlformats.org/officeDocument/2006/relationships/customXml" Target="../ink/ink1338.xml"/><Relationship Id="rId35" Type="http://schemas.openxmlformats.org/officeDocument/2006/relationships/image" Target="../media/image1117.png"/><Relationship Id="rId77" Type="http://schemas.openxmlformats.org/officeDocument/2006/relationships/image" Target="../media/image1138.png"/><Relationship Id="rId100" Type="http://schemas.openxmlformats.org/officeDocument/2006/relationships/customXml" Target="../ink/ink1149.xml"/><Relationship Id="rId282" Type="http://schemas.openxmlformats.org/officeDocument/2006/relationships/customXml" Target="../ink/ink1240.xml"/><Relationship Id="rId338" Type="http://schemas.openxmlformats.org/officeDocument/2006/relationships/customXml" Target="../ink/ink1268.xml"/><Relationship Id="rId503" Type="http://schemas.openxmlformats.org/officeDocument/2006/relationships/image" Target="../media/image1351.png"/><Relationship Id="rId545" Type="http://schemas.openxmlformats.org/officeDocument/2006/relationships/image" Target="../media/image1372.png"/><Relationship Id="rId8" Type="http://schemas.openxmlformats.org/officeDocument/2006/relationships/customXml" Target="../ink/ink1103.xml"/><Relationship Id="rId142" Type="http://schemas.openxmlformats.org/officeDocument/2006/relationships/customXml" Target="../ink/ink1170.xml"/><Relationship Id="rId184" Type="http://schemas.openxmlformats.org/officeDocument/2006/relationships/customXml" Target="../ink/ink1191.xml"/><Relationship Id="rId391" Type="http://schemas.openxmlformats.org/officeDocument/2006/relationships/image" Target="../media/image1295.png"/><Relationship Id="rId405" Type="http://schemas.openxmlformats.org/officeDocument/2006/relationships/image" Target="../media/image1302.png"/><Relationship Id="rId447" Type="http://schemas.openxmlformats.org/officeDocument/2006/relationships/image" Target="../media/image1323.png"/><Relationship Id="rId251" Type="http://schemas.openxmlformats.org/officeDocument/2006/relationships/image" Target="../media/image1225.png"/><Relationship Id="rId489" Type="http://schemas.openxmlformats.org/officeDocument/2006/relationships/image" Target="../media/image1344.png"/><Relationship Id="rId46" Type="http://schemas.openxmlformats.org/officeDocument/2006/relationships/customXml" Target="../ink/ink1122.xml"/><Relationship Id="rId293" Type="http://schemas.openxmlformats.org/officeDocument/2006/relationships/image" Target="../media/image1246.png"/><Relationship Id="rId307" Type="http://schemas.openxmlformats.org/officeDocument/2006/relationships/image" Target="../media/image1253.png"/><Relationship Id="rId349" Type="http://schemas.openxmlformats.org/officeDocument/2006/relationships/image" Target="../media/image1274.png"/><Relationship Id="rId514" Type="http://schemas.openxmlformats.org/officeDocument/2006/relationships/customXml" Target="../ink/ink1356.xml"/><Relationship Id="rId88" Type="http://schemas.openxmlformats.org/officeDocument/2006/relationships/customXml" Target="../ink/ink1143.xml"/><Relationship Id="rId111" Type="http://schemas.openxmlformats.org/officeDocument/2006/relationships/image" Target="../media/image1155.png"/><Relationship Id="rId153" Type="http://schemas.openxmlformats.org/officeDocument/2006/relationships/image" Target="../media/image1176.png"/><Relationship Id="rId195" Type="http://schemas.openxmlformats.org/officeDocument/2006/relationships/image" Target="../media/image1197.png"/><Relationship Id="rId209" Type="http://schemas.openxmlformats.org/officeDocument/2006/relationships/image" Target="../media/image1204.png"/><Relationship Id="rId360" Type="http://schemas.openxmlformats.org/officeDocument/2006/relationships/customXml" Target="../ink/ink1279.xml"/><Relationship Id="rId416" Type="http://schemas.openxmlformats.org/officeDocument/2006/relationships/customXml" Target="../ink/ink130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E5D0C-56E7-4E55-AB28-A2021A5ABE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/>
              <a:t>Førelesing</a:t>
            </a:r>
            <a:r>
              <a:rPr lang="nb-NO" dirty="0"/>
              <a:t> ST1101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46137-757B-47EB-9BC2-1D49F76694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18.01.2021</a:t>
            </a:r>
          </a:p>
        </p:txBody>
      </p:sp>
    </p:spTree>
    <p:extLst>
      <p:ext uri="{BB962C8B-B14F-4D97-AF65-F5344CB8AC3E}">
        <p14:creationId xmlns:p14="http://schemas.microsoft.com/office/powerpoint/2010/main" val="3103287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A2C5A-12F5-4C74-9121-EAFC379C8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2.5 </a:t>
            </a:r>
            <a:r>
              <a:rPr lang="nb-NO" sz="3600" dirty="0" err="1">
                <a:solidFill>
                  <a:srgbClr val="00B0F0"/>
                </a:solidFill>
              </a:rPr>
              <a:t>Uavhengigheit</a:t>
            </a:r>
            <a:endParaRPr lang="nb-NO" sz="36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FB196B-C81C-430A-820B-09640AA9FC9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b-NO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Definisjon 2.5.1. </a:t>
                </a: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</a:t>
                </a:r>
                <a:r>
                  <a:rPr lang="nb-NO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hendingar</a:t>
                </a: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og B </a:t>
                </a:r>
                <a:r>
                  <a:rPr lang="nb-NO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seiast</a:t>
                </a: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å </a:t>
                </a:r>
                <a:r>
                  <a:rPr lang="nb-NO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vere</a:t>
                </a: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uavhengige dersom </a:t>
                </a:r>
                <a14:m>
                  <m:oMath xmlns:m="http://schemas.openxmlformats.org/officeDocument/2006/math">
                    <m:r>
                      <a:rPr lang="nb-NO" sz="18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nb-NO" sz="1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nb-NO" sz="1800" i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nb-NO" sz="18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nb-NO" sz="1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sz="1800" i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nb-NO" sz="1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nb-NO" sz="1800" dirty="0"/>
                  <a:t>.</a:t>
                </a:r>
              </a:p>
              <a:p>
                <a:pPr marL="0" indent="0">
                  <a:buNone/>
                </a:pPr>
                <a:endParaRPr lang="nb-NO" sz="1200" dirty="0"/>
              </a:p>
              <a:p>
                <a:pPr marL="0" indent="0">
                  <a:buNone/>
                </a:pPr>
                <a:endParaRPr lang="nb-NO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nb-NO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FB196B-C81C-430A-820B-09640AA9FC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059" t="-126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44F694-02FB-4F65-8CB8-1504AD5CC9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og B er uavhengige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7E04BB8-A11D-4B56-B3AE-80C2257775FC}"/>
              </a:ext>
            </a:extLst>
          </p:cNvPr>
          <p:cNvGrpSpPr/>
          <p:nvPr/>
        </p:nvGrpSpPr>
        <p:grpSpPr>
          <a:xfrm>
            <a:off x="933574" y="2751086"/>
            <a:ext cx="1303560" cy="332640"/>
            <a:chOff x="933574" y="2751086"/>
            <a:chExt cx="1303560" cy="33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C40EDA2-6484-4385-8E92-6088C928617B}"/>
                    </a:ext>
                  </a:extLst>
                </p14:cNvPr>
                <p14:cNvContentPartPr/>
                <p14:nvPr/>
              </p14:nvContentPartPr>
              <p14:xfrm>
                <a:off x="933574" y="2799686"/>
                <a:ext cx="146520" cy="284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C40EDA2-6484-4385-8E92-6088C928617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24934" y="2790686"/>
                  <a:ext cx="1641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1A03DA6-E344-4F94-9113-D1B9A3D15DD7}"/>
                    </a:ext>
                  </a:extLst>
                </p14:cNvPr>
                <p14:cNvContentPartPr/>
                <p14:nvPr/>
              </p14:nvContentPartPr>
              <p14:xfrm>
                <a:off x="990094" y="2751086"/>
                <a:ext cx="128520" cy="144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1A03DA6-E344-4F94-9113-D1B9A3D15DD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81454" y="2742446"/>
                  <a:ext cx="1461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C164B66-7354-45DD-999C-C9C45E6F8F14}"/>
                    </a:ext>
                  </a:extLst>
                </p14:cNvPr>
                <p14:cNvContentPartPr/>
                <p14:nvPr/>
              </p14:nvContentPartPr>
              <p14:xfrm>
                <a:off x="1157854" y="2752166"/>
                <a:ext cx="166680" cy="311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C164B66-7354-45DD-999C-C9C45E6F8F1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48854" y="2743166"/>
                  <a:ext cx="1843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7AF7406-23D8-4B2B-929B-411974351B0F}"/>
                    </a:ext>
                  </a:extLst>
                </p14:cNvPr>
                <p14:cNvContentPartPr/>
                <p14:nvPr/>
              </p14:nvContentPartPr>
              <p14:xfrm>
                <a:off x="1364134" y="2808326"/>
                <a:ext cx="148320" cy="204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7AF7406-23D8-4B2B-929B-411974351B0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355134" y="2799686"/>
                  <a:ext cx="1659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679EE47-7E16-4A72-AF10-8576C0B4561B}"/>
                    </a:ext>
                  </a:extLst>
                </p14:cNvPr>
                <p14:cNvContentPartPr/>
                <p14:nvPr/>
              </p14:nvContentPartPr>
              <p14:xfrm>
                <a:off x="1390774" y="2900486"/>
                <a:ext cx="123120" cy="26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679EE47-7E16-4A72-AF10-8576C0B4561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382134" y="2891846"/>
                  <a:ext cx="1407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0610A61-FC7A-47ED-8B9E-2CC84EAA8BFE}"/>
                    </a:ext>
                  </a:extLst>
                </p14:cNvPr>
                <p14:cNvContentPartPr/>
                <p14:nvPr/>
              </p14:nvContentPartPr>
              <p14:xfrm>
                <a:off x="1612894" y="2858366"/>
                <a:ext cx="123840" cy="176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0610A61-FC7A-47ED-8B9E-2CC84EAA8BF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604254" y="2849366"/>
                  <a:ext cx="1414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3A7FB81-7835-4B7D-B1AB-409B058AF803}"/>
                    </a:ext>
                  </a:extLst>
                </p14:cNvPr>
                <p14:cNvContentPartPr/>
                <p14:nvPr/>
              </p14:nvContentPartPr>
              <p14:xfrm>
                <a:off x="1871734" y="2823806"/>
                <a:ext cx="156600" cy="188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3A7FB81-7835-4B7D-B1AB-409B058AF80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862734" y="2814806"/>
                  <a:ext cx="1742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E828028-9374-4ED1-86E8-EABC3466D5D0}"/>
                    </a:ext>
                  </a:extLst>
                </p14:cNvPr>
                <p14:cNvContentPartPr/>
                <p14:nvPr/>
              </p14:nvContentPartPr>
              <p14:xfrm>
                <a:off x="2141734" y="2757206"/>
                <a:ext cx="95400" cy="265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E828028-9374-4ED1-86E8-EABC3466D5D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133094" y="2748566"/>
                  <a:ext cx="113040" cy="28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1B27FFC-B665-487B-BDCB-CD0F443CE7CF}"/>
              </a:ext>
            </a:extLst>
          </p:cNvPr>
          <p:cNvGrpSpPr/>
          <p:nvPr/>
        </p:nvGrpSpPr>
        <p:grpSpPr>
          <a:xfrm>
            <a:off x="2462854" y="2828486"/>
            <a:ext cx="122040" cy="92160"/>
            <a:chOff x="2462854" y="2828486"/>
            <a:chExt cx="122040" cy="9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C8D1F9F-36C6-4E7A-A1DE-6D0779D8D29C}"/>
                    </a:ext>
                  </a:extLst>
                </p14:cNvPr>
                <p14:cNvContentPartPr/>
                <p14:nvPr/>
              </p14:nvContentPartPr>
              <p14:xfrm>
                <a:off x="2462854" y="2828486"/>
                <a:ext cx="122040" cy="11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C8D1F9F-36C6-4E7A-A1DE-6D0779D8D29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454214" y="2819486"/>
                  <a:ext cx="139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52EE8F6-1CF7-4758-925B-16FBCAAB7AC5}"/>
                    </a:ext>
                  </a:extLst>
                </p14:cNvPr>
                <p14:cNvContentPartPr/>
                <p14:nvPr/>
              </p14:nvContentPartPr>
              <p14:xfrm>
                <a:off x="2480494" y="2897246"/>
                <a:ext cx="88200" cy="23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52EE8F6-1CF7-4758-925B-16FBCAAB7AC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471494" y="2888246"/>
                  <a:ext cx="10584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4662DA-B6AF-46DC-BC31-CE1DA34C64A5}"/>
              </a:ext>
            </a:extLst>
          </p:cNvPr>
          <p:cNvGrpSpPr/>
          <p:nvPr/>
        </p:nvGrpSpPr>
        <p:grpSpPr>
          <a:xfrm>
            <a:off x="2928334" y="2678006"/>
            <a:ext cx="1281960" cy="362880"/>
            <a:chOff x="2928334" y="2678006"/>
            <a:chExt cx="1281960" cy="36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CBC0438-AF53-4D4B-A1B8-22BF8C5716E7}"/>
                    </a:ext>
                  </a:extLst>
                </p14:cNvPr>
                <p14:cNvContentPartPr/>
                <p14:nvPr/>
              </p14:nvContentPartPr>
              <p14:xfrm>
                <a:off x="3019414" y="2732006"/>
                <a:ext cx="101520" cy="278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CBC0438-AF53-4D4B-A1B8-22BF8C5716E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010774" y="2723006"/>
                  <a:ext cx="1191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A449E95-E1EF-41D1-865C-E293BCC05658}"/>
                    </a:ext>
                  </a:extLst>
                </p14:cNvPr>
                <p14:cNvContentPartPr/>
                <p14:nvPr/>
              </p14:nvContentPartPr>
              <p14:xfrm>
                <a:off x="2928334" y="2678006"/>
                <a:ext cx="255960" cy="210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A449E95-E1EF-41D1-865C-E293BCC0565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919334" y="2669006"/>
                  <a:ext cx="2736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1B4528C-4769-4750-91BB-C95ED7AF61AF}"/>
                    </a:ext>
                  </a:extLst>
                </p14:cNvPr>
                <p14:cNvContentPartPr/>
                <p14:nvPr/>
              </p14:nvContentPartPr>
              <p14:xfrm>
                <a:off x="3191494" y="2756126"/>
                <a:ext cx="133200" cy="284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1B4528C-4769-4750-91BB-C95ED7AF61A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182854" y="2747486"/>
                  <a:ext cx="1508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6F25B9C-72D3-4192-A486-5E4D2FD3628F}"/>
                    </a:ext>
                  </a:extLst>
                </p14:cNvPr>
                <p14:cNvContentPartPr/>
                <p14:nvPr/>
              </p14:nvContentPartPr>
              <p14:xfrm>
                <a:off x="3331894" y="2772326"/>
                <a:ext cx="196560" cy="207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6F25B9C-72D3-4192-A486-5E4D2FD3628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323254" y="2763326"/>
                  <a:ext cx="2142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94CDA4E-20F5-4F7C-9471-DA63587E8F23}"/>
                    </a:ext>
                  </a:extLst>
                </p14:cNvPr>
                <p14:cNvContentPartPr/>
                <p14:nvPr/>
              </p14:nvContentPartPr>
              <p14:xfrm>
                <a:off x="3584254" y="2782046"/>
                <a:ext cx="101880" cy="203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94CDA4E-20F5-4F7C-9471-DA63587E8F2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575254" y="2773046"/>
                  <a:ext cx="1195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B58552E-6BC6-4E1F-8EA8-D0FDE21BD4FC}"/>
                    </a:ext>
                  </a:extLst>
                </p14:cNvPr>
                <p14:cNvContentPartPr/>
                <p14:nvPr/>
              </p14:nvContentPartPr>
              <p14:xfrm>
                <a:off x="3751654" y="2791766"/>
                <a:ext cx="181080" cy="176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B58552E-6BC6-4E1F-8EA8-D0FDE21BD4F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743014" y="2782766"/>
                  <a:ext cx="1987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E8DD814-3665-40CD-A836-0363B704891F}"/>
                    </a:ext>
                  </a:extLst>
                </p14:cNvPr>
                <p14:cNvContentPartPr/>
                <p14:nvPr/>
              </p14:nvContentPartPr>
              <p14:xfrm>
                <a:off x="3942454" y="2734886"/>
                <a:ext cx="136080" cy="268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E8DD814-3665-40CD-A836-0363B704891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933454" y="2726246"/>
                  <a:ext cx="1537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49CC7F6-CA77-4832-AAA3-02535599F1AD}"/>
                    </a:ext>
                  </a:extLst>
                </p14:cNvPr>
                <p14:cNvContentPartPr/>
                <p14:nvPr/>
              </p14:nvContentPartPr>
              <p14:xfrm>
                <a:off x="4185454" y="2884646"/>
                <a:ext cx="24840" cy="12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49CC7F6-CA77-4832-AAA3-02535599F1A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176814" y="2875646"/>
                  <a:ext cx="4248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83893E9-8201-4901-87B7-EE50EDF7858F}"/>
              </a:ext>
            </a:extLst>
          </p:cNvPr>
          <p:cNvGrpSpPr/>
          <p:nvPr/>
        </p:nvGrpSpPr>
        <p:grpSpPr>
          <a:xfrm>
            <a:off x="4498654" y="2652446"/>
            <a:ext cx="785520" cy="376200"/>
            <a:chOff x="4498654" y="2652446"/>
            <a:chExt cx="785520" cy="37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3233276-7BB3-4C88-9CAF-875AFA5C233A}"/>
                    </a:ext>
                  </a:extLst>
                </p14:cNvPr>
                <p14:cNvContentPartPr/>
                <p14:nvPr/>
              </p14:nvContentPartPr>
              <p14:xfrm>
                <a:off x="4566694" y="2764046"/>
                <a:ext cx="77760" cy="214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3233276-7BB3-4C88-9CAF-875AFA5C233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557694" y="2755406"/>
                  <a:ext cx="954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79AF0C8-DA62-4961-85BB-88829E63B454}"/>
                    </a:ext>
                  </a:extLst>
                </p14:cNvPr>
                <p14:cNvContentPartPr/>
                <p14:nvPr/>
              </p14:nvContentPartPr>
              <p14:xfrm>
                <a:off x="4498654" y="2679446"/>
                <a:ext cx="233640" cy="181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79AF0C8-DA62-4961-85BB-88829E63B45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490014" y="2670806"/>
                  <a:ext cx="2512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D880A86-AC79-4B05-A608-D5970FD29C41}"/>
                    </a:ext>
                  </a:extLst>
                </p14:cNvPr>
                <p14:cNvContentPartPr/>
                <p14:nvPr/>
              </p14:nvContentPartPr>
              <p14:xfrm>
                <a:off x="4733014" y="2681606"/>
                <a:ext cx="180360" cy="347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D880A86-AC79-4B05-A608-D5970FD29C4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724014" y="2672966"/>
                  <a:ext cx="19800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E7CFF96-DF00-4C5C-8D50-B4F3128ECB7D}"/>
                    </a:ext>
                  </a:extLst>
                </p14:cNvPr>
                <p14:cNvContentPartPr/>
                <p14:nvPr/>
              </p14:nvContentPartPr>
              <p14:xfrm>
                <a:off x="4885294" y="2728406"/>
                <a:ext cx="178560" cy="211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E7CFF96-DF00-4C5C-8D50-B4F3128ECB7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876294" y="2719406"/>
                  <a:ext cx="1962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9A925E3-F2F7-4F49-899C-82675A8B78C7}"/>
                    </a:ext>
                  </a:extLst>
                </p14:cNvPr>
                <p14:cNvContentPartPr/>
                <p14:nvPr/>
              </p14:nvContentPartPr>
              <p14:xfrm>
                <a:off x="5210014" y="2652446"/>
                <a:ext cx="74160" cy="338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9A925E3-F2F7-4F49-899C-82675A8B78C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201014" y="2643446"/>
                  <a:ext cx="91800" cy="35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5B54ADB-6C40-4174-B32F-ED4EDB2CBA3D}"/>
              </a:ext>
            </a:extLst>
          </p:cNvPr>
          <p:cNvGrpSpPr/>
          <p:nvPr/>
        </p:nvGrpSpPr>
        <p:grpSpPr>
          <a:xfrm>
            <a:off x="3462214" y="3170486"/>
            <a:ext cx="128880" cy="141480"/>
            <a:chOff x="3462214" y="3170486"/>
            <a:chExt cx="128880" cy="14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F653311-FC80-4B5C-A1F5-C1EBAE7E03A1}"/>
                    </a:ext>
                  </a:extLst>
                </p14:cNvPr>
                <p14:cNvContentPartPr/>
                <p14:nvPr/>
              </p14:nvContentPartPr>
              <p14:xfrm>
                <a:off x="3462214" y="3174086"/>
                <a:ext cx="50760" cy="1378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F653311-FC80-4B5C-A1F5-C1EBAE7E03A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453214" y="3165086"/>
                  <a:ext cx="684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00DC407-84ED-4CC0-8FD7-80E0BC8231DA}"/>
                    </a:ext>
                  </a:extLst>
                </p14:cNvPr>
                <p14:cNvContentPartPr/>
                <p14:nvPr/>
              </p14:nvContentPartPr>
              <p14:xfrm>
                <a:off x="3551134" y="3170486"/>
                <a:ext cx="39960" cy="123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00DC407-84ED-4CC0-8FD7-80E0BC8231D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542494" y="3161846"/>
                  <a:ext cx="5760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53854C9-DDA1-400E-B220-666497BBA128}"/>
              </a:ext>
            </a:extLst>
          </p:cNvPr>
          <p:cNvGrpSpPr/>
          <p:nvPr/>
        </p:nvGrpSpPr>
        <p:grpSpPr>
          <a:xfrm>
            <a:off x="3072694" y="3427886"/>
            <a:ext cx="756720" cy="345960"/>
            <a:chOff x="3072694" y="3427886"/>
            <a:chExt cx="756720" cy="34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E04BCFD-CF96-46AE-A9D3-5DD07BD00352}"/>
                    </a:ext>
                  </a:extLst>
                </p14:cNvPr>
                <p14:cNvContentPartPr/>
                <p14:nvPr/>
              </p14:nvContentPartPr>
              <p14:xfrm>
                <a:off x="3170254" y="3469646"/>
                <a:ext cx="49320" cy="213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E04BCFD-CF96-46AE-A9D3-5DD07BD0035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161254" y="3461006"/>
                  <a:ext cx="669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F8F28D3-3680-4A79-8BF5-CBE9DFA49015}"/>
                    </a:ext>
                  </a:extLst>
                </p14:cNvPr>
                <p14:cNvContentPartPr/>
                <p14:nvPr/>
              </p14:nvContentPartPr>
              <p14:xfrm>
                <a:off x="3072694" y="3427886"/>
                <a:ext cx="226800" cy="165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F8F28D3-3680-4A79-8BF5-CBE9DFA4901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064054" y="3418886"/>
                  <a:ext cx="2444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69F8097-2EB1-4809-9430-ABB6C322D370}"/>
                    </a:ext>
                  </a:extLst>
                </p14:cNvPr>
                <p14:cNvContentPartPr/>
                <p14:nvPr/>
              </p14:nvContentPartPr>
              <p14:xfrm>
                <a:off x="3386974" y="3493766"/>
                <a:ext cx="63360" cy="236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69F8097-2EB1-4809-9430-ABB6C322D37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378334" y="3485126"/>
                  <a:ext cx="810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E7CE049-00A2-4287-AC2E-B5C54757133F}"/>
                    </a:ext>
                  </a:extLst>
                </p14:cNvPr>
                <p14:cNvContentPartPr/>
                <p14:nvPr/>
              </p14:nvContentPartPr>
              <p14:xfrm>
                <a:off x="3535654" y="3506006"/>
                <a:ext cx="160920" cy="185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E7CE049-00A2-4287-AC2E-B5C54757133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527014" y="3497006"/>
                  <a:ext cx="1785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B34E31B-23D0-40BA-849F-C88BC9BE24AF}"/>
                    </a:ext>
                  </a:extLst>
                </p14:cNvPr>
                <p14:cNvContentPartPr/>
                <p14:nvPr/>
              </p14:nvContentPartPr>
              <p14:xfrm>
                <a:off x="3528454" y="3592046"/>
                <a:ext cx="158040" cy="19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B34E31B-23D0-40BA-849F-C88BC9BE24A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519814" y="3583046"/>
                  <a:ext cx="175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9A16DD7-092C-45B2-B6AE-AC9B66C5279E}"/>
                    </a:ext>
                  </a:extLst>
                </p14:cNvPr>
                <p14:cNvContentPartPr/>
                <p14:nvPr/>
              </p14:nvContentPartPr>
              <p14:xfrm>
                <a:off x="3779014" y="3472526"/>
                <a:ext cx="50400" cy="301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9A16DD7-092C-45B2-B6AE-AC9B66C5279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770374" y="3463886"/>
                  <a:ext cx="68040" cy="31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0FE2848-9DDE-479F-A5A0-B730D65A5762}"/>
              </a:ext>
            </a:extLst>
          </p:cNvPr>
          <p:cNvGrpSpPr/>
          <p:nvPr/>
        </p:nvGrpSpPr>
        <p:grpSpPr>
          <a:xfrm>
            <a:off x="1095214" y="4191086"/>
            <a:ext cx="1779120" cy="1230840"/>
            <a:chOff x="1095214" y="4191086"/>
            <a:chExt cx="1779120" cy="123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BE50064-E709-4B2A-9754-867BFC163AC4}"/>
                    </a:ext>
                  </a:extLst>
                </p14:cNvPr>
                <p14:cNvContentPartPr/>
                <p14:nvPr/>
              </p14:nvContentPartPr>
              <p14:xfrm>
                <a:off x="1095214" y="4237886"/>
                <a:ext cx="40680" cy="1005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BE50064-E709-4B2A-9754-867BFC163AC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86574" y="4229246"/>
                  <a:ext cx="58320" cy="10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E9A190F-ED4D-4310-B166-231E662F9F6E}"/>
                    </a:ext>
                  </a:extLst>
                </p14:cNvPr>
                <p14:cNvContentPartPr/>
                <p14:nvPr/>
              </p14:nvContentPartPr>
              <p14:xfrm>
                <a:off x="1160014" y="4191086"/>
                <a:ext cx="1714320" cy="10746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E9A190F-ED4D-4310-B166-231E662F9F6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51014" y="4182086"/>
                  <a:ext cx="1731960" cy="10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FA1E6F3-A305-4207-B16D-801D9A0028AE}"/>
                    </a:ext>
                  </a:extLst>
                </p14:cNvPr>
                <p14:cNvContentPartPr/>
                <p14:nvPr/>
              </p14:nvContentPartPr>
              <p14:xfrm>
                <a:off x="1127614" y="5288006"/>
                <a:ext cx="1685520" cy="133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FA1E6F3-A305-4207-B16D-801D9A0028A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18614" y="5279006"/>
                  <a:ext cx="17031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AD30A43-FF23-48C8-864A-97DE216EFD01}"/>
                    </a:ext>
                  </a:extLst>
                </p14:cNvPr>
                <p14:cNvContentPartPr/>
                <p14:nvPr/>
              </p14:nvContentPartPr>
              <p14:xfrm>
                <a:off x="1201774" y="4260566"/>
                <a:ext cx="102600" cy="195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AD30A43-FF23-48C8-864A-97DE216EFD0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92774" y="4251566"/>
                  <a:ext cx="1202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3B9ADCE-0CDB-4C3B-915B-502909EE5834}"/>
                    </a:ext>
                  </a:extLst>
                </p14:cNvPr>
                <p14:cNvContentPartPr/>
                <p14:nvPr/>
              </p14:nvContentPartPr>
              <p14:xfrm>
                <a:off x="1421374" y="4576646"/>
                <a:ext cx="446040" cy="485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3B9ADCE-0CDB-4C3B-915B-502909EE583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412374" y="4568006"/>
                  <a:ext cx="46368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D3C81F3-2AD5-48FE-AAF0-15DB7F2130AE}"/>
                    </a:ext>
                  </a:extLst>
                </p14:cNvPr>
                <p14:cNvContentPartPr/>
                <p14:nvPr/>
              </p14:nvContentPartPr>
              <p14:xfrm>
                <a:off x="2156134" y="4543526"/>
                <a:ext cx="365760" cy="568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D3C81F3-2AD5-48FE-AAF0-15DB7F2130A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147494" y="4534886"/>
                  <a:ext cx="383400" cy="58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A1BF707-2DE5-423B-9DAB-83F3B0AAB7A4}"/>
              </a:ext>
            </a:extLst>
          </p:cNvPr>
          <p:cNvGrpSpPr/>
          <p:nvPr/>
        </p:nvGrpSpPr>
        <p:grpSpPr>
          <a:xfrm>
            <a:off x="1520374" y="4719566"/>
            <a:ext cx="148320" cy="231120"/>
            <a:chOff x="1520374" y="4719566"/>
            <a:chExt cx="148320" cy="23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E022F78-C0EB-4DAB-B169-98CF2311122D}"/>
                    </a:ext>
                  </a:extLst>
                </p14:cNvPr>
                <p14:cNvContentPartPr/>
                <p14:nvPr/>
              </p14:nvContentPartPr>
              <p14:xfrm>
                <a:off x="1520374" y="4719566"/>
                <a:ext cx="148320" cy="231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E022F78-C0EB-4DAB-B169-98CF2311122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511734" y="4710566"/>
                  <a:ext cx="1659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CAC61C6-3404-4DA5-AE78-AC801532062D}"/>
                    </a:ext>
                  </a:extLst>
                </p14:cNvPr>
                <p14:cNvContentPartPr/>
                <p14:nvPr/>
              </p14:nvContentPartPr>
              <p14:xfrm>
                <a:off x="1525774" y="4832246"/>
                <a:ext cx="136080" cy="35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CAC61C6-3404-4DA5-AE78-AC801532062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516774" y="4823606"/>
                  <a:ext cx="153720" cy="5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A74BA4E-F2B8-430A-832F-2682BD157384}"/>
                  </a:ext>
                </a:extLst>
              </p14:cNvPr>
              <p14:cNvContentPartPr/>
              <p14:nvPr/>
            </p14:nvContentPartPr>
            <p14:xfrm>
              <a:off x="2269174" y="4748726"/>
              <a:ext cx="136800" cy="2541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A74BA4E-F2B8-430A-832F-2682BD157384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260174" y="4739726"/>
                <a:ext cx="154440" cy="27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129D044A-EF16-4BAE-90FB-D32DB932E912}"/>
              </a:ext>
            </a:extLst>
          </p:cNvPr>
          <p:cNvGrpSpPr/>
          <p:nvPr/>
        </p:nvGrpSpPr>
        <p:grpSpPr>
          <a:xfrm>
            <a:off x="3414694" y="4174166"/>
            <a:ext cx="1263600" cy="433080"/>
            <a:chOff x="3414694" y="4174166"/>
            <a:chExt cx="1263600" cy="43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51790EE-935A-49D3-98CF-593A17CB4A4C}"/>
                    </a:ext>
                  </a:extLst>
                </p14:cNvPr>
                <p14:cNvContentPartPr/>
                <p14:nvPr/>
              </p14:nvContentPartPr>
              <p14:xfrm>
                <a:off x="3414694" y="4224206"/>
                <a:ext cx="66600" cy="274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51790EE-935A-49D3-98CF-593A17CB4A4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405694" y="4215206"/>
                  <a:ext cx="842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229F403-D1E7-4067-AB63-66C290017BCB}"/>
                    </a:ext>
                  </a:extLst>
                </p14:cNvPr>
                <p14:cNvContentPartPr/>
                <p14:nvPr/>
              </p14:nvContentPartPr>
              <p14:xfrm>
                <a:off x="3442414" y="4174166"/>
                <a:ext cx="155160" cy="199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229F403-D1E7-4067-AB63-66C290017BC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433774" y="4165526"/>
                  <a:ext cx="1728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CA7FCC8-E040-4F05-9954-E5F06705FE98}"/>
                    </a:ext>
                  </a:extLst>
                </p14:cNvPr>
                <p14:cNvContentPartPr/>
                <p14:nvPr/>
              </p14:nvContentPartPr>
              <p14:xfrm>
                <a:off x="3668494" y="4204046"/>
                <a:ext cx="98640" cy="367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CA7FCC8-E040-4F05-9954-E5F06705FE9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659854" y="4195406"/>
                  <a:ext cx="11628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AEDDAAE-38F8-4382-A894-BA2D870A7AF8}"/>
                    </a:ext>
                  </a:extLst>
                </p14:cNvPr>
                <p14:cNvContentPartPr/>
                <p14:nvPr/>
              </p14:nvContentPartPr>
              <p14:xfrm>
                <a:off x="3800254" y="4278566"/>
                <a:ext cx="168120" cy="2300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AEDDAAE-38F8-4382-A894-BA2D870A7AF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791614" y="4269926"/>
                  <a:ext cx="1857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9717803-01EB-4889-95B5-F32FF8559CCB}"/>
                    </a:ext>
                  </a:extLst>
                </p14:cNvPr>
                <p14:cNvContentPartPr/>
                <p14:nvPr/>
              </p14:nvContentPartPr>
              <p14:xfrm>
                <a:off x="4049734" y="4331486"/>
                <a:ext cx="156960" cy="203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9717803-01EB-4889-95B5-F32FF8559CC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040734" y="4322846"/>
                  <a:ext cx="1746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D6C116F-DCDD-4120-BD6C-84B990E5C748}"/>
                    </a:ext>
                  </a:extLst>
                </p14:cNvPr>
                <p14:cNvContentPartPr/>
                <p14:nvPr/>
              </p14:nvContentPartPr>
              <p14:xfrm>
                <a:off x="4282654" y="4290806"/>
                <a:ext cx="136440" cy="225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D6C116F-DCDD-4120-BD6C-84B990E5C74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274014" y="4281806"/>
                  <a:ext cx="1540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B9E50A1-91A0-42CE-A5AC-E322FABF6E6A}"/>
                    </a:ext>
                  </a:extLst>
                </p14:cNvPr>
                <p14:cNvContentPartPr/>
                <p14:nvPr/>
              </p14:nvContentPartPr>
              <p14:xfrm>
                <a:off x="4427374" y="4215206"/>
                <a:ext cx="57600" cy="392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B9E50A1-91A0-42CE-A5AC-E322FABF6E6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418734" y="4206206"/>
                  <a:ext cx="7524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E9C7C24-D8D6-48DF-BC49-D11ED291F3E1}"/>
                    </a:ext>
                  </a:extLst>
                </p14:cNvPr>
                <p14:cNvContentPartPr/>
                <p14:nvPr/>
              </p14:nvContentPartPr>
              <p14:xfrm>
                <a:off x="4574254" y="4364966"/>
                <a:ext cx="86400" cy="22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E9C7C24-D8D6-48DF-BC49-D11ED291F3E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565254" y="4355966"/>
                  <a:ext cx="1040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0E72F31-1BCE-44E4-B961-0C71633DCE61}"/>
                    </a:ext>
                  </a:extLst>
                </p14:cNvPr>
                <p14:cNvContentPartPr/>
                <p14:nvPr/>
              </p14:nvContentPartPr>
              <p14:xfrm>
                <a:off x="4595494" y="4442006"/>
                <a:ext cx="82800" cy="14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0E72F31-1BCE-44E4-B961-0C71633DCE6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586494" y="4433006"/>
                  <a:ext cx="10044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D5B403A-3988-42C3-8C93-6E66E83D3A7C}"/>
              </a:ext>
            </a:extLst>
          </p:cNvPr>
          <p:cNvGrpSpPr/>
          <p:nvPr/>
        </p:nvGrpSpPr>
        <p:grpSpPr>
          <a:xfrm>
            <a:off x="4872694" y="4209806"/>
            <a:ext cx="1123920" cy="407520"/>
            <a:chOff x="4872694" y="4209806"/>
            <a:chExt cx="1123920" cy="40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FB3AA94-1183-4D7D-8E63-76B0EEE6BADE}"/>
                    </a:ext>
                  </a:extLst>
                </p14:cNvPr>
                <p14:cNvContentPartPr/>
                <p14:nvPr/>
              </p14:nvContentPartPr>
              <p14:xfrm>
                <a:off x="4921654" y="4254086"/>
                <a:ext cx="87840" cy="293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FB3AA94-1183-4D7D-8E63-76B0EEE6BAD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913014" y="4245446"/>
                  <a:ext cx="1054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93FFA4A-635A-4A97-8D1C-0E8C4B3CD821}"/>
                    </a:ext>
                  </a:extLst>
                </p14:cNvPr>
                <p14:cNvContentPartPr/>
                <p14:nvPr/>
              </p14:nvContentPartPr>
              <p14:xfrm>
                <a:off x="4872694" y="4209806"/>
                <a:ext cx="258840" cy="1814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93FFA4A-635A-4A97-8D1C-0E8C4B3CD82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864054" y="4201166"/>
                  <a:ext cx="2764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55226E5-905F-4F27-BF1A-BFCEABA93BE9}"/>
                    </a:ext>
                  </a:extLst>
                </p14:cNvPr>
                <p14:cNvContentPartPr/>
                <p14:nvPr/>
              </p14:nvContentPartPr>
              <p14:xfrm>
                <a:off x="5130814" y="4250486"/>
                <a:ext cx="142200" cy="3304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55226E5-905F-4F27-BF1A-BFCEABA93BE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122174" y="4241846"/>
                  <a:ext cx="15984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9DD668F-13A4-4B79-ADB4-2498531CF6E7}"/>
                    </a:ext>
                  </a:extLst>
                </p14:cNvPr>
                <p14:cNvContentPartPr/>
                <p14:nvPr/>
              </p14:nvContentPartPr>
              <p14:xfrm>
                <a:off x="5267614" y="4345526"/>
                <a:ext cx="194400" cy="225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9DD668F-13A4-4B79-ADB4-2498531CF6E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258974" y="4336526"/>
                  <a:ext cx="2120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8846224-8028-48BC-9564-3D040396BD80}"/>
                    </a:ext>
                  </a:extLst>
                </p14:cNvPr>
                <p14:cNvContentPartPr/>
                <p14:nvPr/>
              </p14:nvContentPartPr>
              <p14:xfrm>
                <a:off x="5361214" y="4270646"/>
                <a:ext cx="46440" cy="3466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8846224-8028-48BC-9564-3D040396BD8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352214" y="4261646"/>
                  <a:ext cx="6408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A2A9317-42EB-4319-A817-70A436B227EA}"/>
                    </a:ext>
                  </a:extLst>
                </p14:cNvPr>
                <p14:cNvContentPartPr/>
                <p14:nvPr/>
              </p14:nvContentPartPr>
              <p14:xfrm>
                <a:off x="5465614" y="4218446"/>
                <a:ext cx="61560" cy="387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A2A9317-42EB-4319-A817-70A436B227E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456614" y="4209806"/>
                  <a:ext cx="7920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226B609-B90B-43A3-A724-5B705FC6317B}"/>
                    </a:ext>
                  </a:extLst>
                </p14:cNvPr>
                <p14:cNvContentPartPr/>
                <p14:nvPr/>
              </p14:nvContentPartPr>
              <p14:xfrm>
                <a:off x="5617174" y="4405646"/>
                <a:ext cx="55440" cy="144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226B609-B90B-43A3-A724-5B705FC6317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608534" y="4397006"/>
                  <a:ext cx="73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A640C17-567D-4FE6-9EE1-9C68229D8A62}"/>
                    </a:ext>
                  </a:extLst>
                </p14:cNvPr>
                <p14:cNvContentPartPr/>
                <p14:nvPr/>
              </p14:nvContentPartPr>
              <p14:xfrm>
                <a:off x="5621494" y="4478726"/>
                <a:ext cx="69840" cy="190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A640C17-567D-4FE6-9EE1-9C68229D8A6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612494" y="4469726"/>
                  <a:ext cx="87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A1CE354-B0AC-47AC-929B-4FBEF60E3699}"/>
                    </a:ext>
                  </a:extLst>
                </p14:cNvPr>
                <p14:cNvContentPartPr/>
                <p14:nvPr/>
              </p14:nvContentPartPr>
              <p14:xfrm>
                <a:off x="5835334" y="4287206"/>
                <a:ext cx="161280" cy="2606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A1CE354-B0AC-47AC-929B-4FBEF60E369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826694" y="4278566"/>
                  <a:ext cx="178920" cy="27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C011B92-30EB-491E-80D2-894FA372D038}"/>
              </a:ext>
            </a:extLst>
          </p:cNvPr>
          <p:cNvGrpSpPr/>
          <p:nvPr/>
        </p:nvGrpSpPr>
        <p:grpSpPr>
          <a:xfrm>
            <a:off x="4005454" y="4759166"/>
            <a:ext cx="129600" cy="186840"/>
            <a:chOff x="4005454" y="4759166"/>
            <a:chExt cx="129600" cy="18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77C0889-EC8D-4B18-9036-103DCA3B0E0C}"/>
                    </a:ext>
                  </a:extLst>
                </p14:cNvPr>
                <p14:cNvContentPartPr/>
                <p14:nvPr/>
              </p14:nvContentPartPr>
              <p14:xfrm>
                <a:off x="4005454" y="4759166"/>
                <a:ext cx="46800" cy="1746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77C0889-EC8D-4B18-9036-103DCA3B0E0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996814" y="4750526"/>
                  <a:ext cx="644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FC99DF2-5C58-4D83-A533-50572D4DB1C6}"/>
                    </a:ext>
                  </a:extLst>
                </p14:cNvPr>
                <p14:cNvContentPartPr/>
                <p14:nvPr/>
              </p14:nvContentPartPr>
              <p14:xfrm>
                <a:off x="4086454" y="4765646"/>
                <a:ext cx="48600" cy="180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FC99DF2-5C58-4D83-A533-50572D4DB1C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077454" y="4756646"/>
                  <a:ext cx="6624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30AA481-F14A-4849-A2CF-FA38D0B8BB4B}"/>
              </a:ext>
            </a:extLst>
          </p:cNvPr>
          <p:cNvGrpSpPr/>
          <p:nvPr/>
        </p:nvGrpSpPr>
        <p:grpSpPr>
          <a:xfrm>
            <a:off x="3459694" y="5122406"/>
            <a:ext cx="1609920" cy="475920"/>
            <a:chOff x="3459694" y="5122406"/>
            <a:chExt cx="1609920" cy="47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C7BBB3A-8B39-452F-981A-6EFD91801B6B}"/>
                    </a:ext>
                  </a:extLst>
                </p14:cNvPr>
                <p14:cNvContentPartPr/>
                <p14:nvPr/>
              </p14:nvContentPartPr>
              <p14:xfrm>
                <a:off x="3459694" y="5153726"/>
                <a:ext cx="222480" cy="3078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C7BBB3A-8B39-452F-981A-6EFD91801B6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451054" y="5145086"/>
                  <a:ext cx="2401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1921497-0322-4C27-BCD6-CBA0D3BD9709}"/>
                    </a:ext>
                  </a:extLst>
                </p14:cNvPr>
                <p14:cNvContentPartPr/>
                <p14:nvPr/>
              </p14:nvContentPartPr>
              <p14:xfrm>
                <a:off x="3716734" y="5223926"/>
                <a:ext cx="101880" cy="2898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1921497-0322-4C27-BCD6-CBA0D3BD970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707734" y="5214926"/>
                  <a:ext cx="11952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F477EB2-3F0F-439D-817C-E8E9C698FF21}"/>
                    </a:ext>
                  </a:extLst>
                </p14:cNvPr>
                <p14:cNvContentPartPr/>
                <p14:nvPr/>
              </p14:nvContentPartPr>
              <p14:xfrm>
                <a:off x="3838054" y="5262806"/>
                <a:ext cx="117000" cy="2239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F477EB2-3F0F-439D-817C-E8E9C698FF2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829414" y="5253806"/>
                  <a:ext cx="1346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587BCDA-5C4C-4396-97C9-C1DC0B5F16B7}"/>
                    </a:ext>
                  </a:extLst>
                </p14:cNvPr>
                <p14:cNvContentPartPr/>
                <p14:nvPr/>
              </p14:nvContentPartPr>
              <p14:xfrm>
                <a:off x="3972694" y="5211686"/>
                <a:ext cx="130680" cy="298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587BCDA-5C4C-4396-97C9-C1DC0B5F16B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964054" y="5203046"/>
                  <a:ext cx="14832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C2CDB98-B31C-40C8-96D7-F094D4B7A366}"/>
                    </a:ext>
                  </a:extLst>
                </p14:cNvPr>
                <p14:cNvContentPartPr/>
                <p14:nvPr/>
              </p14:nvContentPartPr>
              <p14:xfrm>
                <a:off x="4191214" y="5390246"/>
                <a:ext cx="7200" cy="13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C2CDB98-B31C-40C8-96D7-F094D4B7A36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182214" y="5381246"/>
                  <a:ext cx="248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E00D163-C446-4A81-A4DB-09C0BDCEF76F}"/>
                    </a:ext>
                  </a:extLst>
                </p14:cNvPr>
                <p14:cNvContentPartPr/>
                <p14:nvPr/>
              </p14:nvContentPartPr>
              <p14:xfrm>
                <a:off x="4353934" y="5215286"/>
                <a:ext cx="153000" cy="2772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E00D163-C446-4A81-A4DB-09C0BDCEF76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345294" y="5206646"/>
                  <a:ext cx="1706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5A839CF-D27B-4447-8083-614938F7F99D}"/>
                    </a:ext>
                  </a:extLst>
                </p14:cNvPr>
                <p14:cNvContentPartPr/>
                <p14:nvPr/>
              </p14:nvContentPartPr>
              <p14:xfrm>
                <a:off x="4537534" y="5191886"/>
                <a:ext cx="93960" cy="3319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5A839CF-D27B-4447-8083-614938F7F99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528534" y="5182886"/>
                  <a:ext cx="11160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07FE7C3-1627-42B9-948F-8A0A213103CD}"/>
                    </a:ext>
                  </a:extLst>
                </p14:cNvPr>
                <p14:cNvContentPartPr/>
                <p14:nvPr/>
              </p14:nvContentPartPr>
              <p14:xfrm>
                <a:off x="4677574" y="5255246"/>
                <a:ext cx="151560" cy="226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07FE7C3-1627-42B9-948F-8A0A213103C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668934" y="5246606"/>
                  <a:ext cx="1692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03D4CFE-E0F6-4853-86BF-6A68811D24A4}"/>
                    </a:ext>
                  </a:extLst>
                </p14:cNvPr>
                <p14:cNvContentPartPr/>
                <p14:nvPr/>
              </p14:nvContentPartPr>
              <p14:xfrm>
                <a:off x="4904734" y="5122406"/>
                <a:ext cx="164880" cy="4759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03D4CFE-E0F6-4853-86BF-6A68811D24A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896094" y="5113406"/>
                  <a:ext cx="182520" cy="49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D9A8365-0E4F-4FB7-86CB-123FBF10DB04}"/>
              </a:ext>
            </a:extLst>
          </p:cNvPr>
          <p:cNvGrpSpPr/>
          <p:nvPr/>
        </p:nvGrpSpPr>
        <p:grpSpPr>
          <a:xfrm>
            <a:off x="6427894" y="2366246"/>
            <a:ext cx="1300680" cy="336960"/>
            <a:chOff x="6427894" y="2366246"/>
            <a:chExt cx="1300680" cy="33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ED6E75C-A9AF-4278-BE58-0E770D207389}"/>
                    </a:ext>
                  </a:extLst>
                </p14:cNvPr>
                <p14:cNvContentPartPr/>
                <p14:nvPr/>
              </p14:nvContentPartPr>
              <p14:xfrm>
                <a:off x="6518974" y="2440406"/>
                <a:ext cx="65160" cy="2250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ED6E75C-A9AF-4278-BE58-0E770D20738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509974" y="2431406"/>
                  <a:ext cx="828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F6C9F7D-6DD6-4F91-831F-3890D464F4ED}"/>
                    </a:ext>
                  </a:extLst>
                </p14:cNvPr>
                <p14:cNvContentPartPr/>
                <p14:nvPr/>
              </p14:nvContentPartPr>
              <p14:xfrm>
                <a:off x="6427894" y="2366246"/>
                <a:ext cx="223200" cy="1864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F6C9F7D-6DD6-4F91-831F-3890D464F4E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419254" y="2357606"/>
                  <a:ext cx="2408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86A2564-F08A-418E-9C9A-D4954731E1B8}"/>
                    </a:ext>
                  </a:extLst>
                </p14:cNvPr>
                <p14:cNvContentPartPr/>
                <p14:nvPr/>
              </p14:nvContentPartPr>
              <p14:xfrm>
                <a:off x="6711934" y="2386406"/>
                <a:ext cx="105840" cy="2718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86A2564-F08A-418E-9C9A-D4954731E1B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702934" y="2377406"/>
                  <a:ext cx="1234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44D8D39-E982-420F-84A5-3C3D742A1287}"/>
                    </a:ext>
                  </a:extLst>
                </p14:cNvPr>
                <p14:cNvContentPartPr/>
                <p14:nvPr/>
              </p14:nvContentPartPr>
              <p14:xfrm>
                <a:off x="6823534" y="2430686"/>
                <a:ext cx="125280" cy="207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44D8D39-E982-420F-84A5-3C3D742A128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814534" y="2422046"/>
                  <a:ext cx="1429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70E2137-0F09-4EBD-B87E-421D50FDF5BB}"/>
                    </a:ext>
                  </a:extLst>
                </p14:cNvPr>
                <p14:cNvContentPartPr/>
                <p14:nvPr/>
              </p14:nvContentPartPr>
              <p14:xfrm>
                <a:off x="6786454" y="2530766"/>
                <a:ext cx="158040" cy="36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70E2137-0F09-4EBD-B87E-421D50FDF5B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777454" y="2522126"/>
                  <a:ext cx="1756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262041D-52A3-44FF-8389-2BD0B1E4169C}"/>
                    </a:ext>
                  </a:extLst>
                </p14:cNvPr>
                <p14:cNvContentPartPr/>
                <p14:nvPr/>
              </p14:nvContentPartPr>
              <p14:xfrm>
                <a:off x="7016854" y="2405846"/>
                <a:ext cx="90000" cy="115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262041D-52A3-44FF-8389-2BD0B1E4169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008214" y="2397206"/>
                  <a:ext cx="1076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66E3AE2-21F8-459A-B609-C7A5548CA712}"/>
                    </a:ext>
                  </a:extLst>
                </p14:cNvPr>
                <p14:cNvContentPartPr/>
                <p14:nvPr/>
              </p14:nvContentPartPr>
              <p14:xfrm>
                <a:off x="7184614" y="2494766"/>
                <a:ext cx="146160" cy="179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66E3AE2-21F8-459A-B609-C7A5548CA71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175614" y="2485766"/>
                  <a:ext cx="1638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6E2E3EA-C269-44CC-B13E-4CA8A27F4B30}"/>
                    </a:ext>
                  </a:extLst>
                </p14:cNvPr>
                <p14:cNvContentPartPr/>
                <p14:nvPr/>
              </p14:nvContentPartPr>
              <p14:xfrm>
                <a:off x="7412494" y="2472086"/>
                <a:ext cx="150840" cy="1958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6E2E3EA-C269-44CC-B13E-4CA8A27F4B3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403854" y="2463086"/>
                  <a:ext cx="1684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5149A36-822C-4F46-9D6C-3F8567534D80}"/>
                    </a:ext>
                  </a:extLst>
                </p14:cNvPr>
                <p14:cNvContentPartPr/>
                <p14:nvPr/>
              </p14:nvContentPartPr>
              <p14:xfrm>
                <a:off x="7639654" y="2379566"/>
                <a:ext cx="88920" cy="3236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5149A36-822C-4F46-9D6C-3F8567534D8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630654" y="2370566"/>
                  <a:ext cx="106560" cy="34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23114F73-7ECF-439E-9D9A-8158A82AFA8D}"/>
              </a:ext>
            </a:extLst>
          </p:cNvPr>
          <p:cNvGrpSpPr/>
          <p:nvPr/>
        </p:nvGrpSpPr>
        <p:grpSpPr>
          <a:xfrm>
            <a:off x="7885894" y="2292446"/>
            <a:ext cx="2086200" cy="369360"/>
            <a:chOff x="7885894" y="2292446"/>
            <a:chExt cx="2086200" cy="36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95D98FA-D0EB-44AD-BF5E-C9AFA29A29B1}"/>
                    </a:ext>
                  </a:extLst>
                </p14:cNvPr>
                <p14:cNvContentPartPr/>
                <p14:nvPr/>
              </p14:nvContentPartPr>
              <p14:xfrm>
                <a:off x="7928014" y="2505206"/>
                <a:ext cx="90360" cy="201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95D98FA-D0EB-44AD-BF5E-C9AFA29A29B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919374" y="2496206"/>
                  <a:ext cx="1080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6FB009C-9C77-4D97-8FCF-93E8D4817933}"/>
                    </a:ext>
                  </a:extLst>
                </p14:cNvPr>
                <p14:cNvContentPartPr/>
                <p14:nvPr/>
              </p14:nvContentPartPr>
              <p14:xfrm>
                <a:off x="7885894" y="2593766"/>
                <a:ext cx="116280" cy="14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6FB009C-9C77-4D97-8FCF-93E8D481793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876894" y="2584766"/>
                  <a:ext cx="1339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6A94364-094F-48B2-88EB-24AFEDA2B6F5}"/>
                    </a:ext>
                  </a:extLst>
                </p14:cNvPr>
                <p14:cNvContentPartPr/>
                <p14:nvPr/>
              </p14:nvContentPartPr>
              <p14:xfrm>
                <a:off x="8179654" y="2420246"/>
                <a:ext cx="72000" cy="2415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6A94364-094F-48B2-88EB-24AFEDA2B6F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171014" y="2411246"/>
                  <a:ext cx="896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01B2169-58EB-462A-BC53-033706FC5E6C}"/>
                    </a:ext>
                  </a:extLst>
                </p14:cNvPr>
                <p14:cNvContentPartPr/>
                <p14:nvPr/>
              </p14:nvContentPartPr>
              <p14:xfrm>
                <a:off x="8149414" y="2389286"/>
                <a:ext cx="159120" cy="1324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01B2169-58EB-462A-BC53-033706FC5E6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140414" y="2380646"/>
                  <a:ext cx="1767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702119C-C685-411B-8B55-8427DAE03BE7}"/>
                    </a:ext>
                  </a:extLst>
                </p14:cNvPr>
                <p14:cNvContentPartPr/>
                <p14:nvPr/>
              </p14:nvContentPartPr>
              <p14:xfrm>
                <a:off x="8372974" y="2409806"/>
                <a:ext cx="97200" cy="229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702119C-C685-411B-8B55-8427DAE03BE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364334" y="2401166"/>
                  <a:ext cx="1148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785DA98-2AEE-4ACB-A3AC-FDB95F27D8BE}"/>
                    </a:ext>
                  </a:extLst>
                </p14:cNvPr>
                <p14:cNvContentPartPr/>
                <p14:nvPr/>
              </p14:nvContentPartPr>
              <p14:xfrm>
                <a:off x="8542174" y="2417726"/>
                <a:ext cx="111240" cy="188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785DA98-2AEE-4ACB-A3AC-FDB95F27D8B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533534" y="2408726"/>
                  <a:ext cx="1288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F0325E3-B482-431A-ADC5-712936DC8636}"/>
                    </a:ext>
                  </a:extLst>
                </p14:cNvPr>
                <p14:cNvContentPartPr/>
                <p14:nvPr/>
              </p14:nvContentPartPr>
              <p14:xfrm>
                <a:off x="8709574" y="2378486"/>
                <a:ext cx="122760" cy="946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F0325E3-B482-431A-ADC5-712936DC863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700934" y="2369486"/>
                  <a:ext cx="1404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DD15B45-FFAF-4C58-A8BD-84ADAB3F2181}"/>
                    </a:ext>
                  </a:extLst>
                </p14:cNvPr>
                <p14:cNvContentPartPr/>
                <p14:nvPr/>
              </p14:nvContentPartPr>
              <p14:xfrm>
                <a:off x="8875894" y="2357246"/>
                <a:ext cx="76320" cy="2750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DD15B45-FFAF-4C58-A8BD-84ADAB3F218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866894" y="2348246"/>
                  <a:ext cx="939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3ED8680-E8FB-4569-8185-453876AF2EA4}"/>
                    </a:ext>
                  </a:extLst>
                </p14:cNvPr>
                <p14:cNvContentPartPr/>
                <p14:nvPr/>
              </p14:nvContentPartPr>
              <p14:xfrm>
                <a:off x="9004774" y="2379926"/>
                <a:ext cx="118800" cy="204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3ED8680-E8FB-4569-8185-453876AF2EA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995774" y="2371286"/>
                  <a:ext cx="1364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2C4FC3D-BFD1-455D-B7A0-CFB44F175073}"/>
                    </a:ext>
                  </a:extLst>
                </p14:cNvPr>
                <p14:cNvContentPartPr/>
                <p14:nvPr/>
              </p14:nvContentPartPr>
              <p14:xfrm>
                <a:off x="9174334" y="2333126"/>
                <a:ext cx="70560" cy="2743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2C4FC3D-BFD1-455D-B7A0-CFB44F17507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165694" y="2324126"/>
                  <a:ext cx="882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8F205C5-E4D0-4D06-980A-5350E182851A}"/>
                    </a:ext>
                  </a:extLst>
                </p14:cNvPr>
                <p14:cNvContentPartPr/>
                <p14:nvPr/>
              </p14:nvContentPartPr>
              <p14:xfrm>
                <a:off x="9367294" y="2496926"/>
                <a:ext cx="24480" cy="17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8F205C5-E4D0-4D06-980A-5350E182851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358654" y="2488286"/>
                  <a:ext cx="421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274B85E-FC00-4658-A068-C95F54E7BBD7}"/>
                    </a:ext>
                  </a:extLst>
                </p14:cNvPr>
                <p14:cNvContentPartPr/>
                <p14:nvPr/>
              </p14:nvContentPartPr>
              <p14:xfrm>
                <a:off x="9485734" y="2381726"/>
                <a:ext cx="68040" cy="2037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274B85E-FC00-4658-A068-C95F54E7BBD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477094" y="2373086"/>
                  <a:ext cx="856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A6EB909-673D-4BEF-AFEB-66909E766E1F}"/>
                    </a:ext>
                  </a:extLst>
                </p14:cNvPr>
                <p14:cNvContentPartPr/>
                <p14:nvPr/>
              </p14:nvContentPartPr>
              <p14:xfrm>
                <a:off x="9474934" y="2334566"/>
                <a:ext cx="148680" cy="1288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A6EB909-673D-4BEF-AFEB-66909E766E1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466294" y="2325926"/>
                  <a:ext cx="1663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F2D108B-5962-4082-B77B-0C6901C96FC2}"/>
                    </a:ext>
                  </a:extLst>
                </p14:cNvPr>
                <p14:cNvContentPartPr/>
                <p14:nvPr/>
              </p14:nvContentPartPr>
              <p14:xfrm>
                <a:off x="9648454" y="2361206"/>
                <a:ext cx="56880" cy="2257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F2D108B-5962-4082-B77B-0C6901C96FC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639814" y="2352206"/>
                  <a:ext cx="745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87FD3BC-0DD4-44A2-9889-E7210FCFFCC6}"/>
                    </a:ext>
                  </a:extLst>
                </p14:cNvPr>
                <p14:cNvContentPartPr/>
                <p14:nvPr/>
              </p14:nvContentPartPr>
              <p14:xfrm>
                <a:off x="9747454" y="2372006"/>
                <a:ext cx="134280" cy="1922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87FD3BC-0DD4-44A2-9889-E7210FCFFCC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738814" y="2363366"/>
                  <a:ext cx="1519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183A257-908D-4360-B635-16B829D803FC}"/>
                    </a:ext>
                  </a:extLst>
                </p14:cNvPr>
                <p14:cNvContentPartPr/>
                <p14:nvPr/>
              </p14:nvContentPartPr>
              <p14:xfrm>
                <a:off x="9908734" y="2292446"/>
                <a:ext cx="63360" cy="2865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183A257-908D-4360-B635-16B829D803F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899734" y="2283446"/>
                  <a:ext cx="81000" cy="30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211D6ABE-AD9A-4660-98C1-8BD4B6B9FD47}"/>
              </a:ext>
            </a:extLst>
          </p:cNvPr>
          <p:cNvGrpSpPr/>
          <p:nvPr/>
        </p:nvGrpSpPr>
        <p:grpSpPr>
          <a:xfrm>
            <a:off x="7674934" y="3017126"/>
            <a:ext cx="272880" cy="246600"/>
            <a:chOff x="7674934" y="3017126"/>
            <a:chExt cx="272880" cy="24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1E16E3B-2D3A-4FCE-9912-82111949F430}"/>
                    </a:ext>
                  </a:extLst>
                </p14:cNvPr>
                <p14:cNvContentPartPr/>
                <p14:nvPr/>
              </p14:nvContentPartPr>
              <p14:xfrm>
                <a:off x="7674934" y="3017126"/>
                <a:ext cx="52920" cy="2466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1E16E3B-2D3A-4FCE-9912-82111949F43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665934" y="3008486"/>
                  <a:ext cx="705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A2BD0D9-C408-4AE0-B894-1A5DF93C7D7A}"/>
                    </a:ext>
                  </a:extLst>
                </p14:cNvPr>
                <p14:cNvContentPartPr/>
                <p14:nvPr/>
              </p14:nvContentPartPr>
              <p14:xfrm>
                <a:off x="7812814" y="3139166"/>
                <a:ext cx="135000" cy="122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A2BD0D9-C408-4AE0-B894-1A5DF93C7D7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804174" y="3130166"/>
                  <a:ext cx="15264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B21ABF32-2B68-4BAE-9708-9235844F8DB7}"/>
              </a:ext>
            </a:extLst>
          </p:cNvPr>
          <p:cNvGrpSpPr/>
          <p:nvPr/>
        </p:nvGrpSpPr>
        <p:grpSpPr>
          <a:xfrm>
            <a:off x="8115214" y="2999126"/>
            <a:ext cx="1022040" cy="352440"/>
            <a:chOff x="8115214" y="2999126"/>
            <a:chExt cx="1022040" cy="35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329C303-6CE4-48AF-983C-E7648E910868}"/>
                    </a:ext>
                  </a:extLst>
                </p14:cNvPr>
                <p14:cNvContentPartPr/>
                <p14:nvPr/>
              </p14:nvContentPartPr>
              <p14:xfrm>
                <a:off x="8133214" y="3079406"/>
                <a:ext cx="51840" cy="1922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329C303-6CE4-48AF-983C-E7648E91086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124214" y="3070406"/>
                  <a:ext cx="694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0867624-C90E-4CA2-9E63-D3BC20D95378}"/>
                    </a:ext>
                  </a:extLst>
                </p14:cNvPr>
                <p14:cNvContentPartPr/>
                <p14:nvPr/>
              </p14:nvContentPartPr>
              <p14:xfrm>
                <a:off x="8115214" y="3059606"/>
                <a:ext cx="145080" cy="1260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0867624-C90E-4CA2-9E63-D3BC20D9537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106574" y="3050966"/>
                  <a:ext cx="1627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96D76D9-BBEC-49C6-AD23-8212304FD939}"/>
                    </a:ext>
                  </a:extLst>
                </p14:cNvPr>
                <p14:cNvContentPartPr/>
                <p14:nvPr/>
              </p14:nvContentPartPr>
              <p14:xfrm>
                <a:off x="8330134" y="3057086"/>
                <a:ext cx="105840" cy="2710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96D76D9-BBEC-49C6-AD23-8212304FD93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321134" y="3048446"/>
                  <a:ext cx="1234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14B1004-4EE1-4AEA-A227-82097C979FF2}"/>
                    </a:ext>
                  </a:extLst>
                </p14:cNvPr>
                <p14:cNvContentPartPr/>
                <p14:nvPr/>
              </p14:nvContentPartPr>
              <p14:xfrm>
                <a:off x="8490694" y="3087326"/>
                <a:ext cx="125640" cy="1918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14B1004-4EE1-4AEA-A227-82097C979FF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481694" y="3078686"/>
                  <a:ext cx="1432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0908A60-AC6A-42F1-92DF-359174FDC844}"/>
                    </a:ext>
                  </a:extLst>
                </p14:cNvPr>
                <p14:cNvContentPartPr/>
                <p14:nvPr/>
              </p14:nvContentPartPr>
              <p14:xfrm>
                <a:off x="8696974" y="3115046"/>
                <a:ext cx="42120" cy="1893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0908A60-AC6A-42F1-92DF-359174FDC84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687974" y="3106046"/>
                  <a:ext cx="597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C1D8D60-BC9A-4E60-B362-3CC86A920198}"/>
                    </a:ext>
                  </a:extLst>
                </p14:cNvPr>
                <p14:cNvContentPartPr/>
                <p14:nvPr/>
              </p14:nvContentPartPr>
              <p14:xfrm>
                <a:off x="8821894" y="3087686"/>
                <a:ext cx="169200" cy="193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C1D8D60-BC9A-4E60-B362-3CC86A92019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813254" y="3078686"/>
                  <a:ext cx="1868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A50B433-F589-4503-B936-D37E1F27B2FF}"/>
                    </a:ext>
                  </a:extLst>
                </p14:cNvPr>
                <p14:cNvContentPartPr/>
                <p14:nvPr/>
              </p14:nvContentPartPr>
              <p14:xfrm>
                <a:off x="9082534" y="2999126"/>
                <a:ext cx="54720" cy="3524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A50B433-F589-4503-B936-D37E1F27B2F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073894" y="2990486"/>
                  <a:ext cx="72360" cy="37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49CA2045-5AA1-4213-9A1C-BE74713097F0}"/>
              </a:ext>
            </a:extLst>
          </p:cNvPr>
          <p:cNvGrpSpPr/>
          <p:nvPr/>
        </p:nvGrpSpPr>
        <p:grpSpPr>
          <a:xfrm>
            <a:off x="7302694" y="2978606"/>
            <a:ext cx="312480" cy="348840"/>
            <a:chOff x="7302694" y="2978606"/>
            <a:chExt cx="312480" cy="34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A22D515-929B-471D-8617-B04BE628D0C6}"/>
                    </a:ext>
                  </a:extLst>
                </p14:cNvPr>
                <p14:cNvContentPartPr/>
                <p14:nvPr/>
              </p14:nvContentPartPr>
              <p14:xfrm>
                <a:off x="7302694" y="3071486"/>
                <a:ext cx="134640" cy="133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A22D515-929B-471D-8617-B04BE628D0C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294054" y="3062486"/>
                  <a:ext cx="1522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282CCA3-960F-41E4-94DD-1991A544C00C}"/>
                    </a:ext>
                  </a:extLst>
                </p14:cNvPr>
                <p14:cNvContentPartPr/>
                <p14:nvPr/>
              </p14:nvContentPartPr>
              <p14:xfrm>
                <a:off x="7332574" y="3116126"/>
                <a:ext cx="114480" cy="468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282CCA3-960F-41E4-94DD-1991A544C00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323934" y="3107126"/>
                  <a:ext cx="1321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55B718B-14B4-465F-8322-9C8A4FAF1906}"/>
                    </a:ext>
                  </a:extLst>
                </p14:cNvPr>
                <p14:cNvContentPartPr/>
                <p14:nvPr/>
              </p14:nvContentPartPr>
              <p14:xfrm>
                <a:off x="7526614" y="2978606"/>
                <a:ext cx="88560" cy="3488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55B718B-14B4-465F-8322-9C8A4FAF190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517614" y="2969606"/>
                  <a:ext cx="106200" cy="36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32040918-1958-473C-AC6E-CE29FB1D12EB}"/>
              </a:ext>
            </a:extLst>
          </p:cNvPr>
          <p:cNvGrpSpPr/>
          <p:nvPr/>
        </p:nvGrpSpPr>
        <p:grpSpPr>
          <a:xfrm>
            <a:off x="9181894" y="2914166"/>
            <a:ext cx="857160" cy="456120"/>
            <a:chOff x="9181894" y="2914166"/>
            <a:chExt cx="857160" cy="45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96A2774-E7F6-4745-A506-CA48C0F26F06}"/>
                    </a:ext>
                  </a:extLst>
                </p14:cNvPr>
                <p14:cNvContentPartPr/>
                <p14:nvPr/>
              </p14:nvContentPartPr>
              <p14:xfrm>
                <a:off x="9228694" y="2978966"/>
                <a:ext cx="47520" cy="583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96A2774-E7F6-4745-A506-CA48C0F26F0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220054" y="2970326"/>
                  <a:ext cx="651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6FB939D-4891-43D8-9FF0-D7D724F07C51}"/>
                    </a:ext>
                  </a:extLst>
                </p14:cNvPr>
                <p14:cNvContentPartPr/>
                <p14:nvPr/>
              </p14:nvContentPartPr>
              <p14:xfrm>
                <a:off x="9181894" y="2914166"/>
                <a:ext cx="58680" cy="4561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6FB939D-4891-43D8-9FF0-D7D724F07C5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173254" y="2905526"/>
                  <a:ext cx="7632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C35671B-4F0A-4441-A46A-A8C909FF7596}"/>
                    </a:ext>
                  </a:extLst>
                </p14:cNvPr>
                <p14:cNvContentPartPr/>
                <p14:nvPr/>
              </p14:nvContentPartPr>
              <p14:xfrm>
                <a:off x="9399694" y="3157886"/>
                <a:ext cx="7920" cy="284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C35671B-4F0A-4441-A46A-A8C909FF759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390694" y="3149246"/>
                  <a:ext cx="255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BFAE933-DDFB-40E2-B9B9-D40000408587}"/>
                    </a:ext>
                  </a:extLst>
                </p14:cNvPr>
                <p14:cNvContentPartPr/>
                <p14:nvPr/>
              </p14:nvContentPartPr>
              <p14:xfrm>
                <a:off x="9493294" y="2998046"/>
                <a:ext cx="150480" cy="2721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BFAE933-DDFB-40E2-B9B9-D4000040858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484654" y="2989046"/>
                  <a:ext cx="1681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F7F49E7-93A9-4735-8B06-BF8D80581C64}"/>
                    </a:ext>
                  </a:extLst>
                </p14:cNvPr>
                <p14:cNvContentPartPr/>
                <p14:nvPr/>
              </p14:nvContentPartPr>
              <p14:xfrm>
                <a:off x="9703174" y="3029006"/>
                <a:ext cx="110880" cy="2556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F7F49E7-93A9-4735-8B06-BF8D80581C6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694174" y="3020006"/>
                  <a:ext cx="1285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02D306C-AABC-4618-8B82-5F02114401DD}"/>
                    </a:ext>
                  </a:extLst>
                </p14:cNvPr>
                <p14:cNvContentPartPr/>
                <p14:nvPr/>
              </p14:nvContentPartPr>
              <p14:xfrm>
                <a:off x="9798214" y="3077606"/>
                <a:ext cx="113400" cy="1962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02D306C-AABC-4618-8B82-5F02114401D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789574" y="3068966"/>
                  <a:ext cx="1310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2854FFC-EF45-4CEA-AAF1-DEE06D642488}"/>
                    </a:ext>
                  </a:extLst>
                </p14:cNvPr>
                <p14:cNvContentPartPr/>
                <p14:nvPr/>
              </p14:nvContentPartPr>
              <p14:xfrm>
                <a:off x="9956974" y="2990486"/>
                <a:ext cx="82080" cy="3006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2854FFC-EF45-4CEA-AAF1-DEE06D64248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947974" y="2981846"/>
                  <a:ext cx="99720" cy="31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7DE3D199-8A17-4BF4-BEA0-077CE1C26BAE}"/>
              </a:ext>
            </a:extLst>
          </p:cNvPr>
          <p:cNvGrpSpPr/>
          <p:nvPr/>
        </p:nvGrpSpPr>
        <p:grpSpPr>
          <a:xfrm>
            <a:off x="10075414" y="3111086"/>
            <a:ext cx="106920" cy="79200"/>
            <a:chOff x="10075414" y="3111086"/>
            <a:chExt cx="106920" cy="7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8B8BBAF-C5FC-41BE-830E-B562D9522F04}"/>
                    </a:ext>
                  </a:extLst>
                </p14:cNvPr>
                <p14:cNvContentPartPr/>
                <p14:nvPr/>
              </p14:nvContentPartPr>
              <p14:xfrm>
                <a:off x="10075414" y="3111086"/>
                <a:ext cx="106920" cy="82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8B8BBAF-C5FC-41BE-830E-B562D9522F0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066774" y="3102086"/>
                  <a:ext cx="1245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2B7739A-5EC9-4858-BBD5-4980E1E1B37F}"/>
                    </a:ext>
                  </a:extLst>
                </p14:cNvPr>
                <p14:cNvContentPartPr/>
                <p14:nvPr/>
              </p14:nvContentPartPr>
              <p14:xfrm>
                <a:off x="10084774" y="3172286"/>
                <a:ext cx="84600" cy="180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2B7739A-5EC9-4858-BBD5-4980E1E1B37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075774" y="3163646"/>
                  <a:ext cx="10224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08D367E5-4C09-42B9-A8A3-E9304373FEB8}"/>
              </a:ext>
            </a:extLst>
          </p:cNvPr>
          <p:cNvGrpSpPr/>
          <p:nvPr/>
        </p:nvGrpSpPr>
        <p:grpSpPr>
          <a:xfrm>
            <a:off x="8491774" y="3430406"/>
            <a:ext cx="573840" cy="417960"/>
            <a:chOff x="8491774" y="3430406"/>
            <a:chExt cx="573840" cy="4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0561B11-8873-43B3-B4A4-C5000D07E1F5}"/>
                    </a:ext>
                  </a:extLst>
                </p14:cNvPr>
                <p14:cNvContentPartPr/>
                <p14:nvPr/>
              </p14:nvContentPartPr>
              <p14:xfrm>
                <a:off x="8676094" y="3430406"/>
                <a:ext cx="38880" cy="975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0561B11-8873-43B3-B4A4-C5000D07E1F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667454" y="3421766"/>
                  <a:ext cx="565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C0193FE-B938-42FF-BB06-C5E8A5B67959}"/>
                    </a:ext>
                  </a:extLst>
                </p14:cNvPr>
                <p14:cNvContentPartPr/>
                <p14:nvPr/>
              </p14:nvContentPartPr>
              <p14:xfrm>
                <a:off x="8763214" y="3441566"/>
                <a:ext cx="38880" cy="874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C0193FE-B938-42FF-BB06-C5E8A5B6795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754574" y="3432926"/>
                  <a:ext cx="565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98602F8-35F4-4BDB-B9B3-39E02371765E}"/>
                    </a:ext>
                  </a:extLst>
                </p14:cNvPr>
                <p14:cNvContentPartPr/>
                <p14:nvPr/>
              </p14:nvContentPartPr>
              <p14:xfrm>
                <a:off x="8491774" y="3588446"/>
                <a:ext cx="143280" cy="2160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98602F8-35F4-4BDB-B9B3-39E02371765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482774" y="3579446"/>
                  <a:ext cx="1609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750A770-B45E-46E1-AD6B-7D2FF88F6723}"/>
                    </a:ext>
                  </a:extLst>
                </p14:cNvPr>
                <p14:cNvContentPartPr/>
                <p14:nvPr/>
              </p14:nvContentPartPr>
              <p14:xfrm>
                <a:off x="8698054" y="3652526"/>
                <a:ext cx="52920" cy="1695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750A770-B45E-46E1-AD6B-7D2FF88F672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689054" y="3643886"/>
                  <a:ext cx="705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60723EA-9ADF-40D3-A095-051AC840877E}"/>
                    </a:ext>
                  </a:extLst>
                </p14:cNvPr>
                <p14:cNvContentPartPr/>
                <p14:nvPr/>
              </p14:nvContentPartPr>
              <p14:xfrm>
                <a:off x="8786254" y="3665126"/>
                <a:ext cx="140400" cy="1562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60723EA-9ADF-40D3-A095-051AC840877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777614" y="3656486"/>
                  <a:ext cx="1580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BE02145-18B8-4E6E-8856-D83511495BEB}"/>
                    </a:ext>
                  </a:extLst>
                </p14:cNvPr>
                <p14:cNvContentPartPr/>
                <p14:nvPr/>
              </p14:nvContentPartPr>
              <p14:xfrm>
                <a:off x="9022054" y="3624086"/>
                <a:ext cx="43560" cy="2242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BE02145-18B8-4E6E-8856-D83511495BE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013054" y="3615446"/>
                  <a:ext cx="61200" cy="24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D63D93A9-10D8-437F-9951-9A29B88BFCD5}"/>
              </a:ext>
            </a:extLst>
          </p:cNvPr>
          <p:cNvGrpSpPr/>
          <p:nvPr/>
        </p:nvGrpSpPr>
        <p:grpSpPr>
          <a:xfrm>
            <a:off x="10359814" y="3002726"/>
            <a:ext cx="1614960" cy="341280"/>
            <a:chOff x="10359814" y="3002726"/>
            <a:chExt cx="1614960" cy="34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66C9A38-DE24-4FDE-8AE0-8A0F45D3647A}"/>
                    </a:ext>
                  </a:extLst>
                </p14:cNvPr>
                <p14:cNvContentPartPr/>
                <p14:nvPr/>
              </p14:nvContentPartPr>
              <p14:xfrm>
                <a:off x="10359814" y="3064646"/>
                <a:ext cx="79560" cy="1792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66C9A38-DE24-4FDE-8AE0-8A0F45D3647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351174" y="3055646"/>
                  <a:ext cx="972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906CFA2-D28B-4A56-8787-3429C18541FE}"/>
                    </a:ext>
                  </a:extLst>
                </p14:cNvPr>
                <p14:cNvContentPartPr/>
                <p14:nvPr/>
              </p14:nvContentPartPr>
              <p14:xfrm>
                <a:off x="10361974" y="3007766"/>
                <a:ext cx="130680" cy="1317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906CFA2-D28B-4A56-8787-3429C18541FE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353334" y="2998766"/>
                  <a:ext cx="1483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081B239-3A58-489C-8345-1ECD14FBB224}"/>
                    </a:ext>
                  </a:extLst>
                </p14:cNvPr>
                <p14:cNvContentPartPr/>
                <p14:nvPr/>
              </p14:nvContentPartPr>
              <p14:xfrm>
                <a:off x="10563934" y="3032966"/>
                <a:ext cx="89640" cy="2296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081B239-3A58-489C-8345-1ECD14FBB22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555294" y="3024326"/>
                  <a:ext cx="1072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B4F6E2F-4485-445D-94E9-65A7E48A00DB}"/>
                    </a:ext>
                  </a:extLst>
                </p14:cNvPr>
                <p14:cNvContentPartPr/>
                <p14:nvPr/>
              </p14:nvContentPartPr>
              <p14:xfrm>
                <a:off x="10676254" y="3059606"/>
                <a:ext cx="133560" cy="1515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B4F6E2F-4485-445D-94E9-65A7E48A00DB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667614" y="3050606"/>
                  <a:ext cx="1512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27657C6-109A-4D81-97A4-795C79A83540}"/>
                    </a:ext>
                  </a:extLst>
                </p14:cNvPr>
                <p14:cNvContentPartPr/>
                <p14:nvPr/>
              </p14:nvContentPartPr>
              <p14:xfrm>
                <a:off x="10872454" y="3043406"/>
                <a:ext cx="97920" cy="1033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27657C6-109A-4D81-97A4-795C79A8354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863454" y="3034766"/>
                  <a:ext cx="1155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9B9989E-F629-435F-8BF9-1F7C664F9B7F}"/>
                    </a:ext>
                  </a:extLst>
                </p14:cNvPr>
                <p14:cNvContentPartPr/>
                <p14:nvPr/>
              </p14:nvContentPartPr>
              <p14:xfrm>
                <a:off x="11037334" y="3002726"/>
                <a:ext cx="75600" cy="246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9B9989E-F629-435F-8BF9-1F7C664F9B7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028694" y="2993726"/>
                  <a:ext cx="932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B1A948C-FFE6-4F56-8C1C-E89B7E9EC03E}"/>
                    </a:ext>
                  </a:extLst>
                </p14:cNvPr>
                <p14:cNvContentPartPr/>
                <p14:nvPr/>
              </p14:nvContentPartPr>
              <p14:xfrm>
                <a:off x="11220934" y="3173366"/>
                <a:ext cx="13680" cy="158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B1A948C-FFE6-4F56-8C1C-E89B7E9EC03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211934" y="3164726"/>
                  <a:ext cx="313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4397FFB-CB54-49DD-9F74-C4616B505894}"/>
                    </a:ext>
                  </a:extLst>
                </p14:cNvPr>
                <p14:cNvContentPartPr/>
                <p14:nvPr/>
              </p14:nvContentPartPr>
              <p14:xfrm>
                <a:off x="11390494" y="3034046"/>
                <a:ext cx="76680" cy="2008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4397FFB-CB54-49DD-9F74-C4616B50589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381854" y="3025406"/>
                  <a:ext cx="943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39BC22F-3FEE-49CF-BDA0-4DFB9F24DA40}"/>
                    </a:ext>
                  </a:extLst>
                </p14:cNvPr>
                <p14:cNvContentPartPr/>
                <p14:nvPr/>
              </p14:nvContentPartPr>
              <p14:xfrm>
                <a:off x="11347654" y="3025766"/>
                <a:ext cx="164880" cy="1260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39BC22F-3FEE-49CF-BDA0-4DFB9F24DA40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338654" y="3017126"/>
                  <a:ext cx="1825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458331B-F45B-4CB6-A1AB-408B8160CCA3}"/>
                    </a:ext>
                  </a:extLst>
                </p14:cNvPr>
                <p14:cNvContentPartPr/>
                <p14:nvPr/>
              </p14:nvContentPartPr>
              <p14:xfrm>
                <a:off x="11560054" y="3042686"/>
                <a:ext cx="141480" cy="2329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458331B-F45B-4CB6-A1AB-408B8160CCA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551414" y="3034046"/>
                  <a:ext cx="1591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5D1F314-7F9B-4E41-A02C-2020CB9F22E9}"/>
                    </a:ext>
                  </a:extLst>
                </p14:cNvPr>
                <p14:cNvContentPartPr/>
                <p14:nvPr/>
              </p14:nvContentPartPr>
              <p14:xfrm>
                <a:off x="11693974" y="3058166"/>
                <a:ext cx="132480" cy="1965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5D1F314-7F9B-4E41-A02C-2020CB9F22E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685334" y="3049526"/>
                  <a:ext cx="1501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3CD3357-7B02-4440-9477-AA766DBC0613}"/>
                    </a:ext>
                  </a:extLst>
                </p14:cNvPr>
                <p14:cNvContentPartPr/>
                <p14:nvPr/>
              </p14:nvContentPartPr>
              <p14:xfrm>
                <a:off x="11879374" y="3013526"/>
                <a:ext cx="95400" cy="3304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3CD3357-7B02-4440-9477-AA766DBC061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870734" y="3004526"/>
                  <a:ext cx="113040" cy="34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F279DD80-AE14-40C5-BF01-F25577BC1508}"/>
              </a:ext>
            </a:extLst>
          </p:cNvPr>
          <p:cNvGrpSpPr/>
          <p:nvPr/>
        </p:nvGrpSpPr>
        <p:grpSpPr>
          <a:xfrm>
            <a:off x="6899854" y="4084166"/>
            <a:ext cx="1725840" cy="462240"/>
            <a:chOff x="6899854" y="4084166"/>
            <a:chExt cx="1725840" cy="46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8AC39BC-04AE-417C-825D-2559880C4D54}"/>
                    </a:ext>
                  </a:extLst>
                </p14:cNvPr>
                <p14:cNvContentPartPr/>
                <p14:nvPr/>
              </p14:nvContentPartPr>
              <p14:xfrm>
                <a:off x="6954214" y="4135286"/>
                <a:ext cx="106920" cy="2347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8AC39BC-04AE-417C-825D-2559880C4D5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945574" y="4126646"/>
                  <a:ext cx="1245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5EDA310-3F3E-4D6C-A0AA-5295C6B42FED}"/>
                    </a:ext>
                  </a:extLst>
                </p14:cNvPr>
                <p14:cNvContentPartPr/>
                <p14:nvPr/>
              </p14:nvContentPartPr>
              <p14:xfrm>
                <a:off x="6899854" y="4084166"/>
                <a:ext cx="207000" cy="583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5EDA310-3F3E-4D6C-A0AA-5295C6B42FE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890854" y="4075166"/>
                  <a:ext cx="2246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0EFF31C-364F-40BF-834C-85C580F5BA7D}"/>
                    </a:ext>
                  </a:extLst>
                </p14:cNvPr>
                <p14:cNvContentPartPr/>
                <p14:nvPr/>
              </p14:nvContentPartPr>
              <p14:xfrm>
                <a:off x="7105414" y="4205486"/>
                <a:ext cx="312120" cy="2412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0EFF31C-364F-40BF-834C-85C580F5BA7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096774" y="4196846"/>
                  <a:ext cx="3297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8BD6D5A-E3E0-4829-B995-5E9032162498}"/>
                    </a:ext>
                  </a:extLst>
                </p14:cNvPr>
                <p14:cNvContentPartPr/>
                <p14:nvPr/>
              </p14:nvContentPartPr>
              <p14:xfrm>
                <a:off x="7195774" y="4182446"/>
                <a:ext cx="31320" cy="230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8BD6D5A-E3E0-4829-B995-5E903216249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186774" y="4173806"/>
                  <a:ext cx="48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CF71096-9427-4058-AF5F-99702A592F96}"/>
                    </a:ext>
                  </a:extLst>
                </p14:cNvPr>
                <p14:cNvContentPartPr/>
                <p14:nvPr/>
              </p14:nvContentPartPr>
              <p14:xfrm>
                <a:off x="7488454" y="4304486"/>
                <a:ext cx="408960" cy="1947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CF71096-9427-4058-AF5F-99702A592F96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479814" y="4295486"/>
                  <a:ext cx="4266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D6DA935-9445-4AAD-822B-0285F90ACACE}"/>
                    </a:ext>
                  </a:extLst>
                </p14:cNvPr>
                <p14:cNvContentPartPr/>
                <p14:nvPr/>
              </p14:nvContentPartPr>
              <p14:xfrm>
                <a:off x="7911094" y="4332206"/>
                <a:ext cx="336600" cy="1746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D6DA935-9445-4AAD-822B-0285F90ACAC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902454" y="4323206"/>
                  <a:ext cx="3542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99ABF7A-9F11-4477-8E7C-90E972DE48C5}"/>
                    </a:ext>
                  </a:extLst>
                </p14:cNvPr>
                <p14:cNvContentPartPr/>
                <p14:nvPr/>
              </p14:nvContentPartPr>
              <p14:xfrm>
                <a:off x="8252374" y="4244006"/>
                <a:ext cx="283680" cy="3024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99ABF7A-9F11-4477-8E7C-90E972DE48C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243734" y="4235006"/>
                  <a:ext cx="30132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494E448-74F5-483D-B7FB-5E3DBF03F0D8}"/>
                    </a:ext>
                  </a:extLst>
                </p14:cNvPr>
                <p14:cNvContentPartPr/>
                <p14:nvPr/>
              </p14:nvContentPartPr>
              <p14:xfrm>
                <a:off x="8473414" y="4362806"/>
                <a:ext cx="152280" cy="1429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494E448-74F5-483D-B7FB-5E3DBF03F0D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464414" y="4353806"/>
                  <a:ext cx="169920" cy="16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83121B42-59C5-4F5A-AD71-5F5F1757FDAB}"/>
              </a:ext>
            </a:extLst>
          </p:cNvPr>
          <p:cNvGrpSpPr/>
          <p:nvPr/>
        </p:nvGrpSpPr>
        <p:grpSpPr>
          <a:xfrm>
            <a:off x="8928454" y="4223846"/>
            <a:ext cx="942840" cy="475920"/>
            <a:chOff x="8928454" y="4223846"/>
            <a:chExt cx="942840" cy="47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B890DA2-C8EF-4D7F-8544-F43775DFE69A}"/>
                    </a:ext>
                  </a:extLst>
                </p14:cNvPr>
                <p14:cNvContentPartPr/>
                <p14:nvPr/>
              </p14:nvContentPartPr>
              <p14:xfrm>
                <a:off x="8928454" y="4257686"/>
                <a:ext cx="142920" cy="2433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B890DA2-C8EF-4D7F-8544-F43775DFE69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919814" y="4248686"/>
                  <a:ext cx="1605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48FDA55-B171-4D66-B142-A79562FC6AC0}"/>
                    </a:ext>
                  </a:extLst>
                </p14:cNvPr>
                <p14:cNvContentPartPr/>
                <p14:nvPr/>
              </p14:nvContentPartPr>
              <p14:xfrm>
                <a:off x="9163894" y="4223846"/>
                <a:ext cx="111600" cy="1076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48FDA55-B171-4D66-B142-A79562FC6AC0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154894" y="4214846"/>
                  <a:ext cx="1292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7D14610-D8EB-4958-8D20-72AAD2CE6ED0}"/>
                    </a:ext>
                  </a:extLst>
                </p14:cNvPr>
                <p14:cNvContentPartPr/>
                <p14:nvPr/>
              </p14:nvContentPartPr>
              <p14:xfrm>
                <a:off x="9332734" y="4337606"/>
                <a:ext cx="111600" cy="1648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7D14610-D8EB-4958-8D20-72AAD2CE6ED0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324094" y="4328966"/>
                  <a:ext cx="1292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1154D50-E424-43B1-A532-9BEDE18A1008}"/>
                    </a:ext>
                  </a:extLst>
                </p14:cNvPr>
                <p14:cNvContentPartPr/>
                <p14:nvPr/>
              </p14:nvContentPartPr>
              <p14:xfrm>
                <a:off x="9412294" y="4355246"/>
                <a:ext cx="167760" cy="3445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1154D50-E424-43B1-A532-9BEDE18A1008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403294" y="4346606"/>
                  <a:ext cx="18540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A95D7FB-90EB-48D7-A642-9FB153AD676B}"/>
                    </a:ext>
                  </a:extLst>
                </p14:cNvPr>
                <p14:cNvContentPartPr/>
                <p14:nvPr/>
              </p14:nvContentPartPr>
              <p14:xfrm>
                <a:off x="9701374" y="4244006"/>
                <a:ext cx="169920" cy="2491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A95D7FB-90EB-48D7-A642-9FB153AD676B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692374" y="4235006"/>
                  <a:ext cx="1875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FDAC0EC-2B73-48C8-A1B3-5BA2710097EC}"/>
                    </a:ext>
                  </a:extLst>
                </p14:cNvPr>
                <p14:cNvContentPartPr/>
                <p14:nvPr/>
              </p14:nvContentPartPr>
              <p14:xfrm>
                <a:off x="9692014" y="4389446"/>
                <a:ext cx="124200" cy="111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FDAC0EC-2B73-48C8-A1B3-5BA2710097E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683374" y="4380806"/>
                  <a:ext cx="14184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2BBC7836-EF36-49C7-87EE-D28F4A783C8B}"/>
              </a:ext>
            </a:extLst>
          </p:cNvPr>
          <p:cNvGrpSpPr/>
          <p:nvPr/>
        </p:nvGrpSpPr>
        <p:grpSpPr>
          <a:xfrm>
            <a:off x="10200694" y="4354886"/>
            <a:ext cx="225720" cy="421560"/>
            <a:chOff x="10200694" y="4354886"/>
            <a:chExt cx="225720" cy="42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4EA3803-4F36-4EFD-941C-4D4E06EF5B9F}"/>
                    </a:ext>
                  </a:extLst>
                </p14:cNvPr>
                <p14:cNvContentPartPr/>
                <p14:nvPr/>
              </p14:nvContentPartPr>
              <p14:xfrm>
                <a:off x="10200694" y="4354886"/>
                <a:ext cx="124920" cy="1501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4EA3803-4F36-4EFD-941C-4D4E06EF5B9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191694" y="4346246"/>
                  <a:ext cx="1425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B8FE522-7C28-496E-A354-4399E1FCF4E5}"/>
                    </a:ext>
                  </a:extLst>
                </p14:cNvPr>
                <p14:cNvContentPartPr/>
                <p14:nvPr/>
              </p14:nvContentPartPr>
              <p14:xfrm>
                <a:off x="10245694" y="4402406"/>
                <a:ext cx="180720" cy="3740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B8FE522-7C28-496E-A354-4399E1FCF4E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237054" y="4393766"/>
                  <a:ext cx="198360" cy="39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F810CF35-2DCE-409B-A09B-48A321E0B4D9}"/>
              </a:ext>
            </a:extLst>
          </p:cNvPr>
          <p:cNvGrpSpPr/>
          <p:nvPr/>
        </p:nvGrpSpPr>
        <p:grpSpPr>
          <a:xfrm>
            <a:off x="10670494" y="4180646"/>
            <a:ext cx="619920" cy="538560"/>
            <a:chOff x="10670494" y="4180646"/>
            <a:chExt cx="619920" cy="53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19A7985-0C6A-4D8C-ABF6-F5505E2EE3E3}"/>
                    </a:ext>
                  </a:extLst>
                </p14:cNvPr>
                <p14:cNvContentPartPr/>
                <p14:nvPr/>
              </p14:nvContentPartPr>
              <p14:xfrm>
                <a:off x="10670494" y="4254446"/>
                <a:ext cx="149040" cy="2311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19A7985-0C6A-4D8C-ABF6-F5505E2EE3E3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661494" y="4245806"/>
                  <a:ext cx="1666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8A7A9D4-8494-409C-95B9-EFF10B5C7314}"/>
                    </a:ext>
                  </a:extLst>
                </p14:cNvPr>
                <p14:cNvContentPartPr/>
                <p14:nvPr/>
              </p14:nvContentPartPr>
              <p14:xfrm>
                <a:off x="10923574" y="4180646"/>
                <a:ext cx="125280" cy="1260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8A7A9D4-8494-409C-95B9-EFF10B5C731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914934" y="4171646"/>
                  <a:ext cx="1429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512B0F1-4059-4F49-AD8E-E4AFA2DE98E5}"/>
                    </a:ext>
                  </a:extLst>
                </p14:cNvPr>
                <p14:cNvContentPartPr/>
                <p14:nvPr/>
              </p14:nvContentPartPr>
              <p14:xfrm>
                <a:off x="11069014" y="4327526"/>
                <a:ext cx="79200" cy="1454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512B0F1-4059-4F49-AD8E-E4AFA2DE98E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1060374" y="4318886"/>
                  <a:ext cx="968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0F19796-404D-4511-97E9-DA373B2F033B}"/>
                    </a:ext>
                  </a:extLst>
                </p14:cNvPr>
                <p14:cNvContentPartPr/>
                <p14:nvPr/>
              </p14:nvContentPartPr>
              <p14:xfrm>
                <a:off x="11099254" y="4344086"/>
                <a:ext cx="191160" cy="3751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0F19796-404D-4511-97E9-DA373B2F033B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1090254" y="4335446"/>
                  <a:ext cx="208800" cy="39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F827CF17-6B86-459D-961E-EBE4F9AB5F3F}"/>
              </a:ext>
            </a:extLst>
          </p:cNvPr>
          <p:cNvGrpSpPr/>
          <p:nvPr/>
        </p:nvGrpSpPr>
        <p:grpSpPr>
          <a:xfrm>
            <a:off x="11449174" y="4169846"/>
            <a:ext cx="372240" cy="270360"/>
            <a:chOff x="11449174" y="4169846"/>
            <a:chExt cx="372240" cy="27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7D3CE7D-65BC-4C1F-B489-8D401DA100A8}"/>
                    </a:ext>
                  </a:extLst>
                </p14:cNvPr>
                <p14:cNvContentPartPr/>
                <p14:nvPr/>
              </p14:nvContentPartPr>
              <p14:xfrm>
                <a:off x="11449174" y="4227806"/>
                <a:ext cx="147960" cy="2124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7D3CE7D-65BC-4C1F-B489-8D401DA100A8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440174" y="4218806"/>
                  <a:ext cx="1656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C9B1C67-2537-4651-BDDD-586753D52423}"/>
                    </a:ext>
                  </a:extLst>
                </p14:cNvPr>
                <p14:cNvContentPartPr/>
                <p14:nvPr/>
              </p14:nvContentPartPr>
              <p14:xfrm>
                <a:off x="11686774" y="4169846"/>
                <a:ext cx="134640" cy="1062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C9B1C67-2537-4651-BDDD-586753D5242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677774" y="4161206"/>
                  <a:ext cx="15228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123C8E42-9161-44D3-8E6E-CDF066F95336}"/>
              </a:ext>
            </a:extLst>
          </p:cNvPr>
          <p:cNvGrpSpPr/>
          <p:nvPr/>
        </p:nvGrpSpPr>
        <p:grpSpPr>
          <a:xfrm>
            <a:off x="7066894" y="4984166"/>
            <a:ext cx="1864080" cy="537120"/>
            <a:chOff x="7066894" y="4984166"/>
            <a:chExt cx="1864080" cy="53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D57055A8-6B86-4760-B26A-432DFDE9DD3B}"/>
                    </a:ext>
                  </a:extLst>
                </p14:cNvPr>
                <p14:cNvContentPartPr/>
                <p14:nvPr/>
              </p14:nvContentPartPr>
              <p14:xfrm>
                <a:off x="7066894" y="5119526"/>
                <a:ext cx="191520" cy="1821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D57055A8-6B86-4760-B26A-432DFDE9DD3B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058254" y="5110886"/>
                  <a:ext cx="2091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B842791-55CF-4950-AC8A-9B00A52B13C7}"/>
                    </a:ext>
                  </a:extLst>
                </p14:cNvPr>
                <p14:cNvContentPartPr/>
                <p14:nvPr/>
              </p14:nvContentPartPr>
              <p14:xfrm>
                <a:off x="7310974" y="5143286"/>
                <a:ext cx="384840" cy="1861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B842791-55CF-4950-AC8A-9B00A52B13C7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301974" y="5134286"/>
                  <a:ext cx="4024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49ABA73-93B0-4964-B9FA-BA30C7244372}"/>
                    </a:ext>
                  </a:extLst>
                </p14:cNvPr>
                <p14:cNvContentPartPr/>
                <p14:nvPr/>
              </p14:nvContentPartPr>
              <p14:xfrm>
                <a:off x="7721014" y="4984166"/>
                <a:ext cx="476280" cy="3308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49ABA73-93B0-4964-B9FA-BA30C724437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712014" y="4975166"/>
                  <a:ext cx="49392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38D1098-DACE-4CD2-8232-1D0318469E94}"/>
                    </a:ext>
                  </a:extLst>
                </p14:cNvPr>
                <p14:cNvContentPartPr/>
                <p14:nvPr/>
              </p14:nvContentPartPr>
              <p14:xfrm>
                <a:off x="8207374" y="5121686"/>
                <a:ext cx="290520" cy="3985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38D1098-DACE-4CD2-8232-1D0318469E94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198734" y="5113046"/>
                  <a:ext cx="30816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FD51724-EECA-4CE0-A118-C1AF487F864A}"/>
                    </a:ext>
                  </a:extLst>
                </p14:cNvPr>
                <p14:cNvContentPartPr/>
                <p14:nvPr/>
              </p14:nvContentPartPr>
              <p14:xfrm>
                <a:off x="8488174" y="4993886"/>
                <a:ext cx="58680" cy="295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FD51724-EECA-4CE0-A118-C1AF487F864A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479534" y="4985246"/>
                  <a:ext cx="763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46468CB-83C8-4594-BA45-B8E2822BB0BD}"/>
                    </a:ext>
                  </a:extLst>
                </p14:cNvPr>
                <p14:cNvContentPartPr/>
                <p14:nvPr/>
              </p14:nvContentPartPr>
              <p14:xfrm>
                <a:off x="8493934" y="5144366"/>
                <a:ext cx="271080" cy="3769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46468CB-83C8-4594-BA45-B8E2822BB0BD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484934" y="5135366"/>
                  <a:ext cx="28872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20B1F4C-2E4A-4E67-AFCF-1CF0D1965D8E}"/>
                    </a:ext>
                  </a:extLst>
                </p14:cNvPr>
                <p14:cNvContentPartPr/>
                <p14:nvPr/>
              </p14:nvContentPartPr>
              <p14:xfrm>
                <a:off x="8894614" y="5304566"/>
                <a:ext cx="36360" cy="370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20B1F4C-2E4A-4E67-AFCF-1CF0D1965D8E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885974" y="5295926"/>
                  <a:ext cx="5400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077991C2-BDB7-4D47-BA23-48C8A4D66A2E}"/>
              </a:ext>
            </a:extLst>
          </p:cNvPr>
          <p:cNvGrpSpPr/>
          <p:nvPr/>
        </p:nvGrpSpPr>
        <p:grpSpPr>
          <a:xfrm>
            <a:off x="1369894" y="6040766"/>
            <a:ext cx="2517480" cy="534600"/>
            <a:chOff x="1369894" y="6040766"/>
            <a:chExt cx="2517480" cy="53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403B29FF-FC26-436A-83D7-D369A28E095D}"/>
                    </a:ext>
                  </a:extLst>
                </p14:cNvPr>
                <p14:cNvContentPartPr/>
                <p14:nvPr/>
              </p14:nvContentPartPr>
              <p14:xfrm>
                <a:off x="1369894" y="6095846"/>
                <a:ext cx="205920" cy="3654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403B29FF-FC26-436A-83D7-D369A28E095D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360894" y="6087206"/>
                  <a:ext cx="22356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BB9AC64-00FF-486C-AD59-F09322D1957B}"/>
                    </a:ext>
                  </a:extLst>
                </p14:cNvPr>
                <p14:cNvContentPartPr/>
                <p14:nvPr/>
              </p14:nvContentPartPr>
              <p14:xfrm>
                <a:off x="1653574" y="6110246"/>
                <a:ext cx="97560" cy="4651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BB9AC64-00FF-486C-AD59-F09322D1957B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644934" y="6101246"/>
                  <a:ext cx="11520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2244B50-0BDA-4202-9A64-06D358ED0C86}"/>
                    </a:ext>
                  </a:extLst>
                </p14:cNvPr>
                <p14:cNvContentPartPr/>
                <p14:nvPr/>
              </p14:nvContentPartPr>
              <p14:xfrm>
                <a:off x="1847254" y="6208166"/>
                <a:ext cx="169920" cy="2131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2244B50-0BDA-4202-9A64-06D358ED0C86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838254" y="6199166"/>
                  <a:ext cx="1875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FA6F6590-2E1F-431C-A3A8-EF4CB71C5343}"/>
                    </a:ext>
                  </a:extLst>
                </p14:cNvPr>
                <p14:cNvContentPartPr/>
                <p14:nvPr/>
              </p14:nvContentPartPr>
              <p14:xfrm>
                <a:off x="2101414" y="6289526"/>
                <a:ext cx="147960" cy="1494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FA6F6590-2E1F-431C-A3A8-EF4CB71C5343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092414" y="6280526"/>
                  <a:ext cx="1656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281F35E-FBFC-4887-A8D3-819F3EDE57ED}"/>
                    </a:ext>
                  </a:extLst>
                </p14:cNvPr>
                <p14:cNvContentPartPr/>
                <p14:nvPr/>
              </p14:nvContentPartPr>
              <p14:xfrm>
                <a:off x="2372494" y="6189086"/>
                <a:ext cx="218880" cy="2289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281F35E-FBFC-4887-A8D3-819F3EDE57ED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363494" y="6180446"/>
                  <a:ext cx="2365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C6F16F57-F66D-4081-91D9-365D8C64D48E}"/>
                    </a:ext>
                  </a:extLst>
                </p14:cNvPr>
                <p14:cNvContentPartPr/>
                <p14:nvPr/>
              </p14:nvContentPartPr>
              <p14:xfrm>
                <a:off x="2657974" y="6267926"/>
                <a:ext cx="191880" cy="2264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C6F16F57-F66D-4081-91D9-365D8C64D48E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648974" y="6259286"/>
                  <a:ext cx="2095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A3DC2CBD-E7AF-4CCD-8975-D3CF5C8BA126}"/>
                    </a:ext>
                  </a:extLst>
                </p14:cNvPr>
                <p14:cNvContentPartPr/>
                <p14:nvPr/>
              </p14:nvContentPartPr>
              <p14:xfrm>
                <a:off x="2933014" y="6204206"/>
                <a:ext cx="163440" cy="2660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A3DC2CBD-E7AF-4CCD-8975-D3CF5C8BA12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924374" y="6195206"/>
                  <a:ext cx="1810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00F91E52-C035-409E-ADE9-34D4C5980682}"/>
                    </a:ext>
                  </a:extLst>
                </p14:cNvPr>
                <p14:cNvContentPartPr/>
                <p14:nvPr/>
              </p14:nvContentPartPr>
              <p14:xfrm>
                <a:off x="3224254" y="6040766"/>
                <a:ext cx="212400" cy="4312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00F91E52-C035-409E-ADE9-34D4C5980682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215614" y="6031766"/>
                  <a:ext cx="23004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CC1652D-5FEC-4225-99E2-BCEA88F52676}"/>
                    </a:ext>
                  </a:extLst>
                </p14:cNvPr>
                <p14:cNvContentPartPr/>
                <p14:nvPr/>
              </p14:nvContentPartPr>
              <p14:xfrm>
                <a:off x="3665974" y="6239126"/>
                <a:ext cx="30600" cy="50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CC1652D-5FEC-4225-99E2-BCEA88F52676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657334" y="6230126"/>
                  <a:ext cx="482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237CA73F-4F55-497E-908C-F5D6761AD826}"/>
                    </a:ext>
                  </a:extLst>
                </p14:cNvPr>
                <p14:cNvContentPartPr/>
                <p14:nvPr/>
              </p14:nvContentPartPr>
              <p14:xfrm>
                <a:off x="3800974" y="6210326"/>
                <a:ext cx="86400" cy="190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237CA73F-4F55-497E-908C-F5D6761AD826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791974" y="6201686"/>
                  <a:ext cx="104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CC8016A3-7C21-4EC0-895B-1EE7AD539CE4}"/>
                    </a:ext>
                  </a:extLst>
                </p14:cNvPr>
                <p14:cNvContentPartPr/>
                <p14:nvPr/>
              </p14:nvContentPartPr>
              <p14:xfrm>
                <a:off x="3644014" y="6127166"/>
                <a:ext cx="168840" cy="900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CC8016A3-7C21-4EC0-895B-1EE7AD539CE4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635014" y="6118166"/>
                  <a:ext cx="1864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095CFC2D-554C-45E8-AF50-60DC2CEE2340}"/>
                    </a:ext>
                  </a:extLst>
                </p14:cNvPr>
                <p14:cNvContentPartPr/>
                <p14:nvPr/>
              </p14:nvContentPartPr>
              <p14:xfrm>
                <a:off x="3631414" y="6267206"/>
                <a:ext cx="107280" cy="291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095CFC2D-554C-45E8-AF50-60DC2CEE2340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622414" y="6258206"/>
                  <a:ext cx="12492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93CB3A3C-8199-48C8-BBF7-4940C88BA340}"/>
              </a:ext>
            </a:extLst>
          </p:cNvPr>
          <p:cNvGrpSpPr/>
          <p:nvPr/>
        </p:nvGrpSpPr>
        <p:grpSpPr>
          <a:xfrm>
            <a:off x="4063054" y="6054446"/>
            <a:ext cx="928800" cy="412920"/>
            <a:chOff x="4063054" y="6054446"/>
            <a:chExt cx="928800" cy="41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47503CDB-1478-48A2-9FD0-73F93198BB1D}"/>
                    </a:ext>
                  </a:extLst>
                </p14:cNvPr>
                <p14:cNvContentPartPr/>
                <p14:nvPr/>
              </p14:nvContentPartPr>
              <p14:xfrm>
                <a:off x="4164574" y="6080366"/>
                <a:ext cx="32400" cy="3808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47503CDB-1478-48A2-9FD0-73F93198BB1D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155574" y="6071366"/>
                  <a:ext cx="5004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B4C03816-066D-49F1-840B-C6EE92021E52}"/>
                    </a:ext>
                  </a:extLst>
                </p14:cNvPr>
                <p14:cNvContentPartPr/>
                <p14:nvPr/>
              </p14:nvContentPartPr>
              <p14:xfrm>
                <a:off x="4063054" y="6054446"/>
                <a:ext cx="225360" cy="1922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B4C03816-066D-49F1-840B-C6EE92021E52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054054" y="6045806"/>
                  <a:ext cx="2430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ABBDB2F-5FED-4C54-B3C4-A85DD92E63E0}"/>
                    </a:ext>
                  </a:extLst>
                </p14:cNvPr>
                <p14:cNvContentPartPr/>
                <p14:nvPr/>
              </p14:nvContentPartPr>
              <p14:xfrm>
                <a:off x="4396414" y="6101606"/>
                <a:ext cx="75960" cy="3657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ABBDB2F-5FED-4C54-B3C4-A85DD92E63E0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387414" y="6092606"/>
                  <a:ext cx="9360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938221C0-9E46-416E-89FD-248AE353B1BA}"/>
                    </a:ext>
                  </a:extLst>
                </p14:cNvPr>
                <p14:cNvContentPartPr/>
                <p14:nvPr/>
              </p14:nvContentPartPr>
              <p14:xfrm>
                <a:off x="4583254" y="6179726"/>
                <a:ext cx="155880" cy="2217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938221C0-9E46-416E-89FD-248AE353B1BA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574614" y="6171086"/>
                  <a:ext cx="1735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124D0EAD-3FC2-486F-A4CF-02779A1C3209}"/>
                    </a:ext>
                  </a:extLst>
                </p14:cNvPr>
                <p14:cNvContentPartPr/>
                <p14:nvPr/>
              </p14:nvContentPartPr>
              <p14:xfrm>
                <a:off x="4705294" y="6119966"/>
                <a:ext cx="151920" cy="2682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124D0EAD-3FC2-486F-A4CF-02779A1C3209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696654" y="6110966"/>
                  <a:ext cx="1695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9F5A8C84-4777-4D03-BD66-2F8C9C9FE490}"/>
                    </a:ext>
                  </a:extLst>
                </p14:cNvPr>
                <p14:cNvContentPartPr/>
                <p14:nvPr/>
              </p14:nvContentPartPr>
              <p14:xfrm>
                <a:off x="4990414" y="6271166"/>
                <a:ext cx="1440" cy="82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9F5A8C84-4777-4D03-BD66-2F8C9C9FE490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981414" y="6262526"/>
                  <a:ext cx="1908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6A435ED0-64D2-484C-BE24-2666FC40B84B}"/>
              </a:ext>
            </a:extLst>
          </p:cNvPr>
          <p:cNvGrpSpPr/>
          <p:nvPr/>
        </p:nvGrpSpPr>
        <p:grpSpPr>
          <a:xfrm>
            <a:off x="5203534" y="6084326"/>
            <a:ext cx="889200" cy="356760"/>
            <a:chOff x="5203534" y="6084326"/>
            <a:chExt cx="889200" cy="35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9E3FC3F-5B17-4516-B449-57A5ED64DE63}"/>
                    </a:ext>
                  </a:extLst>
                </p14:cNvPr>
                <p14:cNvContentPartPr/>
                <p14:nvPr/>
              </p14:nvContentPartPr>
              <p14:xfrm>
                <a:off x="5203534" y="6113846"/>
                <a:ext cx="216720" cy="3272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9E3FC3F-5B17-4516-B449-57A5ED64DE63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194534" y="6105206"/>
                  <a:ext cx="23436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238C06F9-5604-47B5-B7D3-B56B6B7BB0BD}"/>
                    </a:ext>
                  </a:extLst>
                </p14:cNvPr>
                <p14:cNvContentPartPr/>
                <p14:nvPr/>
              </p14:nvContentPartPr>
              <p14:xfrm>
                <a:off x="5520694" y="6108806"/>
                <a:ext cx="93600" cy="3160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38C06F9-5604-47B5-B7D3-B56B6B7BB0BD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512054" y="6100166"/>
                  <a:ext cx="11124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EC448AB7-51FA-4CBF-AEAD-B2B6BAAC537A}"/>
                    </a:ext>
                  </a:extLst>
                </p14:cNvPr>
                <p14:cNvContentPartPr/>
                <p14:nvPr/>
              </p14:nvContentPartPr>
              <p14:xfrm>
                <a:off x="5676574" y="6154166"/>
                <a:ext cx="207720" cy="2566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EC448AB7-51FA-4CBF-AEAD-B2B6BAAC537A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667934" y="6145526"/>
                  <a:ext cx="2253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8C436A0-0DFA-4A59-9551-122752E49C73}"/>
                    </a:ext>
                  </a:extLst>
                </p14:cNvPr>
                <p14:cNvContentPartPr/>
                <p14:nvPr/>
              </p14:nvContentPartPr>
              <p14:xfrm>
                <a:off x="5897614" y="6084326"/>
                <a:ext cx="195120" cy="3535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8C436A0-0DFA-4A59-9551-122752E49C73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888974" y="6075326"/>
                  <a:ext cx="212760" cy="37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A6973B7E-A998-44A9-8F65-60642EEE0665}"/>
                  </a:ext>
                </a:extLst>
              </p14:cNvPr>
              <p14:cNvContentPartPr/>
              <p14:nvPr/>
            </p14:nvContentPartPr>
            <p14:xfrm>
              <a:off x="6264454" y="6284486"/>
              <a:ext cx="16920" cy="4608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A6973B7E-A998-44A9-8F65-60642EEE0665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6255814" y="6275486"/>
                <a:ext cx="34560" cy="6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6" name="Group 235">
            <a:extLst>
              <a:ext uri="{FF2B5EF4-FFF2-40B4-BE49-F238E27FC236}">
                <a16:creationId xmlns:a16="http://schemas.microsoft.com/office/drawing/2014/main" id="{B7F0C82D-B98C-48B8-9D64-CA46C12167A9}"/>
              </a:ext>
            </a:extLst>
          </p:cNvPr>
          <p:cNvGrpSpPr/>
          <p:nvPr/>
        </p:nvGrpSpPr>
        <p:grpSpPr>
          <a:xfrm>
            <a:off x="6461374" y="6017726"/>
            <a:ext cx="1066680" cy="427320"/>
            <a:chOff x="6461374" y="6017726"/>
            <a:chExt cx="1066680" cy="42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992CDC9-9AB8-47E4-A400-764F4207094D}"/>
                    </a:ext>
                  </a:extLst>
                </p14:cNvPr>
                <p14:cNvContentPartPr/>
                <p14:nvPr/>
              </p14:nvContentPartPr>
              <p14:xfrm>
                <a:off x="6461374" y="6085046"/>
                <a:ext cx="214560" cy="3600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992CDC9-9AB8-47E4-A400-764F4207094D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452374" y="6076406"/>
                  <a:ext cx="23220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D50174C9-4E35-4D9B-9A60-1A4CC810CFDF}"/>
                    </a:ext>
                  </a:extLst>
                </p14:cNvPr>
                <p14:cNvContentPartPr/>
                <p14:nvPr/>
              </p14:nvContentPartPr>
              <p14:xfrm>
                <a:off x="6751174" y="6128606"/>
                <a:ext cx="90000" cy="2872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D50174C9-4E35-4D9B-9A60-1A4CC810CFDF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742174" y="6119606"/>
                  <a:ext cx="10764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6140F25C-BDA2-45DD-88C3-5C0735877445}"/>
                    </a:ext>
                  </a:extLst>
                </p14:cNvPr>
                <p14:cNvContentPartPr/>
                <p14:nvPr/>
              </p14:nvContentPartPr>
              <p14:xfrm>
                <a:off x="6930094" y="6135806"/>
                <a:ext cx="206280" cy="2415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6140F25C-BDA2-45DD-88C3-5C0735877445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921094" y="6127166"/>
                  <a:ext cx="2239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ACA963B9-249A-4833-919A-5899C5F707EE}"/>
                    </a:ext>
                  </a:extLst>
                </p14:cNvPr>
                <p14:cNvContentPartPr/>
                <p14:nvPr/>
              </p14:nvContentPartPr>
              <p14:xfrm>
                <a:off x="7183534" y="6017726"/>
                <a:ext cx="344520" cy="4078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ACA963B9-249A-4833-919A-5899C5F707EE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174534" y="6009086"/>
                  <a:ext cx="362160" cy="42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9EC68DF5-BEFB-4870-AF54-AC761A1409A2}"/>
                  </a:ext>
                </a:extLst>
              </p14:cNvPr>
              <p14:cNvContentPartPr/>
              <p14:nvPr/>
            </p14:nvContentPartPr>
            <p14:xfrm>
              <a:off x="7940614" y="5869406"/>
              <a:ext cx="225720" cy="28008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9EC68DF5-BEFB-4870-AF54-AC761A1409A2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7931974" y="5860766"/>
                <a:ext cx="24336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408307D7-CC35-4732-950A-5A46BA42616B}"/>
                  </a:ext>
                </a:extLst>
              </p14:cNvPr>
              <p14:cNvContentPartPr/>
              <p14:nvPr/>
            </p14:nvContentPartPr>
            <p14:xfrm>
              <a:off x="8033134" y="6436766"/>
              <a:ext cx="73800" cy="1764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408307D7-CC35-4732-950A-5A46BA42616B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8024134" y="6428126"/>
                <a:ext cx="91440" cy="3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5649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67623CB-A43D-4BB8-B7CB-C9EC7A582466}"/>
              </a:ext>
            </a:extLst>
          </p:cNvPr>
          <p:cNvGrpSpPr/>
          <p:nvPr/>
        </p:nvGrpSpPr>
        <p:grpSpPr>
          <a:xfrm>
            <a:off x="853294" y="503966"/>
            <a:ext cx="202320" cy="399240"/>
            <a:chOff x="853294" y="503966"/>
            <a:chExt cx="202320" cy="39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38DB925-E395-4526-B5CC-AE3DA27A38D0}"/>
                    </a:ext>
                  </a:extLst>
                </p14:cNvPr>
                <p14:cNvContentPartPr/>
                <p14:nvPr/>
              </p14:nvContentPartPr>
              <p14:xfrm>
                <a:off x="853294" y="503966"/>
                <a:ext cx="145080" cy="3992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38DB925-E395-4526-B5CC-AE3DA27A38D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44294" y="495326"/>
                  <a:ext cx="16272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58DE37E-C1CA-4608-B2B1-DE7915887B38}"/>
                    </a:ext>
                  </a:extLst>
                </p14:cNvPr>
                <p14:cNvContentPartPr/>
                <p14:nvPr/>
              </p14:nvContentPartPr>
              <p14:xfrm>
                <a:off x="1026454" y="858566"/>
                <a:ext cx="29160" cy="33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58DE37E-C1CA-4608-B2B1-DE7915887B3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17454" y="849926"/>
                  <a:ext cx="4680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DC7F38F-94E4-4D5A-8F14-62D2CA073DB3}"/>
              </a:ext>
            </a:extLst>
          </p:cNvPr>
          <p:cNvGrpSpPr/>
          <p:nvPr/>
        </p:nvGrpSpPr>
        <p:grpSpPr>
          <a:xfrm>
            <a:off x="1302574" y="584246"/>
            <a:ext cx="3540600" cy="618480"/>
            <a:chOff x="1302574" y="584246"/>
            <a:chExt cx="3540600" cy="61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927D176-CCE0-4392-BCA4-12546A2F8550}"/>
                    </a:ext>
                  </a:extLst>
                </p14:cNvPr>
                <p14:cNvContentPartPr/>
                <p14:nvPr/>
              </p14:nvContentPartPr>
              <p14:xfrm>
                <a:off x="1302574" y="688646"/>
                <a:ext cx="77760" cy="225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927D176-CCE0-4392-BCA4-12546A2F855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93934" y="679646"/>
                  <a:ext cx="954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8681E8B-D815-4E1B-8487-0FF93B814E0D}"/>
                    </a:ext>
                  </a:extLst>
                </p14:cNvPr>
                <p14:cNvContentPartPr/>
                <p14:nvPr/>
              </p14:nvContentPartPr>
              <p14:xfrm>
                <a:off x="1341454" y="584246"/>
                <a:ext cx="182880" cy="304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8681E8B-D815-4E1B-8487-0FF93B814E0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32814" y="575246"/>
                  <a:ext cx="2005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F651D8E-3276-4138-AA65-DDE25CFCD0D7}"/>
                    </a:ext>
                  </a:extLst>
                </p14:cNvPr>
                <p14:cNvContentPartPr/>
                <p14:nvPr/>
              </p14:nvContentPartPr>
              <p14:xfrm>
                <a:off x="1321654" y="779726"/>
                <a:ext cx="135720" cy="25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F651D8E-3276-4138-AA65-DDE25CFCD0D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12654" y="770726"/>
                  <a:ext cx="1533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8E8C786-49C0-4592-910D-C6428101239B}"/>
                    </a:ext>
                  </a:extLst>
                </p14:cNvPr>
                <p14:cNvContentPartPr/>
                <p14:nvPr/>
              </p14:nvContentPartPr>
              <p14:xfrm>
                <a:off x="1600294" y="611606"/>
                <a:ext cx="550080" cy="335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8E8C786-49C0-4592-910D-C6428101239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91294" y="602606"/>
                  <a:ext cx="56772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8EA4C58-FB70-42CC-BCCA-68913532FBC2}"/>
                    </a:ext>
                  </a:extLst>
                </p14:cNvPr>
                <p14:cNvContentPartPr/>
                <p14:nvPr/>
              </p14:nvContentPartPr>
              <p14:xfrm>
                <a:off x="2235334" y="767846"/>
                <a:ext cx="264240" cy="393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8EA4C58-FB70-42CC-BCCA-68913532FBC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26334" y="759206"/>
                  <a:ext cx="28188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382B1FB-A52B-4A63-A77C-5DEFB967CDE7}"/>
                    </a:ext>
                  </a:extLst>
                </p14:cNvPr>
                <p14:cNvContentPartPr/>
                <p14:nvPr/>
              </p14:nvContentPartPr>
              <p14:xfrm>
                <a:off x="2465374" y="623846"/>
                <a:ext cx="72360" cy="52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382B1FB-A52B-4A63-A77C-5DEFB967CDE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56374" y="614846"/>
                  <a:ext cx="900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F7F38AB-4BBA-4876-9383-C1A8CB2DA720}"/>
                    </a:ext>
                  </a:extLst>
                </p14:cNvPr>
                <p14:cNvContentPartPr/>
                <p14:nvPr/>
              </p14:nvContentPartPr>
              <p14:xfrm>
                <a:off x="2596414" y="797006"/>
                <a:ext cx="534240" cy="165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F7F38AB-4BBA-4876-9383-C1A8CB2DA72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87774" y="788006"/>
                  <a:ext cx="5518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7B73F4E-F10E-4E9D-9CE9-4547762E2EB9}"/>
                    </a:ext>
                  </a:extLst>
                </p14:cNvPr>
                <p14:cNvContentPartPr/>
                <p14:nvPr/>
              </p14:nvContentPartPr>
              <p14:xfrm>
                <a:off x="3136054" y="689726"/>
                <a:ext cx="1216080" cy="284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7B73F4E-F10E-4E9D-9CE9-4547762E2EB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27054" y="681086"/>
                  <a:ext cx="12337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74DA7E2-45C0-4A91-9FD9-E37779F62055}"/>
                    </a:ext>
                  </a:extLst>
                </p14:cNvPr>
                <p14:cNvContentPartPr/>
                <p14:nvPr/>
              </p14:nvContentPartPr>
              <p14:xfrm>
                <a:off x="4166734" y="710246"/>
                <a:ext cx="78480" cy="32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74DA7E2-45C0-4A91-9FD9-E37779F6205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157734" y="701606"/>
                  <a:ext cx="961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B31E21E-239D-4BAA-8500-CC122656A334}"/>
                    </a:ext>
                  </a:extLst>
                </p14:cNvPr>
                <p14:cNvContentPartPr/>
                <p14:nvPr/>
              </p14:nvContentPartPr>
              <p14:xfrm>
                <a:off x="4362214" y="817526"/>
                <a:ext cx="201960" cy="385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B31E21E-239D-4BAA-8500-CC122656A33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53214" y="808886"/>
                  <a:ext cx="21960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33CA982-3858-4471-97D2-81B3C4A4E690}"/>
                    </a:ext>
                  </a:extLst>
                </p14:cNvPr>
                <p14:cNvContentPartPr/>
                <p14:nvPr/>
              </p14:nvContentPartPr>
              <p14:xfrm>
                <a:off x="4685494" y="836606"/>
                <a:ext cx="157680" cy="159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33CA982-3858-4471-97D2-81B3C4A4E69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676854" y="827966"/>
                  <a:ext cx="17532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AB8A64D-C53C-4792-9CC0-0538804C59E0}"/>
              </a:ext>
            </a:extLst>
          </p:cNvPr>
          <p:cNvGrpSpPr/>
          <p:nvPr/>
        </p:nvGrpSpPr>
        <p:grpSpPr>
          <a:xfrm>
            <a:off x="5447254" y="675686"/>
            <a:ext cx="1470240" cy="352080"/>
            <a:chOff x="5447254" y="675686"/>
            <a:chExt cx="1470240" cy="35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FA4C9C7-EDCE-4DAF-B654-DE86D980BD92}"/>
                    </a:ext>
                  </a:extLst>
                </p14:cNvPr>
                <p14:cNvContentPartPr/>
                <p14:nvPr/>
              </p14:nvContentPartPr>
              <p14:xfrm>
                <a:off x="5447254" y="754526"/>
                <a:ext cx="83160" cy="240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FA4C9C7-EDCE-4DAF-B654-DE86D980BD9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438614" y="745526"/>
                  <a:ext cx="1008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21C507E-F35C-47CC-A366-F288454AD8F9}"/>
                    </a:ext>
                  </a:extLst>
                </p14:cNvPr>
                <p14:cNvContentPartPr/>
                <p14:nvPr/>
              </p14:nvContentPartPr>
              <p14:xfrm>
                <a:off x="5455174" y="675686"/>
                <a:ext cx="180720" cy="169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21C507E-F35C-47CC-A366-F288454AD8F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446534" y="667046"/>
                  <a:ext cx="1983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5278551-35DA-42B7-8A3F-4658F7961897}"/>
                    </a:ext>
                  </a:extLst>
                </p14:cNvPr>
                <p14:cNvContentPartPr/>
                <p14:nvPr/>
              </p14:nvContentPartPr>
              <p14:xfrm>
                <a:off x="5733094" y="745166"/>
                <a:ext cx="124200" cy="282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5278551-35DA-42B7-8A3F-4658F796189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724094" y="736526"/>
                  <a:ext cx="1418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E8115FA-F1A1-4556-A33F-246B1818E0A2}"/>
                    </a:ext>
                  </a:extLst>
                </p14:cNvPr>
                <p14:cNvContentPartPr/>
                <p14:nvPr/>
              </p14:nvContentPartPr>
              <p14:xfrm>
                <a:off x="5923174" y="792686"/>
                <a:ext cx="200160" cy="213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E8115FA-F1A1-4556-A33F-246B1818E0A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914174" y="784046"/>
                  <a:ext cx="2178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BBF6980-1D07-47D7-98CE-78C303328123}"/>
                    </a:ext>
                  </a:extLst>
                </p14:cNvPr>
                <p14:cNvContentPartPr/>
                <p14:nvPr/>
              </p14:nvContentPartPr>
              <p14:xfrm>
                <a:off x="6009934" y="885566"/>
                <a:ext cx="123480" cy="27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BBF6980-1D07-47D7-98CE-78C30332812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000934" y="876926"/>
                  <a:ext cx="1411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3BC6438-6102-4338-8B9D-7602D9D3CE98}"/>
                    </a:ext>
                  </a:extLst>
                </p14:cNvPr>
                <p14:cNvContentPartPr/>
                <p14:nvPr/>
              </p14:nvContentPartPr>
              <p14:xfrm>
                <a:off x="6240694" y="814646"/>
                <a:ext cx="127440" cy="176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3BC6438-6102-4338-8B9D-7602D9D3CE9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231694" y="805646"/>
                  <a:ext cx="1450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4069A57-2A33-48D8-B5EA-1B191EFB4073}"/>
                    </a:ext>
                  </a:extLst>
                </p14:cNvPr>
                <p14:cNvContentPartPr/>
                <p14:nvPr/>
              </p14:nvContentPartPr>
              <p14:xfrm>
                <a:off x="6499534" y="772166"/>
                <a:ext cx="177840" cy="231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4069A57-2A33-48D8-B5EA-1B191EFB407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490534" y="763166"/>
                  <a:ext cx="1954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7DA241F-9D36-4D0C-8D85-41B5FB2E4424}"/>
                    </a:ext>
                  </a:extLst>
                </p14:cNvPr>
                <p14:cNvContentPartPr/>
                <p14:nvPr/>
              </p14:nvContentPartPr>
              <p14:xfrm>
                <a:off x="6828214" y="727526"/>
                <a:ext cx="89280" cy="264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7DA241F-9D36-4D0C-8D85-41B5FB2E442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819214" y="718526"/>
                  <a:ext cx="106920" cy="28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04D5930-A52E-4667-BC06-D01BAF608436}"/>
              </a:ext>
            </a:extLst>
          </p:cNvPr>
          <p:cNvGrpSpPr/>
          <p:nvPr/>
        </p:nvGrpSpPr>
        <p:grpSpPr>
          <a:xfrm>
            <a:off x="7036294" y="693686"/>
            <a:ext cx="3282120" cy="370080"/>
            <a:chOff x="7036294" y="693686"/>
            <a:chExt cx="3282120" cy="37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560F154-47CF-4C04-A84A-F8E07171C9C5}"/>
                    </a:ext>
                  </a:extLst>
                </p14:cNvPr>
                <p14:cNvContentPartPr/>
                <p14:nvPr/>
              </p14:nvContentPartPr>
              <p14:xfrm>
                <a:off x="7061134" y="792686"/>
                <a:ext cx="123840" cy="92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560F154-47CF-4C04-A84A-F8E07171C9C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052494" y="784046"/>
                  <a:ext cx="1414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E9A805C-7ACE-4082-95DC-51DBAA66070F}"/>
                    </a:ext>
                  </a:extLst>
                </p14:cNvPr>
                <p14:cNvContentPartPr/>
                <p14:nvPr/>
              </p14:nvContentPartPr>
              <p14:xfrm>
                <a:off x="7036294" y="856046"/>
                <a:ext cx="88200" cy="19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E9A805C-7ACE-4082-95DC-51DBAA66070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027294" y="847046"/>
                  <a:ext cx="105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48E3655-054D-4B08-BB85-222CDED3B74B}"/>
                    </a:ext>
                  </a:extLst>
                </p14:cNvPr>
                <p14:cNvContentPartPr/>
                <p14:nvPr/>
              </p14:nvContentPartPr>
              <p14:xfrm>
                <a:off x="7309534" y="752006"/>
                <a:ext cx="86400" cy="189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48E3655-054D-4B08-BB85-222CDED3B74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300894" y="743366"/>
                  <a:ext cx="1040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DBF37B9-18DE-4BCC-AB6F-E7C3EDCFF931}"/>
                    </a:ext>
                  </a:extLst>
                </p14:cNvPr>
                <p14:cNvContentPartPr/>
                <p14:nvPr/>
              </p14:nvContentPartPr>
              <p14:xfrm>
                <a:off x="7302334" y="693686"/>
                <a:ext cx="159840" cy="154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DBF37B9-18DE-4BCC-AB6F-E7C3EDCFF93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293334" y="685046"/>
                  <a:ext cx="1774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74FCD1E-DF5D-41EA-9224-15E251C7CAB6}"/>
                    </a:ext>
                  </a:extLst>
                </p14:cNvPr>
                <p14:cNvContentPartPr/>
                <p14:nvPr/>
              </p14:nvContentPartPr>
              <p14:xfrm>
                <a:off x="7510774" y="748046"/>
                <a:ext cx="97920" cy="251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74FCD1E-DF5D-41EA-9224-15E251C7CAB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502134" y="739046"/>
                  <a:ext cx="1155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7159FE6-8EBE-4B43-8B15-FFD2E24309C8}"/>
                    </a:ext>
                  </a:extLst>
                </p14:cNvPr>
                <p14:cNvContentPartPr/>
                <p14:nvPr/>
              </p14:nvContentPartPr>
              <p14:xfrm>
                <a:off x="7640014" y="793766"/>
                <a:ext cx="160920" cy="183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7159FE6-8EBE-4B43-8B15-FFD2E24309C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631014" y="785126"/>
                  <a:ext cx="1785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2995E7F-9F25-4FB8-94E2-4FF22006B8BA}"/>
                    </a:ext>
                  </a:extLst>
                </p14:cNvPr>
                <p14:cNvContentPartPr/>
                <p14:nvPr/>
              </p14:nvContentPartPr>
              <p14:xfrm>
                <a:off x="7639294" y="898886"/>
                <a:ext cx="134640" cy="28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2995E7F-9F25-4FB8-94E2-4FF22006B8B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630294" y="889886"/>
                  <a:ext cx="1522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91DDFDE-FEEE-4CDF-91DB-F4458C20AB76}"/>
                    </a:ext>
                  </a:extLst>
                </p14:cNvPr>
                <p14:cNvContentPartPr/>
                <p14:nvPr/>
              </p14:nvContentPartPr>
              <p14:xfrm>
                <a:off x="7851334" y="770726"/>
                <a:ext cx="88200" cy="293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91DDFDE-FEEE-4CDF-91DB-F4458C20AB7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842694" y="762086"/>
                  <a:ext cx="10584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146F5AB-28DF-4443-B7CC-3FEBB4379E54}"/>
                    </a:ext>
                  </a:extLst>
                </p14:cNvPr>
                <p14:cNvContentPartPr/>
                <p14:nvPr/>
              </p14:nvContentPartPr>
              <p14:xfrm>
                <a:off x="8012974" y="855326"/>
                <a:ext cx="164880" cy="36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146F5AB-28DF-4443-B7CC-3FEBB4379E5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004334" y="846326"/>
                  <a:ext cx="1825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15B642C-BBF8-4B9D-9C0A-2D270EE7257C}"/>
                    </a:ext>
                  </a:extLst>
                </p14:cNvPr>
                <p14:cNvContentPartPr/>
                <p14:nvPr/>
              </p14:nvContentPartPr>
              <p14:xfrm>
                <a:off x="8054374" y="796286"/>
                <a:ext cx="16560" cy="186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15B642C-BBF8-4B9D-9C0A-2D270EE7257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045374" y="787286"/>
                  <a:ext cx="342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808715B-E795-46BB-875D-0E3CB79DFC3A}"/>
                    </a:ext>
                  </a:extLst>
                </p14:cNvPr>
                <p14:cNvContentPartPr/>
                <p14:nvPr/>
              </p14:nvContentPartPr>
              <p14:xfrm>
                <a:off x="8272894" y="748046"/>
                <a:ext cx="152640" cy="230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808715B-E795-46BB-875D-0E3CB79DFC3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263894" y="739046"/>
                  <a:ext cx="1702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788B53D-C238-4B9C-BD90-85BB2EA0F729}"/>
                    </a:ext>
                  </a:extLst>
                </p14:cNvPr>
                <p14:cNvContentPartPr/>
                <p14:nvPr/>
              </p14:nvContentPartPr>
              <p14:xfrm>
                <a:off x="8452894" y="781886"/>
                <a:ext cx="85680" cy="249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788B53D-C238-4B9C-BD90-85BB2EA0F72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443894" y="772886"/>
                  <a:ext cx="1033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15CF197-0515-48AB-A1D4-A836CE839212}"/>
                    </a:ext>
                  </a:extLst>
                </p14:cNvPr>
                <p14:cNvContentPartPr/>
                <p14:nvPr/>
              </p14:nvContentPartPr>
              <p14:xfrm>
                <a:off x="8571694" y="817166"/>
                <a:ext cx="127800" cy="203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15CF197-0515-48AB-A1D4-A836CE83921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563054" y="808526"/>
                  <a:ext cx="1454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B0C6B05-4744-447D-B15E-A2116E243430}"/>
                    </a:ext>
                  </a:extLst>
                </p14:cNvPr>
                <p14:cNvContentPartPr/>
                <p14:nvPr/>
              </p14:nvContentPartPr>
              <p14:xfrm>
                <a:off x="8753494" y="746246"/>
                <a:ext cx="100800" cy="271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B0C6B05-4744-447D-B15E-A2116E24343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744854" y="737606"/>
                  <a:ext cx="1184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9030931-6EEB-449E-8A75-0EE0E1D64BC9}"/>
                    </a:ext>
                  </a:extLst>
                </p14:cNvPr>
                <p14:cNvContentPartPr/>
                <p14:nvPr/>
              </p14:nvContentPartPr>
              <p14:xfrm>
                <a:off x="8977774" y="921206"/>
                <a:ext cx="124200" cy="26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9030931-6EEB-449E-8A75-0EE0E1D64BC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969134" y="912206"/>
                  <a:ext cx="1418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BE21EE8-4895-48B7-BD4B-5180401A5EB6}"/>
                    </a:ext>
                  </a:extLst>
                </p14:cNvPr>
                <p14:cNvContentPartPr/>
                <p14:nvPr/>
              </p14:nvContentPartPr>
              <p14:xfrm>
                <a:off x="9231934" y="766406"/>
                <a:ext cx="160920" cy="221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BE21EE8-4895-48B7-BD4B-5180401A5EB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223294" y="757766"/>
                  <a:ext cx="1785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5A495BB-5901-4932-BDA8-1AE286AA6167}"/>
                    </a:ext>
                  </a:extLst>
                </p14:cNvPr>
                <p14:cNvContentPartPr/>
                <p14:nvPr/>
              </p14:nvContentPartPr>
              <p14:xfrm>
                <a:off x="9421294" y="793406"/>
                <a:ext cx="127800" cy="243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5A495BB-5901-4932-BDA8-1AE286AA616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412294" y="784406"/>
                  <a:ext cx="1454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FB35E91-F498-4E82-84BA-F5FDA42E6B22}"/>
                    </a:ext>
                  </a:extLst>
                </p14:cNvPr>
                <p14:cNvContentPartPr/>
                <p14:nvPr/>
              </p14:nvContentPartPr>
              <p14:xfrm>
                <a:off x="9559894" y="844526"/>
                <a:ext cx="165960" cy="176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FB35E91-F498-4E82-84BA-F5FDA42E6B2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550894" y="835886"/>
                  <a:ext cx="1836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05851EB-EA95-4229-BA8D-F5342F3F6A83}"/>
                    </a:ext>
                  </a:extLst>
                </p14:cNvPr>
                <p14:cNvContentPartPr/>
                <p14:nvPr/>
              </p14:nvContentPartPr>
              <p14:xfrm>
                <a:off x="9791734" y="871886"/>
                <a:ext cx="112680" cy="175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05851EB-EA95-4229-BA8D-F5342F3F6A8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783094" y="863246"/>
                  <a:ext cx="1303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BBBAC11-BE44-4E23-A100-A20A94931EE0}"/>
                    </a:ext>
                  </a:extLst>
                </p14:cNvPr>
                <p14:cNvContentPartPr/>
                <p14:nvPr/>
              </p14:nvContentPartPr>
              <p14:xfrm>
                <a:off x="9989374" y="859286"/>
                <a:ext cx="141480" cy="195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BBBAC11-BE44-4E23-A100-A20A94931EE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980734" y="850286"/>
                  <a:ext cx="1591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B26D2B0-34A4-4526-B8D6-E01F0293BD64}"/>
                    </a:ext>
                  </a:extLst>
                </p14:cNvPr>
                <p14:cNvContentPartPr/>
                <p14:nvPr/>
              </p14:nvContentPartPr>
              <p14:xfrm>
                <a:off x="10210414" y="776126"/>
                <a:ext cx="108000" cy="235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B26D2B0-34A4-4526-B8D6-E01F0293BD6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201414" y="767486"/>
                  <a:ext cx="125640" cy="25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7F45FA8-9DCC-4FBF-8515-4606226C5E7B}"/>
              </a:ext>
            </a:extLst>
          </p:cNvPr>
          <p:cNvGrpSpPr/>
          <p:nvPr/>
        </p:nvGrpSpPr>
        <p:grpSpPr>
          <a:xfrm>
            <a:off x="940774" y="1561646"/>
            <a:ext cx="2357280" cy="1564200"/>
            <a:chOff x="940774" y="1561646"/>
            <a:chExt cx="2357280" cy="156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980DDD1-CB38-44E6-9881-339D1A30618C}"/>
                    </a:ext>
                  </a:extLst>
                </p14:cNvPr>
                <p14:cNvContentPartPr/>
                <p14:nvPr/>
              </p14:nvContentPartPr>
              <p14:xfrm>
                <a:off x="975694" y="1561646"/>
                <a:ext cx="45720" cy="1331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980DDD1-CB38-44E6-9881-339D1A30618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67054" y="1553006"/>
                  <a:ext cx="63360" cy="13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B576B1E-D5F6-4DD4-8C8E-67059A33C30A}"/>
                    </a:ext>
                  </a:extLst>
                </p14:cNvPr>
                <p14:cNvContentPartPr/>
                <p14:nvPr/>
              </p14:nvContentPartPr>
              <p14:xfrm>
                <a:off x="1043014" y="1599446"/>
                <a:ext cx="1657080" cy="63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B576B1E-D5F6-4DD4-8C8E-67059A33C30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34014" y="1590446"/>
                  <a:ext cx="16747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BD8BEAB-92CD-4ABE-92CA-F6599D09DACF}"/>
                    </a:ext>
                  </a:extLst>
                </p14:cNvPr>
                <p14:cNvContentPartPr/>
                <p14:nvPr/>
              </p14:nvContentPartPr>
              <p14:xfrm>
                <a:off x="2620534" y="1648766"/>
                <a:ext cx="677520" cy="1334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BD8BEAB-92CD-4ABE-92CA-F6599D09DAC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611534" y="1639766"/>
                  <a:ext cx="695160" cy="13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7E441D4-E460-4779-9033-5271A00414B0}"/>
                    </a:ext>
                  </a:extLst>
                </p14:cNvPr>
                <p14:cNvContentPartPr/>
                <p14:nvPr/>
              </p14:nvContentPartPr>
              <p14:xfrm>
                <a:off x="940774" y="2902286"/>
                <a:ext cx="2291760" cy="223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7E441D4-E460-4779-9033-5271A00414B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32134" y="2893646"/>
                  <a:ext cx="23094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4035DFA-617A-454D-8BFE-0989406E0214}"/>
                    </a:ext>
                  </a:extLst>
                </p14:cNvPr>
                <p14:cNvContentPartPr/>
                <p14:nvPr/>
              </p14:nvContentPartPr>
              <p14:xfrm>
                <a:off x="1328854" y="2057726"/>
                <a:ext cx="881280" cy="629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4035DFA-617A-454D-8BFE-0989406E021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319854" y="2049086"/>
                  <a:ext cx="898920" cy="64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607CBB8-DB4D-4806-82D7-0E3A202405F6}"/>
                    </a:ext>
                  </a:extLst>
                </p14:cNvPr>
                <p14:cNvContentPartPr/>
                <p14:nvPr/>
              </p14:nvContentPartPr>
              <p14:xfrm>
                <a:off x="1962814" y="2125766"/>
                <a:ext cx="828720" cy="612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607CBB8-DB4D-4806-82D7-0E3A202405F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954174" y="2117126"/>
                  <a:ext cx="846360" cy="63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F8E5F13-8497-4496-B410-643B801D0CF5}"/>
                    </a:ext>
                  </a:extLst>
                </p14:cNvPr>
                <p14:cNvContentPartPr/>
                <p14:nvPr/>
              </p14:nvContentPartPr>
              <p14:xfrm>
                <a:off x="1145614" y="1741646"/>
                <a:ext cx="135720" cy="179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F8E5F13-8497-4496-B410-643B801D0CF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36614" y="1732646"/>
                  <a:ext cx="1533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A1C0E08-0FA9-458C-81CA-004A69155675}"/>
                    </a:ext>
                  </a:extLst>
                </p14:cNvPr>
                <p14:cNvContentPartPr/>
                <p14:nvPr/>
              </p14:nvContentPartPr>
              <p14:xfrm>
                <a:off x="1572934" y="2304686"/>
                <a:ext cx="129240" cy="168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A1C0E08-0FA9-458C-81CA-004A6915567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563934" y="2295686"/>
                  <a:ext cx="1468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44E4DBF-98F8-408C-9D26-720555705BED}"/>
                    </a:ext>
                  </a:extLst>
                </p14:cNvPr>
                <p14:cNvContentPartPr/>
                <p14:nvPr/>
              </p14:nvContentPartPr>
              <p14:xfrm>
                <a:off x="1574374" y="2420966"/>
                <a:ext cx="101880" cy="266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44E4DBF-98F8-408C-9D26-720555705BE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565374" y="2411966"/>
                  <a:ext cx="1195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910A313-1F0D-4D36-AB71-A871F82FF11F}"/>
                    </a:ext>
                  </a:extLst>
                </p14:cNvPr>
                <p14:cNvContentPartPr/>
                <p14:nvPr/>
              </p14:nvContentPartPr>
              <p14:xfrm>
                <a:off x="2332174" y="2336366"/>
                <a:ext cx="147240" cy="189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910A313-1F0D-4D36-AB71-A871F82FF11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323534" y="2327726"/>
                  <a:ext cx="164880" cy="20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80141514-19ED-43DF-A1DF-2862F30EF125}"/>
                  </a:ext>
                </a:extLst>
              </p14:cNvPr>
              <p14:cNvContentPartPr/>
              <p14:nvPr/>
            </p14:nvContentPartPr>
            <p14:xfrm>
              <a:off x="3267814" y="2411246"/>
              <a:ext cx="891720" cy="442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80141514-19ED-43DF-A1DF-2862F30EF12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258814" y="2402246"/>
                <a:ext cx="909360" cy="6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D2D3C9B5-5583-4F36-8916-6D63AC459156}"/>
              </a:ext>
            </a:extLst>
          </p:cNvPr>
          <p:cNvGrpSpPr/>
          <p:nvPr/>
        </p:nvGrpSpPr>
        <p:grpSpPr>
          <a:xfrm>
            <a:off x="4203454" y="1842086"/>
            <a:ext cx="1514160" cy="1579320"/>
            <a:chOff x="4203454" y="1842086"/>
            <a:chExt cx="1514160" cy="157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4EEF8FA-FB55-42D7-8FAC-F3F5D4BF5BB4}"/>
                    </a:ext>
                  </a:extLst>
                </p14:cNvPr>
                <p14:cNvContentPartPr/>
                <p14:nvPr/>
              </p14:nvContentPartPr>
              <p14:xfrm>
                <a:off x="4451134" y="1842086"/>
                <a:ext cx="1266480" cy="1061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4EEF8FA-FB55-42D7-8FAC-F3F5D4BF5BB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442494" y="1833086"/>
                  <a:ext cx="1284120" cy="10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EC2BAE9-8EDD-49D6-B1E1-F75E533BBD87}"/>
                    </a:ext>
                  </a:extLst>
                </p14:cNvPr>
                <p14:cNvContentPartPr/>
                <p14:nvPr/>
              </p14:nvContentPartPr>
              <p14:xfrm>
                <a:off x="5105974" y="2033246"/>
                <a:ext cx="245160" cy="309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EC2BAE9-8EDD-49D6-B1E1-F75E533BBD8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097334" y="2024246"/>
                  <a:ext cx="2628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6F9E8B7-20FE-4D0D-A82B-09F3FEC59F52}"/>
                    </a:ext>
                  </a:extLst>
                </p14:cNvPr>
                <p14:cNvContentPartPr/>
                <p14:nvPr/>
              </p14:nvContentPartPr>
              <p14:xfrm>
                <a:off x="4518094" y="2104886"/>
                <a:ext cx="446040" cy="756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6F9E8B7-20FE-4D0D-A82B-09F3FEC59F5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509454" y="2096246"/>
                  <a:ext cx="463680" cy="77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DA8372D-D9F3-4F10-95AC-3B18766A9BC8}"/>
                    </a:ext>
                  </a:extLst>
                </p14:cNvPr>
                <p14:cNvContentPartPr/>
                <p14:nvPr/>
              </p14:nvContentPartPr>
              <p14:xfrm>
                <a:off x="4508014" y="2464166"/>
                <a:ext cx="137160" cy="1954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DA8372D-D9F3-4F10-95AC-3B18766A9BC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499374" y="2455166"/>
                  <a:ext cx="1548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F500B38-8606-47F1-A7ED-F3314897C578}"/>
                    </a:ext>
                  </a:extLst>
                </p14:cNvPr>
                <p14:cNvContentPartPr/>
                <p14:nvPr/>
              </p14:nvContentPartPr>
              <p14:xfrm>
                <a:off x="4527094" y="2580446"/>
                <a:ext cx="133200" cy="44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F500B38-8606-47F1-A7ED-F3314897C57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518454" y="2571806"/>
                  <a:ext cx="1508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905E3F0-B82D-4B04-9C34-6EC8144ED634}"/>
                    </a:ext>
                  </a:extLst>
                </p14:cNvPr>
                <p14:cNvContentPartPr/>
                <p14:nvPr/>
              </p14:nvContentPartPr>
              <p14:xfrm>
                <a:off x="4581094" y="2639126"/>
                <a:ext cx="158040" cy="4114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905E3F0-B82D-4B04-9C34-6EC8144ED63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572454" y="2630486"/>
                  <a:ext cx="17568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3F5C567-4337-48D5-A8C3-266F03B54E9B}"/>
                    </a:ext>
                  </a:extLst>
                </p14:cNvPr>
                <p14:cNvContentPartPr/>
                <p14:nvPr/>
              </p14:nvContentPartPr>
              <p14:xfrm>
                <a:off x="4203454" y="3155006"/>
                <a:ext cx="114840" cy="2077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3F5C567-4337-48D5-A8C3-266F03B54E9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194814" y="3146366"/>
                  <a:ext cx="1324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9FEB522-7449-4EE5-B120-A2D0C9F65EA9}"/>
                    </a:ext>
                  </a:extLst>
                </p14:cNvPr>
                <p14:cNvContentPartPr/>
                <p14:nvPr/>
              </p14:nvContentPartPr>
              <p14:xfrm>
                <a:off x="4414054" y="3212966"/>
                <a:ext cx="81360" cy="189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9FEB522-7449-4EE5-B120-A2D0C9F65EA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405414" y="3204326"/>
                  <a:ext cx="990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FE0AD91-51BB-49C6-B51F-2BE0ACA9EA2B}"/>
                    </a:ext>
                  </a:extLst>
                </p14:cNvPr>
                <p14:cNvContentPartPr/>
                <p14:nvPr/>
              </p14:nvContentPartPr>
              <p14:xfrm>
                <a:off x="4565614" y="3175166"/>
                <a:ext cx="192240" cy="246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FE0AD91-51BB-49C6-B51F-2BE0ACA9EA2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556974" y="3166526"/>
                  <a:ext cx="209880" cy="26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487F915-6790-4833-853D-B1CF058EE99B}"/>
              </a:ext>
            </a:extLst>
          </p:cNvPr>
          <p:cNvGrpSpPr/>
          <p:nvPr/>
        </p:nvGrpSpPr>
        <p:grpSpPr>
          <a:xfrm>
            <a:off x="7220614" y="1869446"/>
            <a:ext cx="1200240" cy="343440"/>
            <a:chOff x="7220614" y="1869446"/>
            <a:chExt cx="1200240" cy="34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C246B40-CAAF-4E65-9174-D6AC14566342}"/>
                    </a:ext>
                  </a:extLst>
                </p14:cNvPr>
                <p14:cNvContentPartPr/>
                <p14:nvPr/>
              </p14:nvContentPartPr>
              <p14:xfrm>
                <a:off x="7310254" y="1918046"/>
                <a:ext cx="63000" cy="2048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C246B40-CAAF-4E65-9174-D6AC1456634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301254" y="1909406"/>
                  <a:ext cx="806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B9C3E05-3364-4FA7-9C24-4D68DC00BEA9}"/>
                    </a:ext>
                  </a:extLst>
                </p14:cNvPr>
                <p14:cNvContentPartPr/>
                <p14:nvPr/>
              </p14:nvContentPartPr>
              <p14:xfrm>
                <a:off x="7220614" y="1869446"/>
                <a:ext cx="184320" cy="1717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B9C3E05-3364-4FA7-9C24-4D68DC00BEA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211974" y="1860446"/>
                  <a:ext cx="2019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FEF1CC1-8100-4E8D-8762-1441F76BAF41}"/>
                    </a:ext>
                  </a:extLst>
                </p14:cNvPr>
                <p14:cNvContentPartPr/>
                <p14:nvPr/>
              </p14:nvContentPartPr>
              <p14:xfrm>
                <a:off x="7536334" y="1937486"/>
                <a:ext cx="54720" cy="2656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FEF1CC1-8100-4E8D-8762-1441F76BAF4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527334" y="1928846"/>
                  <a:ext cx="723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8E8928D-3F1A-4729-8E20-71A2F9195ED4}"/>
                    </a:ext>
                  </a:extLst>
                </p14:cNvPr>
                <p14:cNvContentPartPr/>
                <p14:nvPr/>
              </p14:nvContentPartPr>
              <p14:xfrm>
                <a:off x="7709854" y="2003006"/>
                <a:ext cx="167760" cy="1688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8E8928D-3F1A-4729-8E20-71A2F9195ED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700854" y="1994006"/>
                  <a:ext cx="1854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AFA14A0-7C85-44B8-8FDA-F4D5255D79EE}"/>
                    </a:ext>
                  </a:extLst>
                </p14:cNvPr>
                <p14:cNvContentPartPr/>
                <p14:nvPr/>
              </p14:nvContentPartPr>
              <p14:xfrm>
                <a:off x="7969414" y="2044766"/>
                <a:ext cx="93600" cy="153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AFA14A0-7C85-44B8-8FDA-F4D5255D79E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960414" y="2036126"/>
                  <a:ext cx="1112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5A22418-B3C7-456F-9557-9E307D59DF37}"/>
                    </a:ext>
                  </a:extLst>
                </p14:cNvPr>
                <p14:cNvContentPartPr/>
                <p14:nvPr/>
              </p14:nvContentPartPr>
              <p14:xfrm>
                <a:off x="8163814" y="1992566"/>
                <a:ext cx="112680" cy="1951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5A22418-B3C7-456F-9557-9E307D59DF3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154814" y="1983566"/>
                  <a:ext cx="1303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EB1707E-17B5-459B-8A24-77D2B46D9695}"/>
                    </a:ext>
                  </a:extLst>
                </p14:cNvPr>
                <p14:cNvContentPartPr/>
                <p14:nvPr/>
              </p14:nvContentPartPr>
              <p14:xfrm>
                <a:off x="8359654" y="1972046"/>
                <a:ext cx="61200" cy="2408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EB1707E-17B5-459B-8A24-77D2B46D969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351014" y="1963046"/>
                  <a:ext cx="78840" cy="25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AC3583B2-2156-4A6C-BB38-4D96A95AB27B}"/>
                  </a:ext>
                </a:extLst>
              </p14:cNvPr>
              <p14:cNvContentPartPr/>
              <p14:nvPr/>
            </p14:nvContentPartPr>
            <p14:xfrm>
              <a:off x="7224214" y="2346806"/>
              <a:ext cx="1090080" cy="1206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AC3583B2-2156-4A6C-BB38-4D96A95AB27B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215574" y="2338166"/>
                <a:ext cx="1107720" cy="13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8839DACD-3FF6-4041-B20E-A195AB567921}"/>
              </a:ext>
            </a:extLst>
          </p:cNvPr>
          <p:cNvGrpSpPr/>
          <p:nvPr/>
        </p:nvGrpSpPr>
        <p:grpSpPr>
          <a:xfrm>
            <a:off x="7337974" y="2613566"/>
            <a:ext cx="405720" cy="266040"/>
            <a:chOff x="7337974" y="2613566"/>
            <a:chExt cx="405720" cy="26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A66E5C0-4761-4FB6-8DEF-7F024B430FEA}"/>
                    </a:ext>
                  </a:extLst>
                </p14:cNvPr>
                <p14:cNvContentPartPr/>
                <p14:nvPr/>
              </p14:nvContentPartPr>
              <p14:xfrm>
                <a:off x="7415014" y="2659646"/>
                <a:ext cx="35280" cy="2199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A66E5C0-4761-4FB6-8DEF-7F024B430FE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406374" y="2650646"/>
                  <a:ext cx="529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EBA300B-0EBE-4521-AB93-BF4EDE38B82D}"/>
                    </a:ext>
                  </a:extLst>
                </p14:cNvPr>
                <p14:cNvContentPartPr/>
                <p14:nvPr/>
              </p14:nvContentPartPr>
              <p14:xfrm>
                <a:off x="7337974" y="2613566"/>
                <a:ext cx="199080" cy="1274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EBA300B-0EBE-4521-AB93-BF4EDE38B82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329334" y="2604926"/>
                  <a:ext cx="2167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31C525A-8833-42BA-A4D4-272F242CB2BE}"/>
                    </a:ext>
                  </a:extLst>
                </p14:cNvPr>
                <p14:cNvContentPartPr/>
                <p14:nvPr/>
              </p14:nvContentPartPr>
              <p14:xfrm>
                <a:off x="7665574" y="2634446"/>
                <a:ext cx="78120" cy="243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31C525A-8833-42BA-A4D4-272F242CB2B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656934" y="2625806"/>
                  <a:ext cx="95760" cy="26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B453A40-B3A0-461B-A996-17A10D121B87}"/>
              </a:ext>
            </a:extLst>
          </p:cNvPr>
          <p:cNvGrpSpPr/>
          <p:nvPr/>
        </p:nvGrpSpPr>
        <p:grpSpPr>
          <a:xfrm>
            <a:off x="7813534" y="2607806"/>
            <a:ext cx="372600" cy="288720"/>
            <a:chOff x="7813534" y="2607806"/>
            <a:chExt cx="372600" cy="28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2C95A8F-5770-4FD8-963C-FB7A421D44C7}"/>
                    </a:ext>
                  </a:extLst>
                </p14:cNvPr>
                <p14:cNvContentPartPr/>
                <p14:nvPr/>
              </p14:nvContentPartPr>
              <p14:xfrm>
                <a:off x="7813534" y="2679086"/>
                <a:ext cx="197640" cy="2134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2C95A8F-5770-4FD8-963C-FB7A421D44C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804534" y="2670086"/>
                  <a:ext cx="2152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5C65A80-75D9-4819-9912-EE5C5B1B5B6D}"/>
                    </a:ext>
                  </a:extLst>
                </p14:cNvPr>
                <p14:cNvContentPartPr/>
                <p14:nvPr/>
              </p14:nvContentPartPr>
              <p14:xfrm>
                <a:off x="8073814" y="2607806"/>
                <a:ext cx="112320" cy="288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5C65A80-75D9-4819-9912-EE5C5B1B5B6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064814" y="2598806"/>
                  <a:ext cx="129960" cy="30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E1388403-7687-4193-87BF-BDD32D06D049}"/>
              </a:ext>
            </a:extLst>
          </p:cNvPr>
          <p:cNvGrpSpPr/>
          <p:nvPr/>
        </p:nvGrpSpPr>
        <p:grpSpPr>
          <a:xfrm>
            <a:off x="8866174" y="2161046"/>
            <a:ext cx="214200" cy="179640"/>
            <a:chOff x="8866174" y="2161046"/>
            <a:chExt cx="214200" cy="17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87A4441-9D7A-4B1B-BE41-B10FA0EB8C1D}"/>
                    </a:ext>
                  </a:extLst>
                </p14:cNvPr>
                <p14:cNvContentPartPr/>
                <p14:nvPr/>
              </p14:nvContentPartPr>
              <p14:xfrm>
                <a:off x="8897494" y="2161046"/>
                <a:ext cx="160920" cy="44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87A4441-9D7A-4B1B-BE41-B10FA0EB8C1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888494" y="2152046"/>
                  <a:ext cx="1785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BEA472B-4E1B-4F34-B03A-C60836AA8587}"/>
                    </a:ext>
                  </a:extLst>
                </p14:cNvPr>
                <p14:cNvContentPartPr/>
                <p14:nvPr/>
              </p14:nvContentPartPr>
              <p14:xfrm>
                <a:off x="8866174" y="2295686"/>
                <a:ext cx="214200" cy="450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BEA472B-4E1B-4F34-B03A-C60836AA858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857174" y="2287046"/>
                  <a:ext cx="231840" cy="6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8BE6B22D-7661-4E9D-824A-28EA7A750A96}"/>
              </a:ext>
            </a:extLst>
          </p:cNvPr>
          <p:cNvGrpSpPr/>
          <p:nvPr/>
        </p:nvGrpSpPr>
        <p:grpSpPr>
          <a:xfrm>
            <a:off x="9671854" y="2012726"/>
            <a:ext cx="1098720" cy="381960"/>
            <a:chOff x="9671854" y="2012726"/>
            <a:chExt cx="1098720" cy="38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1E23D56-39D9-4CA9-913A-359EE6A7248B}"/>
                    </a:ext>
                  </a:extLst>
                </p14:cNvPr>
                <p14:cNvContentPartPr/>
                <p14:nvPr/>
              </p14:nvContentPartPr>
              <p14:xfrm>
                <a:off x="9671854" y="2012726"/>
                <a:ext cx="161640" cy="2311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1E23D56-39D9-4CA9-913A-359EE6A7248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662854" y="2004086"/>
                  <a:ext cx="1792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17F2C5C-4726-4160-B635-2B0DB1E26FAB}"/>
                    </a:ext>
                  </a:extLst>
                </p14:cNvPr>
                <p14:cNvContentPartPr/>
                <p14:nvPr/>
              </p14:nvContentPartPr>
              <p14:xfrm>
                <a:off x="9932494" y="2034326"/>
                <a:ext cx="112320" cy="268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17F2C5C-4726-4160-B635-2B0DB1E26FA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923854" y="2025686"/>
                  <a:ext cx="1299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2A75221-FCD3-476B-89F2-52783045BC05}"/>
                    </a:ext>
                  </a:extLst>
                </p14:cNvPr>
                <p14:cNvContentPartPr/>
                <p14:nvPr/>
              </p14:nvContentPartPr>
              <p14:xfrm>
                <a:off x="10122934" y="2066006"/>
                <a:ext cx="123480" cy="1677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2A75221-FCD3-476B-89F2-52783045BC0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114294" y="2057006"/>
                  <a:ext cx="1411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47F4369-9ED2-4FDA-9B61-078C76AEED6B}"/>
                    </a:ext>
                  </a:extLst>
                </p14:cNvPr>
                <p14:cNvContentPartPr/>
                <p14:nvPr/>
              </p14:nvContentPartPr>
              <p14:xfrm>
                <a:off x="10333534" y="2036846"/>
                <a:ext cx="47160" cy="2516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47F4369-9ED2-4FDA-9B61-078C76AEED6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324894" y="2027846"/>
                  <a:ext cx="648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34B2ED7-0E50-45E6-B3FE-1A2948FABDE4}"/>
                    </a:ext>
                  </a:extLst>
                </p14:cNvPr>
                <p14:cNvContentPartPr/>
                <p14:nvPr/>
              </p14:nvContentPartPr>
              <p14:xfrm>
                <a:off x="10448734" y="2123246"/>
                <a:ext cx="147960" cy="195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34B2ED7-0E50-45E6-B3FE-1A2948FABDE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439734" y="2114606"/>
                  <a:ext cx="1656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F3543E6-2A9C-44CA-861F-6622837FD7B0}"/>
                    </a:ext>
                  </a:extLst>
                </p14:cNvPr>
                <p14:cNvContentPartPr/>
                <p14:nvPr/>
              </p14:nvContentPartPr>
              <p14:xfrm>
                <a:off x="10657894" y="2077886"/>
                <a:ext cx="112680" cy="3168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F3543E6-2A9C-44CA-861F-6622837FD7B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649254" y="2069246"/>
                  <a:ext cx="130320" cy="33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3D7135C-F55A-4EE2-B678-0F68E18A2237}"/>
              </a:ext>
            </a:extLst>
          </p:cNvPr>
          <p:cNvGrpSpPr/>
          <p:nvPr/>
        </p:nvGrpSpPr>
        <p:grpSpPr>
          <a:xfrm>
            <a:off x="676174" y="3752246"/>
            <a:ext cx="247320" cy="275760"/>
            <a:chOff x="676174" y="3752246"/>
            <a:chExt cx="247320" cy="27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EF271B0-26EB-4646-93B9-D004E3B6917F}"/>
                    </a:ext>
                  </a:extLst>
                </p14:cNvPr>
                <p14:cNvContentPartPr/>
                <p14:nvPr/>
              </p14:nvContentPartPr>
              <p14:xfrm>
                <a:off x="676174" y="3752246"/>
                <a:ext cx="221760" cy="2728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EF271B0-26EB-4646-93B9-D004E3B6917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67534" y="3743246"/>
                  <a:ext cx="2394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0D5F2A0-A917-4747-927B-81AAF3A9CAB4}"/>
                    </a:ext>
                  </a:extLst>
                </p14:cNvPr>
                <p14:cNvContentPartPr/>
                <p14:nvPr/>
              </p14:nvContentPartPr>
              <p14:xfrm>
                <a:off x="905494" y="4017926"/>
                <a:ext cx="18000" cy="100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0D5F2A0-A917-4747-927B-81AAF3A9CAB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96494" y="4008926"/>
                  <a:ext cx="3564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BCBD174B-2119-4843-AD23-BBC10CC01C06}"/>
              </a:ext>
            </a:extLst>
          </p:cNvPr>
          <p:cNvGrpSpPr/>
          <p:nvPr/>
        </p:nvGrpSpPr>
        <p:grpSpPr>
          <a:xfrm>
            <a:off x="4416574" y="3800486"/>
            <a:ext cx="1101240" cy="291240"/>
            <a:chOff x="4416574" y="3800486"/>
            <a:chExt cx="1101240" cy="29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24995E9-E325-4D52-BC12-56CDA22CF49E}"/>
                    </a:ext>
                  </a:extLst>
                </p14:cNvPr>
                <p14:cNvContentPartPr/>
                <p14:nvPr/>
              </p14:nvContentPartPr>
              <p14:xfrm>
                <a:off x="4468774" y="3911366"/>
                <a:ext cx="75600" cy="1695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24995E9-E325-4D52-BC12-56CDA22CF49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459774" y="3902726"/>
                  <a:ext cx="932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F6DE48A-9C66-44A0-B5EE-326443ED9508}"/>
                    </a:ext>
                  </a:extLst>
                </p14:cNvPr>
                <p14:cNvContentPartPr/>
                <p14:nvPr/>
              </p14:nvContentPartPr>
              <p14:xfrm>
                <a:off x="4416574" y="3827126"/>
                <a:ext cx="224280" cy="1404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F6DE48A-9C66-44A0-B5EE-326443ED950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407574" y="3818486"/>
                  <a:ext cx="2419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425B417-5047-4A62-BCFE-A66DAA51BCD4}"/>
                    </a:ext>
                  </a:extLst>
                </p14:cNvPr>
                <p14:cNvContentPartPr/>
                <p14:nvPr/>
              </p14:nvContentPartPr>
              <p14:xfrm>
                <a:off x="4687654" y="3866366"/>
                <a:ext cx="85320" cy="2253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425B417-5047-4A62-BCFE-A66DAA51BCD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679014" y="3857726"/>
                  <a:ext cx="1029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5009C75-B6B6-45AE-AA47-1497203C630B}"/>
                    </a:ext>
                  </a:extLst>
                </p14:cNvPr>
                <p14:cNvContentPartPr/>
                <p14:nvPr/>
              </p14:nvContentPartPr>
              <p14:xfrm>
                <a:off x="4806454" y="3891566"/>
                <a:ext cx="153720" cy="1807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5009C75-B6B6-45AE-AA47-1497203C630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797814" y="3882566"/>
                  <a:ext cx="1713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80E6938-801B-45D6-AFF9-1C2849833569}"/>
                    </a:ext>
                  </a:extLst>
                </p14:cNvPr>
                <p14:cNvContentPartPr/>
                <p14:nvPr/>
              </p14:nvContentPartPr>
              <p14:xfrm>
                <a:off x="5021374" y="3930806"/>
                <a:ext cx="96480" cy="1317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80E6938-801B-45D6-AFF9-1C284983356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012374" y="3921806"/>
                  <a:ext cx="1141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8C5CE3A-51CD-4C0E-A68D-1E76C37CC5BC}"/>
                    </a:ext>
                  </a:extLst>
                </p14:cNvPr>
                <p14:cNvContentPartPr/>
                <p14:nvPr/>
              </p14:nvContentPartPr>
              <p14:xfrm>
                <a:off x="5215054" y="3884726"/>
                <a:ext cx="130320" cy="1764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8C5CE3A-51CD-4C0E-A68D-1E76C37CC5B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206414" y="3875726"/>
                  <a:ext cx="1479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2853602-6920-4A10-96D1-11193D1E7D73}"/>
                    </a:ext>
                  </a:extLst>
                </p14:cNvPr>
                <p14:cNvContentPartPr/>
                <p14:nvPr/>
              </p14:nvContentPartPr>
              <p14:xfrm>
                <a:off x="5471734" y="3800486"/>
                <a:ext cx="46080" cy="2520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2853602-6920-4A10-96D1-11193D1E7D7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463094" y="3791846"/>
                  <a:ext cx="63720" cy="26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BA21EB3-21EE-4F1A-B0D3-1B51E15DC6E6}"/>
              </a:ext>
            </a:extLst>
          </p:cNvPr>
          <p:cNvGrpSpPr/>
          <p:nvPr/>
        </p:nvGrpSpPr>
        <p:grpSpPr>
          <a:xfrm>
            <a:off x="5733454" y="3830366"/>
            <a:ext cx="138240" cy="82440"/>
            <a:chOff x="5733454" y="3830366"/>
            <a:chExt cx="138240" cy="8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49E4D7C-A7E2-4EEC-9582-E81129EA2D0E}"/>
                    </a:ext>
                  </a:extLst>
                </p14:cNvPr>
                <p14:cNvContentPartPr/>
                <p14:nvPr/>
              </p14:nvContentPartPr>
              <p14:xfrm>
                <a:off x="5745694" y="3830366"/>
                <a:ext cx="126000" cy="356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49E4D7C-A7E2-4EEC-9582-E81129EA2D0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737054" y="3821726"/>
                  <a:ext cx="1436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EB2C80C-1A29-4084-891F-770995E2C595}"/>
                    </a:ext>
                  </a:extLst>
                </p14:cNvPr>
                <p14:cNvContentPartPr/>
                <p14:nvPr/>
              </p14:nvContentPartPr>
              <p14:xfrm>
                <a:off x="5733454" y="3902726"/>
                <a:ext cx="127080" cy="100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EB2C80C-1A29-4084-891F-770995E2C59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724454" y="3893726"/>
                  <a:ext cx="14472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BA4FDFDF-C7C7-45EC-8349-A1C539E98C75}"/>
              </a:ext>
            </a:extLst>
          </p:cNvPr>
          <p:cNvGrpSpPr/>
          <p:nvPr/>
        </p:nvGrpSpPr>
        <p:grpSpPr>
          <a:xfrm>
            <a:off x="6160774" y="3706166"/>
            <a:ext cx="1097640" cy="283320"/>
            <a:chOff x="6160774" y="3706166"/>
            <a:chExt cx="1097640" cy="28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1BBECF6-F9C5-485F-85C2-39C724C59AD6}"/>
                    </a:ext>
                  </a:extLst>
                </p14:cNvPr>
                <p14:cNvContentPartPr/>
                <p14:nvPr/>
              </p14:nvContentPartPr>
              <p14:xfrm>
                <a:off x="6169414" y="3755486"/>
                <a:ext cx="150120" cy="1990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1BBECF6-F9C5-485F-85C2-39C724C59AD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160774" y="3746486"/>
                  <a:ext cx="1677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1CEC2C5-C86B-4B79-B192-41E807142693}"/>
                    </a:ext>
                  </a:extLst>
                </p14:cNvPr>
                <p14:cNvContentPartPr/>
                <p14:nvPr/>
              </p14:nvContentPartPr>
              <p14:xfrm>
                <a:off x="6160774" y="3706166"/>
                <a:ext cx="195840" cy="1130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1CEC2C5-C86B-4B79-B192-41E80714269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152134" y="3697166"/>
                  <a:ext cx="2134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F9D3428-9BEF-4BE6-BFC6-EE79F25514CF}"/>
                    </a:ext>
                  </a:extLst>
                </p14:cNvPr>
                <p14:cNvContentPartPr/>
                <p14:nvPr/>
              </p14:nvContentPartPr>
              <p14:xfrm>
                <a:off x="6375334" y="3747926"/>
                <a:ext cx="113040" cy="2415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F9D3428-9BEF-4BE6-BFC6-EE79F25514C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366694" y="3738926"/>
                  <a:ext cx="1306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BC97155-80A6-4481-9F13-FE0552D90BDC}"/>
                    </a:ext>
                  </a:extLst>
                </p14:cNvPr>
                <p14:cNvContentPartPr/>
                <p14:nvPr/>
              </p14:nvContentPartPr>
              <p14:xfrm>
                <a:off x="6550294" y="3777086"/>
                <a:ext cx="146160" cy="1609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BC97155-80A6-4481-9F13-FE0552D90BD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541294" y="3768086"/>
                  <a:ext cx="1638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9FA643C-D226-4F94-98B9-1F262F482988}"/>
                    </a:ext>
                  </a:extLst>
                </p14:cNvPr>
                <p14:cNvContentPartPr/>
                <p14:nvPr/>
              </p14:nvContentPartPr>
              <p14:xfrm>
                <a:off x="6703294" y="3773126"/>
                <a:ext cx="103680" cy="1929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9FA643C-D226-4F94-98B9-1F262F48298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694294" y="3764126"/>
                  <a:ext cx="1213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4D95ECE-0F5E-4B08-8CE7-99D52FB92768}"/>
                    </a:ext>
                  </a:extLst>
                </p14:cNvPr>
                <p14:cNvContentPartPr/>
                <p14:nvPr/>
              </p14:nvContentPartPr>
              <p14:xfrm>
                <a:off x="6855214" y="3799766"/>
                <a:ext cx="137520" cy="1573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4D95ECE-0F5E-4B08-8CE7-99D52FB9276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846214" y="3791126"/>
                  <a:ext cx="1551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4FD3FA7-D0E3-4D51-BC48-28896BCDF92A}"/>
                    </a:ext>
                  </a:extLst>
                </p14:cNvPr>
                <p14:cNvContentPartPr/>
                <p14:nvPr/>
              </p14:nvContentPartPr>
              <p14:xfrm>
                <a:off x="7026934" y="3735686"/>
                <a:ext cx="90720" cy="2257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4FD3FA7-D0E3-4D51-BC48-28896BCDF92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018294" y="3727046"/>
                  <a:ext cx="1083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8C81183-E166-4C64-8749-235664524B3E}"/>
                    </a:ext>
                  </a:extLst>
                </p14:cNvPr>
                <p14:cNvContentPartPr/>
                <p14:nvPr/>
              </p14:nvContentPartPr>
              <p14:xfrm>
                <a:off x="7240414" y="3829286"/>
                <a:ext cx="18000" cy="572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8C81183-E166-4C64-8749-235664524B3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231414" y="3820286"/>
                  <a:ext cx="35640" cy="7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061C7A78-2FBC-43C4-A2E6-C3CBDCBC1E7D}"/>
              </a:ext>
            </a:extLst>
          </p:cNvPr>
          <p:cNvGrpSpPr/>
          <p:nvPr/>
        </p:nvGrpSpPr>
        <p:grpSpPr>
          <a:xfrm>
            <a:off x="7443814" y="3722006"/>
            <a:ext cx="779760" cy="299160"/>
            <a:chOff x="7443814" y="3722006"/>
            <a:chExt cx="779760" cy="29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384136B-D7D8-4874-AC4D-6569354C11FD}"/>
                    </a:ext>
                  </a:extLst>
                </p14:cNvPr>
                <p14:cNvContentPartPr/>
                <p14:nvPr/>
              </p14:nvContentPartPr>
              <p14:xfrm>
                <a:off x="7466134" y="3801566"/>
                <a:ext cx="53640" cy="1699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384136B-D7D8-4874-AC4D-6569354C11F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457494" y="3792926"/>
                  <a:ext cx="712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02EBEE7-3909-4277-8857-C7CC48B88FDD}"/>
                    </a:ext>
                  </a:extLst>
                </p14:cNvPr>
                <p14:cNvContentPartPr/>
                <p14:nvPr/>
              </p14:nvContentPartPr>
              <p14:xfrm>
                <a:off x="7443814" y="3787526"/>
                <a:ext cx="180360" cy="1209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02EBEE7-3909-4277-8857-C7CC48B88FD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434814" y="3778526"/>
                  <a:ext cx="1980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770413D-7660-4404-86A5-9B7183DA5CC5}"/>
                    </a:ext>
                  </a:extLst>
                </p14:cNvPr>
                <p14:cNvContentPartPr/>
                <p14:nvPr/>
              </p14:nvContentPartPr>
              <p14:xfrm>
                <a:off x="7674214" y="3787526"/>
                <a:ext cx="138600" cy="2145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770413D-7660-4404-86A5-9B7183DA5CC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665574" y="3778526"/>
                  <a:ext cx="1562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7AE82C4-6217-4589-9907-9DC00DCB0121}"/>
                    </a:ext>
                  </a:extLst>
                </p14:cNvPr>
                <p14:cNvContentPartPr/>
                <p14:nvPr/>
              </p14:nvContentPartPr>
              <p14:xfrm>
                <a:off x="7820014" y="3816326"/>
                <a:ext cx="171000" cy="1620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7AE82C4-6217-4589-9907-9DC00DCB012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811014" y="3807686"/>
                  <a:ext cx="1886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1C0C6C6-966D-4F5C-9874-D64193C1B739}"/>
                    </a:ext>
                  </a:extLst>
                </p14:cNvPr>
                <p14:cNvContentPartPr/>
                <p14:nvPr/>
              </p14:nvContentPartPr>
              <p14:xfrm>
                <a:off x="8128894" y="3722006"/>
                <a:ext cx="94680" cy="2991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1C0C6C6-966D-4F5C-9874-D64193C1B73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119894" y="3713366"/>
                  <a:ext cx="112320" cy="31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D852113-5F7D-40A4-9869-BA22DA873086}"/>
              </a:ext>
            </a:extLst>
          </p:cNvPr>
          <p:cNvGrpSpPr/>
          <p:nvPr/>
        </p:nvGrpSpPr>
        <p:grpSpPr>
          <a:xfrm>
            <a:off x="566014" y="4481246"/>
            <a:ext cx="357480" cy="377280"/>
            <a:chOff x="566014" y="4481246"/>
            <a:chExt cx="357480" cy="37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E8DFE49-8CEF-4065-925C-9F24BAD531E1}"/>
                    </a:ext>
                  </a:extLst>
                </p14:cNvPr>
                <p14:cNvContentPartPr/>
                <p14:nvPr/>
              </p14:nvContentPartPr>
              <p14:xfrm>
                <a:off x="566014" y="4481246"/>
                <a:ext cx="267840" cy="3772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E8DFE49-8CEF-4065-925C-9F24BAD531E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57374" y="4472606"/>
                  <a:ext cx="28548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94A104B-A73C-4188-800E-8922FE9CA712}"/>
                    </a:ext>
                  </a:extLst>
                </p14:cNvPr>
                <p14:cNvContentPartPr/>
                <p14:nvPr/>
              </p14:nvContentPartPr>
              <p14:xfrm>
                <a:off x="900454" y="4823246"/>
                <a:ext cx="23040" cy="255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94A104B-A73C-4188-800E-8922FE9CA71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91454" y="4814246"/>
                  <a:ext cx="4068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4BEBD843-AD99-4133-97F2-829DB269816E}"/>
              </a:ext>
            </a:extLst>
          </p:cNvPr>
          <p:cNvGrpSpPr/>
          <p:nvPr/>
        </p:nvGrpSpPr>
        <p:grpSpPr>
          <a:xfrm>
            <a:off x="1534414" y="4523366"/>
            <a:ext cx="2628000" cy="656280"/>
            <a:chOff x="1534414" y="4523366"/>
            <a:chExt cx="2628000" cy="65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2228C8C-BC3A-4713-8C8A-0FD837D24A26}"/>
                    </a:ext>
                  </a:extLst>
                </p14:cNvPr>
                <p14:cNvContentPartPr/>
                <p14:nvPr/>
              </p14:nvContentPartPr>
              <p14:xfrm>
                <a:off x="1534414" y="4563326"/>
                <a:ext cx="259920" cy="3423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2228C8C-BC3A-4713-8C8A-0FD837D24A2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525774" y="4554326"/>
                  <a:ext cx="27756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7CDD6F1-C770-428B-B4C4-E096F73C1ED6}"/>
                    </a:ext>
                  </a:extLst>
                </p14:cNvPr>
                <p14:cNvContentPartPr/>
                <p14:nvPr/>
              </p14:nvContentPartPr>
              <p14:xfrm>
                <a:off x="1831414" y="4753046"/>
                <a:ext cx="181440" cy="3434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7CDD6F1-C770-428B-B4C4-E096F73C1ED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822414" y="4744046"/>
                  <a:ext cx="19908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2034DF3-4FD9-4583-9C49-35A085361205}"/>
                    </a:ext>
                  </a:extLst>
                </p14:cNvPr>
                <p14:cNvContentPartPr/>
                <p14:nvPr/>
              </p14:nvContentPartPr>
              <p14:xfrm>
                <a:off x="2042374" y="4757366"/>
                <a:ext cx="174600" cy="3499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2034DF3-4FD9-4583-9C49-35A08536120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033374" y="4748366"/>
                  <a:ext cx="19224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591D691-D42A-44B0-843C-A20DF7FF6A71}"/>
                    </a:ext>
                  </a:extLst>
                </p14:cNvPr>
                <p14:cNvContentPartPr/>
                <p14:nvPr/>
              </p14:nvContentPartPr>
              <p14:xfrm>
                <a:off x="2339014" y="4584566"/>
                <a:ext cx="946440" cy="3358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591D691-D42A-44B0-843C-A20DF7FF6A7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330374" y="4575926"/>
                  <a:ext cx="96408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432BEB8-27EB-4ED6-967B-41199779C91B}"/>
                    </a:ext>
                  </a:extLst>
                </p14:cNvPr>
                <p14:cNvContentPartPr/>
                <p14:nvPr/>
              </p14:nvContentPartPr>
              <p14:xfrm>
                <a:off x="3056854" y="4523366"/>
                <a:ext cx="104760" cy="187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432BEB8-27EB-4ED6-967B-41199779C91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047854" y="4514726"/>
                  <a:ext cx="1224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8862196-7A43-4BF0-A86C-132F80736F34}"/>
                    </a:ext>
                  </a:extLst>
                </p14:cNvPr>
                <p14:cNvContentPartPr/>
                <p14:nvPr/>
              </p14:nvContentPartPr>
              <p14:xfrm>
                <a:off x="3097534" y="4709486"/>
                <a:ext cx="371880" cy="4701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8862196-7A43-4BF0-A86C-132F80736F3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088534" y="4700486"/>
                  <a:ext cx="38952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9675596-6DCF-4A7B-9552-FB91F6C50510}"/>
                    </a:ext>
                  </a:extLst>
                </p14:cNvPr>
                <p14:cNvContentPartPr/>
                <p14:nvPr/>
              </p14:nvContentPartPr>
              <p14:xfrm>
                <a:off x="3637894" y="4711646"/>
                <a:ext cx="524520" cy="1980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9675596-6DCF-4A7B-9552-FB91F6C5051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629254" y="4702646"/>
                  <a:ext cx="542160" cy="21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BB1EB1D9-482E-453F-B9FC-53A2BCA177CD}"/>
              </a:ext>
            </a:extLst>
          </p:cNvPr>
          <p:cNvGrpSpPr/>
          <p:nvPr/>
        </p:nvGrpSpPr>
        <p:grpSpPr>
          <a:xfrm>
            <a:off x="4475974" y="4452446"/>
            <a:ext cx="2569680" cy="468720"/>
            <a:chOff x="4475974" y="4452446"/>
            <a:chExt cx="2569680" cy="46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AD05F79-EC9A-4A12-9CB9-A18CECA04E3D}"/>
                    </a:ext>
                  </a:extLst>
                </p14:cNvPr>
                <p14:cNvContentPartPr/>
                <p14:nvPr/>
              </p14:nvContentPartPr>
              <p14:xfrm>
                <a:off x="4475974" y="4570526"/>
                <a:ext cx="354600" cy="2656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AD05F79-EC9A-4A12-9CB9-A18CECA04E3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467334" y="4561526"/>
                  <a:ext cx="3722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0689D55-2458-43F0-8664-3542C8FC6812}"/>
                    </a:ext>
                  </a:extLst>
                </p14:cNvPr>
                <p14:cNvContentPartPr/>
                <p14:nvPr/>
              </p14:nvContentPartPr>
              <p14:xfrm>
                <a:off x="4622854" y="4657646"/>
                <a:ext cx="204480" cy="349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0689D55-2458-43F0-8664-3542C8FC681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613854" y="4648646"/>
                  <a:ext cx="2221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B6FFA04-F1C4-4AE6-AFA9-275DCEFA514D}"/>
                    </a:ext>
                  </a:extLst>
                </p14:cNvPr>
                <p14:cNvContentPartPr/>
                <p14:nvPr/>
              </p14:nvContentPartPr>
              <p14:xfrm>
                <a:off x="4794214" y="4517246"/>
                <a:ext cx="306720" cy="4039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B6FFA04-F1C4-4AE6-AFA9-275DCEFA514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785214" y="4508246"/>
                  <a:ext cx="32436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0EDA30D-3954-4D53-8F40-5A54C85678CE}"/>
                    </a:ext>
                  </a:extLst>
                </p14:cNvPr>
                <p14:cNvContentPartPr/>
                <p14:nvPr/>
              </p14:nvContentPartPr>
              <p14:xfrm>
                <a:off x="5094094" y="4540646"/>
                <a:ext cx="587520" cy="2556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0EDA30D-3954-4D53-8F40-5A54C85678C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085454" y="4532006"/>
                  <a:ext cx="6051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31EE43C-F8E2-4B11-9AF2-E1385B640BEE}"/>
                    </a:ext>
                  </a:extLst>
                </p14:cNvPr>
                <p14:cNvContentPartPr/>
                <p14:nvPr/>
              </p14:nvContentPartPr>
              <p14:xfrm>
                <a:off x="5705734" y="4640006"/>
                <a:ext cx="360360" cy="1764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31EE43C-F8E2-4B11-9AF2-E1385B640BE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696734" y="4631006"/>
                  <a:ext cx="3780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13DE234-8D38-475A-9631-057488A0726A}"/>
                    </a:ext>
                  </a:extLst>
                </p14:cNvPr>
                <p14:cNvContentPartPr/>
                <p14:nvPr/>
              </p14:nvContentPartPr>
              <p14:xfrm>
                <a:off x="6087334" y="4452446"/>
                <a:ext cx="926280" cy="3229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13DE234-8D38-475A-9631-057488A0726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078694" y="4443446"/>
                  <a:ext cx="9439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FE3D1E9-3103-470F-8F90-BE22152A8A6D}"/>
                    </a:ext>
                  </a:extLst>
                </p14:cNvPr>
                <p14:cNvContentPartPr/>
                <p14:nvPr/>
              </p14:nvContentPartPr>
              <p14:xfrm>
                <a:off x="6803374" y="4521206"/>
                <a:ext cx="242280" cy="421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FE3D1E9-3103-470F-8F90-BE22152A8A6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794734" y="4512206"/>
                  <a:ext cx="25992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5107C5D2-9AFC-4080-B0CE-74465B2CB59B}"/>
              </a:ext>
            </a:extLst>
          </p:cNvPr>
          <p:cNvGrpSpPr/>
          <p:nvPr/>
        </p:nvGrpSpPr>
        <p:grpSpPr>
          <a:xfrm>
            <a:off x="488974" y="5365046"/>
            <a:ext cx="461520" cy="476280"/>
            <a:chOff x="488974" y="5365046"/>
            <a:chExt cx="461520" cy="47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98CD559-6FDC-46E6-91B8-4CACC387D2F2}"/>
                    </a:ext>
                  </a:extLst>
                </p14:cNvPr>
                <p14:cNvContentPartPr/>
                <p14:nvPr/>
              </p14:nvContentPartPr>
              <p14:xfrm>
                <a:off x="488974" y="5462966"/>
                <a:ext cx="180000" cy="1882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98CD559-6FDC-46E6-91B8-4CACC387D2F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80334" y="5454326"/>
                  <a:ext cx="1976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C249AC7-E939-4354-959E-179FC1004C0C}"/>
                    </a:ext>
                  </a:extLst>
                </p14:cNvPr>
                <p14:cNvContentPartPr/>
                <p14:nvPr/>
              </p14:nvContentPartPr>
              <p14:xfrm>
                <a:off x="600214" y="5365046"/>
                <a:ext cx="113400" cy="4762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C249AC7-E939-4354-959E-179FC1004C0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91574" y="5356046"/>
                  <a:ext cx="13104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C537BE9-9256-4B6F-A9AA-D71EEA49D83F}"/>
                    </a:ext>
                  </a:extLst>
                </p14:cNvPr>
                <p14:cNvContentPartPr/>
                <p14:nvPr/>
              </p14:nvContentPartPr>
              <p14:xfrm>
                <a:off x="908734" y="5787326"/>
                <a:ext cx="41760" cy="122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C537BE9-9256-4B6F-A9AA-D71EEA49D83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00094" y="5778686"/>
                  <a:ext cx="5940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3C91E402-DF6C-475D-A038-49F0F93514F5}"/>
              </a:ext>
            </a:extLst>
          </p:cNvPr>
          <p:cNvGrpSpPr/>
          <p:nvPr/>
        </p:nvGrpSpPr>
        <p:grpSpPr>
          <a:xfrm>
            <a:off x="1622974" y="5380526"/>
            <a:ext cx="2613960" cy="662760"/>
            <a:chOff x="1622974" y="5380526"/>
            <a:chExt cx="2613960" cy="66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04EF19A-BC66-4AEA-939E-5D5904494C8C}"/>
                    </a:ext>
                  </a:extLst>
                </p14:cNvPr>
                <p14:cNvContentPartPr/>
                <p14:nvPr/>
              </p14:nvContentPartPr>
              <p14:xfrm>
                <a:off x="1638454" y="5479526"/>
                <a:ext cx="114840" cy="2275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04EF19A-BC66-4AEA-939E-5D5904494C8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629814" y="5470886"/>
                  <a:ext cx="1324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2B6E951-61E5-4829-8627-59C63415F388}"/>
                    </a:ext>
                  </a:extLst>
                </p14:cNvPr>
                <p14:cNvContentPartPr/>
                <p14:nvPr/>
              </p14:nvContentPartPr>
              <p14:xfrm>
                <a:off x="1622974" y="5380526"/>
                <a:ext cx="205920" cy="3693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2B6E951-61E5-4829-8627-59C63415F38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614334" y="5371526"/>
                  <a:ext cx="22356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2814B14-C1C5-4D3E-877A-B4D1762F8B07}"/>
                    </a:ext>
                  </a:extLst>
                </p14:cNvPr>
                <p14:cNvContentPartPr/>
                <p14:nvPr/>
              </p14:nvContentPartPr>
              <p14:xfrm>
                <a:off x="1863814" y="5589686"/>
                <a:ext cx="674640" cy="4536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2814B14-C1C5-4D3E-877A-B4D1762F8B0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854814" y="5580686"/>
                  <a:ext cx="69228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5849301-A116-4376-BF85-F9CF647F4B49}"/>
                    </a:ext>
                  </a:extLst>
                </p14:cNvPr>
                <p14:cNvContentPartPr/>
                <p14:nvPr/>
              </p14:nvContentPartPr>
              <p14:xfrm>
                <a:off x="2767774" y="5464766"/>
                <a:ext cx="237240" cy="3178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5849301-A116-4376-BF85-F9CF647F4B4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759134" y="5455766"/>
                  <a:ext cx="25488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CF64D90-D0C0-4AD4-A218-768FC22896CC}"/>
                    </a:ext>
                  </a:extLst>
                </p14:cNvPr>
                <p14:cNvContentPartPr/>
                <p14:nvPr/>
              </p14:nvContentPartPr>
              <p14:xfrm>
                <a:off x="3020494" y="5622806"/>
                <a:ext cx="587880" cy="1738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CF64D90-D0C0-4AD4-A218-768FC22896C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011854" y="5613806"/>
                  <a:ext cx="6055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00E6B48-07BD-43AF-A066-10E3DC5D0E4C}"/>
                    </a:ext>
                  </a:extLst>
                </p14:cNvPr>
                <p14:cNvContentPartPr/>
                <p14:nvPr/>
              </p14:nvContentPartPr>
              <p14:xfrm>
                <a:off x="3743014" y="5602646"/>
                <a:ext cx="493920" cy="1828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00E6B48-07BD-43AF-A066-10E3DC5D0E4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734014" y="5594006"/>
                  <a:ext cx="511560" cy="20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168195E5-4594-45C6-8BAA-ACA265CCF305}"/>
              </a:ext>
            </a:extLst>
          </p:cNvPr>
          <p:cNvGrpSpPr/>
          <p:nvPr/>
        </p:nvGrpSpPr>
        <p:grpSpPr>
          <a:xfrm>
            <a:off x="8773294" y="4429406"/>
            <a:ext cx="2221920" cy="1653480"/>
            <a:chOff x="8773294" y="4429406"/>
            <a:chExt cx="2221920" cy="165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C3052AF-7F1E-42D0-83FC-C5E8A89B5DE9}"/>
                    </a:ext>
                  </a:extLst>
                </p14:cNvPr>
                <p14:cNvContentPartPr/>
                <p14:nvPr/>
              </p14:nvContentPartPr>
              <p14:xfrm>
                <a:off x="8773294" y="4468286"/>
                <a:ext cx="155160" cy="13784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C3052AF-7F1E-42D0-83FC-C5E8A89B5DE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764294" y="4459646"/>
                  <a:ext cx="172800" cy="13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C83F2CC-32DC-483D-9D5F-92DFB4A97877}"/>
                    </a:ext>
                  </a:extLst>
                </p14:cNvPr>
                <p14:cNvContentPartPr/>
                <p14:nvPr/>
              </p14:nvContentPartPr>
              <p14:xfrm>
                <a:off x="8876254" y="4429406"/>
                <a:ext cx="2118960" cy="14774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C83F2CC-32DC-483D-9D5F-92DFB4A9787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867614" y="4420406"/>
                  <a:ext cx="2136600" cy="149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76D8ECB-9FA1-4EDF-AD49-90A87454B65E}"/>
                    </a:ext>
                  </a:extLst>
                </p14:cNvPr>
                <p14:cNvContentPartPr/>
                <p14:nvPr/>
              </p14:nvContentPartPr>
              <p14:xfrm>
                <a:off x="8806774" y="5793086"/>
                <a:ext cx="2116800" cy="2898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76D8ECB-9FA1-4EDF-AD49-90A87454B65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798134" y="5784086"/>
                  <a:ext cx="21344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7B6890B-2B9F-425C-8094-6FFAB9010ADE}"/>
                    </a:ext>
                  </a:extLst>
                </p14:cNvPr>
                <p14:cNvContentPartPr/>
                <p14:nvPr/>
              </p14:nvContentPartPr>
              <p14:xfrm>
                <a:off x="8943574" y="4601846"/>
                <a:ext cx="192600" cy="2779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7B6890B-2B9F-425C-8094-6FFAB9010AD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934934" y="4592846"/>
                  <a:ext cx="2102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6243798-F070-4362-81C4-CD82ED999ED7}"/>
                    </a:ext>
                  </a:extLst>
                </p14:cNvPr>
                <p14:cNvContentPartPr/>
                <p14:nvPr/>
              </p14:nvContentPartPr>
              <p14:xfrm>
                <a:off x="9537934" y="4537406"/>
                <a:ext cx="357480" cy="14684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6243798-F070-4362-81C4-CD82ED999ED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528934" y="4528406"/>
                  <a:ext cx="375120" cy="148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8593AB7-32CB-467A-B242-53EE8DF68DF1}"/>
                    </a:ext>
                  </a:extLst>
                </p14:cNvPr>
                <p14:cNvContentPartPr/>
                <p14:nvPr/>
              </p14:nvContentPartPr>
              <p14:xfrm>
                <a:off x="9423094" y="4616246"/>
                <a:ext cx="102960" cy="1825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8593AB7-32CB-467A-B242-53EE8DF68DF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414454" y="4607606"/>
                  <a:ext cx="1206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31B4A9F-55FF-4A04-B8DC-FC052A84EC84}"/>
                    </a:ext>
                  </a:extLst>
                </p14:cNvPr>
                <p14:cNvContentPartPr/>
                <p14:nvPr/>
              </p14:nvContentPartPr>
              <p14:xfrm>
                <a:off x="9455134" y="4699406"/>
                <a:ext cx="85680" cy="370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31B4A9F-55FF-4A04-B8DC-FC052A84EC8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446494" y="4690406"/>
                  <a:ext cx="1033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E29E6B72-5978-4A2E-A07C-48D4596A2CE3}"/>
                    </a:ext>
                  </a:extLst>
                </p14:cNvPr>
                <p14:cNvContentPartPr/>
                <p14:nvPr/>
              </p14:nvContentPartPr>
              <p14:xfrm>
                <a:off x="10294654" y="4617686"/>
                <a:ext cx="131040" cy="1688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E29E6B72-5978-4A2E-A07C-48D4596A2CE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285654" y="4609046"/>
                  <a:ext cx="1486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3A8BC06-B683-495C-AE7A-5368F9376BE3}"/>
                    </a:ext>
                  </a:extLst>
                </p14:cNvPr>
                <p14:cNvContentPartPr/>
                <p14:nvPr/>
              </p14:nvContentPartPr>
              <p14:xfrm>
                <a:off x="10509934" y="4549286"/>
                <a:ext cx="135360" cy="1378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3A8BC06-B683-495C-AE7A-5368F9376BE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500934" y="4540286"/>
                  <a:ext cx="1530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2D7FC0E-85A4-4356-BA7A-08F5B1249327}"/>
                    </a:ext>
                  </a:extLst>
                </p14:cNvPr>
                <p14:cNvContentPartPr/>
                <p14:nvPr/>
              </p14:nvContentPartPr>
              <p14:xfrm>
                <a:off x="9229054" y="5124926"/>
                <a:ext cx="1044000" cy="5814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2D7FC0E-85A4-4356-BA7A-08F5B124932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220054" y="5116286"/>
                  <a:ext cx="1061640" cy="59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13B73E0-EA57-46C0-A199-1F7AF1CA37D4}"/>
                    </a:ext>
                  </a:extLst>
                </p14:cNvPr>
                <p14:cNvContentPartPr/>
                <p14:nvPr/>
              </p14:nvContentPartPr>
              <p14:xfrm>
                <a:off x="9880654" y="5333726"/>
                <a:ext cx="126000" cy="2206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13B73E0-EA57-46C0-A199-1F7AF1CA37D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871654" y="5325086"/>
                  <a:ext cx="1436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36399C2-4DD8-40BF-B154-86E30CAEFFCC}"/>
                    </a:ext>
                  </a:extLst>
                </p14:cNvPr>
                <p14:cNvContentPartPr/>
                <p14:nvPr/>
              </p14:nvContentPartPr>
              <p14:xfrm>
                <a:off x="9282694" y="5184686"/>
                <a:ext cx="428400" cy="5259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36399C2-4DD8-40BF-B154-86E30CAEFFC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274054" y="5176046"/>
                  <a:ext cx="44604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C190CB7-397C-4254-B951-24DD22C11937}"/>
                    </a:ext>
                  </a:extLst>
                </p14:cNvPr>
                <p14:cNvContentPartPr/>
                <p14:nvPr/>
              </p14:nvContentPartPr>
              <p14:xfrm>
                <a:off x="9705334" y="5199806"/>
                <a:ext cx="505440" cy="4654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C190CB7-397C-4254-B951-24DD22C1193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696334" y="5190806"/>
                  <a:ext cx="523080" cy="48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9AFB8C0A-8153-46C4-AD9D-F761B8940B2E}"/>
              </a:ext>
            </a:extLst>
          </p:cNvPr>
          <p:cNvGrpSpPr/>
          <p:nvPr/>
        </p:nvGrpSpPr>
        <p:grpSpPr>
          <a:xfrm>
            <a:off x="1048774" y="3713366"/>
            <a:ext cx="1893600" cy="504720"/>
            <a:chOff x="1048774" y="3713366"/>
            <a:chExt cx="1893600" cy="50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55518CE-3CD4-4D0D-8758-D9A175CD9E71}"/>
                    </a:ext>
                  </a:extLst>
                </p14:cNvPr>
                <p14:cNvContentPartPr/>
                <p14:nvPr/>
              </p14:nvContentPartPr>
              <p14:xfrm>
                <a:off x="1048774" y="3768086"/>
                <a:ext cx="118440" cy="2404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55518CE-3CD4-4D0D-8758-D9A175CD9E7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39774" y="3759086"/>
                  <a:ext cx="1360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5EB6E3B-0936-47EC-B7AD-8B26F1DCD162}"/>
                    </a:ext>
                  </a:extLst>
                </p14:cNvPr>
                <p14:cNvContentPartPr/>
                <p14:nvPr/>
              </p14:nvContentPartPr>
              <p14:xfrm>
                <a:off x="1133374" y="3771326"/>
                <a:ext cx="107640" cy="2221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5EB6E3B-0936-47EC-B7AD-8B26F1DCD16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24734" y="3762326"/>
                  <a:ext cx="1252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76F2F8C-851E-4C4C-B02F-E3D9D3877593}"/>
                    </a:ext>
                  </a:extLst>
                </p14:cNvPr>
                <p14:cNvContentPartPr/>
                <p14:nvPr/>
              </p14:nvContentPartPr>
              <p14:xfrm>
                <a:off x="1286014" y="3788966"/>
                <a:ext cx="375840" cy="2588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76F2F8C-851E-4C4C-B02F-E3D9D387759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277014" y="3779966"/>
                  <a:ext cx="3934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21113CA-8ADD-4DFD-B253-0EC5ACF2E639}"/>
                    </a:ext>
                  </a:extLst>
                </p14:cNvPr>
                <p14:cNvContentPartPr/>
                <p14:nvPr/>
              </p14:nvContentPartPr>
              <p14:xfrm>
                <a:off x="1680934" y="3793286"/>
                <a:ext cx="1440" cy="32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21113CA-8ADD-4DFD-B253-0EC5ACF2E63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672294" y="3784286"/>
                  <a:ext cx="190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93EB1BF-E8EA-42F2-A381-D0564A060D3D}"/>
                    </a:ext>
                  </a:extLst>
                </p14:cNvPr>
                <p14:cNvContentPartPr/>
                <p14:nvPr/>
              </p14:nvContentPartPr>
              <p14:xfrm>
                <a:off x="1697854" y="3929366"/>
                <a:ext cx="132480" cy="2505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93EB1BF-E8EA-42F2-A381-D0564A060D3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689214" y="3920366"/>
                  <a:ext cx="1501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4EF9316-FE06-4054-ABE4-7A2D284A2869}"/>
                    </a:ext>
                  </a:extLst>
                </p14:cNvPr>
                <p14:cNvContentPartPr/>
                <p14:nvPr/>
              </p14:nvContentPartPr>
              <p14:xfrm>
                <a:off x="1887934" y="3772406"/>
                <a:ext cx="170640" cy="2743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4EF9316-FE06-4054-ABE4-7A2D284A286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878934" y="3763766"/>
                  <a:ext cx="1882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38FF2D0-4DC4-4DF3-8620-2FA68C805E59}"/>
                    </a:ext>
                  </a:extLst>
                </p14:cNvPr>
                <p14:cNvContentPartPr/>
                <p14:nvPr/>
              </p14:nvContentPartPr>
              <p14:xfrm>
                <a:off x="2042374" y="3757646"/>
                <a:ext cx="24840" cy="172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38FF2D0-4DC4-4DF3-8620-2FA68C805E5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033374" y="3748646"/>
                  <a:ext cx="42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753D890-3551-4530-BBA1-A254966FE713}"/>
                    </a:ext>
                  </a:extLst>
                </p14:cNvPr>
                <p14:cNvContentPartPr/>
                <p14:nvPr/>
              </p14:nvContentPartPr>
              <p14:xfrm>
                <a:off x="2095654" y="3713366"/>
                <a:ext cx="149040" cy="3488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753D890-3551-4530-BBA1-A254966FE71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086654" y="3704726"/>
                  <a:ext cx="16668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26CD6DE-E8B6-4187-86F1-A1DF4665D016}"/>
                    </a:ext>
                  </a:extLst>
                </p14:cNvPr>
                <p14:cNvContentPartPr/>
                <p14:nvPr/>
              </p14:nvContentPartPr>
              <p14:xfrm>
                <a:off x="2247214" y="3887606"/>
                <a:ext cx="311040" cy="3304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26CD6DE-E8B6-4187-86F1-A1DF4665D01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238574" y="3878606"/>
                  <a:ext cx="32868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1606BDF-795A-4A48-818D-D41517BFF8B9}"/>
                    </a:ext>
                  </a:extLst>
                </p14:cNvPr>
                <p14:cNvContentPartPr/>
                <p14:nvPr/>
              </p14:nvContentPartPr>
              <p14:xfrm>
                <a:off x="2603974" y="3783206"/>
                <a:ext cx="33480" cy="133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1606BDF-795A-4A48-818D-D41517BFF8B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594974" y="3774206"/>
                  <a:ext cx="51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FC259DA-7132-4FCD-A822-2426661456B4}"/>
                    </a:ext>
                  </a:extLst>
                </p14:cNvPr>
                <p14:cNvContentPartPr/>
                <p14:nvPr/>
              </p14:nvContentPartPr>
              <p14:xfrm>
                <a:off x="2606854" y="3875006"/>
                <a:ext cx="335520" cy="1872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FC259DA-7132-4FCD-A822-2426661456B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597854" y="3866366"/>
                  <a:ext cx="35316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EFBC0BB8-7CC1-4A39-AF38-B5DC05FD12C5}"/>
              </a:ext>
            </a:extLst>
          </p:cNvPr>
          <p:cNvGrpSpPr/>
          <p:nvPr/>
        </p:nvGrpSpPr>
        <p:grpSpPr>
          <a:xfrm>
            <a:off x="2989894" y="3745046"/>
            <a:ext cx="1101960" cy="538200"/>
            <a:chOff x="2989894" y="3745046"/>
            <a:chExt cx="1101960" cy="53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0895B56-8B9D-4AD4-9855-A417923A1E1C}"/>
                    </a:ext>
                  </a:extLst>
                </p14:cNvPr>
                <p14:cNvContentPartPr/>
                <p14:nvPr/>
              </p14:nvContentPartPr>
              <p14:xfrm>
                <a:off x="2989894" y="3806246"/>
                <a:ext cx="693360" cy="2944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0895B56-8B9D-4AD4-9855-A417923A1E1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980894" y="3797246"/>
                  <a:ext cx="71100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4BBFEA03-AD8E-498D-9340-B7D45EE1DBEA}"/>
                    </a:ext>
                  </a:extLst>
                </p14:cNvPr>
                <p14:cNvContentPartPr/>
                <p14:nvPr/>
              </p14:nvContentPartPr>
              <p14:xfrm>
                <a:off x="3489214" y="3745046"/>
                <a:ext cx="9360" cy="237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4BBFEA03-AD8E-498D-9340-B7D45EE1DBE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480574" y="3736046"/>
                  <a:ext cx="270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E825F293-3338-439B-BC3B-E528CAB4FE4C}"/>
                    </a:ext>
                  </a:extLst>
                </p14:cNvPr>
                <p14:cNvContentPartPr/>
                <p14:nvPr/>
              </p14:nvContentPartPr>
              <p14:xfrm>
                <a:off x="3596134" y="3932606"/>
                <a:ext cx="194400" cy="3506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825F293-3338-439B-BC3B-E528CAB4FE4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587494" y="3923606"/>
                  <a:ext cx="21204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1DE387B-CB8D-4BD1-8E09-501BF8E7080C}"/>
                    </a:ext>
                  </a:extLst>
                </p14:cNvPr>
                <p14:cNvContentPartPr/>
                <p14:nvPr/>
              </p14:nvContentPartPr>
              <p14:xfrm>
                <a:off x="3799894" y="3965366"/>
                <a:ext cx="135720" cy="1746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1DE387B-CB8D-4BD1-8E09-501BF8E7080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790894" y="3956726"/>
                  <a:ext cx="1533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9BD47BCB-B72B-4FB6-8927-369DA706B7EF}"/>
                    </a:ext>
                  </a:extLst>
                </p14:cNvPr>
                <p14:cNvContentPartPr/>
                <p14:nvPr/>
              </p14:nvContentPartPr>
              <p14:xfrm>
                <a:off x="4050814" y="3930446"/>
                <a:ext cx="41040" cy="345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9BD47BCB-B72B-4FB6-8927-369DA706B7E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041814" y="3921446"/>
                  <a:ext cx="586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4F413E12-7BDB-463F-A515-2AFB9A9622DB}"/>
                    </a:ext>
                  </a:extLst>
                </p14:cNvPr>
                <p14:cNvContentPartPr/>
                <p14:nvPr/>
              </p14:nvContentPartPr>
              <p14:xfrm>
                <a:off x="4025614" y="4010366"/>
                <a:ext cx="16920" cy="1159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4F413E12-7BDB-463F-A515-2AFB9A9622D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016614" y="4001366"/>
                  <a:ext cx="34560" cy="133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70577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E6B5DD-C78B-4659-AE36-31BB39C70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Oppdeling av utfallsrommet. Total </a:t>
            </a:r>
            <a:r>
              <a:rPr lang="nb-NO" sz="3600" dirty="0" err="1">
                <a:solidFill>
                  <a:srgbClr val="00B0F0"/>
                </a:solidFill>
              </a:rPr>
              <a:t>sannsyn</a:t>
            </a:r>
            <a:endParaRPr lang="nb-NO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96E8AE5-1789-4BF6-B11A-038B055CF4C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b-NO" dirty="0">
                    <a:solidFill>
                      <a:srgbClr val="FF0000"/>
                    </a:solidFill>
                  </a:rPr>
                  <a:t>Teorem 2.4.1</a:t>
                </a:r>
              </a:p>
              <a:p>
                <a:pPr marL="0" indent="0">
                  <a:buNone/>
                </a:pP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nb-NO" sz="1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a:rPr lang="nb-NO" sz="18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8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nb-NO" sz="1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a:rPr lang="nb-NO" sz="1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sz="1800">
                        <a:latin typeface="Cambria Math" panose="02040503050406030204" pitchFamily="18" charset="0"/>
                      </a:rPr>
                      <m:t>,...,</m:t>
                    </m:r>
                    <m:sSub>
                      <m:sSub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nb-NO" sz="1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b-NO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vere</a:t>
                </a: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ei mengde </a:t>
                </a:r>
                <a:r>
                  <a:rPr lang="nb-NO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hendingar</a:t>
                </a: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S slik at </a:t>
                </a:r>
                <a14:m>
                  <m:oMath xmlns:m="http://schemas.openxmlformats.org/officeDocument/2006/math">
                    <m:limUpp>
                      <m:limUp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limLow>
                          <m:limLowPr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nb-NO" sz="1800">
                                <a:latin typeface="Cambria Math" panose="02040503050406030204" pitchFamily="18" charset="0"/>
                              </a:rPr>
                              <m:t>∪</m:t>
                            </m:r>
                          </m:e>
                          <m:lim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lim>
                        </m:limLow>
                      </m:e>
                      <m:lim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𝑛</m:t>
                        </m:r>
                      </m:lim>
                    </m:limUpp>
                    <m:sSub>
                      <m:sSub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nb-NO" sz="1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S og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b-NO" sz="18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80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m:rPr>
                            <m:sty m:val="p"/>
                          </m:rPr>
                          <a:rPr lang="nb-NO" sz="18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nb-NO" sz="180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nb-NO" sz="18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nb-NO" sz="18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nb-NO" sz="1800">
                        <a:latin typeface="Cambria Math" panose="02040503050406030204" pitchFamily="18" charset="0"/>
                      </a:rPr>
                      <m:t>≠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nb-NO" sz="18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nb-NO" sz="1800">
                        <a:latin typeface="Cambria Math" panose="02040503050406030204" pitchFamily="18" charset="0"/>
                      </a:rPr>
                      <m:t>&gt;0,</m:t>
                    </m:r>
                    <m:r>
                      <m:rPr>
                        <m:nor/>
                      </m:rPr>
                      <a:rPr lang="nb-NO" sz="18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nb-NO" sz="18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nb-NO" sz="18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nb-NO" sz="18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nb-NO" sz="18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nb-NO" sz="18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nb-NO" sz="18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nb-NO" sz="1800">
                        <a:latin typeface="Cambria Math" panose="02040503050406030204" pitchFamily="18" charset="0"/>
                      </a:rPr>
                      <m:t>…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8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ei </a:t>
                </a:r>
                <a:r>
                  <a:rPr lang="nb-NO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vilkårleg</a:t>
                </a: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hending, B, i S har vi at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nb-NO" sz="180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nb-NO" sz="180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grow m:val="on"/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b-NO" sz="180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nb-NO" sz="1800">
                                <a:latin typeface="Cambria Math" panose="02040503050406030204" pitchFamily="18" charset="0"/>
                              </a:rPr>
                              <m:t>B</m:t>
                            </m:r>
                            <m:d>
                              <m:dPr>
                                <m:begChr m:val="|"/>
                                <m:endChr m:val=""/>
                                <m:ctrlPr>
                                  <a:rPr lang="nb-NO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nb-NO" sz="1800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a:rPr lang="nb-NO" sz="1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  <m:r>
                      <a:rPr lang="nb-NO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nb-NO" sz="180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nb-NO" sz="1800" dirty="0"/>
                  <a:t>.</a:t>
                </a:r>
              </a:p>
              <a:p>
                <a:pPr marL="0" indent="0">
                  <a:buNone/>
                </a:pPr>
                <a:endParaRPr lang="nb-NO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96E8AE5-1789-4BF6-B11A-038B055CF4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471" t="-2241" r="-152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B36A3F7-D03D-4B6B-906C-AB1FAE434B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5E059DC-E436-4D9F-9D6C-A38EC1D23873}"/>
                  </a:ext>
                </a:extLst>
              </p14:cNvPr>
              <p14:cNvContentPartPr/>
              <p14:nvPr/>
            </p14:nvContentPartPr>
            <p14:xfrm>
              <a:off x="3327934" y="4327526"/>
              <a:ext cx="22320" cy="48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5E059DC-E436-4D9F-9D6C-A38EC1D238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18934" y="4318886"/>
                <a:ext cx="3996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CC454F8-20AF-48A5-839E-ECE56AAC259C}"/>
                  </a:ext>
                </a:extLst>
              </p14:cNvPr>
              <p14:cNvContentPartPr/>
              <p14:nvPr/>
            </p14:nvContentPartPr>
            <p14:xfrm>
              <a:off x="898294" y="4949966"/>
              <a:ext cx="146520" cy="16225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CC454F8-20AF-48A5-839E-ECE56AAC259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9654" y="4940966"/>
                <a:ext cx="164160" cy="164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2489825-9576-4D14-B608-1A859D615B4F}"/>
                  </a:ext>
                </a:extLst>
              </p14:cNvPr>
              <p14:cNvContentPartPr/>
              <p14:nvPr/>
            </p14:nvContentPartPr>
            <p14:xfrm>
              <a:off x="1679854" y="4979846"/>
              <a:ext cx="1853640" cy="897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2489825-9576-4D14-B608-1A859D615B4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70854" y="4970846"/>
                <a:ext cx="1871280" cy="9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BE33F6F-92CE-4C01-BDEC-D2E37BF7238B}"/>
                  </a:ext>
                </a:extLst>
              </p14:cNvPr>
              <p14:cNvContentPartPr/>
              <p14:nvPr/>
            </p14:nvContentPartPr>
            <p14:xfrm>
              <a:off x="2854894" y="3779606"/>
              <a:ext cx="68760" cy="203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BE33F6F-92CE-4C01-BDEC-D2E37BF7238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46254" y="3770966"/>
                <a:ext cx="86400" cy="22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E3F58336-426F-46D1-8F10-294AC1EC1940}"/>
              </a:ext>
            </a:extLst>
          </p:cNvPr>
          <p:cNvGrpSpPr/>
          <p:nvPr/>
        </p:nvGrpSpPr>
        <p:grpSpPr>
          <a:xfrm>
            <a:off x="913054" y="4166246"/>
            <a:ext cx="4058640" cy="2527920"/>
            <a:chOff x="913054" y="4166246"/>
            <a:chExt cx="4058640" cy="252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4FF2A31-353D-4A48-9A0F-FB9BA821A3A2}"/>
                    </a:ext>
                  </a:extLst>
                </p14:cNvPr>
                <p14:cNvContentPartPr/>
                <p14:nvPr/>
              </p14:nvContentPartPr>
              <p14:xfrm>
                <a:off x="2318854" y="4257326"/>
                <a:ext cx="86400" cy="256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4FF2A31-353D-4A48-9A0F-FB9BA821A3A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310214" y="4248686"/>
                  <a:ext cx="1040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072162F-370E-4DF9-9CE7-C6C89680B0C3}"/>
                    </a:ext>
                  </a:extLst>
                </p14:cNvPr>
                <p14:cNvContentPartPr/>
                <p14:nvPr/>
              </p14:nvContentPartPr>
              <p14:xfrm>
                <a:off x="2284654" y="4193966"/>
                <a:ext cx="167760" cy="141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072162F-370E-4DF9-9CE7-C6C89680B0C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275654" y="4184966"/>
                  <a:ext cx="1854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ECD8795-3475-4C5F-A147-7A7058698B0E}"/>
                    </a:ext>
                  </a:extLst>
                </p14:cNvPr>
                <p14:cNvContentPartPr/>
                <p14:nvPr/>
              </p14:nvContentPartPr>
              <p14:xfrm>
                <a:off x="2456014" y="4229966"/>
                <a:ext cx="159840" cy="362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ECD8795-3475-4C5F-A147-7A7058698B0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447014" y="4220966"/>
                  <a:ext cx="17748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EA2B1C1-220A-478D-B0ED-58573B98B8DB}"/>
                    </a:ext>
                  </a:extLst>
                </p14:cNvPr>
                <p14:cNvContentPartPr/>
                <p14:nvPr/>
              </p14:nvContentPartPr>
              <p14:xfrm>
                <a:off x="2643934" y="4303046"/>
                <a:ext cx="134640" cy="222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EA2B1C1-220A-478D-B0ED-58573B98B8D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635294" y="4294046"/>
                  <a:ext cx="1522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65A6A84-A70C-4847-AE3B-EE07BD0D945E}"/>
                    </a:ext>
                  </a:extLst>
                </p14:cNvPr>
                <p14:cNvContentPartPr/>
                <p14:nvPr/>
              </p14:nvContentPartPr>
              <p14:xfrm>
                <a:off x="2864254" y="4345526"/>
                <a:ext cx="69480" cy="172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65A6A84-A70C-4847-AE3B-EE07BD0D945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855614" y="4336886"/>
                  <a:ext cx="871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2136C28-54B0-4848-A74A-404CAAFA5445}"/>
                    </a:ext>
                  </a:extLst>
                </p14:cNvPr>
                <p14:cNvContentPartPr/>
                <p14:nvPr/>
              </p14:nvContentPartPr>
              <p14:xfrm>
                <a:off x="3635734" y="4166246"/>
                <a:ext cx="106200" cy="439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2136C28-54B0-4848-A74A-404CAAFA544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627094" y="4157606"/>
                  <a:ext cx="12384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94CCA94-581D-48C4-B230-065EF82871DA}"/>
                    </a:ext>
                  </a:extLst>
                </p14:cNvPr>
                <p14:cNvContentPartPr/>
                <p14:nvPr/>
              </p14:nvContentPartPr>
              <p14:xfrm>
                <a:off x="3109414" y="4314566"/>
                <a:ext cx="111240" cy="195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94CCA94-581D-48C4-B230-065EF82871D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100414" y="4305926"/>
                  <a:ext cx="1288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978CA38-3455-450F-8991-533711712AC8}"/>
                    </a:ext>
                  </a:extLst>
                </p14:cNvPr>
                <p14:cNvContentPartPr/>
                <p14:nvPr/>
              </p14:nvContentPartPr>
              <p14:xfrm>
                <a:off x="3069814" y="4374326"/>
                <a:ext cx="199080" cy="48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978CA38-3455-450F-8991-533711712AC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061174" y="4365686"/>
                  <a:ext cx="2167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A30BEDE-CCA5-483B-A337-48AF22157DE5}"/>
                    </a:ext>
                  </a:extLst>
                </p14:cNvPr>
                <p14:cNvContentPartPr/>
                <p14:nvPr/>
              </p14:nvContentPartPr>
              <p14:xfrm>
                <a:off x="3337654" y="4447046"/>
                <a:ext cx="15120" cy="75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A30BEDE-CCA5-483B-A337-48AF22157DE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329014" y="4438406"/>
                  <a:ext cx="327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83282B9-1986-45D2-A4EA-9FDE800B26B9}"/>
                    </a:ext>
                  </a:extLst>
                </p14:cNvPr>
                <p14:cNvContentPartPr/>
                <p14:nvPr/>
              </p14:nvContentPartPr>
              <p14:xfrm>
                <a:off x="973894" y="6581846"/>
                <a:ext cx="3997800" cy="112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83282B9-1986-45D2-A4EA-9FDE800B26B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64894" y="6573206"/>
                  <a:ext cx="40154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85B3A9B-B125-44D2-8358-075CBC3FD549}"/>
                    </a:ext>
                  </a:extLst>
                </p14:cNvPr>
                <p14:cNvContentPartPr/>
                <p14:nvPr/>
              </p14:nvContentPartPr>
              <p14:xfrm>
                <a:off x="1138774" y="5025566"/>
                <a:ext cx="146520" cy="232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85B3A9B-B125-44D2-8358-075CBC3FD54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29774" y="5016566"/>
                  <a:ext cx="1641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529FB63-B169-490B-BE89-3155B825B561}"/>
                    </a:ext>
                  </a:extLst>
                </p14:cNvPr>
                <p14:cNvContentPartPr/>
                <p14:nvPr/>
              </p14:nvContentPartPr>
              <p14:xfrm>
                <a:off x="1004134" y="4898846"/>
                <a:ext cx="1193400" cy="1092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529FB63-B169-490B-BE89-3155B825B56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95494" y="4890206"/>
                  <a:ext cx="1211040" cy="11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89F94E8-C786-4009-AC2C-5F89646D53A3}"/>
                    </a:ext>
                  </a:extLst>
                </p14:cNvPr>
                <p14:cNvContentPartPr/>
                <p14:nvPr/>
              </p14:nvContentPartPr>
              <p14:xfrm>
                <a:off x="1648894" y="5147246"/>
                <a:ext cx="103680" cy="24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89F94E8-C786-4009-AC2C-5F89646D53A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639894" y="5138246"/>
                  <a:ext cx="1213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F902628-6019-4622-B03F-186C43D0C785}"/>
                    </a:ext>
                  </a:extLst>
                </p14:cNvPr>
                <p14:cNvContentPartPr/>
                <p14:nvPr/>
              </p14:nvContentPartPr>
              <p14:xfrm>
                <a:off x="1839694" y="5536046"/>
                <a:ext cx="43200" cy="30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F902628-6019-4622-B03F-186C43D0C78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831054" y="5527406"/>
                  <a:ext cx="608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B65BC68-3A1C-47C4-A03E-17178696BEF0}"/>
                    </a:ext>
                  </a:extLst>
                </p14:cNvPr>
                <p14:cNvContentPartPr/>
                <p14:nvPr/>
              </p14:nvContentPartPr>
              <p14:xfrm>
                <a:off x="1622614" y="5736206"/>
                <a:ext cx="26280" cy="23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B65BC68-3A1C-47C4-A03E-17178696BEF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613614" y="5727566"/>
                  <a:ext cx="439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5823BDC-B430-47B7-AD71-945B557EE384}"/>
                    </a:ext>
                  </a:extLst>
                </p14:cNvPr>
                <p14:cNvContentPartPr/>
                <p14:nvPr/>
              </p14:nvContentPartPr>
              <p14:xfrm>
                <a:off x="2182054" y="5898926"/>
                <a:ext cx="270360" cy="681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5823BDC-B430-47B7-AD71-945B557EE38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173054" y="5890286"/>
                  <a:ext cx="288000" cy="69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1AE6402-23F3-49BC-90F2-E7744E44DC62}"/>
                    </a:ext>
                  </a:extLst>
                </p14:cNvPr>
                <p14:cNvContentPartPr/>
                <p14:nvPr/>
              </p14:nvContentPartPr>
              <p14:xfrm>
                <a:off x="1556014" y="6131126"/>
                <a:ext cx="67320" cy="172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1AE6402-23F3-49BC-90F2-E7744E44DC6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547374" y="6122126"/>
                  <a:ext cx="849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B1C2B68-6F69-47F0-BD34-9CAC5E645D10}"/>
                    </a:ext>
                  </a:extLst>
                </p14:cNvPr>
                <p14:cNvContentPartPr/>
                <p14:nvPr/>
              </p14:nvContentPartPr>
              <p14:xfrm>
                <a:off x="913054" y="4607246"/>
                <a:ext cx="4027320" cy="1951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B1C2B68-6F69-47F0-BD34-9CAC5E645D1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04054" y="4598606"/>
                  <a:ext cx="4044960" cy="19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D067979-EE3D-41FD-AFA6-DDC52600E57F}"/>
                    </a:ext>
                  </a:extLst>
                </p14:cNvPr>
                <p14:cNvContentPartPr/>
                <p14:nvPr/>
              </p14:nvContentPartPr>
              <p14:xfrm>
                <a:off x="1604974" y="5164166"/>
                <a:ext cx="188280" cy="231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D067979-EE3D-41FD-AFA6-DDC52600E57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595974" y="5155526"/>
                  <a:ext cx="2059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F1EED68-A69C-4A5D-BF3F-32942EE2308D}"/>
                    </a:ext>
                  </a:extLst>
                </p14:cNvPr>
                <p14:cNvContentPartPr/>
                <p14:nvPr/>
              </p14:nvContentPartPr>
              <p14:xfrm>
                <a:off x="1530814" y="6089366"/>
                <a:ext cx="192240" cy="263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F1EED68-A69C-4A5D-BF3F-32942EE2308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522174" y="6080726"/>
                  <a:ext cx="2098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0BCC77F-F9DD-4FCD-AF53-B205C4064F1F}"/>
                    </a:ext>
                  </a:extLst>
                </p14:cNvPr>
                <p14:cNvContentPartPr/>
                <p14:nvPr/>
              </p14:nvContentPartPr>
              <p14:xfrm>
                <a:off x="1557814" y="6200246"/>
                <a:ext cx="184320" cy="48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0BCC77F-F9DD-4FCD-AF53-B205C4064F1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548814" y="6191246"/>
                  <a:ext cx="2019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6CB210C-624F-49AB-B5C9-2BEF056826BD}"/>
                    </a:ext>
                  </a:extLst>
                </p14:cNvPr>
                <p14:cNvContentPartPr/>
                <p14:nvPr/>
              </p14:nvContentPartPr>
              <p14:xfrm>
                <a:off x="1796134" y="6249566"/>
                <a:ext cx="119160" cy="173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6CB210C-624F-49AB-B5C9-2BEF056826B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787494" y="6240566"/>
                  <a:ext cx="1368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7A4BA2E-F557-438B-911A-144460471B48}"/>
                    </a:ext>
                  </a:extLst>
                </p14:cNvPr>
                <p14:cNvContentPartPr/>
                <p14:nvPr/>
              </p14:nvContentPartPr>
              <p14:xfrm>
                <a:off x="2477254" y="4928006"/>
                <a:ext cx="140760" cy="218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7A4BA2E-F557-438B-911A-144460471B4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468254" y="4919366"/>
                  <a:ext cx="1584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FC1E0EC-AEA7-4337-9809-CA17B906378C}"/>
                    </a:ext>
                  </a:extLst>
                </p14:cNvPr>
                <p14:cNvContentPartPr/>
                <p14:nvPr/>
              </p14:nvContentPartPr>
              <p14:xfrm>
                <a:off x="2669134" y="5108366"/>
                <a:ext cx="101160" cy="115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FC1E0EC-AEA7-4337-9809-CA17B906378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660134" y="5099726"/>
                  <a:ext cx="1188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D141777-212B-406E-96B8-A3D68DDD65E1}"/>
                    </a:ext>
                  </a:extLst>
                </p14:cNvPr>
                <p14:cNvContentPartPr/>
                <p14:nvPr/>
              </p14:nvContentPartPr>
              <p14:xfrm>
                <a:off x="3172774" y="5578526"/>
                <a:ext cx="482040" cy="990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D141777-212B-406E-96B8-A3D68DDD65E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164134" y="5569886"/>
                  <a:ext cx="499680" cy="10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C63353C-FF9E-4CDA-8F56-C1C57C51804D}"/>
                    </a:ext>
                  </a:extLst>
                </p14:cNvPr>
                <p14:cNvContentPartPr/>
                <p14:nvPr/>
              </p14:nvContentPartPr>
              <p14:xfrm>
                <a:off x="2742574" y="6041126"/>
                <a:ext cx="171720" cy="276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C63353C-FF9E-4CDA-8F56-C1C57C51804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733574" y="6032486"/>
                  <a:ext cx="1893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DA45C1C-CD08-4E55-8E60-F6BEEA5FEE4F}"/>
                    </a:ext>
                  </a:extLst>
                </p14:cNvPr>
                <p14:cNvContentPartPr/>
                <p14:nvPr/>
              </p14:nvContentPartPr>
              <p14:xfrm>
                <a:off x="2739334" y="6172526"/>
                <a:ext cx="150480" cy="42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DA45C1C-CD08-4E55-8E60-F6BEEA5FEE4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730334" y="6163886"/>
                  <a:ext cx="1681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5B6A8C7-F733-47AA-B06B-3AD5F41E4C84}"/>
                    </a:ext>
                  </a:extLst>
                </p14:cNvPr>
                <p14:cNvContentPartPr/>
                <p14:nvPr/>
              </p14:nvContentPartPr>
              <p14:xfrm>
                <a:off x="3028054" y="6171446"/>
                <a:ext cx="178920" cy="130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5B6A8C7-F733-47AA-B06B-3AD5F41E4C8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019054" y="6162446"/>
                  <a:ext cx="1965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EB79E0A-9219-4AAD-815B-567B8CDAC201}"/>
                    </a:ext>
                  </a:extLst>
                </p14:cNvPr>
                <p14:cNvContentPartPr/>
                <p14:nvPr/>
              </p14:nvContentPartPr>
              <p14:xfrm>
                <a:off x="3093574" y="6175406"/>
                <a:ext cx="103680" cy="197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EB79E0A-9219-4AAD-815B-567B8CDAC20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084574" y="6166766"/>
                  <a:ext cx="1213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BB3B3D0-FD23-4AD0-9312-CDBEE5872A1C}"/>
                    </a:ext>
                  </a:extLst>
                </p14:cNvPr>
                <p14:cNvContentPartPr/>
                <p14:nvPr/>
              </p14:nvContentPartPr>
              <p14:xfrm>
                <a:off x="3518374" y="4755566"/>
                <a:ext cx="10080" cy="291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BB3B3D0-FD23-4AD0-9312-CDBEE5872A1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509374" y="4746566"/>
                  <a:ext cx="277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8841FFC-8E87-47B7-AC98-B00770CE72EF}"/>
                    </a:ext>
                  </a:extLst>
                </p14:cNvPr>
                <p14:cNvContentPartPr/>
                <p14:nvPr/>
              </p14:nvContentPartPr>
              <p14:xfrm>
                <a:off x="3510094" y="5498966"/>
                <a:ext cx="1263600" cy="447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8841FFC-8E87-47B7-AC98-B00770CE72E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501454" y="5490326"/>
                  <a:ext cx="128124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0E06CCA-570C-40ED-8EA2-3A514C0EE85C}"/>
                    </a:ext>
                  </a:extLst>
                </p14:cNvPr>
                <p14:cNvContentPartPr/>
                <p14:nvPr/>
              </p14:nvContentPartPr>
              <p14:xfrm>
                <a:off x="3900694" y="5025206"/>
                <a:ext cx="124560" cy="298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0E06CCA-570C-40ED-8EA2-3A514C0EE85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891694" y="5016566"/>
                  <a:ext cx="1422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772778C-070B-47F4-A0D9-08AB89E2A229}"/>
                    </a:ext>
                  </a:extLst>
                </p14:cNvPr>
                <p14:cNvContentPartPr/>
                <p14:nvPr/>
              </p14:nvContentPartPr>
              <p14:xfrm>
                <a:off x="4077814" y="5159846"/>
                <a:ext cx="106560" cy="164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772778C-070B-47F4-A0D9-08AB89E2A22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068814" y="5150846"/>
                  <a:ext cx="1242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58AEA7C-5A7F-4BB6-94F9-7CDFE3B4263A}"/>
                    </a:ext>
                  </a:extLst>
                </p14:cNvPr>
                <p14:cNvContentPartPr/>
                <p14:nvPr/>
              </p14:nvContentPartPr>
              <p14:xfrm>
                <a:off x="4151254" y="5111606"/>
                <a:ext cx="114480" cy="151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58AEA7C-5A7F-4BB6-94F9-7CDFE3B4263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142254" y="5102606"/>
                  <a:ext cx="1321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78923B0-92D4-445B-8699-59FA918A436F}"/>
                    </a:ext>
                  </a:extLst>
                </p14:cNvPr>
                <p14:cNvContentPartPr/>
                <p14:nvPr/>
              </p14:nvContentPartPr>
              <p14:xfrm>
                <a:off x="4342774" y="5885966"/>
                <a:ext cx="124200" cy="205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78923B0-92D4-445B-8699-59FA918A436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333774" y="5877326"/>
                  <a:ext cx="1418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6454F1E-E3D9-4D5C-B965-DCA43C5A9FEB}"/>
                    </a:ext>
                  </a:extLst>
                </p14:cNvPr>
                <p14:cNvContentPartPr/>
                <p14:nvPr/>
              </p14:nvContentPartPr>
              <p14:xfrm>
                <a:off x="4536454" y="6002246"/>
                <a:ext cx="123840" cy="1738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6454F1E-E3D9-4D5C-B965-DCA43C5A9FE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527454" y="5993606"/>
                  <a:ext cx="1414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F3C5173-5AF7-44DE-988A-82E7AEFCAAF5}"/>
                    </a:ext>
                  </a:extLst>
                </p14:cNvPr>
                <p14:cNvContentPartPr/>
                <p14:nvPr/>
              </p14:nvContentPartPr>
              <p14:xfrm>
                <a:off x="1390774" y="5367206"/>
                <a:ext cx="2580120" cy="7225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F3C5173-5AF7-44DE-988A-82E7AEFCAAF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381774" y="5358206"/>
                  <a:ext cx="2597760" cy="74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3F87CF46-5384-42E7-9AAD-E7E22CB28ED4}"/>
                  </a:ext>
                </a:extLst>
              </p14:cNvPr>
              <p14:cNvContentPartPr/>
              <p14:nvPr/>
            </p14:nvContentPartPr>
            <p14:xfrm>
              <a:off x="2484454" y="5486726"/>
              <a:ext cx="105480" cy="1832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3F87CF46-5384-42E7-9AAD-E7E22CB28ED4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475814" y="5478086"/>
                <a:ext cx="123120" cy="20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E11961EE-4945-4117-9E14-ABDADBC59919}"/>
              </a:ext>
            </a:extLst>
          </p:cNvPr>
          <p:cNvGrpSpPr/>
          <p:nvPr/>
        </p:nvGrpSpPr>
        <p:grpSpPr>
          <a:xfrm>
            <a:off x="6478654" y="2347886"/>
            <a:ext cx="368280" cy="297000"/>
            <a:chOff x="6478654" y="2347886"/>
            <a:chExt cx="368280" cy="29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E8632A3-FDA9-4BF9-899A-8B75A2A3C453}"/>
                    </a:ext>
                  </a:extLst>
                </p14:cNvPr>
                <p14:cNvContentPartPr/>
                <p14:nvPr/>
              </p14:nvContentPartPr>
              <p14:xfrm>
                <a:off x="6478654" y="2347886"/>
                <a:ext cx="178200" cy="297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E8632A3-FDA9-4BF9-899A-8B75A2A3C45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470014" y="2338886"/>
                  <a:ext cx="1958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E6F3ED8-FCE1-4CE0-A99F-A006BB3D1ACE}"/>
                    </a:ext>
                  </a:extLst>
                </p14:cNvPr>
                <p14:cNvContentPartPr/>
                <p14:nvPr/>
              </p14:nvContentPartPr>
              <p14:xfrm>
                <a:off x="6734254" y="2459126"/>
                <a:ext cx="102960" cy="23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E6F3ED8-FCE1-4CE0-A99F-A006BB3D1AC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725254" y="2450486"/>
                  <a:ext cx="1206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AB3490D-C6E3-4548-8CD8-97785D604EC2}"/>
                    </a:ext>
                  </a:extLst>
                </p14:cNvPr>
                <p14:cNvContentPartPr/>
                <p14:nvPr/>
              </p14:nvContentPartPr>
              <p14:xfrm>
                <a:off x="6770974" y="2559566"/>
                <a:ext cx="75960" cy="86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AB3490D-C6E3-4548-8CD8-97785D604EC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761974" y="2550566"/>
                  <a:ext cx="9360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B97A1981-9E72-4765-9637-C1D7F0E2D559}"/>
              </a:ext>
            </a:extLst>
          </p:cNvPr>
          <p:cNvGrpSpPr/>
          <p:nvPr/>
        </p:nvGrpSpPr>
        <p:grpSpPr>
          <a:xfrm>
            <a:off x="7010734" y="2233046"/>
            <a:ext cx="2297880" cy="487800"/>
            <a:chOff x="7010734" y="2233046"/>
            <a:chExt cx="2297880" cy="48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4F52F20-0746-4F90-B312-ABA09CA50F4F}"/>
                    </a:ext>
                  </a:extLst>
                </p14:cNvPr>
                <p14:cNvContentPartPr/>
                <p14:nvPr/>
              </p14:nvContentPartPr>
              <p14:xfrm>
                <a:off x="7105414" y="2361566"/>
                <a:ext cx="146520" cy="2188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4F52F20-0746-4F90-B312-ABA09CA50F4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096414" y="2352566"/>
                  <a:ext cx="1641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D453762-6AD8-4151-9C0B-3F577B038B90}"/>
                    </a:ext>
                  </a:extLst>
                </p14:cNvPr>
                <p14:cNvContentPartPr/>
                <p14:nvPr/>
              </p14:nvContentPartPr>
              <p14:xfrm>
                <a:off x="7325374" y="2411246"/>
                <a:ext cx="129600" cy="182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D453762-6AD8-4151-9C0B-3F577B038B9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316734" y="2402606"/>
                  <a:ext cx="1472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16CBEE3-1794-4B15-A5D4-084E2D0394C7}"/>
                    </a:ext>
                  </a:extLst>
                </p14:cNvPr>
                <p14:cNvContentPartPr/>
                <p14:nvPr/>
              </p14:nvContentPartPr>
              <p14:xfrm>
                <a:off x="7552534" y="2353286"/>
                <a:ext cx="135000" cy="1846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16CBEE3-1794-4B15-A5D4-084E2D0394C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543894" y="2344646"/>
                  <a:ext cx="1526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7280AAC-51B1-4572-A0E0-74380FD382D9}"/>
                    </a:ext>
                  </a:extLst>
                </p14:cNvPr>
                <p14:cNvContentPartPr/>
                <p14:nvPr/>
              </p14:nvContentPartPr>
              <p14:xfrm>
                <a:off x="7790494" y="2459846"/>
                <a:ext cx="20520" cy="885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7280AAC-51B1-4572-A0E0-74380FD382D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781854" y="2450846"/>
                  <a:ext cx="381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9ABCC9E-63CD-4565-876F-7871B5F978B4}"/>
                    </a:ext>
                  </a:extLst>
                </p14:cNvPr>
                <p14:cNvContentPartPr/>
                <p14:nvPr/>
              </p14:nvContentPartPr>
              <p14:xfrm>
                <a:off x="7010734" y="2301086"/>
                <a:ext cx="114840" cy="4197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9ABCC9E-63CD-4565-876F-7871B5F978B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001734" y="2292446"/>
                  <a:ext cx="13248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CEB3D31-35B8-4945-80CD-3C8FA835046B}"/>
                    </a:ext>
                  </a:extLst>
                </p14:cNvPr>
                <p14:cNvContentPartPr/>
                <p14:nvPr/>
              </p14:nvContentPartPr>
              <p14:xfrm>
                <a:off x="7814614" y="2300006"/>
                <a:ext cx="140760" cy="3751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CEB3D31-35B8-4945-80CD-3C8FA835046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805974" y="2291006"/>
                  <a:ext cx="15840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1E957F3-2957-47F9-8583-06F95BD99FE9}"/>
                    </a:ext>
                  </a:extLst>
                </p14:cNvPr>
                <p14:cNvContentPartPr/>
                <p14:nvPr/>
              </p14:nvContentPartPr>
              <p14:xfrm>
                <a:off x="8066974" y="2326646"/>
                <a:ext cx="129600" cy="2386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1E957F3-2957-47F9-8583-06F95BD99FE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057974" y="2318006"/>
                  <a:ext cx="1472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08D450D-75A2-4B56-A317-CA5076AFA909}"/>
                    </a:ext>
                  </a:extLst>
                </p14:cNvPr>
                <p14:cNvContentPartPr/>
                <p14:nvPr/>
              </p14:nvContentPartPr>
              <p14:xfrm>
                <a:off x="8330854" y="2257886"/>
                <a:ext cx="71640" cy="3697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08D450D-75A2-4B56-A317-CA5076AFA90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321854" y="2248886"/>
                  <a:ext cx="8928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7675092-4604-41E0-9AB5-985F1B30AFA8}"/>
                    </a:ext>
                  </a:extLst>
                </p14:cNvPr>
                <p14:cNvContentPartPr/>
                <p14:nvPr/>
              </p14:nvContentPartPr>
              <p14:xfrm>
                <a:off x="8500054" y="2338526"/>
                <a:ext cx="142200" cy="2008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7675092-4604-41E0-9AB5-985F1B30AFA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491054" y="2329886"/>
                  <a:ext cx="1598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EBBD92F-84F8-4C52-B155-98D09C3F8B71}"/>
                    </a:ext>
                  </a:extLst>
                </p14:cNvPr>
                <p14:cNvContentPartPr/>
                <p14:nvPr/>
              </p14:nvContentPartPr>
              <p14:xfrm>
                <a:off x="8725774" y="2391806"/>
                <a:ext cx="138240" cy="1756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EBBD92F-84F8-4C52-B155-98D09C3F8B7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717134" y="2382806"/>
                  <a:ext cx="1558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E460655-D53D-4304-BAAE-D3135956C55C}"/>
                    </a:ext>
                  </a:extLst>
                </p14:cNvPr>
                <p14:cNvContentPartPr/>
                <p14:nvPr/>
              </p14:nvContentPartPr>
              <p14:xfrm>
                <a:off x="8950774" y="2338166"/>
                <a:ext cx="115920" cy="1908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E460655-D53D-4304-BAAE-D3135956C55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942134" y="2329526"/>
                  <a:ext cx="1335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4BD762E-EC1E-48B6-8982-4C31A2CA1B9F}"/>
                    </a:ext>
                  </a:extLst>
                </p14:cNvPr>
                <p14:cNvContentPartPr/>
                <p14:nvPr/>
              </p14:nvContentPartPr>
              <p14:xfrm>
                <a:off x="9103774" y="2467406"/>
                <a:ext cx="91080" cy="1152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4BD762E-EC1E-48B6-8982-4C31A2CA1B9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095134" y="2458766"/>
                  <a:ext cx="1087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360A379-4A18-4D74-9664-1979395363BE}"/>
                    </a:ext>
                  </a:extLst>
                </p14:cNvPr>
                <p14:cNvContentPartPr/>
                <p14:nvPr/>
              </p14:nvContentPartPr>
              <p14:xfrm>
                <a:off x="9241294" y="2233046"/>
                <a:ext cx="67320" cy="4176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360A379-4A18-4D74-9664-1979395363B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232654" y="2224046"/>
                  <a:ext cx="84960" cy="43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DA7B4FF-62AB-445A-B416-756077A8F67A}"/>
              </a:ext>
            </a:extLst>
          </p:cNvPr>
          <p:cNvGrpSpPr/>
          <p:nvPr/>
        </p:nvGrpSpPr>
        <p:grpSpPr>
          <a:xfrm>
            <a:off x="9440374" y="2339966"/>
            <a:ext cx="446400" cy="224640"/>
            <a:chOff x="9440374" y="2339966"/>
            <a:chExt cx="446400" cy="22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977C5E9-D514-49AB-B4DA-D0E824A4A66E}"/>
                    </a:ext>
                  </a:extLst>
                </p14:cNvPr>
                <p14:cNvContentPartPr/>
                <p14:nvPr/>
              </p14:nvContentPartPr>
              <p14:xfrm>
                <a:off x="9440374" y="2342486"/>
                <a:ext cx="63720" cy="2221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977C5E9-D514-49AB-B4DA-D0E824A4A66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431734" y="2333846"/>
                  <a:ext cx="813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EB3E56F-4451-4DAB-BF11-9B525F8B7F81}"/>
                    </a:ext>
                  </a:extLst>
                </p14:cNvPr>
                <p14:cNvContentPartPr/>
                <p14:nvPr/>
              </p14:nvContentPartPr>
              <p14:xfrm>
                <a:off x="9690934" y="2441486"/>
                <a:ext cx="120600" cy="147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EB3E56F-4451-4DAB-BF11-9B525F8B7F8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681934" y="2432486"/>
                  <a:ext cx="138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7695A48-4D8C-418E-A37C-2EBD215947B1}"/>
                    </a:ext>
                  </a:extLst>
                </p14:cNvPr>
                <p14:cNvContentPartPr/>
                <p14:nvPr/>
              </p14:nvContentPartPr>
              <p14:xfrm>
                <a:off x="9879574" y="2438966"/>
                <a:ext cx="7200" cy="100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7695A48-4D8C-418E-A37C-2EBD215947B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870574" y="2430326"/>
                  <a:ext cx="24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E5999B2-92EB-4DF2-ADF4-2D2017C7DE8F}"/>
                    </a:ext>
                  </a:extLst>
                </p14:cNvPr>
                <p14:cNvContentPartPr/>
                <p14:nvPr/>
              </p14:nvContentPartPr>
              <p14:xfrm>
                <a:off x="9545134" y="2339966"/>
                <a:ext cx="25200" cy="1810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E5999B2-92EB-4DF2-ADF4-2D2017C7DE8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536134" y="2331326"/>
                  <a:ext cx="42840" cy="19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562FAD9A-C12E-4E11-86B6-4C108398B25C}"/>
                  </a:ext>
                </a:extLst>
              </p14:cNvPr>
              <p14:cNvContentPartPr/>
              <p14:nvPr/>
            </p14:nvContentPartPr>
            <p14:xfrm>
              <a:off x="10009894" y="2377406"/>
              <a:ext cx="135720" cy="20592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562FAD9A-C12E-4E11-86B6-4C108398B25C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0001254" y="2368766"/>
                <a:ext cx="153360" cy="22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oup 125">
            <a:extLst>
              <a:ext uri="{FF2B5EF4-FFF2-40B4-BE49-F238E27FC236}">
                <a16:creationId xmlns:a16="http://schemas.microsoft.com/office/drawing/2014/main" id="{0674266D-9FA1-4628-B045-EC24DF2DF265}"/>
              </a:ext>
            </a:extLst>
          </p:cNvPr>
          <p:cNvGrpSpPr/>
          <p:nvPr/>
        </p:nvGrpSpPr>
        <p:grpSpPr>
          <a:xfrm>
            <a:off x="10308694" y="2181206"/>
            <a:ext cx="1139760" cy="460800"/>
            <a:chOff x="10308694" y="2181206"/>
            <a:chExt cx="1139760" cy="46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D0853D5-5779-44E2-920A-EF0DBF5FE6BF}"/>
                    </a:ext>
                  </a:extLst>
                </p14:cNvPr>
                <p14:cNvContentPartPr/>
                <p14:nvPr/>
              </p14:nvContentPartPr>
              <p14:xfrm>
                <a:off x="10308694" y="2305046"/>
                <a:ext cx="70560" cy="3369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D0853D5-5779-44E2-920A-EF0DBF5FE6B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299694" y="2296046"/>
                  <a:ext cx="8820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1C6D36E-BD0E-4803-80F2-49B1C816A9BD}"/>
                    </a:ext>
                  </a:extLst>
                </p14:cNvPr>
                <p14:cNvContentPartPr/>
                <p14:nvPr/>
              </p14:nvContentPartPr>
              <p14:xfrm>
                <a:off x="10426414" y="2353646"/>
                <a:ext cx="132840" cy="243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1C6D36E-BD0E-4803-80F2-49B1C816A9B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417774" y="2344646"/>
                  <a:ext cx="1504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363AD42-836C-47FB-90DC-47755B23CBC6}"/>
                    </a:ext>
                  </a:extLst>
                </p14:cNvPr>
                <p14:cNvContentPartPr/>
                <p14:nvPr/>
              </p14:nvContentPartPr>
              <p14:xfrm>
                <a:off x="10626934" y="2408726"/>
                <a:ext cx="126720" cy="1670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363AD42-836C-47FB-90DC-47755B23CBC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617934" y="2400086"/>
                  <a:ext cx="1443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DB6FCF1-AE08-4D3E-84C3-491006911D74}"/>
                    </a:ext>
                  </a:extLst>
                </p14:cNvPr>
                <p14:cNvContentPartPr/>
                <p14:nvPr/>
              </p14:nvContentPartPr>
              <p14:xfrm>
                <a:off x="10843294" y="2386406"/>
                <a:ext cx="123480" cy="1760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DB6FCF1-AE08-4D3E-84C3-491006911D7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834654" y="2377406"/>
                  <a:ext cx="1411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A3B0A3F-CECC-4569-A361-1357CFB8FD97}"/>
                    </a:ext>
                  </a:extLst>
                </p14:cNvPr>
                <p14:cNvContentPartPr/>
                <p14:nvPr/>
              </p14:nvContentPartPr>
              <p14:xfrm>
                <a:off x="11042014" y="2456246"/>
                <a:ext cx="174240" cy="997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A3B0A3F-CECC-4569-A361-1357CFB8FD9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033374" y="2447246"/>
                  <a:ext cx="1918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2E51026-49D3-43CE-BC07-C67D7C047127}"/>
                    </a:ext>
                  </a:extLst>
                </p14:cNvPr>
                <p14:cNvContentPartPr/>
                <p14:nvPr/>
              </p14:nvContentPartPr>
              <p14:xfrm>
                <a:off x="11337934" y="2181206"/>
                <a:ext cx="110520" cy="4316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2E51026-49D3-43CE-BC07-C67D7C04712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328934" y="2172206"/>
                  <a:ext cx="128160" cy="44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92D39A41-6413-4F64-B33F-943DA6C76894}"/>
              </a:ext>
            </a:extLst>
          </p:cNvPr>
          <p:cNvGrpSpPr/>
          <p:nvPr/>
        </p:nvGrpSpPr>
        <p:grpSpPr>
          <a:xfrm>
            <a:off x="6363454" y="3089486"/>
            <a:ext cx="924120" cy="378720"/>
            <a:chOff x="6363454" y="3089486"/>
            <a:chExt cx="924120" cy="37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3089F30-6C73-4CAA-AA73-A3123D430DEA}"/>
                    </a:ext>
                  </a:extLst>
                </p14:cNvPr>
                <p14:cNvContentPartPr/>
                <p14:nvPr/>
              </p14:nvContentPartPr>
              <p14:xfrm>
                <a:off x="6399454" y="3190646"/>
                <a:ext cx="71640" cy="2271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3089F30-6C73-4CAA-AA73-A3123D430DE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390454" y="3181646"/>
                  <a:ext cx="892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C78C0C8-FC0E-4400-BF63-D6BDA5D367F5}"/>
                    </a:ext>
                  </a:extLst>
                </p14:cNvPr>
                <p14:cNvContentPartPr/>
                <p14:nvPr/>
              </p14:nvContentPartPr>
              <p14:xfrm>
                <a:off x="6363454" y="3089486"/>
                <a:ext cx="220320" cy="2217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C78C0C8-FC0E-4400-BF63-D6BDA5D367F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354454" y="3080846"/>
                  <a:ext cx="2379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8F659F3-0E13-40FD-9A12-AF633EC20083}"/>
                    </a:ext>
                  </a:extLst>
                </p14:cNvPr>
                <p14:cNvContentPartPr/>
                <p14:nvPr/>
              </p14:nvContentPartPr>
              <p14:xfrm>
                <a:off x="6673774" y="3100646"/>
                <a:ext cx="66600" cy="3675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8F659F3-0E13-40FD-9A12-AF633EC2008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664774" y="3092006"/>
                  <a:ext cx="8424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252019D-4F44-4E14-97A2-8D62D1840E82}"/>
                    </a:ext>
                  </a:extLst>
                </p14:cNvPr>
                <p14:cNvContentPartPr/>
                <p14:nvPr/>
              </p14:nvContentPartPr>
              <p14:xfrm>
                <a:off x="6787894" y="3194606"/>
                <a:ext cx="142200" cy="2617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252019D-4F44-4E14-97A2-8D62D1840E8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779254" y="3185966"/>
                  <a:ext cx="1598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23F8ECF-49B7-42FC-B371-36BAFDEDECBC}"/>
                    </a:ext>
                  </a:extLst>
                </p14:cNvPr>
                <p14:cNvContentPartPr/>
                <p14:nvPr/>
              </p14:nvContentPartPr>
              <p14:xfrm>
                <a:off x="6977614" y="3160766"/>
                <a:ext cx="104400" cy="2851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23F8ECF-49B7-42FC-B371-36BAFDEDECB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968974" y="3152126"/>
                  <a:ext cx="1220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113FE2D-45B9-40F8-8659-45631CECEF88}"/>
                    </a:ext>
                  </a:extLst>
                </p14:cNvPr>
                <p14:cNvContentPartPr/>
                <p14:nvPr/>
              </p14:nvContentPartPr>
              <p14:xfrm>
                <a:off x="7177774" y="3221606"/>
                <a:ext cx="109800" cy="1105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113FE2D-45B9-40F8-8659-45631CECEF8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169134" y="3212606"/>
                  <a:ext cx="12744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1FD23E6F-D938-47F8-B2FF-5D2301961840}"/>
              </a:ext>
            </a:extLst>
          </p:cNvPr>
          <p:cNvGrpSpPr/>
          <p:nvPr/>
        </p:nvGrpSpPr>
        <p:grpSpPr>
          <a:xfrm>
            <a:off x="7529854" y="3161846"/>
            <a:ext cx="254520" cy="303120"/>
            <a:chOff x="7529854" y="3161846"/>
            <a:chExt cx="254520" cy="30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4B46895-AA05-458B-825E-AFAF75DB0B71}"/>
                    </a:ext>
                  </a:extLst>
                </p14:cNvPr>
                <p14:cNvContentPartPr/>
                <p14:nvPr/>
              </p14:nvContentPartPr>
              <p14:xfrm>
                <a:off x="7529854" y="3179846"/>
                <a:ext cx="122400" cy="2851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4B46895-AA05-458B-825E-AFAF75DB0B7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520854" y="3171206"/>
                  <a:ext cx="1400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A273A8C-452F-4DAD-8F6A-331C5476987E}"/>
                    </a:ext>
                  </a:extLst>
                </p14:cNvPr>
                <p14:cNvContentPartPr/>
                <p14:nvPr/>
              </p14:nvContentPartPr>
              <p14:xfrm>
                <a:off x="7723174" y="3161846"/>
                <a:ext cx="61200" cy="2826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A273A8C-452F-4DAD-8F6A-331C5476987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714174" y="3153206"/>
                  <a:ext cx="78840" cy="30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8C41DBDE-BE51-4335-9BB1-37F59635EDC3}"/>
                  </a:ext>
                </a:extLst>
              </p14:cNvPr>
              <p14:cNvContentPartPr/>
              <p14:nvPr/>
            </p14:nvContentPartPr>
            <p14:xfrm>
              <a:off x="8662054" y="3104246"/>
              <a:ext cx="77400" cy="33408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8C41DBDE-BE51-4335-9BB1-37F59635EDC3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8653054" y="3095246"/>
                <a:ext cx="9504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F84A755A-E31A-418C-A556-92CB40E1E3B5}"/>
                  </a:ext>
                </a:extLst>
              </p14:cNvPr>
              <p14:cNvContentPartPr/>
              <p14:nvPr/>
            </p14:nvContentPartPr>
            <p14:xfrm>
              <a:off x="8867614" y="3272726"/>
              <a:ext cx="181800" cy="2664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F84A755A-E31A-418C-A556-92CB40E1E3B5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8858974" y="3263726"/>
                <a:ext cx="1994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DA5007B0-B61B-47F0-8AFF-171815183797}"/>
                  </a:ext>
                </a:extLst>
              </p14:cNvPr>
              <p14:cNvContentPartPr/>
              <p14:nvPr/>
            </p14:nvContentPartPr>
            <p14:xfrm>
              <a:off x="8933134" y="3216566"/>
              <a:ext cx="31320" cy="1587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DA5007B0-B61B-47F0-8AFF-171815183797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8924134" y="3207566"/>
                <a:ext cx="4896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9E78B4DD-5CE0-4791-A73E-416E6F2D81A4}"/>
                  </a:ext>
                </a:extLst>
              </p14:cNvPr>
              <p14:cNvContentPartPr/>
              <p14:nvPr/>
            </p14:nvContentPartPr>
            <p14:xfrm>
              <a:off x="9159934" y="3091646"/>
              <a:ext cx="134280" cy="2307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9E78B4DD-5CE0-4791-A73E-416E6F2D81A4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9151294" y="3082646"/>
                <a:ext cx="15192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9723915D-C5B3-4B62-BB8D-7F7C21085FA7}"/>
                  </a:ext>
                </a:extLst>
              </p14:cNvPr>
              <p14:cNvContentPartPr/>
              <p14:nvPr/>
            </p14:nvContentPartPr>
            <p14:xfrm>
              <a:off x="9355054" y="3109646"/>
              <a:ext cx="54000" cy="24948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9723915D-C5B3-4B62-BB8D-7F7C21085FA7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9346414" y="3101006"/>
                <a:ext cx="71640" cy="26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4A2FA169-4F55-4818-A365-B68F50F47735}"/>
              </a:ext>
            </a:extLst>
          </p:cNvPr>
          <p:cNvGrpSpPr/>
          <p:nvPr/>
        </p:nvGrpSpPr>
        <p:grpSpPr>
          <a:xfrm>
            <a:off x="7881574" y="3185246"/>
            <a:ext cx="663480" cy="255240"/>
            <a:chOff x="7881574" y="3185246"/>
            <a:chExt cx="663480" cy="25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E065C65-1CF7-46E6-ADEF-4219F4D26B00}"/>
                    </a:ext>
                  </a:extLst>
                </p14:cNvPr>
                <p14:cNvContentPartPr/>
                <p14:nvPr/>
              </p14:nvContentPartPr>
              <p14:xfrm>
                <a:off x="7881574" y="3185246"/>
                <a:ext cx="110520" cy="2552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E065C65-1CF7-46E6-ADEF-4219F4D26B0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872934" y="3176606"/>
                  <a:ext cx="1281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D28FF71-E272-4D32-B839-9620EE0B7D12}"/>
                    </a:ext>
                  </a:extLst>
                </p14:cNvPr>
                <p14:cNvContentPartPr/>
                <p14:nvPr/>
              </p14:nvContentPartPr>
              <p14:xfrm>
                <a:off x="8072374" y="3241046"/>
                <a:ext cx="134280" cy="1717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D28FF71-E272-4D32-B839-9620EE0B7D1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063374" y="3232406"/>
                  <a:ext cx="1519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A3D0594-39FD-4007-AACD-B9F6A07ABB5C}"/>
                    </a:ext>
                  </a:extLst>
                </p14:cNvPr>
                <p14:cNvContentPartPr/>
                <p14:nvPr/>
              </p14:nvContentPartPr>
              <p14:xfrm>
                <a:off x="8297374" y="3189566"/>
                <a:ext cx="159120" cy="1954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A3D0594-39FD-4007-AACD-B9F6A07ABB5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288374" y="3180566"/>
                  <a:ext cx="1767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33A61F3-5C6D-48F7-8D24-B323CE8DF472}"/>
                    </a:ext>
                  </a:extLst>
                </p14:cNvPr>
                <p14:cNvContentPartPr/>
                <p14:nvPr/>
              </p14:nvContentPartPr>
              <p14:xfrm>
                <a:off x="8525614" y="3313406"/>
                <a:ext cx="19440" cy="1152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33A61F3-5C6D-48F7-8D24-B323CE8DF47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516614" y="3304406"/>
                  <a:ext cx="3708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8736F1B4-6F24-441D-986B-DB2C7C4ABAB5}"/>
              </a:ext>
            </a:extLst>
          </p:cNvPr>
          <p:cNvGrpSpPr/>
          <p:nvPr/>
        </p:nvGrpSpPr>
        <p:grpSpPr>
          <a:xfrm>
            <a:off x="9488614" y="3134126"/>
            <a:ext cx="629640" cy="276120"/>
            <a:chOff x="9488614" y="3134126"/>
            <a:chExt cx="629640" cy="27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CD1B6B0-E404-44FF-BA6B-7A63855B1A5D}"/>
                    </a:ext>
                  </a:extLst>
                </p14:cNvPr>
                <p14:cNvContentPartPr/>
                <p14:nvPr/>
              </p14:nvContentPartPr>
              <p14:xfrm>
                <a:off x="9488614" y="3134126"/>
                <a:ext cx="144720" cy="2131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CD1B6B0-E404-44FF-BA6B-7A63855B1A5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479974" y="3125126"/>
                  <a:ext cx="1623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B63B242-CD5C-430F-A351-E5D922A5DBF0}"/>
                    </a:ext>
                  </a:extLst>
                </p14:cNvPr>
                <p14:cNvContentPartPr/>
                <p14:nvPr/>
              </p14:nvContentPartPr>
              <p14:xfrm>
                <a:off x="9681214" y="3218006"/>
                <a:ext cx="96840" cy="1670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B63B242-CD5C-430F-A351-E5D922A5DBF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672214" y="3209006"/>
                  <a:ext cx="1144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C912996-F462-4A66-A1BF-A910F286B167}"/>
                    </a:ext>
                  </a:extLst>
                </p14:cNvPr>
                <p14:cNvContentPartPr/>
                <p14:nvPr/>
              </p14:nvContentPartPr>
              <p14:xfrm>
                <a:off x="9866974" y="3191726"/>
                <a:ext cx="105120" cy="1720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C912996-F462-4A66-A1BF-A910F286B16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857974" y="3183086"/>
                  <a:ext cx="1227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86F1541-0C28-4012-9F5E-F7710EEC9375}"/>
                    </a:ext>
                  </a:extLst>
                </p14:cNvPr>
                <p14:cNvContentPartPr/>
                <p14:nvPr/>
              </p14:nvContentPartPr>
              <p14:xfrm>
                <a:off x="10019254" y="3289646"/>
                <a:ext cx="99000" cy="1206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86F1541-0C28-4012-9F5E-F7710EEC937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010614" y="3281006"/>
                  <a:ext cx="11664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7B33C360-14BB-4D23-8D8C-D8DB6434A17F}"/>
              </a:ext>
            </a:extLst>
          </p:cNvPr>
          <p:cNvGrpSpPr/>
          <p:nvPr/>
        </p:nvGrpSpPr>
        <p:grpSpPr>
          <a:xfrm>
            <a:off x="10210414" y="3071846"/>
            <a:ext cx="1884600" cy="384480"/>
            <a:chOff x="10210414" y="3071846"/>
            <a:chExt cx="1884600" cy="38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F292758-A8BA-44D5-9F02-8990A214127C}"/>
                    </a:ext>
                  </a:extLst>
                </p14:cNvPr>
                <p14:cNvContentPartPr/>
                <p14:nvPr/>
              </p14:nvContentPartPr>
              <p14:xfrm>
                <a:off x="10210414" y="3071846"/>
                <a:ext cx="83160" cy="3186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F292758-A8BA-44D5-9F02-8990A214127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201414" y="3063206"/>
                  <a:ext cx="1008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7329DC9-8A19-4FB1-BBC9-8BD98666E7B8}"/>
                    </a:ext>
                  </a:extLst>
                </p14:cNvPr>
                <p14:cNvContentPartPr/>
                <p14:nvPr/>
              </p14:nvContentPartPr>
              <p14:xfrm>
                <a:off x="10343974" y="3222686"/>
                <a:ext cx="110520" cy="309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7329DC9-8A19-4FB1-BBC9-8BD98666E7B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335334" y="3214046"/>
                  <a:ext cx="1281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009855E-821E-4A9E-93A8-D4C9CB0BE724}"/>
                    </a:ext>
                  </a:extLst>
                </p14:cNvPr>
                <p14:cNvContentPartPr/>
                <p14:nvPr/>
              </p14:nvContentPartPr>
              <p14:xfrm>
                <a:off x="10387534" y="3192806"/>
                <a:ext cx="18720" cy="1429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009855E-821E-4A9E-93A8-D4C9CB0BE72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378534" y="3184166"/>
                  <a:ext cx="363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9600CFA-B3E0-4D70-A015-8CF86165AC7E}"/>
                    </a:ext>
                  </a:extLst>
                </p14:cNvPr>
                <p14:cNvContentPartPr/>
                <p14:nvPr/>
              </p14:nvContentPartPr>
              <p14:xfrm>
                <a:off x="10522534" y="3233486"/>
                <a:ext cx="119520" cy="450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9600CFA-B3E0-4D70-A015-8CF86165AC7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513894" y="3224846"/>
                  <a:ext cx="1371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599B8AC-AA5E-46AD-A93B-F1E428A6AA23}"/>
                    </a:ext>
                  </a:extLst>
                </p14:cNvPr>
                <p14:cNvContentPartPr/>
                <p14:nvPr/>
              </p14:nvContentPartPr>
              <p14:xfrm>
                <a:off x="10717654" y="3246806"/>
                <a:ext cx="8280" cy="147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599B8AC-AA5E-46AD-A93B-F1E428A6AA2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709014" y="3238166"/>
                  <a:ext cx="25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351BF61-52EC-4047-A6A4-B7C21639E18F}"/>
                    </a:ext>
                  </a:extLst>
                </p14:cNvPr>
                <p14:cNvContentPartPr/>
                <p14:nvPr/>
              </p14:nvContentPartPr>
              <p14:xfrm>
                <a:off x="10840774" y="3223406"/>
                <a:ext cx="122400" cy="324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351BF61-52EC-4047-A6A4-B7C21639E18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832134" y="3214406"/>
                  <a:ext cx="1400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56267D7-BDB7-4A7C-A6E0-090473BED7F6}"/>
                    </a:ext>
                  </a:extLst>
                </p14:cNvPr>
                <p14:cNvContentPartPr/>
                <p14:nvPr/>
              </p14:nvContentPartPr>
              <p14:xfrm>
                <a:off x="10872814" y="3194606"/>
                <a:ext cx="41760" cy="1303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56267D7-BDB7-4A7C-A6E0-090473BED7F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864174" y="3185966"/>
                  <a:ext cx="594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41B2891-AED2-4896-A1D6-CDF04D750A3A}"/>
                    </a:ext>
                  </a:extLst>
                </p14:cNvPr>
                <p14:cNvContentPartPr/>
                <p14:nvPr/>
              </p14:nvContentPartPr>
              <p14:xfrm>
                <a:off x="10999174" y="3079406"/>
                <a:ext cx="168120" cy="2394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41B2891-AED2-4896-A1D6-CDF04D750A3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990174" y="3070766"/>
                  <a:ext cx="1857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E978BA3-E079-4ABF-972E-785C2EB30163}"/>
                    </a:ext>
                  </a:extLst>
                </p14:cNvPr>
                <p14:cNvContentPartPr/>
                <p14:nvPr/>
              </p14:nvContentPartPr>
              <p14:xfrm>
                <a:off x="11213014" y="3073286"/>
                <a:ext cx="84240" cy="2883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E978BA3-E079-4ABF-972E-785C2EB3016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204374" y="3064286"/>
                  <a:ext cx="10188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8C39AD2-1DDA-47CB-8A92-4E5E3145353F}"/>
                    </a:ext>
                  </a:extLst>
                </p14:cNvPr>
                <p14:cNvContentPartPr/>
                <p14:nvPr/>
              </p14:nvContentPartPr>
              <p14:xfrm>
                <a:off x="11325334" y="3137366"/>
                <a:ext cx="18720" cy="1688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8C39AD2-1DDA-47CB-8A92-4E5E3145353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316334" y="3128366"/>
                  <a:ext cx="363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3B2931F-462E-4BAE-BCE1-22FCCB1FD6E7}"/>
                    </a:ext>
                  </a:extLst>
                </p14:cNvPr>
                <p14:cNvContentPartPr/>
                <p14:nvPr/>
              </p14:nvContentPartPr>
              <p14:xfrm>
                <a:off x="11333974" y="3109286"/>
                <a:ext cx="111240" cy="2559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3B2931F-462E-4BAE-BCE1-22FCCB1FD6E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324974" y="3100646"/>
                  <a:ext cx="1288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9361A884-B5AC-43D7-80A2-01CE54B78616}"/>
                    </a:ext>
                  </a:extLst>
                </p14:cNvPr>
                <p14:cNvContentPartPr/>
                <p14:nvPr/>
              </p14:nvContentPartPr>
              <p14:xfrm>
                <a:off x="11517574" y="3187406"/>
                <a:ext cx="91440" cy="1605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9361A884-B5AC-43D7-80A2-01CE54B7861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508934" y="3178406"/>
                  <a:ext cx="1090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35ED090-EED9-43B4-B930-B258925A7448}"/>
                    </a:ext>
                  </a:extLst>
                </p14:cNvPr>
                <p14:cNvContentPartPr/>
                <p14:nvPr/>
              </p14:nvContentPartPr>
              <p14:xfrm>
                <a:off x="11691094" y="3147806"/>
                <a:ext cx="118440" cy="1839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35ED090-EED9-43B4-B930-B258925A744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682094" y="3139166"/>
                  <a:ext cx="1360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DAE707C-9D7A-4ADC-A494-00E956D55A40}"/>
                    </a:ext>
                  </a:extLst>
                </p14:cNvPr>
                <p14:cNvContentPartPr/>
                <p14:nvPr/>
              </p14:nvContentPartPr>
              <p14:xfrm>
                <a:off x="11862454" y="3257966"/>
                <a:ext cx="108000" cy="946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DAE707C-9D7A-4ADC-A494-00E956D55A4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853454" y="3248966"/>
                  <a:ext cx="1256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72E1450-B9E7-4123-A96B-9D41DF4BC5AC}"/>
                    </a:ext>
                  </a:extLst>
                </p14:cNvPr>
                <p14:cNvContentPartPr/>
                <p14:nvPr/>
              </p14:nvContentPartPr>
              <p14:xfrm>
                <a:off x="12016534" y="3093806"/>
                <a:ext cx="78480" cy="3625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72E1450-B9E7-4123-A96B-9D41DF4BC5A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2007534" y="3084806"/>
                  <a:ext cx="96120" cy="38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4E9382DD-9C99-46C3-B41B-B6D3964B8738}"/>
              </a:ext>
            </a:extLst>
          </p:cNvPr>
          <p:cNvGrpSpPr/>
          <p:nvPr/>
        </p:nvGrpSpPr>
        <p:grpSpPr>
          <a:xfrm>
            <a:off x="5863774" y="3912446"/>
            <a:ext cx="2081880" cy="369360"/>
            <a:chOff x="5863774" y="3912446"/>
            <a:chExt cx="2081880" cy="36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BB737AC-61AA-4887-8521-554B89297546}"/>
                    </a:ext>
                  </a:extLst>
                </p14:cNvPr>
                <p14:cNvContentPartPr/>
                <p14:nvPr/>
              </p14:nvContentPartPr>
              <p14:xfrm>
                <a:off x="5894014" y="4010006"/>
                <a:ext cx="145080" cy="536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BB737AC-61AA-4887-8521-554B8929754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885374" y="4001006"/>
                  <a:ext cx="1627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F26D65D-0C29-4B95-9FE2-090105C89045}"/>
                    </a:ext>
                  </a:extLst>
                </p14:cNvPr>
                <p14:cNvContentPartPr/>
                <p14:nvPr/>
              </p14:nvContentPartPr>
              <p14:xfrm>
                <a:off x="5863774" y="4110086"/>
                <a:ext cx="151200" cy="363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F26D65D-0C29-4B95-9FE2-090105C8904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855134" y="4101446"/>
                  <a:ext cx="1688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6165E16-3292-465C-9255-77EF769E8421}"/>
                    </a:ext>
                  </a:extLst>
                </p14:cNvPr>
                <p14:cNvContentPartPr/>
                <p14:nvPr/>
              </p14:nvContentPartPr>
              <p14:xfrm>
                <a:off x="6208654" y="3938006"/>
                <a:ext cx="30240" cy="2696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6165E16-3292-465C-9255-77EF769E842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199654" y="3929366"/>
                  <a:ext cx="478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8E44D4F-378D-4FAE-9F6C-523805783ED3}"/>
                    </a:ext>
                  </a:extLst>
                </p14:cNvPr>
                <p14:cNvContentPartPr/>
                <p14:nvPr/>
              </p14:nvContentPartPr>
              <p14:xfrm>
                <a:off x="6123334" y="3912446"/>
                <a:ext cx="183240" cy="1569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08E44D4F-378D-4FAE-9F6C-523805783ED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114694" y="3903806"/>
                  <a:ext cx="2008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DB0FCFF-06B3-460D-BDA9-576CF6837F11}"/>
                    </a:ext>
                  </a:extLst>
                </p14:cNvPr>
                <p14:cNvContentPartPr/>
                <p14:nvPr/>
              </p14:nvContentPartPr>
              <p14:xfrm>
                <a:off x="6324574" y="3916046"/>
                <a:ext cx="79560" cy="3423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DB0FCFF-06B3-460D-BDA9-576CF6837F1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315934" y="3907406"/>
                  <a:ext cx="972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838D4B6-975F-4308-BE5D-52F39A1B51EF}"/>
                    </a:ext>
                  </a:extLst>
                </p14:cNvPr>
                <p14:cNvContentPartPr/>
                <p14:nvPr/>
              </p14:nvContentPartPr>
              <p14:xfrm>
                <a:off x="6389374" y="4030526"/>
                <a:ext cx="123480" cy="2275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838D4B6-975F-4308-BE5D-52F39A1B51E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380734" y="4021526"/>
                  <a:ext cx="1411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C81B559-4010-4636-9D4E-824E2BE1BCB2}"/>
                    </a:ext>
                  </a:extLst>
                </p14:cNvPr>
                <p14:cNvContentPartPr/>
                <p14:nvPr/>
              </p14:nvContentPartPr>
              <p14:xfrm>
                <a:off x="6583774" y="4002446"/>
                <a:ext cx="45000" cy="2548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C81B559-4010-4636-9D4E-824E2BE1BCB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575134" y="3993446"/>
                  <a:ext cx="626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4BE80E7-2116-4944-A9D1-A0FDC97BABE5}"/>
                    </a:ext>
                  </a:extLst>
                </p14:cNvPr>
                <p14:cNvContentPartPr/>
                <p14:nvPr/>
              </p14:nvContentPartPr>
              <p14:xfrm>
                <a:off x="6695014" y="4031246"/>
                <a:ext cx="139320" cy="1940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4BE80E7-2116-4944-A9D1-A0FDC97BABE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686014" y="4022606"/>
                  <a:ext cx="1569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06FE0D3-A88A-414E-A6D1-E4F5C0ADC87A}"/>
                    </a:ext>
                  </a:extLst>
                </p14:cNvPr>
                <p14:cNvContentPartPr/>
                <p14:nvPr/>
              </p14:nvContentPartPr>
              <p14:xfrm>
                <a:off x="6915334" y="4142126"/>
                <a:ext cx="23760" cy="1047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06FE0D3-A88A-414E-A6D1-E4F5C0ADC87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906334" y="4133486"/>
                  <a:ext cx="414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040206A-0390-4916-A4EB-E8EACC59C8B8}"/>
                    </a:ext>
                  </a:extLst>
                </p14:cNvPr>
                <p14:cNvContentPartPr/>
                <p14:nvPr/>
              </p14:nvContentPartPr>
              <p14:xfrm>
                <a:off x="6988414" y="4001366"/>
                <a:ext cx="73440" cy="2804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040206A-0390-4916-A4EB-E8EACC59C8B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979414" y="3992366"/>
                  <a:ext cx="9108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5579103-C46E-4F86-AF7E-310D9ECE0B61}"/>
                    </a:ext>
                  </a:extLst>
                </p14:cNvPr>
                <p14:cNvContentPartPr/>
                <p14:nvPr/>
              </p14:nvContentPartPr>
              <p14:xfrm>
                <a:off x="7141774" y="4131326"/>
                <a:ext cx="19440" cy="266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A5579103-C46E-4F86-AF7E-310D9ECE0B6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132774" y="4122326"/>
                  <a:ext cx="370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3781B3D-F6B9-40CB-A224-89B04DBC352C}"/>
                    </a:ext>
                  </a:extLst>
                </p14:cNvPr>
                <p14:cNvContentPartPr/>
                <p14:nvPr/>
              </p14:nvContentPartPr>
              <p14:xfrm>
                <a:off x="7323934" y="4037726"/>
                <a:ext cx="50760" cy="1879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3781B3D-F6B9-40CB-A224-89B04DBC352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315294" y="4029086"/>
                  <a:ext cx="684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A98616B-D917-45A6-BA6B-06BBD53E7F47}"/>
                    </a:ext>
                  </a:extLst>
                </p14:cNvPr>
                <p14:cNvContentPartPr/>
                <p14:nvPr/>
              </p14:nvContentPartPr>
              <p14:xfrm>
                <a:off x="7268494" y="3992006"/>
                <a:ext cx="171360" cy="1368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A98616B-D917-45A6-BA6B-06BBD53E7F4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259494" y="3983006"/>
                  <a:ext cx="1890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23902CF-0E41-4A69-8C37-F0AD8269C2F7}"/>
                    </a:ext>
                  </a:extLst>
                </p14:cNvPr>
                <p14:cNvContentPartPr/>
                <p14:nvPr/>
              </p14:nvContentPartPr>
              <p14:xfrm>
                <a:off x="7489534" y="3999566"/>
                <a:ext cx="50760" cy="2566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23902CF-0E41-4A69-8C37-F0AD8269C2F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480894" y="3990566"/>
                  <a:ext cx="684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AE20887-8B92-4913-8F80-D4B11A5854D1}"/>
                    </a:ext>
                  </a:extLst>
                </p14:cNvPr>
                <p14:cNvContentPartPr/>
                <p14:nvPr/>
              </p14:nvContentPartPr>
              <p14:xfrm>
                <a:off x="7601854" y="4029086"/>
                <a:ext cx="115200" cy="1839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AE20887-8B92-4913-8F80-D4B11A5854D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593214" y="4020446"/>
                  <a:ext cx="1328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31C0E59A-353D-427B-99E5-17D8B67FE9B5}"/>
                    </a:ext>
                  </a:extLst>
                </p14:cNvPr>
                <p14:cNvContentPartPr/>
                <p14:nvPr/>
              </p14:nvContentPartPr>
              <p14:xfrm>
                <a:off x="7773574" y="4147886"/>
                <a:ext cx="7920" cy="1126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31C0E59A-353D-427B-99E5-17D8B67FE9B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764934" y="4138886"/>
                  <a:ext cx="255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70BFC3C3-B509-4D60-B34D-AD22D3952501}"/>
                    </a:ext>
                  </a:extLst>
                </p14:cNvPr>
                <p14:cNvContentPartPr/>
                <p14:nvPr/>
              </p14:nvContentPartPr>
              <p14:xfrm>
                <a:off x="7891654" y="3974366"/>
                <a:ext cx="54000" cy="2638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70BFC3C3-B509-4D60-B34D-AD22D395250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882654" y="3965366"/>
                  <a:ext cx="71640" cy="28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1077F94C-FC2B-4C79-89FC-D13F8F65CC40}"/>
              </a:ext>
            </a:extLst>
          </p:cNvPr>
          <p:cNvGrpSpPr/>
          <p:nvPr/>
        </p:nvGrpSpPr>
        <p:grpSpPr>
          <a:xfrm>
            <a:off x="8100814" y="4048166"/>
            <a:ext cx="126360" cy="190440"/>
            <a:chOff x="8100814" y="4048166"/>
            <a:chExt cx="126360" cy="19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FF72529-9A13-4A10-99BC-B409BCF97C33}"/>
                    </a:ext>
                  </a:extLst>
                </p14:cNvPr>
                <p14:cNvContentPartPr/>
                <p14:nvPr/>
              </p14:nvContentPartPr>
              <p14:xfrm>
                <a:off x="8100814" y="4099646"/>
                <a:ext cx="126360" cy="169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FF72529-9A13-4A10-99BC-B409BCF97C3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091814" y="4091006"/>
                  <a:ext cx="1440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F0ECD328-C266-458C-A8A9-94B0C2CC6255}"/>
                    </a:ext>
                  </a:extLst>
                </p14:cNvPr>
                <p14:cNvContentPartPr/>
                <p14:nvPr/>
              </p14:nvContentPartPr>
              <p14:xfrm>
                <a:off x="8124934" y="4048166"/>
                <a:ext cx="53280" cy="1904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F0ECD328-C266-458C-A8A9-94B0C2CC6255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115934" y="4039526"/>
                  <a:ext cx="70920" cy="20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D8C14DD6-1446-4A85-ABFB-5C2EADFAD93F}"/>
              </a:ext>
            </a:extLst>
          </p:cNvPr>
          <p:cNvGrpSpPr/>
          <p:nvPr/>
        </p:nvGrpSpPr>
        <p:grpSpPr>
          <a:xfrm>
            <a:off x="8382334" y="3920366"/>
            <a:ext cx="1881360" cy="345600"/>
            <a:chOff x="8382334" y="3920366"/>
            <a:chExt cx="1881360" cy="34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9D1BD33-E436-44A2-80C8-6EAC707A2358}"/>
                    </a:ext>
                  </a:extLst>
                </p14:cNvPr>
                <p14:cNvContentPartPr/>
                <p14:nvPr/>
              </p14:nvContentPartPr>
              <p14:xfrm>
                <a:off x="8420134" y="4014326"/>
                <a:ext cx="360" cy="3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9D1BD33-E436-44A2-80C8-6EAC707A235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411134" y="400568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E4AADB3-7246-4062-A5D9-51DDAF6BE471}"/>
                    </a:ext>
                  </a:extLst>
                </p14:cNvPr>
                <p14:cNvContentPartPr/>
                <p14:nvPr/>
              </p14:nvContentPartPr>
              <p14:xfrm>
                <a:off x="8382334" y="3953486"/>
                <a:ext cx="141840" cy="2282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E4AADB3-7246-4062-A5D9-51DDAF6BE47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373334" y="3944486"/>
                  <a:ext cx="1594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278596E-07C4-433B-82A3-FDAD2A86765F}"/>
                    </a:ext>
                  </a:extLst>
                </p14:cNvPr>
                <p14:cNvContentPartPr/>
                <p14:nvPr/>
              </p14:nvContentPartPr>
              <p14:xfrm>
                <a:off x="8543974" y="3946286"/>
                <a:ext cx="89640" cy="3016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278596E-07C4-433B-82A3-FDAD2A86765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534974" y="3937286"/>
                  <a:ext cx="1072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781F024-64F8-439D-9A6E-E9407E54718B}"/>
                    </a:ext>
                  </a:extLst>
                </p14:cNvPr>
                <p14:cNvContentPartPr/>
                <p14:nvPr/>
              </p14:nvContentPartPr>
              <p14:xfrm>
                <a:off x="8675374" y="4004966"/>
                <a:ext cx="86760" cy="1861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781F024-64F8-439D-9A6E-E9407E54718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666734" y="3996326"/>
                  <a:ext cx="1044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8B82972-557A-4B67-9B99-B06658DC4D48}"/>
                    </a:ext>
                  </a:extLst>
                </p14:cNvPr>
                <p14:cNvContentPartPr/>
                <p14:nvPr/>
              </p14:nvContentPartPr>
              <p14:xfrm>
                <a:off x="8847094" y="4003526"/>
                <a:ext cx="20160" cy="1890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8B82972-557A-4B67-9B99-B06658DC4D4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838454" y="3994526"/>
                  <a:ext cx="378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7AF57756-4113-437C-9556-FCADDD4BD8B5}"/>
                    </a:ext>
                  </a:extLst>
                </p14:cNvPr>
                <p14:cNvContentPartPr/>
                <p14:nvPr/>
              </p14:nvContentPartPr>
              <p14:xfrm>
                <a:off x="8954734" y="3998486"/>
                <a:ext cx="115560" cy="1771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7AF57756-4113-437C-9556-FCADDD4BD8B5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946094" y="3989846"/>
                  <a:ext cx="1332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802FCCB-4F13-4AFF-8BB5-4A145A9D42E2}"/>
                    </a:ext>
                  </a:extLst>
                </p14:cNvPr>
                <p14:cNvContentPartPr/>
                <p14:nvPr/>
              </p14:nvContentPartPr>
              <p14:xfrm>
                <a:off x="9110974" y="4061486"/>
                <a:ext cx="85320" cy="1418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802FCCB-4F13-4AFF-8BB5-4A145A9D42E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102334" y="4052486"/>
                  <a:ext cx="1029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EF20A00-C0AA-4BAB-B4B6-EA59A5933E6B}"/>
                    </a:ext>
                  </a:extLst>
                </p14:cNvPr>
                <p14:cNvContentPartPr/>
                <p14:nvPr/>
              </p14:nvContentPartPr>
              <p14:xfrm>
                <a:off x="9245614" y="3932246"/>
                <a:ext cx="63360" cy="3121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EF20A00-C0AA-4BAB-B4B6-EA59A5933E6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236614" y="3923606"/>
                  <a:ext cx="810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BD33D78-082A-4D86-AE74-4FB738E798D5}"/>
                    </a:ext>
                  </a:extLst>
                </p14:cNvPr>
                <p14:cNvContentPartPr/>
                <p14:nvPr/>
              </p14:nvContentPartPr>
              <p14:xfrm>
                <a:off x="9396454" y="4104326"/>
                <a:ext cx="3600" cy="352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BD33D78-082A-4D86-AE74-4FB738E798D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387454" y="4095686"/>
                  <a:ext cx="212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D6B49B2-64BC-4C3B-B0B6-900933ED5235}"/>
                    </a:ext>
                  </a:extLst>
                </p14:cNvPr>
                <p14:cNvContentPartPr/>
                <p14:nvPr/>
              </p14:nvContentPartPr>
              <p14:xfrm>
                <a:off x="9459814" y="3941966"/>
                <a:ext cx="118440" cy="2286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D6B49B2-64BC-4C3B-B0B6-900933ED523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450814" y="3933326"/>
                  <a:ext cx="1360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8B8419E-871B-45E4-9A43-724AC85FFC42}"/>
                    </a:ext>
                  </a:extLst>
                </p14:cNvPr>
                <p14:cNvContentPartPr/>
                <p14:nvPr/>
              </p14:nvContentPartPr>
              <p14:xfrm>
                <a:off x="9602734" y="3955286"/>
                <a:ext cx="46440" cy="2286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8B8419E-871B-45E4-9A43-724AC85FFC4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594094" y="3946646"/>
                  <a:ext cx="640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A56CFB8F-8D85-4BA4-9B91-E88EB5D0BE15}"/>
                    </a:ext>
                  </a:extLst>
                </p14:cNvPr>
                <p14:cNvContentPartPr/>
                <p14:nvPr/>
              </p14:nvContentPartPr>
              <p14:xfrm>
                <a:off x="9687694" y="3984086"/>
                <a:ext cx="123840" cy="1796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A56CFB8F-8D85-4BA4-9B91-E88EB5D0BE1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679054" y="3975086"/>
                  <a:ext cx="1414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DA1C5A76-C18C-42A8-BB7E-AC1A84A4D264}"/>
                    </a:ext>
                  </a:extLst>
                </p14:cNvPr>
                <p14:cNvContentPartPr/>
                <p14:nvPr/>
              </p14:nvContentPartPr>
              <p14:xfrm>
                <a:off x="9865894" y="4080926"/>
                <a:ext cx="100440" cy="1443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DA1C5A76-C18C-42A8-BB7E-AC1A84A4D26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856894" y="4071926"/>
                  <a:ext cx="1180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613B6CE-3079-4F84-915E-88D76E359E0E}"/>
                    </a:ext>
                  </a:extLst>
                </p14:cNvPr>
                <p14:cNvContentPartPr/>
                <p14:nvPr/>
              </p14:nvContentPartPr>
              <p14:xfrm>
                <a:off x="9988294" y="3920366"/>
                <a:ext cx="79920" cy="3456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613B6CE-3079-4F84-915E-88D76E359E0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979654" y="3911366"/>
                  <a:ext cx="9756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5248E967-CA90-438F-B9EE-81BB035E6D69}"/>
                    </a:ext>
                  </a:extLst>
                </p14:cNvPr>
                <p14:cNvContentPartPr/>
                <p14:nvPr/>
              </p14:nvContentPartPr>
              <p14:xfrm>
                <a:off x="10143814" y="4076966"/>
                <a:ext cx="119880" cy="298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5248E967-CA90-438F-B9EE-81BB035E6D6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134814" y="4067966"/>
                  <a:ext cx="137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140AD7CF-ACD7-4859-954C-ABBDD19A9CA3}"/>
                    </a:ext>
                  </a:extLst>
                </p14:cNvPr>
                <p14:cNvContentPartPr/>
                <p14:nvPr/>
              </p14:nvContentPartPr>
              <p14:xfrm>
                <a:off x="10154974" y="4035566"/>
                <a:ext cx="25200" cy="1504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140AD7CF-ACD7-4859-954C-ABBDD19A9CA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146334" y="4026926"/>
                  <a:ext cx="4284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507EE883-9906-4C2A-8D46-BD2FCDA61385}"/>
              </a:ext>
            </a:extLst>
          </p:cNvPr>
          <p:cNvGrpSpPr/>
          <p:nvPr/>
        </p:nvGrpSpPr>
        <p:grpSpPr>
          <a:xfrm>
            <a:off x="10395814" y="4026566"/>
            <a:ext cx="565920" cy="129240"/>
            <a:chOff x="10395814" y="4026566"/>
            <a:chExt cx="565920" cy="12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6CFE9EA-A313-4F11-AC76-325DB4D5F5EB}"/>
                    </a:ext>
                  </a:extLst>
                </p14:cNvPr>
                <p14:cNvContentPartPr/>
                <p14:nvPr/>
              </p14:nvContentPartPr>
              <p14:xfrm>
                <a:off x="10395814" y="4070126"/>
                <a:ext cx="188280" cy="291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6CFE9EA-A313-4F11-AC76-325DB4D5F5E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387174" y="4061126"/>
                  <a:ext cx="2059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5F1CF4A1-55A6-4239-B925-A22F05C3A1D6}"/>
                    </a:ext>
                  </a:extLst>
                </p14:cNvPr>
                <p14:cNvContentPartPr/>
                <p14:nvPr/>
              </p14:nvContentPartPr>
              <p14:xfrm>
                <a:off x="10692454" y="4068326"/>
                <a:ext cx="16920" cy="100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5F1CF4A1-55A6-4239-B925-A22F05C3A1D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683454" y="4059326"/>
                  <a:ext cx="345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D6DA4FCE-9DF2-4E1F-90EF-FBEAFDE2E3A7}"/>
                    </a:ext>
                  </a:extLst>
                </p14:cNvPr>
                <p14:cNvContentPartPr/>
                <p14:nvPr/>
              </p14:nvContentPartPr>
              <p14:xfrm>
                <a:off x="10823134" y="4026566"/>
                <a:ext cx="138600" cy="1292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D6DA4FCE-9DF2-4E1F-90EF-FBEAFDE2E3A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814134" y="4017566"/>
                  <a:ext cx="15624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E7341327-C137-4431-A8E8-B41CCFD8556F}"/>
              </a:ext>
            </a:extLst>
          </p:cNvPr>
          <p:cNvGrpSpPr/>
          <p:nvPr/>
        </p:nvGrpSpPr>
        <p:grpSpPr>
          <a:xfrm>
            <a:off x="11084854" y="3912446"/>
            <a:ext cx="1055520" cy="325440"/>
            <a:chOff x="11084854" y="3912446"/>
            <a:chExt cx="1055520" cy="32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27BFB55-B13E-42C5-B1D9-E5782BC5EC73}"/>
                    </a:ext>
                  </a:extLst>
                </p14:cNvPr>
                <p14:cNvContentPartPr/>
                <p14:nvPr/>
              </p14:nvContentPartPr>
              <p14:xfrm>
                <a:off x="11116534" y="3972926"/>
                <a:ext cx="11160" cy="1767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27BFB55-B13E-42C5-B1D9-E5782BC5EC7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107894" y="3964286"/>
                  <a:ext cx="288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7B2C4DF2-05FE-4F7D-B9DB-ADAF1797BA9F}"/>
                    </a:ext>
                  </a:extLst>
                </p14:cNvPr>
                <p14:cNvContentPartPr/>
                <p14:nvPr/>
              </p14:nvContentPartPr>
              <p14:xfrm>
                <a:off x="11084854" y="3912446"/>
                <a:ext cx="133920" cy="1213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7B2C4DF2-05FE-4F7D-B9DB-ADAF1797BA9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076214" y="3903446"/>
                  <a:ext cx="1515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A700CB39-A849-4B67-8A9F-0307A7BE3034}"/>
                    </a:ext>
                  </a:extLst>
                </p14:cNvPr>
                <p14:cNvContentPartPr/>
                <p14:nvPr/>
              </p14:nvContentPartPr>
              <p14:xfrm>
                <a:off x="11227414" y="3912446"/>
                <a:ext cx="86760" cy="2962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A700CB39-A849-4B67-8A9F-0307A7BE303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218774" y="3903446"/>
                  <a:ext cx="10440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9862DE05-E357-427B-937F-D48DC3D35143}"/>
                    </a:ext>
                  </a:extLst>
                </p14:cNvPr>
                <p14:cNvContentPartPr/>
                <p14:nvPr/>
              </p14:nvContentPartPr>
              <p14:xfrm>
                <a:off x="11306974" y="3959966"/>
                <a:ext cx="91440" cy="1756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9862DE05-E357-427B-937F-D48DC3D3514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1297974" y="3950966"/>
                  <a:ext cx="1090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6D961F3-9894-458F-880D-DCA0C450479C}"/>
                    </a:ext>
                  </a:extLst>
                </p14:cNvPr>
                <p14:cNvContentPartPr/>
                <p14:nvPr/>
              </p14:nvContentPartPr>
              <p14:xfrm>
                <a:off x="11431174" y="3974366"/>
                <a:ext cx="35280" cy="1767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6D961F3-9894-458F-880D-DCA0C450479C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1422174" y="3965366"/>
                  <a:ext cx="529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3AFFD17F-8F05-45F4-B612-D6B0BDBCFD8B}"/>
                    </a:ext>
                  </a:extLst>
                </p14:cNvPr>
                <p14:cNvContentPartPr/>
                <p14:nvPr/>
              </p14:nvContentPartPr>
              <p14:xfrm>
                <a:off x="11544934" y="3985166"/>
                <a:ext cx="85320" cy="1526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3AFFD17F-8F05-45F4-B612-D6B0BDBCFD8B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1535934" y="3976526"/>
                  <a:ext cx="1029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7B98D08-3016-4E3B-9ABC-4A2BBE200E85}"/>
                    </a:ext>
                  </a:extLst>
                </p14:cNvPr>
                <p14:cNvContentPartPr/>
                <p14:nvPr/>
              </p14:nvContentPartPr>
              <p14:xfrm>
                <a:off x="11661574" y="4081646"/>
                <a:ext cx="100440" cy="885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E7B98D08-3016-4E3B-9ABC-4A2BBE200E8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1652574" y="4072646"/>
                  <a:ext cx="1180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89F1F2B-7152-4020-BF6C-786D9DFC9EC9}"/>
                    </a:ext>
                  </a:extLst>
                </p14:cNvPr>
                <p14:cNvContentPartPr/>
                <p14:nvPr/>
              </p14:nvContentPartPr>
              <p14:xfrm>
                <a:off x="11731054" y="3923966"/>
                <a:ext cx="66960" cy="3070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89F1F2B-7152-4020-BF6C-786D9DFC9EC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1722414" y="3914966"/>
                  <a:ext cx="8460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F3A29769-87D3-4902-8B10-0661A9853090}"/>
                    </a:ext>
                  </a:extLst>
                </p14:cNvPr>
                <p14:cNvContentPartPr/>
                <p14:nvPr/>
              </p14:nvContentPartPr>
              <p14:xfrm>
                <a:off x="11798374" y="3956006"/>
                <a:ext cx="90360" cy="1936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F3A29769-87D3-4902-8B10-0661A985309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1789734" y="3947006"/>
                  <a:ext cx="1080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5E1F6D8-19A4-4787-9B70-BBAAC283E82C}"/>
                    </a:ext>
                  </a:extLst>
                </p14:cNvPr>
                <p14:cNvContentPartPr/>
                <p14:nvPr/>
              </p14:nvContentPartPr>
              <p14:xfrm>
                <a:off x="11901334" y="3947366"/>
                <a:ext cx="72360" cy="2178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5E1F6D8-19A4-4787-9B70-BBAAC283E82C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1892694" y="3938366"/>
                  <a:ext cx="900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E5BAD825-FAFB-48A7-9115-3DD26C26A499}"/>
                    </a:ext>
                  </a:extLst>
                </p14:cNvPr>
                <p14:cNvContentPartPr/>
                <p14:nvPr/>
              </p14:nvContentPartPr>
              <p14:xfrm>
                <a:off x="11959294" y="4007846"/>
                <a:ext cx="75240" cy="1278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E5BAD825-FAFB-48A7-9115-3DD26C26A49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950294" y="3999206"/>
                  <a:ext cx="928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58EC0535-AF0C-4028-BB9A-E03700F1275B}"/>
                    </a:ext>
                  </a:extLst>
                </p14:cNvPr>
                <p14:cNvContentPartPr/>
                <p14:nvPr/>
              </p14:nvContentPartPr>
              <p14:xfrm>
                <a:off x="12024454" y="4171286"/>
                <a:ext cx="58680" cy="543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58EC0535-AF0C-4028-BB9A-E03700F1275B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2015814" y="4162286"/>
                  <a:ext cx="763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8A608960-8D83-41B7-939D-DEBDAD7D4F16}"/>
                    </a:ext>
                  </a:extLst>
                </p14:cNvPr>
                <p14:cNvContentPartPr/>
                <p14:nvPr/>
              </p14:nvContentPartPr>
              <p14:xfrm>
                <a:off x="12073774" y="3939446"/>
                <a:ext cx="66600" cy="2984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8A608960-8D83-41B7-939D-DEBDAD7D4F16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2065134" y="3930446"/>
                  <a:ext cx="84240" cy="31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A16D67B0-FA2E-4A58-B41A-18CD465CAA42}"/>
              </a:ext>
            </a:extLst>
          </p:cNvPr>
          <p:cNvGrpSpPr/>
          <p:nvPr/>
        </p:nvGrpSpPr>
        <p:grpSpPr>
          <a:xfrm>
            <a:off x="5862334" y="4875446"/>
            <a:ext cx="255600" cy="137880"/>
            <a:chOff x="5862334" y="4875446"/>
            <a:chExt cx="255600" cy="13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9D0ACC6C-F367-41C7-A4B4-346AB0CC0701}"/>
                    </a:ext>
                  </a:extLst>
                </p14:cNvPr>
                <p14:cNvContentPartPr/>
                <p14:nvPr/>
              </p14:nvContentPartPr>
              <p14:xfrm>
                <a:off x="5866654" y="4875446"/>
                <a:ext cx="194040" cy="266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9D0ACC6C-F367-41C7-A4B4-346AB0CC070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858014" y="4866446"/>
                  <a:ext cx="2116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FA5897E0-FBD8-46BD-ACD7-0BA55A389E5F}"/>
                    </a:ext>
                  </a:extLst>
                </p14:cNvPr>
                <p14:cNvContentPartPr/>
                <p14:nvPr/>
              </p14:nvContentPartPr>
              <p14:xfrm>
                <a:off x="5862334" y="4968326"/>
                <a:ext cx="255600" cy="450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FA5897E0-FBD8-46BD-ACD7-0BA55A389E5F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853334" y="4959326"/>
                  <a:ext cx="273240" cy="6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B57FFF9C-FCC0-4783-ACC7-F98C2AE03C07}"/>
                  </a:ext>
                </a:extLst>
              </p14:cNvPr>
              <p14:cNvContentPartPr/>
              <p14:nvPr/>
            </p14:nvContentPartPr>
            <p14:xfrm>
              <a:off x="6560734" y="4817486"/>
              <a:ext cx="516600" cy="35964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B57FFF9C-FCC0-4783-ACC7-F98C2AE03C07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6552094" y="4808486"/>
                <a:ext cx="534240" cy="37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1" name="Group 270">
            <a:extLst>
              <a:ext uri="{FF2B5EF4-FFF2-40B4-BE49-F238E27FC236}">
                <a16:creationId xmlns:a16="http://schemas.microsoft.com/office/drawing/2014/main" id="{1BBCE605-6C62-4065-8BBD-89D34479D13C}"/>
              </a:ext>
            </a:extLst>
          </p:cNvPr>
          <p:cNvGrpSpPr/>
          <p:nvPr/>
        </p:nvGrpSpPr>
        <p:grpSpPr>
          <a:xfrm>
            <a:off x="6522934" y="5394206"/>
            <a:ext cx="473040" cy="236520"/>
            <a:chOff x="6522934" y="5394206"/>
            <a:chExt cx="473040" cy="23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3F97BB65-6238-4CCA-8DE1-7CBC38342C52}"/>
                    </a:ext>
                  </a:extLst>
                </p14:cNvPr>
                <p14:cNvContentPartPr/>
                <p14:nvPr/>
              </p14:nvContentPartPr>
              <p14:xfrm>
                <a:off x="6522934" y="5394206"/>
                <a:ext cx="63720" cy="1951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3F97BB65-6238-4CCA-8DE1-7CBC38342C5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514294" y="5385566"/>
                  <a:ext cx="813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6DDDD39B-797C-42B7-84B7-AD2A09051EDC}"/>
                    </a:ext>
                  </a:extLst>
                </p14:cNvPr>
                <p14:cNvContentPartPr/>
                <p14:nvPr/>
              </p14:nvContentPartPr>
              <p14:xfrm>
                <a:off x="6683494" y="5479526"/>
                <a:ext cx="138600" cy="187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6DDDD39B-797C-42B7-84B7-AD2A09051EDC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674854" y="5470886"/>
                  <a:ext cx="1562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85F9133-E23C-4A65-9A65-4A774C1076EC}"/>
                    </a:ext>
                  </a:extLst>
                </p14:cNvPr>
                <p14:cNvContentPartPr/>
                <p14:nvPr/>
              </p14:nvContentPartPr>
              <p14:xfrm>
                <a:off x="6633814" y="5480606"/>
                <a:ext cx="362160" cy="1501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85F9133-E23C-4A65-9A65-4A774C1076E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624814" y="5471966"/>
                  <a:ext cx="379800" cy="16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0034A520-5D82-4A3D-A37E-2A037CC0A716}"/>
                  </a:ext>
                </a:extLst>
              </p14:cNvPr>
              <p14:cNvContentPartPr/>
              <p14:nvPr/>
            </p14:nvContentPartPr>
            <p14:xfrm>
              <a:off x="6741814" y="4570886"/>
              <a:ext cx="201240" cy="10332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0034A520-5D82-4A3D-A37E-2A037CC0A716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6733174" y="4562246"/>
                <a:ext cx="218880" cy="12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0" name="Group 269">
            <a:extLst>
              <a:ext uri="{FF2B5EF4-FFF2-40B4-BE49-F238E27FC236}">
                <a16:creationId xmlns:a16="http://schemas.microsoft.com/office/drawing/2014/main" id="{D9CD7802-9C6C-4AFE-B761-0CEE505E9B0F}"/>
              </a:ext>
            </a:extLst>
          </p:cNvPr>
          <p:cNvGrpSpPr/>
          <p:nvPr/>
        </p:nvGrpSpPr>
        <p:grpSpPr>
          <a:xfrm>
            <a:off x="7137094" y="4805246"/>
            <a:ext cx="1586160" cy="437760"/>
            <a:chOff x="7137094" y="4805246"/>
            <a:chExt cx="1586160" cy="43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D6CA178B-DD83-4397-87A3-A58DB8E3CE29}"/>
                    </a:ext>
                  </a:extLst>
                </p14:cNvPr>
                <p14:cNvContentPartPr/>
                <p14:nvPr/>
              </p14:nvContentPartPr>
              <p14:xfrm>
                <a:off x="7164454" y="4893806"/>
                <a:ext cx="127080" cy="2268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D6CA178B-DD83-4397-87A3-A58DB8E3CE29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155814" y="4884806"/>
                  <a:ext cx="1447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262AEDC1-6A7D-44DC-9D3B-D4AC7BF0CC0E}"/>
                    </a:ext>
                  </a:extLst>
                </p14:cNvPr>
                <p14:cNvContentPartPr/>
                <p14:nvPr/>
              </p14:nvContentPartPr>
              <p14:xfrm>
                <a:off x="7137094" y="4805246"/>
                <a:ext cx="287280" cy="1987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262AEDC1-6A7D-44DC-9D3B-D4AC7BF0CC0E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128454" y="4796246"/>
                  <a:ext cx="3049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7F55F647-B2B6-4B59-994B-81FCBA6D7599}"/>
                    </a:ext>
                  </a:extLst>
                </p14:cNvPr>
                <p14:cNvContentPartPr/>
                <p14:nvPr/>
              </p14:nvContentPartPr>
              <p14:xfrm>
                <a:off x="7385854" y="4825406"/>
                <a:ext cx="180720" cy="4176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7F55F647-B2B6-4B59-994B-81FCBA6D7599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376854" y="4816766"/>
                  <a:ext cx="19836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932E337E-17B6-4C61-ACA7-95F1DEF4992F}"/>
                    </a:ext>
                  </a:extLst>
                </p14:cNvPr>
                <p14:cNvContentPartPr/>
                <p14:nvPr/>
              </p14:nvContentPartPr>
              <p14:xfrm>
                <a:off x="7605094" y="4867886"/>
                <a:ext cx="240480" cy="2469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932E337E-17B6-4C61-ACA7-95F1DEF4992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596094" y="4859246"/>
                  <a:ext cx="2581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74E3EE4-B34C-4343-AB3E-0362EAFCA00F}"/>
                    </a:ext>
                  </a:extLst>
                </p14:cNvPr>
                <p14:cNvContentPartPr/>
                <p14:nvPr/>
              </p14:nvContentPartPr>
              <p14:xfrm>
                <a:off x="7863214" y="4885886"/>
                <a:ext cx="98640" cy="3099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74E3EE4-B34C-4343-AB3E-0362EAFCA00F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854214" y="4877246"/>
                  <a:ext cx="1162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3DCF67EC-3E82-434D-9537-1534BA81B22F}"/>
                    </a:ext>
                  </a:extLst>
                </p14:cNvPr>
                <p14:cNvContentPartPr/>
                <p14:nvPr/>
              </p14:nvContentPartPr>
              <p14:xfrm>
                <a:off x="8051854" y="4925126"/>
                <a:ext cx="165960" cy="2113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3DCF67EC-3E82-434D-9537-1534BA81B22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043214" y="4916486"/>
                  <a:ext cx="1836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A79F77B6-247B-4242-8650-5D15844CA349}"/>
                    </a:ext>
                  </a:extLst>
                </p14:cNvPr>
                <p14:cNvContentPartPr/>
                <p14:nvPr/>
              </p14:nvContentPartPr>
              <p14:xfrm>
                <a:off x="8039254" y="5031686"/>
                <a:ext cx="188280" cy="262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A79F77B6-247B-4242-8650-5D15844CA349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030614" y="5022686"/>
                  <a:ext cx="2059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7D9DEB15-F945-410C-A136-5E12F5CA6C6B}"/>
                    </a:ext>
                  </a:extLst>
                </p14:cNvPr>
                <p14:cNvContentPartPr/>
                <p14:nvPr/>
              </p14:nvContentPartPr>
              <p14:xfrm>
                <a:off x="8248054" y="5148326"/>
                <a:ext cx="105840" cy="673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7D9DEB15-F945-410C-A136-5E12F5CA6C6B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239054" y="5139326"/>
                  <a:ext cx="1234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9E5567B-372B-41C7-BB93-BFE853D5ED16}"/>
                    </a:ext>
                  </a:extLst>
                </p14:cNvPr>
                <p14:cNvContentPartPr/>
                <p14:nvPr/>
              </p14:nvContentPartPr>
              <p14:xfrm>
                <a:off x="8284774" y="4980926"/>
                <a:ext cx="27720" cy="147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9E5567B-372B-41C7-BB93-BFE853D5ED16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275774" y="4971926"/>
                  <a:ext cx="453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F784B1B8-B4AE-486A-A645-7A67478C3987}"/>
                    </a:ext>
                  </a:extLst>
                </p14:cNvPr>
                <p14:cNvContentPartPr/>
                <p14:nvPr/>
              </p14:nvContentPartPr>
              <p14:xfrm>
                <a:off x="8468014" y="4823606"/>
                <a:ext cx="255240" cy="3888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F784B1B8-B4AE-486A-A645-7A67478C3987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459014" y="4814606"/>
                  <a:ext cx="272880" cy="40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B72FA85B-FA52-4CC9-BA8B-81B5BCDB9C95}"/>
              </a:ext>
            </a:extLst>
          </p:cNvPr>
          <p:cNvGrpSpPr/>
          <p:nvPr/>
        </p:nvGrpSpPr>
        <p:grpSpPr>
          <a:xfrm>
            <a:off x="8968054" y="4852766"/>
            <a:ext cx="772200" cy="312120"/>
            <a:chOff x="8968054" y="4852766"/>
            <a:chExt cx="772200" cy="31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CF45FB93-FE08-428D-AD67-8481C68BB799}"/>
                    </a:ext>
                  </a:extLst>
                </p14:cNvPr>
                <p14:cNvContentPartPr/>
                <p14:nvPr/>
              </p14:nvContentPartPr>
              <p14:xfrm>
                <a:off x="9023134" y="4892006"/>
                <a:ext cx="31320" cy="2217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CF45FB93-FE08-428D-AD67-8481C68BB799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014134" y="4883006"/>
                  <a:ext cx="489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D3775165-ABF2-47F9-85A9-EF34F5388125}"/>
                    </a:ext>
                  </a:extLst>
                </p14:cNvPr>
                <p14:cNvContentPartPr/>
                <p14:nvPr/>
              </p14:nvContentPartPr>
              <p14:xfrm>
                <a:off x="8968054" y="4852766"/>
                <a:ext cx="238680" cy="1407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D3775165-ABF2-47F9-85A9-EF34F5388125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959414" y="4844126"/>
                  <a:ext cx="2563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4FA73625-DD9F-4DC7-8A4F-AC7C50B64565}"/>
                    </a:ext>
                  </a:extLst>
                </p14:cNvPr>
                <p14:cNvContentPartPr/>
                <p14:nvPr/>
              </p14:nvContentPartPr>
              <p14:xfrm>
                <a:off x="9215374" y="4872206"/>
                <a:ext cx="135360" cy="2926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4FA73625-DD9F-4DC7-8A4F-AC7C50B64565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206734" y="4863566"/>
                  <a:ext cx="15300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840B50C3-3757-4E0C-A954-1ED50C99DF70}"/>
                    </a:ext>
                  </a:extLst>
                </p14:cNvPr>
                <p14:cNvContentPartPr/>
                <p14:nvPr/>
              </p14:nvContentPartPr>
              <p14:xfrm>
                <a:off x="9371614" y="4900646"/>
                <a:ext cx="253080" cy="2005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840B50C3-3757-4E0C-A954-1ED50C99DF70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362974" y="4891646"/>
                  <a:ext cx="2707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C9D6F60B-B457-4EF0-8964-0E8AB7542396}"/>
                    </a:ext>
                  </a:extLst>
                </p14:cNvPr>
                <p14:cNvContentPartPr/>
                <p14:nvPr/>
              </p14:nvContentPartPr>
              <p14:xfrm>
                <a:off x="9642334" y="4907486"/>
                <a:ext cx="97920" cy="2502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C9D6F60B-B457-4EF0-8964-0E8AB7542396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633334" y="4898486"/>
                  <a:ext cx="115560" cy="26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998ADC2D-BA8A-4850-B22D-6B7151C73B62}"/>
                  </a:ext>
                </a:extLst>
              </p14:cNvPr>
              <p14:cNvContentPartPr/>
              <p14:nvPr/>
            </p14:nvContentPartPr>
            <p14:xfrm>
              <a:off x="10036534" y="4735406"/>
              <a:ext cx="126000" cy="53244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998ADC2D-BA8A-4850-B22D-6B7151C73B62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10027894" y="4726766"/>
                <a:ext cx="143640" cy="55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8677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35DE2-EAD7-489B-B929-E3D21CB44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Eks. Urne med 3 forskjellige </a:t>
            </a:r>
            <a:r>
              <a:rPr lang="nb-NO" sz="3600" dirty="0" err="1">
                <a:solidFill>
                  <a:srgbClr val="00B0F0"/>
                </a:solidFill>
              </a:rPr>
              <a:t>myntar</a:t>
            </a:r>
            <a:endParaRPr lang="nb-NO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EABA1B-6580-4C6D-BA45-675932AD864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/>
              <a:t>Utrekning </a:t>
            </a:r>
            <a:r>
              <a:rPr lang="nb-NO" dirty="0"/>
              <a:t>av </a:t>
            </a:r>
            <a:r>
              <a:rPr lang="nb-NO" dirty="0" err="1"/>
              <a:t>sannsyn</a:t>
            </a:r>
            <a:endParaRPr lang="nb-NO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631EF08E-9045-444D-B498-83079F491F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endParaRPr lang="nb-NO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mynt blir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trekt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 og plassert på bordet. Mynten viser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raudt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Kva er sannsynet for at den er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raud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på undersida? </a:t>
            </a:r>
          </a:p>
          <a:p>
            <a:pPr marL="0" indent="0">
              <a:buNone/>
            </a:pP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~ Undersida er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raud</a:t>
            </a:r>
            <a:endParaRPr lang="nb-NO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~ Oversida er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raud</a:t>
            </a:r>
            <a:endParaRPr lang="nb-NO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19E6771-B06B-4001-BBA9-AC53B00A3561}"/>
                  </a:ext>
                </a:extLst>
              </p14:cNvPr>
              <p14:cNvContentPartPr/>
              <p14:nvPr/>
            </p14:nvContentPartPr>
            <p14:xfrm>
              <a:off x="1052014" y="1490006"/>
              <a:ext cx="4350240" cy="1842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19E6771-B06B-4001-BBA9-AC53B00A35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3374" y="1481366"/>
                <a:ext cx="4367880" cy="18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6FB96DE-C496-4334-894E-D4083E03E4C0}"/>
                  </a:ext>
                </a:extLst>
              </p14:cNvPr>
              <p14:cNvContentPartPr/>
              <p14:nvPr/>
            </p14:nvContentPartPr>
            <p14:xfrm>
              <a:off x="1817014" y="2579726"/>
              <a:ext cx="58320" cy="28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6FB96DE-C496-4334-894E-D4083E03E4C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08014" y="2570726"/>
                <a:ext cx="759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850C6A9-335C-4206-A61F-5B9717AE43BC}"/>
                  </a:ext>
                </a:extLst>
              </p14:cNvPr>
              <p14:cNvContentPartPr/>
              <p14:nvPr/>
            </p14:nvContentPartPr>
            <p14:xfrm>
              <a:off x="1530454" y="2621486"/>
              <a:ext cx="548280" cy="483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850C6A9-335C-4206-A61F-5B9717AE43B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21454" y="2612486"/>
                <a:ext cx="565920" cy="50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01B109C3-7DA8-4142-B457-62CA962D07E0}"/>
              </a:ext>
            </a:extLst>
          </p:cNvPr>
          <p:cNvGrpSpPr/>
          <p:nvPr/>
        </p:nvGrpSpPr>
        <p:grpSpPr>
          <a:xfrm>
            <a:off x="1687414" y="2598446"/>
            <a:ext cx="649440" cy="492480"/>
            <a:chOff x="1687414" y="2598446"/>
            <a:chExt cx="649440" cy="49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043888E-D71A-457F-9F51-B5B9ECFDAB91}"/>
                    </a:ext>
                  </a:extLst>
                </p14:cNvPr>
                <p14:cNvContentPartPr/>
                <p14:nvPr/>
              </p14:nvContentPartPr>
              <p14:xfrm>
                <a:off x="1687414" y="2798606"/>
                <a:ext cx="106920" cy="178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043888E-D71A-457F-9F51-B5B9ECFDAB9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78774" y="2789606"/>
                  <a:ext cx="1245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5A1B1C9-91A8-4F12-90CF-56FE676045D9}"/>
                    </a:ext>
                  </a:extLst>
                </p14:cNvPr>
                <p14:cNvContentPartPr/>
                <p14:nvPr/>
              </p14:nvContentPartPr>
              <p14:xfrm>
                <a:off x="1853374" y="2598446"/>
                <a:ext cx="332280" cy="492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5A1B1C9-91A8-4F12-90CF-56FE676045D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44734" y="2589806"/>
                  <a:ext cx="34992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FFBB708-A6FD-45A3-8526-066F2D6D2A70}"/>
                    </a:ext>
                  </a:extLst>
                </p14:cNvPr>
                <p14:cNvContentPartPr/>
                <p14:nvPr/>
              </p14:nvContentPartPr>
              <p14:xfrm>
                <a:off x="2244694" y="2694206"/>
                <a:ext cx="92160" cy="232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FFBB708-A6FD-45A3-8526-066F2D6D2A7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35694" y="2685206"/>
                  <a:ext cx="109800" cy="25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80A71FF-9355-4FDE-8D44-33D12C553068}"/>
                  </a:ext>
                </a:extLst>
              </p14:cNvPr>
              <p14:cNvContentPartPr/>
              <p14:nvPr/>
            </p14:nvContentPartPr>
            <p14:xfrm>
              <a:off x="2765614" y="2526086"/>
              <a:ext cx="540000" cy="488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80A71FF-9355-4FDE-8D44-33D12C55306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56614" y="2517446"/>
                <a:ext cx="557640" cy="5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1D8BDFB-E06E-45E9-BC2B-CA9326C63483}"/>
                  </a:ext>
                </a:extLst>
              </p14:cNvPr>
              <p14:cNvContentPartPr/>
              <p14:nvPr/>
            </p14:nvContentPartPr>
            <p14:xfrm>
              <a:off x="2954974" y="2675486"/>
              <a:ext cx="87840" cy="2044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1D8BDFB-E06E-45E9-BC2B-CA9326C6348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46334" y="2666486"/>
                <a:ext cx="105480" cy="22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6A46173A-4FAF-4153-85F6-78AFD6CE6164}"/>
              </a:ext>
            </a:extLst>
          </p:cNvPr>
          <p:cNvGrpSpPr/>
          <p:nvPr/>
        </p:nvGrpSpPr>
        <p:grpSpPr>
          <a:xfrm>
            <a:off x="3069454" y="2475686"/>
            <a:ext cx="1635120" cy="581760"/>
            <a:chOff x="3069454" y="2475686"/>
            <a:chExt cx="1635120" cy="58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88E32A9-E1C6-413A-99D8-7340CBCEE199}"/>
                    </a:ext>
                  </a:extLst>
                </p14:cNvPr>
                <p14:cNvContentPartPr/>
                <p14:nvPr/>
              </p14:nvContentPartPr>
              <p14:xfrm>
                <a:off x="3069454" y="2534366"/>
                <a:ext cx="310320" cy="496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88E32A9-E1C6-413A-99D8-7340CBCEE19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60454" y="2525726"/>
                  <a:ext cx="32796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A38D9EE-58F2-40FF-B6B8-14A870C79401}"/>
                    </a:ext>
                  </a:extLst>
                </p14:cNvPr>
                <p14:cNvContentPartPr/>
                <p14:nvPr/>
              </p14:nvContentPartPr>
              <p14:xfrm>
                <a:off x="3069814" y="3008846"/>
                <a:ext cx="140760" cy="48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A38D9EE-58F2-40FF-B6B8-14A870C7940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61174" y="3000206"/>
                  <a:ext cx="1584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1CC5AAB-9915-4614-8B64-D2FD62769004}"/>
                    </a:ext>
                  </a:extLst>
                </p14:cNvPr>
                <p14:cNvContentPartPr/>
                <p14:nvPr/>
              </p14:nvContentPartPr>
              <p14:xfrm>
                <a:off x="3455374" y="2660006"/>
                <a:ext cx="136440" cy="240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1CC5AAB-9915-4614-8B64-D2FD6276900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446734" y="2651006"/>
                  <a:ext cx="1540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F5DBE2F-ED68-47FC-ADAF-B5647DBE3F48}"/>
                    </a:ext>
                  </a:extLst>
                </p14:cNvPr>
                <p14:cNvContentPartPr/>
                <p14:nvPr/>
              </p14:nvContentPartPr>
              <p14:xfrm>
                <a:off x="4136494" y="2475686"/>
                <a:ext cx="568080" cy="490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F5DBE2F-ED68-47FC-ADAF-B5647DBE3F4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127854" y="2466686"/>
                  <a:ext cx="585720" cy="50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AF765C1-A9FF-4AA9-8EB5-95B966F21B1C}"/>
              </a:ext>
            </a:extLst>
          </p:cNvPr>
          <p:cNvGrpSpPr/>
          <p:nvPr/>
        </p:nvGrpSpPr>
        <p:grpSpPr>
          <a:xfrm>
            <a:off x="4343134" y="2475686"/>
            <a:ext cx="621720" cy="488880"/>
            <a:chOff x="4343134" y="2475686"/>
            <a:chExt cx="621720" cy="48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12B4985-1436-4E2D-9F2A-402E8D3B56CA}"/>
                    </a:ext>
                  </a:extLst>
                </p14:cNvPr>
                <p14:cNvContentPartPr/>
                <p14:nvPr/>
              </p14:nvContentPartPr>
              <p14:xfrm>
                <a:off x="4343134" y="2632286"/>
                <a:ext cx="129960" cy="234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12B4985-1436-4E2D-9F2A-402E8D3B56C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34494" y="2623646"/>
                  <a:ext cx="1476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52C4403-47C2-40E9-91AC-3A8CAAB66884}"/>
                    </a:ext>
                  </a:extLst>
                </p14:cNvPr>
                <p14:cNvContentPartPr/>
                <p14:nvPr/>
              </p14:nvContentPartPr>
              <p14:xfrm>
                <a:off x="4473454" y="2475686"/>
                <a:ext cx="286920" cy="488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52C4403-47C2-40E9-91AC-3A8CAAB6688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464814" y="2467046"/>
                  <a:ext cx="30456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926C7D8-7E73-4227-83AE-D1949B29DED4}"/>
                    </a:ext>
                  </a:extLst>
                </p14:cNvPr>
                <p14:cNvContentPartPr/>
                <p14:nvPr/>
              </p14:nvContentPartPr>
              <p14:xfrm>
                <a:off x="4821214" y="2606366"/>
                <a:ext cx="143640" cy="319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926C7D8-7E73-4227-83AE-D1949B29DED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812214" y="2597366"/>
                  <a:ext cx="161280" cy="33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604D766-7D66-48DF-93AD-B850E4AEC457}"/>
              </a:ext>
            </a:extLst>
          </p:cNvPr>
          <p:cNvGrpSpPr/>
          <p:nvPr/>
        </p:nvGrpSpPr>
        <p:grpSpPr>
          <a:xfrm>
            <a:off x="1001614" y="5274326"/>
            <a:ext cx="716760" cy="342360"/>
            <a:chOff x="1001614" y="5274326"/>
            <a:chExt cx="716760" cy="34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A288578-3BF9-4D40-A6E9-1E32214BCB56}"/>
                    </a:ext>
                  </a:extLst>
                </p14:cNvPr>
                <p14:cNvContentPartPr/>
                <p14:nvPr/>
              </p14:nvContentPartPr>
              <p14:xfrm>
                <a:off x="1001614" y="5274326"/>
                <a:ext cx="58680" cy="273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A288578-3BF9-4D40-A6E9-1E32214BCB5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92974" y="5265686"/>
                  <a:ext cx="763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2CA5213-733D-4677-8CDE-A7688D9788BF}"/>
                    </a:ext>
                  </a:extLst>
                </p14:cNvPr>
                <p14:cNvContentPartPr/>
                <p14:nvPr/>
              </p14:nvContentPartPr>
              <p14:xfrm>
                <a:off x="1068934" y="5283686"/>
                <a:ext cx="81360" cy="254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2CA5213-733D-4677-8CDE-A7688D9788B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59934" y="5274686"/>
                  <a:ext cx="990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01DDDA1-BDC5-43C2-8BA0-222522E1D63A}"/>
                    </a:ext>
                  </a:extLst>
                </p14:cNvPr>
                <p14:cNvContentPartPr/>
                <p14:nvPr/>
              </p14:nvContentPartPr>
              <p14:xfrm>
                <a:off x="1019614" y="5418686"/>
                <a:ext cx="182880" cy="51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01DDDA1-BDC5-43C2-8BA0-222522E1D63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10974" y="5410046"/>
                  <a:ext cx="2005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592CCEC-0E3D-4B69-8E31-8AE9AC515191}"/>
                    </a:ext>
                  </a:extLst>
                </p14:cNvPr>
                <p14:cNvContentPartPr/>
                <p14:nvPr/>
              </p14:nvContentPartPr>
              <p14:xfrm>
                <a:off x="1210414" y="5471606"/>
                <a:ext cx="52920" cy="1450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592CCEC-0E3D-4B69-8E31-8AE9AC51519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201414" y="5462606"/>
                  <a:ext cx="705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963182C-4520-4AC9-A595-C6B3FBE6D64C}"/>
                    </a:ext>
                  </a:extLst>
                </p14:cNvPr>
                <p14:cNvContentPartPr/>
                <p14:nvPr/>
              </p14:nvContentPartPr>
              <p14:xfrm>
                <a:off x="1463134" y="5417246"/>
                <a:ext cx="255240" cy="63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963182C-4520-4AC9-A595-C6B3FBE6D64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454494" y="5408246"/>
                  <a:ext cx="27288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DCD9F4F-55F6-4B8B-B8C5-E8C19DA643B4}"/>
              </a:ext>
            </a:extLst>
          </p:cNvPr>
          <p:cNvGrpSpPr/>
          <p:nvPr/>
        </p:nvGrpSpPr>
        <p:grpSpPr>
          <a:xfrm>
            <a:off x="2151454" y="5196926"/>
            <a:ext cx="572040" cy="362880"/>
            <a:chOff x="2151454" y="5196926"/>
            <a:chExt cx="572040" cy="36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89BF511-EE00-4C53-9A60-E9D531F535A7}"/>
                    </a:ext>
                  </a:extLst>
                </p14:cNvPr>
                <p14:cNvContentPartPr/>
                <p14:nvPr/>
              </p14:nvContentPartPr>
              <p14:xfrm>
                <a:off x="2151454" y="5203766"/>
                <a:ext cx="162000" cy="247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89BF511-EE00-4C53-9A60-E9D531F535A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142814" y="5195126"/>
                  <a:ext cx="1796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622258D-86EF-4ED3-9B04-7006166D76C2}"/>
                    </a:ext>
                  </a:extLst>
                </p14:cNvPr>
                <p14:cNvContentPartPr/>
                <p14:nvPr/>
              </p14:nvContentPartPr>
              <p14:xfrm>
                <a:off x="2304814" y="5196926"/>
                <a:ext cx="201960" cy="354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622258D-86EF-4ED3-9B04-7006166D76C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295814" y="5188286"/>
                  <a:ext cx="21960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09121D6-8537-43B7-82EE-24E050A58BE0}"/>
                    </a:ext>
                  </a:extLst>
                </p14:cNvPr>
                <p14:cNvContentPartPr/>
                <p14:nvPr/>
              </p14:nvContentPartPr>
              <p14:xfrm>
                <a:off x="2522974" y="5327246"/>
                <a:ext cx="200520" cy="232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09121D6-8537-43B7-82EE-24E050A58BE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513974" y="5318246"/>
                  <a:ext cx="218160" cy="25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5AE9D54-F838-40BC-BF04-C83E04D91E9A}"/>
                  </a:ext>
                </a:extLst>
              </p14:cNvPr>
              <p14:cNvContentPartPr/>
              <p14:nvPr/>
            </p14:nvContentPartPr>
            <p14:xfrm>
              <a:off x="3266734" y="5189006"/>
              <a:ext cx="906480" cy="4708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5AE9D54-F838-40BC-BF04-C83E04D91E9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258094" y="5180366"/>
                <a:ext cx="924120" cy="48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F125E66F-ABC9-48B9-9D47-0F77199733ED}"/>
              </a:ext>
            </a:extLst>
          </p:cNvPr>
          <p:cNvGrpSpPr/>
          <p:nvPr/>
        </p:nvGrpSpPr>
        <p:grpSpPr>
          <a:xfrm>
            <a:off x="947254" y="5805686"/>
            <a:ext cx="793080" cy="231840"/>
            <a:chOff x="947254" y="5805686"/>
            <a:chExt cx="793080" cy="23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0AF9292-A831-4AAB-9393-8D54A314A7FD}"/>
                    </a:ext>
                  </a:extLst>
                </p14:cNvPr>
                <p14:cNvContentPartPr/>
                <p14:nvPr/>
              </p14:nvContentPartPr>
              <p14:xfrm>
                <a:off x="947254" y="5805686"/>
                <a:ext cx="191520" cy="225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0AF9292-A831-4AAB-9393-8D54A314A7F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38614" y="5797046"/>
                  <a:ext cx="2091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6E0F219-FA7F-462F-9DC1-0611FA06E091}"/>
                    </a:ext>
                  </a:extLst>
                </p14:cNvPr>
                <p14:cNvContentPartPr/>
                <p14:nvPr/>
              </p14:nvContentPartPr>
              <p14:xfrm>
                <a:off x="1173694" y="5907926"/>
                <a:ext cx="154080" cy="129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6E0F219-FA7F-462F-9DC1-0611FA06E09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64694" y="5898926"/>
                  <a:ext cx="1717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011B470-9C77-4B48-B27C-467452256BE2}"/>
                    </a:ext>
                  </a:extLst>
                </p14:cNvPr>
                <p14:cNvContentPartPr/>
                <p14:nvPr/>
              </p14:nvContentPartPr>
              <p14:xfrm>
                <a:off x="1484734" y="5879846"/>
                <a:ext cx="255600" cy="97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011B470-9C77-4B48-B27C-467452256BE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476094" y="5870846"/>
                  <a:ext cx="273240" cy="11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725AADB-9F8C-499C-866E-228C091BBA96}"/>
              </a:ext>
            </a:extLst>
          </p:cNvPr>
          <p:cNvGrpSpPr/>
          <p:nvPr/>
        </p:nvGrpSpPr>
        <p:grpSpPr>
          <a:xfrm>
            <a:off x="2120854" y="5724326"/>
            <a:ext cx="559800" cy="297360"/>
            <a:chOff x="2120854" y="5724326"/>
            <a:chExt cx="559800" cy="29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64C3276-8CAD-4CE2-8310-4C76A2B8CC63}"/>
                    </a:ext>
                  </a:extLst>
                </p14:cNvPr>
                <p14:cNvContentPartPr/>
                <p14:nvPr/>
              </p14:nvContentPartPr>
              <p14:xfrm>
                <a:off x="2120854" y="5743046"/>
                <a:ext cx="126360" cy="229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64C3276-8CAD-4CE2-8310-4C76A2B8CC6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112214" y="5734406"/>
                  <a:ext cx="1440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ABF0C41-B833-4A6E-A09E-1D8B9EF60047}"/>
                    </a:ext>
                  </a:extLst>
                </p14:cNvPr>
                <p14:cNvContentPartPr/>
                <p14:nvPr/>
              </p14:nvContentPartPr>
              <p14:xfrm>
                <a:off x="2324254" y="5724326"/>
                <a:ext cx="119520" cy="297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ABF0C41-B833-4A6E-A09E-1D8B9EF6004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315614" y="5715326"/>
                  <a:ext cx="13716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943D5D1-07E0-42AC-A013-6833A691FF81}"/>
                    </a:ext>
                  </a:extLst>
                </p14:cNvPr>
                <p14:cNvContentPartPr/>
                <p14:nvPr/>
              </p14:nvContentPartPr>
              <p14:xfrm>
                <a:off x="2531614" y="5778326"/>
                <a:ext cx="149040" cy="194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943D5D1-07E0-42AC-A013-6833A691FF8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522614" y="5769326"/>
                  <a:ext cx="16668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A18A4DB-1268-460C-A057-C34A50A82B07}"/>
              </a:ext>
            </a:extLst>
          </p:cNvPr>
          <p:cNvGrpSpPr/>
          <p:nvPr/>
        </p:nvGrpSpPr>
        <p:grpSpPr>
          <a:xfrm>
            <a:off x="3323254" y="5624246"/>
            <a:ext cx="843120" cy="449280"/>
            <a:chOff x="3323254" y="5624246"/>
            <a:chExt cx="843120" cy="44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87F6623-2E05-473A-89E7-E2C9A729C2BE}"/>
                    </a:ext>
                  </a:extLst>
                </p14:cNvPr>
                <p14:cNvContentPartPr/>
                <p14:nvPr/>
              </p14:nvContentPartPr>
              <p14:xfrm>
                <a:off x="3323254" y="5624246"/>
                <a:ext cx="843120" cy="449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87F6623-2E05-473A-89E7-E2C9A729C2B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314614" y="5615246"/>
                  <a:ext cx="86076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7EACACF-7648-468B-ADAE-6A0C344A4D73}"/>
                    </a:ext>
                  </a:extLst>
                </p14:cNvPr>
                <p14:cNvContentPartPr/>
                <p14:nvPr/>
              </p14:nvContentPartPr>
              <p14:xfrm>
                <a:off x="3982774" y="5713526"/>
                <a:ext cx="177480" cy="37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7EACACF-7648-468B-ADAE-6A0C344A4D7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973774" y="5704526"/>
                  <a:ext cx="19512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EC070EA-D517-4AB3-B6F6-5E19D560B20F}"/>
              </a:ext>
            </a:extLst>
          </p:cNvPr>
          <p:cNvGrpSpPr/>
          <p:nvPr/>
        </p:nvGrpSpPr>
        <p:grpSpPr>
          <a:xfrm>
            <a:off x="1032574" y="6208166"/>
            <a:ext cx="286920" cy="299880"/>
            <a:chOff x="1032574" y="6208166"/>
            <a:chExt cx="286920" cy="29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CA23542-A7AB-4AA2-988A-54D63CBE3D99}"/>
                    </a:ext>
                  </a:extLst>
                </p14:cNvPr>
                <p14:cNvContentPartPr/>
                <p14:nvPr/>
              </p14:nvContentPartPr>
              <p14:xfrm>
                <a:off x="1032574" y="6208166"/>
                <a:ext cx="140760" cy="220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CA23542-A7AB-4AA2-988A-54D63CBE3D9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23934" y="6199526"/>
                  <a:ext cx="1584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5A3972B-737B-4E5B-95A0-D14682BE54B2}"/>
                    </a:ext>
                  </a:extLst>
                </p14:cNvPr>
                <p14:cNvContentPartPr/>
                <p14:nvPr/>
              </p14:nvContentPartPr>
              <p14:xfrm>
                <a:off x="1214374" y="6317606"/>
                <a:ext cx="105120" cy="1904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5A3972B-737B-4E5B-95A0-D14682BE54B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205374" y="6308606"/>
                  <a:ext cx="122760" cy="20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42D92AA-8EBD-4FC3-99B8-E561CE0B5A09}"/>
                  </a:ext>
                </a:extLst>
              </p14:cNvPr>
              <p14:cNvContentPartPr/>
              <p14:nvPr/>
            </p14:nvContentPartPr>
            <p14:xfrm>
              <a:off x="1593814" y="6318686"/>
              <a:ext cx="213480" cy="1098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42D92AA-8EBD-4FC3-99B8-E561CE0B5A0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585174" y="6310046"/>
                <a:ext cx="231120" cy="12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E228E8F2-6480-408E-8B39-32811CC5C7AB}"/>
              </a:ext>
            </a:extLst>
          </p:cNvPr>
          <p:cNvGrpSpPr/>
          <p:nvPr/>
        </p:nvGrpSpPr>
        <p:grpSpPr>
          <a:xfrm>
            <a:off x="2106094" y="6172526"/>
            <a:ext cx="505440" cy="380880"/>
            <a:chOff x="2106094" y="6172526"/>
            <a:chExt cx="505440" cy="38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F3B07CC-EDA7-4F1A-BD93-4431BD46EB1D}"/>
                    </a:ext>
                  </a:extLst>
                </p14:cNvPr>
                <p14:cNvContentPartPr/>
                <p14:nvPr/>
              </p14:nvContentPartPr>
              <p14:xfrm>
                <a:off x="2106094" y="6238046"/>
                <a:ext cx="146520" cy="219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F3B07CC-EDA7-4F1A-BD93-4431BD46EB1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097094" y="6229406"/>
                  <a:ext cx="1641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5CA34ED-408F-4CDB-AE81-86BF09DB2AEB}"/>
                    </a:ext>
                  </a:extLst>
                </p14:cNvPr>
                <p14:cNvContentPartPr/>
                <p14:nvPr/>
              </p14:nvContentPartPr>
              <p14:xfrm>
                <a:off x="2241094" y="6172526"/>
                <a:ext cx="166680" cy="3808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5CA34ED-408F-4CDB-AE81-86BF09DB2AE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232454" y="6163886"/>
                  <a:ext cx="18432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3121DC6-30FC-4586-B82B-B942B53C907A}"/>
                    </a:ext>
                  </a:extLst>
                </p14:cNvPr>
                <p14:cNvContentPartPr/>
                <p14:nvPr/>
              </p14:nvContentPartPr>
              <p14:xfrm>
                <a:off x="2465014" y="6299606"/>
                <a:ext cx="146520" cy="196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3121DC6-30FC-4586-B82B-B942B53C907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456014" y="6290966"/>
                  <a:ext cx="164160" cy="21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2082DD3D-1AF3-4948-A269-5D11D4BA526E}"/>
                  </a:ext>
                </a:extLst>
              </p14:cNvPr>
              <p14:cNvContentPartPr/>
              <p14:nvPr/>
            </p14:nvContentPartPr>
            <p14:xfrm>
              <a:off x="3272494" y="6126086"/>
              <a:ext cx="783000" cy="4698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2082DD3D-1AF3-4948-A269-5D11D4BA526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263854" y="6117086"/>
                <a:ext cx="800640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4094D37-C4AA-4A4B-942F-0127E90ECC04}"/>
                  </a:ext>
                </a:extLst>
              </p14:cNvPr>
              <p14:cNvContentPartPr/>
              <p14:nvPr/>
            </p14:nvContentPartPr>
            <p14:xfrm>
              <a:off x="6966814" y="2352566"/>
              <a:ext cx="80280" cy="12204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4094D37-C4AA-4A4B-942F-0127E90ECC0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957814" y="2343926"/>
                <a:ext cx="97920" cy="12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3B1E572D-4B04-4107-8667-8C7492C01522}"/>
                  </a:ext>
                </a:extLst>
              </p14:cNvPr>
              <p14:cNvContentPartPr/>
              <p14:nvPr/>
            </p14:nvContentPartPr>
            <p14:xfrm>
              <a:off x="7349854" y="2826686"/>
              <a:ext cx="1255320" cy="5515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3B1E572D-4B04-4107-8667-8C7492C0152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341214" y="2818046"/>
                <a:ext cx="1272960" cy="56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7809C8D-9933-4758-9670-17F115E49AF9}"/>
                  </a:ext>
                </a:extLst>
              </p14:cNvPr>
              <p14:cNvContentPartPr/>
              <p14:nvPr/>
            </p14:nvContentPartPr>
            <p14:xfrm>
              <a:off x="7030534" y="2277686"/>
              <a:ext cx="1874160" cy="13338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7809C8D-9933-4758-9670-17F115E49AF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021534" y="2268686"/>
                <a:ext cx="1891800" cy="13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17C4DC4-A048-4973-BD2A-31AA147948FF}"/>
                  </a:ext>
                </a:extLst>
              </p14:cNvPr>
              <p14:cNvContentPartPr/>
              <p14:nvPr/>
            </p14:nvContentPartPr>
            <p14:xfrm>
              <a:off x="7043494" y="3660806"/>
              <a:ext cx="1664640" cy="1036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17C4DC4-A048-4973-BD2A-31AA147948F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034854" y="3651806"/>
                <a:ext cx="168228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0790559D-D81D-4D0A-93A9-86474BB2A2F5}"/>
                  </a:ext>
                </a:extLst>
              </p14:cNvPr>
              <p14:cNvContentPartPr/>
              <p14:nvPr/>
            </p14:nvContentPartPr>
            <p14:xfrm>
              <a:off x="7414654" y="2399006"/>
              <a:ext cx="404280" cy="12762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0790559D-D81D-4D0A-93A9-86474BB2A2F5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406014" y="2390366"/>
                <a:ext cx="421920" cy="12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C0F9CA03-A1D4-4A8F-9BC8-66B0847FD853}"/>
                  </a:ext>
                </a:extLst>
              </p14:cNvPr>
              <p14:cNvContentPartPr/>
              <p14:nvPr/>
            </p14:nvContentPartPr>
            <p14:xfrm>
              <a:off x="7137814" y="2454446"/>
              <a:ext cx="127440" cy="1742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C0F9CA03-A1D4-4A8F-9BC8-66B0847FD85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128814" y="2445806"/>
                <a:ext cx="14508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53FD9629-262B-4D2D-A143-74D4B800C961}"/>
                  </a:ext>
                </a:extLst>
              </p14:cNvPr>
              <p14:cNvContentPartPr/>
              <p14:nvPr/>
            </p14:nvContentPartPr>
            <p14:xfrm>
              <a:off x="7329334" y="2539046"/>
              <a:ext cx="39600" cy="1231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53FD9629-262B-4D2D-A143-74D4B800C96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320334" y="2530046"/>
                <a:ext cx="5724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E346294-CADA-4112-AFF4-E791C62DD25F}"/>
                  </a:ext>
                </a:extLst>
              </p14:cNvPr>
              <p14:cNvContentPartPr/>
              <p14:nvPr/>
            </p14:nvContentPartPr>
            <p14:xfrm>
              <a:off x="8140054" y="2399006"/>
              <a:ext cx="341280" cy="12880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E346294-CADA-4112-AFF4-E791C62DD25F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131054" y="2390006"/>
                <a:ext cx="358920" cy="13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10F385E8-EF46-4B1A-8BAB-287BFF0E42D0}"/>
                  </a:ext>
                </a:extLst>
              </p14:cNvPr>
              <p14:cNvContentPartPr/>
              <p14:nvPr/>
            </p14:nvContentPartPr>
            <p14:xfrm>
              <a:off x="8060134" y="3453446"/>
              <a:ext cx="118080" cy="1724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10F385E8-EF46-4B1A-8BAB-287BFF0E42D0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051134" y="3444806"/>
                <a:ext cx="13572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2873E67-EC9F-4A93-A27F-0C6B651964FA}"/>
                  </a:ext>
                </a:extLst>
              </p14:cNvPr>
              <p14:cNvContentPartPr/>
              <p14:nvPr/>
            </p14:nvContentPartPr>
            <p14:xfrm>
              <a:off x="8236534" y="3549926"/>
              <a:ext cx="76680" cy="1116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2873E67-EC9F-4A93-A27F-0C6B651964F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227894" y="3541286"/>
                <a:ext cx="9432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2B13A9CF-72C5-4E6A-81CA-2B61B7FBE147}"/>
                  </a:ext>
                </a:extLst>
              </p14:cNvPr>
              <p14:cNvContentPartPr/>
              <p14:nvPr/>
            </p14:nvContentPartPr>
            <p14:xfrm>
              <a:off x="8497534" y="2372006"/>
              <a:ext cx="128880" cy="1638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2B13A9CF-72C5-4E6A-81CA-2B61B7FBE14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8488534" y="2363366"/>
                <a:ext cx="14652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BDB889D4-22C5-4654-9B33-10AA3718E2E5}"/>
                  </a:ext>
                </a:extLst>
              </p14:cNvPr>
              <p14:cNvContentPartPr/>
              <p14:nvPr/>
            </p14:nvContentPartPr>
            <p14:xfrm>
              <a:off x="8657734" y="2459846"/>
              <a:ext cx="66960" cy="1724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BDB889D4-22C5-4654-9B33-10AA3718E2E5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649094" y="2451206"/>
                <a:ext cx="8460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CA263BEA-FDDA-4F97-8C1D-BCAA70722A9E}"/>
                  </a:ext>
                </a:extLst>
              </p14:cNvPr>
              <p14:cNvContentPartPr/>
              <p14:nvPr/>
            </p14:nvContentPartPr>
            <p14:xfrm>
              <a:off x="6440134" y="4070486"/>
              <a:ext cx="58680" cy="2260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CA263BEA-FDDA-4F97-8C1D-BCAA70722A9E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431134" y="4061846"/>
                <a:ext cx="7632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C1885EE5-395C-42A8-8024-23702ED31B9B}"/>
                  </a:ext>
                </a:extLst>
              </p14:cNvPr>
              <p14:cNvContentPartPr/>
              <p14:nvPr/>
            </p14:nvContentPartPr>
            <p14:xfrm>
              <a:off x="6387214" y="4039886"/>
              <a:ext cx="217800" cy="1994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C1885EE5-395C-42A8-8024-23702ED31B9B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378214" y="4031246"/>
                <a:ext cx="23544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165394C0-B487-4DB0-9FD4-052BC0D66543}"/>
                  </a:ext>
                </a:extLst>
              </p14:cNvPr>
              <p14:cNvContentPartPr/>
              <p14:nvPr/>
            </p14:nvContentPartPr>
            <p14:xfrm>
              <a:off x="6674134" y="4065806"/>
              <a:ext cx="81000" cy="2692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165394C0-B487-4DB0-9FD4-052BC0D66543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665494" y="4057166"/>
                <a:ext cx="9864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EFA0F6C6-2F9F-4415-94D7-152905EECCC9}"/>
                  </a:ext>
                </a:extLst>
              </p14:cNvPr>
              <p14:cNvContentPartPr/>
              <p14:nvPr/>
            </p14:nvContentPartPr>
            <p14:xfrm>
              <a:off x="6819214" y="4141046"/>
              <a:ext cx="99720" cy="16380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EFA0F6C6-2F9F-4415-94D7-152905EECCC9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810574" y="4132406"/>
                <a:ext cx="11736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E6A58694-F980-4775-A768-29973BDF17B9}"/>
                  </a:ext>
                </a:extLst>
              </p14:cNvPr>
              <p14:cNvContentPartPr/>
              <p14:nvPr/>
            </p14:nvContentPartPr>
            <p14:xfrm>
              <a:off x="6976894" y="4111886"/>
              <a:ext cx="76680" cy="2178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E6A58694-F980-4775-A768-29973BDF17B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968254" y="4103246"/>
                <a:ext cx="9432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EDBFF7A2-CE18-41E6-BD2D-F68A0234DD59}"/>
                  </a:ext>
                </a:extLst>
              </p14:cNvPr>
              <p14:cNvContentPartPr/>
              <p14:nvPr/>
            </p14:nvContentPartPr>
            <p14:xfrm>
              <a:off x="7114414" y="4172006"/>
              <a:ext cx="127080" cy="2005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EDBFF7A2-CE18-41E6-BD2D-F68A0234DD59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105774" y="4163006"/>
                <a:ext cx="14472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3F85B28F-81DE-4732-9665-5A1297EE07EE}"/>
                  </a:ext>
                </a:extLst>
              </p14:cNvPr>
              <p14:cNvContentPartPr/>
              <p14:nvPr/>
            </p14:nvContentPartPr>
            <p14:xfrm>
              <a:off x="7296214" y="4095686"/>
              <a:ext cx="56520" cy="3578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3F85B28F-81DE-4732-9665-5A1297EE07E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287214" y="4087046"/>
                <a:ext cx="7416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DDEA8586-8F5B-4B20-8D5F-05C9A00D21A6}"/>
                  </a:ext>
                </a:extLst>
              </p14:cNvPr>
              <p14:cNvContentPartPr/>
              <p14:nvPr/>
            </p14:nvContentPartPr>
            <p14:xfrm>
              <a:off x="7554334" y="4231766"/>
              <a:ext cx="131760" cy="147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DDEA8586-8F5B-4B20-8D5F-05C9A00D21A6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545694" y="4222766"/>
                <a:ext cx="1494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0B93983-F988-4306-A7B8-51DE99F39F3E}"/>
                  </a:ext>
                </a:extLst>
              </p14:cNvPr>
              <p14:cNvContentPartPr/>
              <p14:nvPr/>
            </p14:nvContentPartPr>
            <p14:xfrm>
              <a:off x="7547494" y="4278566"/>
              <a:ext cx="102240" cy="363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0B93983-F988-4306-A7B8-51DE99F39F3E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538854" y="4269926"/>
                <a:ext cx="11988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3430523D-A6A3-4EA7-8F5C-E9623ADADC1D}"/>
                  </a:ext>
                </a:extLst>
              </p14:cNvPr>
              <p14:cNvContentPartPr/>
              <p14:nvPr/>
            </p14:nvContentPartPr>
            <p14:xfrm>
              <a:off x="8086414" y="4122686"/>
              <a:ext cx="72360" cy="1922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3430523D-A6A3-4EA7-8F5C-E9623ADADC1D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8077774" y="4114046"/>
                <a:ext cx="900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8C9B38DD-6A16-48E7-83FC-C3C576869E2D}"/>
                  </a:ext>
                </a:extLst>
              </p14:cNvPr>
              <p14:cNvContentPartPr/>
              <p14:nvPr/>
            </p14:nvContentPartPr>
            <p14:xfrm>
              <a:off x="8063014" y="4094246"/>
              <a:ext cx="181080" cy="1364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8C9B38DD-6A16-48E7-83FC-C3C576869E2D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054014" y="4085606"/>
                <a:ext cx="1987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B74FC3C3-3B32-492F-A9E6-CB81C5DD18F1}"/>
                  </a:ext>
                </a:extLst>
              </p14:cNvPr>
              <p14:cNvContentPartPr/>
              <p14:nvPr/>
            </p14:nvContentPartPr>
            <p14:xfrm>
              <a:off x="8236894" y="4080926"/>
              <a:ext cx="87120" cy="2426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B74FC3C3-3B32-492F-A9E6-CB81C5DD18F1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228254" y="4071926"/>
                <a:ext cx="10476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6F007372-47CC-437F-9221-31FC2356C8B6}"/>
                  </a:ext>
                </a:extLst>
              </p14:cNvPr>
              <p14:cNvContentPartPr/>
              <p14:nvPr/>
            </p14:nvContentPartPr>
            <p14:xfrm>
              <a:off x="8325814" y="4149686"/>
              <a:ext cx="137520" cy="1479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6F007372-47CC-437F-9221-31FC2356C8B6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316814" y="4140686"/>
                <a:ext cx="15516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0FF7BE87-0701-460D-ADBA-24D34CE6F872}"/>
                  </a:ext>
                </a:extLst>
              </p14:cNvPr>
              <p14:cNvContentPartPr/>
              <p14:nvPr/>
            </p14:nvContentPartPr>
            <p14:xfrm>
              <a:off x="8522014" y="4161566"/>
              <a:ext cx="117360" cy="1375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0FF7BE87-0701-460D-ADBA-24D34CE6F872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513374" y="4152926"/>
                <a:ext cx="13500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3A644C9F-508A-477E-BBE4-61952810E2EA}"/>
                  </a:ext>
                </a:extLst>
              </p14:cNvPr>
              <p14:cNvContentPartPr/>
              <p14:nvPr/>
            </p14:nvContentPartPr>
            <p14:xfrm>
              <a:off x="8751334" y="4124486"/>
              <a:ext cx="128880" cy="17280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3A644C9F-508A-477E-BBE4-61952810E2E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8742694" y="4115486"/>
                <a:ext cx="14652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95A504A3-9935-4376-B770-DE9969B33BEC}"/>
                  </a:ext>
                </a:extLst>
              </p14:cNvPr>
              <p14:cNvContentPartPr/>
              <p14:nvPr/>
            </p14:nvContentPartPr>
            <p14:xfrm>
              <a:off x="8949694" y="4074446"/>
              <a:ext cx="54000" cy="2469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95A504A3-9935-4376-B770-DE9969B33BEC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8940694" y="4065446"/>
                <a:ext cx="7164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0F233C0F-B1E4-43C0-A11A-5EA02E092034}"/>
                  </a:ext>
                </a:extLst>
              </p14:cNvPr>
              <p14:cNvContentPartPr/>
              <p14:nvPr/>
            </p14:nvContentPartPr>
            <p14:xfrm>
              <a:off x="8105854" y="4409246"/>
              <a:ext cx="799920" cy="658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0F233C0F-B1E4-43C0-A11A-5EA02E092034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8097214" y="4400606"/>
                <a:ext cx="81756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99364265-4CC3-4E91-B339-A52D69FB801C}"/>
                  </a:ext>
                </a:extLst>
              </p14:cNvPr>
              <p14:cNvContentPartPr/>
              <p14:nvPr/>
            </p14:nvContentPartPr>
            <p14:xfrm>
              <a:off x="8335534" y="4560446"/>
              <a:ext cx="57960" cy="1828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99364265-4CC3-4E91-B339-A52D69FB801C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326894" y="4551806"/>
                <a:ext cx="7560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DC6A700A-0C4F-4A15-9636-370D2631D548}"/>
                  </a:ext>
                </a:extLst>
              </p14:cNvPr>
              <p14:cNvContentPartPr/>
              <p14:nvPr/>
            </p14:nvContentPartPr>
            <p14:xfrm>
              <a:off x="8272174" y="4505006"/>
              <a:ext cx="193680" cy="1288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DC6A700A-0C4F-4A15-9636-370D2631D548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263174" y="4496006"/>
                <a:ext cx="2113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1676E637-BF27-4760-8D74-DE510A7CC0F9}"/>
                  </a:ext>
                </a:extLst>
              </p14:cNvPr>
              <p14:cNvContentPartPr/>
              <p14:nvPr/>
            </p14:nvContentPartPr>
            <p14:xfrm>
              <a:off x="8487814" y="4537046"/>
              <a:ext cx="83160" cy="2260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1676E637-BF27-4760-8D74-DE510A7CC0F9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8478814" y="4528406"/>
                <a:ext cx="10080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1E1CC1E2-B061-45A7-9F12-BD99A8447E98}"/>
                  </a:ext>
                </a:extLst>
              </p14:cNvPr>
              <p14:cNvContentPartPr/>
              <p14:nvPr/>
            </p14:nvContentPartPr>
            <p14:xfrm>
              <a:off x="8606974" y="4517246"/>
              <a:ext cx="276840" cy="24120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1E1CC1E2-B061-45A7-9F12-BD99A8447E98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8597974" y="4508246"/>
                <a:ext cx="29448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F23EE35D-096F-4C5A-80C3-866AA6BF5BE2}"/>
                  </a:ext>
                </a:extLst>
              </p14:cNvPr>
              <p14:cNvContentPartPr/>
              <p14:nvPr/>
            </p14:nvContentPartPr>
            <p14:xfrm>
              <a:off x="9634774" y="4157246"/>
              <a:ext cx="92520" cy="147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F23EE35D-096F-4C5A-80C3-866AA6BF5BE2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9625774" y="4148246"/>
                <a:ext cx="1101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FBA45277-DE9C-4114-827C-AD8FCEE4E613}"/>
                  </a:ext>
                </a:extLst>
              </p14:cNvPr>
              <p14:cNvContentPartPr/>
              <p14:nvPr/>
            </p14:nvContentPartPr>
            <p14:xfrm>
              <a:off x="9545854" y="4248686"/>
              <a:ext cx="127440" cy="3024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FBA45277-DE9C-4114-827C-AD8FCEE4E613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9537214" y="4240046"/>
                <a:ext cx="1450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CFECC52F-FF19-424A-A39A-1A4D01A43F11}"/>
                  </a:ext>
                </a:extLst>
              </p14:cNvPr>
              <p14:cNvContentPartPr/>
              <p14:nvPr/>
            </p14:nvContentPartPr>
            <p14:xfrm>
              <a:off x="10431094" y="3867806"/>
              <a:ext cx="55800" cy="1569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CFECC52F-FF19-424A-A39A-1A4D01A43F11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0422454" y="3858806"/>
                <a:ext cx="7344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B9EF5CFC-A2C4-4299-A28A-E3224AD8556C}"/>
                  </a:ext>
                </a:extLst>
              </p14:cNvPr>
              <p14:cNvContentPartPr/>
              <p14:nvPr/>
            </p14:nvContentPartPr>
            <p14:xfrm>
              <a:off x="10258294" y="4043126"/>
              <a:ext cx="351000" cy="633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B9EF5CFC-A2C4-4299-A28A-E3224AD8556C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0249654" y="4034126"/>
                <a:ext cx="36864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CCDDE8DD-B07D-49BE-AE90-C9D63BE4915F}"/>
                  </a:ext>
                </a:extLst>
              </p14:cNvPr>
              <p14:cNvContentPartPr/>
              <p14:nvPr/>
            </p14:nvContentPartPr>
            <p14:xfrm>
              <a:off x="10366654" y="4160486"/>
              <a:ext cx="115560" cy="2131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CCDDE8DD-B07D-49BE-AE90-C9D63BE4915F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0358014" y="4151846"/>
                <a:ext cx="13320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63E6285E-AD57-4885-8A8D-FA0807D89E4A}"/>
                  </a:ext>
                </a:extLst>
              </p14:cNvPr>
              <p14:cNvContentPartPr/>
              <p14:nvPr/>
            </p14:nvContentPartPr>
            <p14:xfrm>
              <a:off x="10003774" y="4388006"/>
              <a:ext cx="763200" cy="4968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63E6285E-AD57-4885-8A8D-FA0807D89E4A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9995134" y="4379366"/>
                <a:ext cx="78084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42216438-A2A3-4E76-96EF-D1BD6C9A85A4}"/>
                  </a:ext>
                </a:extLst>
              </p14:cNvPr>
              <p14:cNvContentPartPr/>
              <p14:nvPr/>
            </p14:nvContentPartPr>
            <p14:xfrm>
              <a:off x="10109974" y="4731446"/>
              <a:ext cx="4320" cy="417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42216438-A2A3-4E76-96EF-D1BD6C9A85A4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0100974" y="4722806"/>
                <a:ext cx="2196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0BA19592-9EF5-4BE1-B51F-71B2575E1740}"/>
                  </a:ext>
                </a:extLst>
              </p14:cNvPr>
              <p14:cNvContentPartPr/>
              <p14:nvPr/>
            </p14:nvContentPartPr>
            <p14:xfrm>
              <a:off x="10072174" y="4520846"/>
              <a:ext cx="188640" cy="14796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0BA19592-9EF5-4BE1-B51F-71B2575E1740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0063534" y="4511846"/>
                <a:ext cx="20628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FB96F73F-620C-49CD-AA3F-715856E77A5E}"/>
                  </a:ext>
                </a:extLst>
              </p14:cNvPr>
              <p14:cNvContentPartPr/>
              <p14:nvPr/>
            </p14:nvContentPartPr>
            <p14:xfrm>
              <a:off x="10352974" y="4566926"/>
              <a:ext cx="57600" cy="22680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FB96F73F-620C-49CD-AA3F-715856E77A5E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0344334" y="4558286"/>
                <a:ext cx="7524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AF031546-B1E5-4361-A245-6BA2B18A77B5}"/>
                  </a:ext>
                </a:extLst>
              </p14:cNvPr>
              <p14:cNvContentPartPr/>
              <p14:nvPr/>
            </p14:nvContentPartPr>
            <p14:xfrm>
              <a:off x="10511734" y="4584206"/>
              <a:ext cx="118800" cy="18360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AF031546-B1E5-4361-A245-6BA2B18A77B5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0503094" y="4575206"/>
                <a:ext cx="1364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077420E1-0152-4C51-9B87-11254C1FCA5D}"/>
                  </a:ext>
                </a:extLst>
              </p14:cNvPr>
              <p14:cNvContentPartPr/>
              <p14:nvPr/>
            </p14:nvContentPartPr>
            <p14:xfrm>
              <a:off x="10705414" y="4532726"/>
              <a:ext cx="71280" cy="2167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077420E1-0152-4C51-9B87-11254C1FCA5D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0696774" y="4523726"/>
                <a:ext cx="8892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44B5981B-33D1-419C-B270-22B62A35DF3D}"/>
                  </a:ext>
                </a:extLst>
              </p14:cNvPr>
              <p14:cNvContentPartPr/>
              <p14:nvPr/>
            </p14:nvContentPartPr>
            <p14:xfrm>
              <a:off x="10099894" y="4575206"/>
              <a:ext cx="43200" cy="20124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44B5981B-33D1-419C-B270-22B62A35DF3D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0091254" y="4566566"/>
                <a:ext cx="6084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A6D49B8F-C5FC-4690-8529-7FF39B57FFF8}"/>
                  </a:ext>
                </a:extLst>
              </p14:cNvPr>
              <p14:cNvContentPartPr/>
              <p14:nvPr/>
            </p14:nvContentPartPr>
            <p14:xfrm>
              <a:off x="6321694" y="4987046"/>
              <a:ext cx="79200" cy="2235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A6D49B8F-C5FC-4690-8529-7FF39B57FFF8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312694" y="4978406"/>
                <a:ext cx="968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C2CF8B97-EF6F-4D70-889A-ECB9367BBB8E}"/>
                  </a:ext>
                </a:extLst>
              </p14:cNvPr>
              <p14:cNvContentPartPr/>
              <p14:nvPr/>
            </p14:nvContentPartPr>
            <p14:xfrm>
              <a:off x="6325294" y="4956806"/>
              <a:ext cx="138240" cy="17460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C2CF8B97-EF6F-4D70-889A-ECB9367BBB8E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316294" y="4948166"/>
                <a:ext cx="15588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B00A1C0A-5EDB-48E2-B375-BD8CB764A00F}"/>
                  </a:ext>
                </a:extLst>
              </p14:cNvPr>
              <p14:cNvContentPartPr/>
              <p14:nvPr/>
            </p14:nvContentPartPr>
            <p14:xfrm>
              <a:off x="6446254" y="4996406"/>
              <a:ext cx="121680" cy="2584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B00A1C0A-5EDB-48E2-B375-BD8CB764A00F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6437614" y="4987406"/>
                <a:ext cx="13932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EDFA5A1A-EA0B-4C3D-B6A0-5859358D5F82}"/>
                  </a:ext>
                </a:extLst>
              </p14:cNvPr>
              <p14:cNvContentPartPr/>
              <p14:nvPr/>
            </p14:nvContentPartPr>
            <p14:xfrm>
              <a:off x="6579814" y="5057966"/>
              <a:ext cx="103680" cy="1875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EDFA5A1A-EA0B-4C3D-B6A0-5859358D5F82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6571174" y="5049326"/>
                <a:ext cx="12132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34222EDC-0FDF-4354-9083-AA5837A95690}"/>
                  </a:ext>
                </a:extLst>
              </p14:cNvPr>
              <p14:cNvContentPartPr/>
              <p14:nvPr/>
            </p14:nvContentPartPr>
            <p14:xfrm>
              <a:off x="6725254" y="5014406"/>
              <a:ext cx="56520" cy="2822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34222EDC-0FDF-4354-9083-AA5837A95690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6716614" y="5005406"/>
                <a:ext cx="7416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485C5B8F-7E67-44ED-AF02-BFD0E1D44DC8}"/>
                  </a:ext>
                </a:extLst>
              </p14:cNvPr>
              <p14:cNvContentPartPr/>
              <p14:nvPr/>
            </p14:nvContentPartPr>
            <p14:xfrm>
              <a:off x="6921454" y="5115206"/>
              <a:ext cx="124560" cy="1296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485C5B8F-7E67-44ED-AF02-BFD0E1D44DC8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6912454" y="5106566"/>
                <a:ext cx="14220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3F3CE6E2-E0CD-4E07-BA47-73C116A0427A}"/>
                  </a:ext>
                </a:extLst>
              </p14:cNvPr>
              <p14:cNvContentPartPr/>
              <p14:nvPr/>
            </p14:nvContentPartPr>
            <p14:xfrm>
              <a:off x="6923614" y="5168126"/>
              <a:ext cx="129960" cy="2592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3F3CE6E2-E0CD-4E07-BA47-73C116A0427A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6914614" y="5159486"/>
                <a:ext cx="14760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D5FE62DB-10B2-4DFD-8250-AD14B15FEEA8}"/>
                  </a:ext>
                </a:extLst>
              </p14:cNvPr>
              <p14:cNvContentPartPr/>
              <p14:nvPr/>
            </p14:nvContentPartPr>
            <p14:xfrm>
              <a:off x="7291894" y="5063366"/>
              <a:ext cx="92160" cy="19332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D5FE62DB-10B2-4DFD-8250-AD14B15FEEA8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7282894" y="5054726"/>
                <a:ext cx="10980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0D3FD946-415C-4DED-97A1-E7CAC6A78EBE}"/>
                  </a:ext>
                </a:extLst>
              </p14:cNvPr>
              <p14:cNvContentPartPr/>
              <p14:nvPr/>
            </p14:nvContentPartPr>
            <p14:xfrm>
              <a:off x="7260934" y="5019086"/>
              <a:ext cx="199440" cy="12924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0D3FD946-415C-4DED-97A1-E7CAC6A78EBE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7251934" y="5010086"/>
                <a:ext cx="21708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D78EAE2C-BF77-4967-BAA2-1BB9000B3F21}"/>
                  </a:ext>
                </a:extLst>
              </p14:cNvPr>
              <p14:cNvContentPartPr/>
              <p14:nvPr/>
            </p14:nvContentPartPr>
            <p14:xfrm>
              <a:off x="7467574" y="5027366"/>
              <a:ext cx="99360" cy="26280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D78EAE2C-BF77-4967-BAA2-1BB9000B3F21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7458574" y="5018366"/>
                <a:ext cx="11700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DF11BA16-EBC7-46E5-9097-1A5770A32E7D}"/>
                  </a:ext>
                </a:extLst>
              </p14:cNvPr>
              <p14:cNvContentPartPr/>
              <p14:nvPr/>
            </p14:nvContentPartPr>
            <p14:xfrm>
              <a:off x="7582774" y="5061566"/>
              <a:ext cx="135000" cy="20052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DF11BA16-EBC7-46E5-9097-1A5770A32E7D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7574134" y="5052566"/>
                <a:ext cx="15264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079E09A0-6F0D-41F2-A00D-B1288A466C16}"/>
                  </a:ext>
                </a:extLst>
              </p14:cNvPr>
              <p14:cNvContentPartPr/>
              <p14:nvPr/>
            </p14:nvContentPartPr>
            <p14:xfrm>
              <a:off x="7778974" y="5070206"/>
              <a:ext cx="73800" cy="18180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079E09A0-6F0D-41F2-A00D-B1288A466C16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7770334" y="5061566"/>
                <a:ext cx="9144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AC4B1D76-7D2E-4399-BB30-C10E0548A643}"/>
                  </a:ext>
                </a:extLst>
              </p14:cNvPr>
              <p14:cNvContentPartPr/>
              <p14:nvPr/>
            </p14:nvContentPartPr>
            <p14:xfrm>
              <a:off x="7949254" y="5081366"/>
              <a:ext cx="135360" cy="1566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AC4B1D76-7D2E-4399-BB30-C10E0548A643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7940614" y="5072726"/>
                <a:ext cx="1530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F347B6E3-B18A-490F-9E16-4B8DA9081035}"/>
                  </a:ext>
                </a:extLst>
              </p14:cNvPr>
              <p14:cNvContentPartPr/>
              <p14:nvPr/>
            </p14:nvContentPartPr>
            <p14:xfrm>
              <a:off x="8153374" y="5164886"/>
              <a:ext cx="13680" cy="5868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F347B6E3-B18A-490F-9E16-4B8DA9081035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8144374" y="5155886"/>
                <a:ext cx="313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EA85D964-5BF2-4277-8517-6FDB1F8DE964}"/>
                  </a:ext>
                </a:extLst>
              </p14:cNvPr>
              <p14:cNvContentPartPr/>
              <p14:nvPr/>
            </p14:nvContentPartPr>
            <p14:xfrm>
              <a:off x="8243374" y="5038886"/>
              <a:ext cx="55440" cy="20520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EA85D964-5BF2-4277-8517-6FDB1F8DE964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8234374" y="5029886"/>
                <a:ext cx="7308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9DA52740-C8C4-4542-973F-4A3D0AA51FBF}"/>
                  </a:ext>
                </a:extLst>
              </p14:cNvPr>
              <p14:cNvContentPartPr/>
              <p14:nvPr/>
            </p14:nvContentPartPr>
            <p14:xfrm>
              <a:off x="8393494" y="5171006"/>
              <a:ext cx="30960" cy="219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9DA52740-C8C4-4542-973F-4A3D0AA51FBF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8384494" y="5162366"/>
                <a:ext cx="486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430E8FDD-CCA8-4D17-B42F-4362E4526126}"/>
                  </a:ext>
                </a:extLst>
              </p14:cNvPr>
              <p14:cNvContentPartPr/>
              <p14:nvPr/>
            </p14:nvContentPartPr>
            <p14:xfrm>
              <a:off x="8534614" y="5064446"/>
              <a:ext cx="125280" cy="16884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430E8FDD-CCA8-4D17-B42F-4362E4526126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8525974" y="5055806"/>
                <a:ext cx="14292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CD2C3E5D-FDE9-491A-B599-5F112EDF268B}"/>
                  </a:ext>
                </a:extLst>
              </p14:cNvPr>
              <p14:cNvContentPartPr/>
              <p14:nvPr/>
            </p14:nvContentPartPr>
            <p14:xfrm>
              <a:off x="8686894" y="5074166"/>
              <a:ext cx="52920" cy="17820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CD2C3E5D-FDE9-491A-B599-5F112EDF268B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8677894" y="5065526"/>
                <a:ext cx="7056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8CC60D5A-8876-401C-B182-A6FCD06211BC}"/>
                  </a:ext>
                </a:extLst>
              </p14:cNvPr>
              <p14:cNvContentPartPr/>
              <p14:nvPr/>
            </p14:nvContentPartPr>
            <p14:xfrm>
              <a:off x="8760334" y="5083166"/>
              <a:ext cx="92880" cy="13824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8CC60D5A-8876-401C-B182-A6FCD06211BC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8751694" y="5074166"/>
                <a:ext cx="1105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CEECE4B7-AF28-4221-9862-66CCE9C979E4}"/>
                  </a:ext>
                </a:extLst>
              </p14:cNvPr>
              <p14:cNvContentPartPr/>
              <p14:nvPr/>
            </p14:nvContentPartPr>
            <p14:xfrm>
              <a:off x="8888494" y="5177486"/>
              <a:ext cx="31680" cy="8640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CEECE4B7-AF28-4221-9862-66CCE9C979E4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8879494" y="5168486"/>
                <a:ext cx="4932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F26D3D4A-7D7D-4892-8F33-858144104D0E}"/>
                  </a:ext>
                </a:extLst>
              </p14:cNvPr>
              <p14:cNvContentPartPr/>
              <p14:nvPr/>
            </p14:nvContentPartPr>
            <p14:xfrm>
              <a:off x="8977054" y="5045366"/>
              <a:ext cx="72720" cy="2642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F26D3D4A-7D7D-4892-8F33-858144104D0E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8968414" y="5036366"/>
                <a:ext cx="9036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5DE08888-9AD2-44B3-99CD-0551D4F635F4}"/>
                  </a:ext>
                </a:extLst>
              </p14:cNvPr>
              <p14:cNvContentPartPr/>
              <p14:nvPr/>
            </p14:nvContentPartPr>
            <p14:xfrm>
              <a:off x="9148054" y="5154086"/>
              <a:ext cx="113400" cy="2556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5DE08888-9AD2-44B3-99CD-0551D4F635F4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9139054" y="5145086"/>
                <a:ext cx="1310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A928458C-C111-43AC-9675-3C37561EF5A9}"/>
                  </a:ext>
                </a:extLst>
              </p14:cNvPr>
              <p14:cNvContentPartPr/>
              <p14:nvPr/>
            </p14:nvContentPartPr>
            <p14:xfrm>
              <a:off x="9179374" y="5121326"/>
              <a:ext cx="40680" cy="10620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A928458C-C111-43AC-9675-3C37561EF5A9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9170374" y="5112326"/>
                <a:ext cx="5832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66F95CF9-3B66-4F6F-8240-2A98D270B9CE}"/>
                  </a:ext>
                </a:extLst>
              </p14:cNvPr>
              <p14:cNvContentPartPr/>
              <p14:nvPr/>
            </p14:nvContentPartPr>
            <p14:xfrm>
              <a:off x="9365494" y="5042126"/>
              <a:ext cx="132480" cy="17280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66F95CF9-3B66-4F6F-8240-2A98D270B9CE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9356494" y="5033126"/>
                <a:ext cx="15012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15694C70-C045-451C-9F52-A5A518188B22}"/>
                  </a:ext>
                </a:extLst>
              </p14:cNvPr>
              <p14:cNvContentPartPr/>
              <p14:nvPr/>
            </p14:nvContentPartPr>
            <p14:xfrm>
              <a:off x="9516334" y="5027366"/>
              <a:ext cx="96480" cy="21240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15694C70-C045-451C-9F52-A5A518188B22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9507334" y="5018366"/>
                <a:ext cx="11412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59AFD025-4DF0-41A7-9648-7453894EE2D9}"/>
                  </a:ext>
                </a:extLst>
              </p14:cNvPr>
              <p14:cNvContentPartPr/>
              <p14:nvPr/>
            </p14:nvContentPartPr>
            <p14:xfrm>
              <a:off x="9594454" y="5031326"/>
              <a:ext cx="129600" cy="1767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59AFD025-4DF0-41A7-9648-7453894EE2D9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9585454" y="5022326"/>
                <a:ext cx="14724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E79930B0-CE52-4C44-B2E6-00748E9F6584}"/>
                  </a:ext>
                </a:extLst>
              </p14:cNvPr>
              <p14:cNvContentPartPr/>
              <p14:nvPr/>
            </p14:nvContentPartPr>
            <p14:xfrm>
              <a:off x="9780214" y="5043206"/>
              <a:ext cx="49320" cy="16740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E79930B0-CE52-4C44-B2E6-00748E9F6584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9771574" y="5034206"/>
                <a:ext cx="6696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6E587A28-1618-4B09-B094-C13C2B6D51A0}"/>
                  </a:ext>
                </a:extLst>
              </p14:cNvPr>
              <p14:cNvContentPartPr/>
              <p14:nvPr/>
            </p14:nvContentPartPr>
            <p14:xfrm>
              <a:off x="9870214" y="5056526"/>
              <a:ext cx="82440" cy="15408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6E587A28-1618-4B09-B094-C13C2B6D51A0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9861574" y="5047886"/>
                <a:ext cx="1000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9535FF0D-CD2C-49B7-A55A-E0EEB8C42614}"/>
                  </a:ext>
                </a:extLst>
              </p14:cNvPr>
              <p14:cNvContentPartPr/>
              <p14:nvPr/>
            </p14:nvContentPartPr>
            <p14:xfrm>
              <a:off x="9972454" y="5142566"/>
              <a:ext cx="71640" cy="9144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9535FF0D-CD2C-49B7-A55A-E0EEB8C42614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9963814" y="5133566"/>
                <a:ext cx="8928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95639A2E-6078-4C73-9FB6-8D6C164C6693}"/>
                  </a:ext>
                </a:extLst>
              </p14:cNvPr>
              <p14:cNvContentPartPr/>
              <p14:nvPr/>
            </p14:nvContentPartPr>
            <p14:xfrm>
              <a:off x="10071454" y="4987766"/>
              <a:ext cx="81360" cy="2865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95639A2E-6078-4C73-9FB6-8D6C164C6693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10062814" y="4978766"/>
                <a:ext cx="9900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F511E65A-9112-43CE-8359-0EB8F62D7B30}"/>
                  </a:ext>
                </a:extLst>
              </p14:cNvPr>
              <p14:cNvContentPartPr/>
              <p14:nvPr/>
            </p14:nvContentPartPr>
            <p14:xfrm>
              <a:off x="10231294" y="5135006"/>
              <a:ext cx="21600" cy="684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F511E65A-9112-43CE-8359-0EB8F62D7B30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0222654" y="5126366"/>
                <a:ext cx="392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71414D8E-D7D4-44F7-9FCF-EACA06387CDC}"/>
                  </a:ext>
                </a:extLst>
              </p14:cNvPr>
              <p14:cNvContentPartPr/>
              <p14:nvPr/>
            </p14:nvContentPartPr>
            <p14:xfrm>
              <a:off x="10392574" y="5020166"/>
              <a:ext cx="113040" cy="17604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71414D8E-D7D4-44F7-9FCF-EACA06387CDC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10383574" y="5011166"/>
                <a:ext cx="13068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3E23C54A-125C-4DE8-90E6-034E1B1BF237}"/>
                  </a:ext>
                </a:extLst>
              </p14:cNvPr>
              <p14:cNvContentPartPr/>
              <p14:nvPr/>
            </p14:nvContentPartPr>
            <p14:xfrm>
              <a:off x="10505254" y="5027366"/>
              <a:ext cx="69840" cy="19656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3E23C54A-125C-4DE8-90E6-034E1B1BF237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10496614" y="5018366"/>
                <a:ext cx="8748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2388FAA5-CFC2-4947-ACE2-54F9A2AB074C}"/>
                  </a:ext>
                </a:extLst>
              </p14:cNvPr>
              <p14:cNvContentPartPr/>
              <p14:nvPr/>
            </p14:nvContentPartPr>
            <p14:xfrm>
              <a:off x="10591294" y="5066966"/>
              <a:ext cx="106560" cy="12456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2388FAA5-CFC2-4947-ACE2-54F9A2AB074C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10582654" y="5057966"/>
                <a:ext cx="12420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806A286D-7531-4AAB-BADB-2BD6F3CE7C63}"/>
                  </a:ext>
                </a:extLst>
              </p14:cNvPr>
              <p14:cNvContentPartPr/>
              <p14:nvPr/>
            </p14:nvContentPartPr>
            <p14:xfrm>
              <a:off x="10735294" y="5125286"/>
              <a:ext cx="131760" cy="11520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806A286D-7531-4AAB-BADB-2BD6F3CE7C63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10726654" y="5116646"/>
                <a:ext cx="14940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4E5AC279-39B1-4914-BF16-0B63E4D35971}"/>
                  </a:ext>
                </a:extLst>
              </p14:cNvPr>
              <p14:cNvContentPartPr/>
              <p14:nvPr/>
            </p14:nvContentPartPr>
            <p14:xfrm>
              <a:off x="10859134" y="4999286"/>
              <a:ext cx="86400" cy="26172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4E5AC279-39B1-4914-BF16-0B63E4D35971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10850494" y="4990286"/>
                <a:ext cx="10404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43ECAABB-E808-4EBC-8CF2-27A5EE167990}"/>
                  </a:ext>
                </a:extLst>
              </p14:cNvPr>
              <p14:cNvContentPartPr/>
              <p14:nvPr/>
            </p14:nvContentPartPr>
            <p14:xfrm>
              <a:off x="6902734" y="5489246"/>
              <a:ext cx="159120" cy="2412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43ECAABB-E808-4EBC-8CF2-27A5EE167990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6893734" y="5480606"/>
                <a:ext cx="1767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DB793205-3B72-4D45-9E7E-BD32C1B52F84}"/>
                  </a:ext>
                </a:extLst>
              </p14:cNvPr>
              <p14:cNvContentPartPr/>
              <p14:nvPr/>
            </p14:nvContentPartPr>
            <p14:xfrm>
              <a:off x="6941254" y="5441006"/>
              <a:ext cx="81000" cy="13500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B793205-3B72-4D45-9E7E-BD32C1B52F84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6932254" y="5432006"/>
                <a:ext cx="9864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FBE072C3-8809-4732-B8B9-312DE0632E2C}"/>
                  </a:ext>
                </a:extLst>
              </p14:cNvPr>
              <p14:cNvContentPartPr/>
              <p14:nvPr/>
            </p14:nvContentPartPr>
            <p14:xfrm>
              <a:off x="7289734" y="5424086"/>
              <a:ext cx="153360" cy="17856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FBE072C3-8809-4732-B8B9-312DE0632E2C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7281094" y="5415086"/>
                <a:ext cx="17100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6B9BC8BD-6B46-4BC0-829D-8EC8DEC05735}"/>
                  </a:ext>
                </a:extLst>
              </p14:cNvPr>
              <p14:cNvContentPartPr/>
              <p14:nvPr/>
            </p14:nvContentPartPr>
            <p14:xfrm>
              <a:off x="7457134" y="5430206"/>
              <a:ext cx="84960" cy="20376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6B9BC8BD-6B46-4BC0-829D-8EC8DEC05735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7448134" y="5421566"/>
                <a:ext cx="10260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F9A9D7C3-B0C0-4AA9-9865-6993DE9572F2}"/>
                  </a:ext>
                </a:extLst>
              </p14:cNvPr>
              <p14:cNvContentPartPr/>
              <p14:nvPr/>
            </p14:nvContentPartPr>
            <p14:xfrm>
              <a:off x="7588174" y="5435246"/>
              <a:ext cx="135720" cy="13968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F9A9D7C3-B0C0-4AA9-9865-6993DE9572F2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7579174" y="5426606"/>
                <a:ext cx="15336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BE53BE85-758C-4F97-A4AD-6747A2FBD54B}"/>
                  </a:ext>
                </a:extLst>
              </p14:cNvPr>
              <p14:cNvContentPartPr/>
              <p14:nvPr/>
            </p14:nvContentPartPr>
            <p14:xfrm>
              <a:off x="7803454" y="5437766"/>
              <a:ext cx="39240" cy="14652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BE53BE85-758C-4F97-A4AD-6747A2FBD54B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7794454" y="5428766"/>
                <a:ext cx="5688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E90A403B-F5F8-4123-AACD-3BC8E4B062AD}"/>
                  </a:ext>
                </a:extLst>
              </p14:cNvPr>
              <p14:cNvContentPartPr/>
              <p14:nvPr/>
            </p14:nvContentPartPr>
            <p14:xfrm>
              <a:off x="7926934" y="5436326"/>
              <a:ext cx="123840" cy="12744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E90A403B-F5F8-4123-AACD-3BC8E4B062AD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7917934" y="5427326"/>
                <a:ext cx="1414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7CDC96F0-5AF0-4EB2-893A-8282B580913D}"/>
                  </a:ext>
                </a:extLst>
              </p14:cNvPr>
              <p14:cNvContentPartPr/>
              <p14:nvPr/>
            </p14:nvContentPartPr>
            <p14:xfrm>
              <a:off x="8102974" y="5495006"/>
              <a:ext cx="87480" cy="12024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7CDC96F0-5AF0-4EB2-893A-8282B580913D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8094334" y="5486366"/>
                <a:ext cx="10512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4A9F7D36-96FE-4C26-96DC-F46BAA8962D0}"/>
                  </a:ext>
                </a:extLst>
              </p14:cNvPr>
              <p14:cNvContentPartPr/>
              <p14:nvPr/>
            </p14:nvContentPartPr>
            <p14:xfrm>
              <a:off x="8277934" y="5414726"/>
              <a:ext cx="96480" cy="17244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4A9F7D36-96FE-4C26-96DC-F46BAA8962D0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8269294" y="5406086"/>
                <a:ext cx="11412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8BFEEAB6-4E71-4446-940A-66A9474D5E1D}"/>
                  </a:ext>
                </a:extLst>
              </p14:cNvPr>
              <p14:cNvContentPartPr/>
              <p14:nvPr/>
            </p14:nvContentPartPr>
            <p14:xfrm>
              <a:off x="8483494" y="5486006"/>
              <a:ext cx="47520" cy="2484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8BFEEAB6-4E71-4446-940A-66A9474D5E1D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8474854" y="5477006"/>
                <a:ext cx="651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D497ED08-224D-4E4C-8D1D-1C70AC75E363}"/>
                  </a:ext>
                </a:extLst>
              </p14:cNvPr>
              <p14:cNvContentPartPr/>
              <p14:nvPr/>
            </p14:nvContentPartPr>
            <p14:xfrm>
              <a:off x="8649814" y="5420846"/>
              <a:ext cx="124200" cy="13500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D497ED08-224D-4E4C-8D1D-1C70AC75E363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8641174" y="5412206"/>
                <a:ext cx="14184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C113ECA7-8EA2-431F-94B1-1D88E10C7C08}"/>
                  </a:ext>
                </a:extLst>
              </p14:cNvPr>
              <p14:cNvContentPartPr/>
              <p14:nvPr/>
            </p14:nvContentPartPr>
            <p14:xfrm>
              <a:off x="8815054" y="5421206"/>
              <a:ext cx="72720" cy="17100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C113ECA7-8EA2-431F-94B1-1D88E10C7C08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8806414" y="5412206"/>
                <a:ext cx="9036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A86AF738-D41B-483E-9EC5-7EB7C83678C4}"/>
                  </a:ext>
                </a:extLst>
              </p14:cNvPr>
              <p14:cNvContentPartPr/>
              <p14:nvPr/>
            </p14:nvContentPartPr>
            <p14:xfrm>
              <a:off x="8914054" y="5439566"/>
              <a:ext cx="124560" cy="14688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A86AF738-D41B-483E-9EC5-7EB7C83678C4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8905054" y="5430926"/>
                <a:ext cx="14220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621AD060-2399-49AF-909C-06EAA8221FFC}"/>
                  </a:ext>
                </a:extLst>
              </p14:cNvPr>
              <p14:cNvContentPartPr/>
              <p14:nvPr/>
            </p14:nvContentPartPr>
            <p14:xfrm>
              <a:off x="8928454" y="5513366"/>
              <a:ext cx="128880" cy="2052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621AD060-2399-49AF-909C-06EAA8221FFC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8919814" y="5504726"/>
                <a:ext cx="1465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128334C2-C7F6-4E64-9037-33A5CD92CF19}"/>
                  </a:ext>
                </a:extLst>
              </p14:cNvPr>
              <p14:cNvContentPartPr/>
              <p14:nvPr/>
            </p14:nvContentPartPr>
            <p14:xfrm>
              <a:off x="9057334" y="5516966"/>
              <a:ext cx="118080" cy="13752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128334C2-C7F6-4E64-9037-33A5CD92CF19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9048694" y="5507966"/>
                <a:ext cx="13572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EF7BAFEF-4E6D-4474-BEEB-45CAAE6CE388}"/>
                  </a:ext>
                </a:extLst>
              </p14:cNvPr>
              <p14:cNvContentPartPr/>
              <p14:nvPr/>
            </p14:nvContentPartPr>
            <p14:xfrm>
              <a:off x="9287374" y="5432726"/>
              <a:ext cx="75600" cy="18504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EF7BAFEF-4E6D-4474-BEEB-45CAAE6CE388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9278374" y="5423726"/>
                <a:ext cx="9324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B24F1A8C-1616-4D45-98B8-8C0C544AB397}"/>
                  </a:ext>
                </a:extLst>
              </p14:cNvPr>
              <p14:cNvContentPartPr/>
              <p14:nvPr/>
            </p14:nvContentPartPr>
            <p14:xfrm>
              <a:off x="6420694" y="5939966"/>
              <a:ext cx="155520" cy="1296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B24F1A8C-1616-4D45-98B8-8C0C544AB397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6411694" y="5930966"/>
                <a:ext cx="17316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209C9EA6-8959-44FB-A9E7-B40995262B99}"/>
                  </a:ext>
                </a:extLst>
              </p14:cNvPr>
              <p14:cNvContentPartPr/>
              <p14:nvPr/>
            </p14:nvContentPartPr>
            <p14:xfrm>
              <a:off x="6394774" y="6032126"/>
              <a:ext cx="151200" cy="2160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209C9EA6-8959-44FB-A9E7-B40995262B99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6385774" y="6023486"/>
                <a:ext cx="16884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C80F5B47-8756-495E-BF8B-64B0DB229151}"/>
                  </a:ext>
                </a:extLst>
              </p14:cNvPr>
              <p14:cNvContentPartPr/>
              <p14:nvPr/>
            </p14:nvContentPartPr>
            <p14:xfrm>
              <a:off x="7935934" y="5807486"/>
              <a:ext cx="79200" cy="12312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C80F5B47-8756-495E-BF8B-64B0DB229151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7926934" y="5798486"/>
                <a:ext cx="9684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6F7CD0E0-B0C8-464D-9D66-4172BF196A08}"/>
                  </a:ext>
                </a:extLst>
              </p14:cNvPr>
              <p14:cNvContentPartPr/>
              <p14:nvPr/>
            </p14:nvContentPartPr>
            <p14:xfrm>
              <a:off x="7807054" y="5809646"/>
              <a:ext cx="329400" cy="30384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6F7CD0E0-B0C8-464D-9D66-4172BF196A08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7798414" y="5801006"/>
                <a:ext cx="34704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B93AC9BE-1287-4F19-9564-7053BB968487}"/>
                  </a:ext>
                </a:extLst>
              </p14:cNvPr>
              <p14:cNvContentPartPr/>
              <p14:nvPr/>
            </p14:nvContentPartPr>
            <p14:xfrm>
              <a:off x="7965454" y="5982806"/>
              <a:ext cx="142920" cy="18720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B93AC9BE-1287-4F19-9564-7053BB968487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7956454" y="5974166"/>
                <a:ext cx="16056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F5310790-8F50-4BDD-AD8D-99A2AD5B3851}"/>
                  </a:ext>
                </a:extLst>
              </p14:cNvPr>
              <p14:cNvContentPartPr/>
              <p14:nvPr/>
            </p14:nvContentPartPr>
            <p14:xfrm>
              <a:off x="7344814" y="5888126"/>
              <a:ext cx="84240" cy="18324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F5310790-8F50-4BDD-AD8D-99A2AD5B3851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7335814" y="5879486"/>
                <a:ext cx="10188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9A677C1C-1CE5-42C4-B378-9FF0D25581BD}"/>
                  </a:ext>
                </a:extLst>
              </p14:cNvPr>
              <p14:cNvContentPartPr/>
              <p14:nvPr/>
            </p14:nvContentPartPr>
            <p14:xfrm>
              <a:off x="7544974" y="5981726"/>
              <a:ext cx="72720" cy="4860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9A677C1C-1CE5-42C4-B378-9FF0D25581BD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7536334" y="5972726"/>
                <a:ext cx="903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A2BC0DE6-C319-4A72-8302-1F8DEB1F7F49}"/>
                  </a:ext>
                </a:extLst>
              </p14:cNvPr>
              <p14:cNvContentPartPr/>
              <p14:nvPr/>
            </p14:nvContentPartPr>
            <p14:xfrm>
              <a:off x="8314654" y="5951486"/>
              <a:ext cx="245160" cy="3096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A2BC0DE6-C319-4A72-8302-1F8DEB1F7F49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8305654" y="5942486"/>
                <a:ext cx="2628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07B1D404-FA88-41C1-A1D9-5C0D76C0AE35}"/>
                  </a:ext>
                </a:extLst>
              </p14:cNvPr>
              <p14:cNvContentPartPr/>
              <p14:nvPr/>
            </p14:nvContentPartPr>
            <p14:xfrm>
              <a:off x="8442814" y="5888126"/>
              <a:ext cx="49680" cy="18036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07B1D404-FA88-41C1-A1D9-5C0D76C0AE35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8434174" y="5879486"/>
                <a:ext cx="6732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36C8D1D2-CE84-4E78-ABF3-DC40DBED8AC6}"/>
                  </a:ext>
                </a:extLst>
              </p14:cNvPr>
              <p14:cNvContentPartPr/>
              <p14:nvPr/>
            </p14:nvContentPartPr>
            <p14:xfrm>
              <a:off x="9170374" y="5825486"/>
              <a:ext cx="33840" cy="10692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36C8D1D2-CE84-4E78-ABF3-DC40DBED8AC6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9161734" y="5816846"/>
                <a:ext cx="5148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398C5DCD-1786-40E9-B45E-8A67458B47ED}"/>
                  </a:ext>
                </a:extLst>
              </p14:cNvPr>
              <p14:cNvContentPartPr/>
              <p14:nvPr/>
            </p14:nvContentPartPr>
            <p14:xfrm>
              <a:off x="9177214" y="5786246"/>
              <a:ext cx="160560" cy="30240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398C5DCD-1786-40E9-B45E-8A67458B47ED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9168214" y="5777246"/>
                <a:ext cx="17820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8A7CB01E-59F6-4C74-BE7E-00B777FD6F30}"/>
                  </a:ext>
                </a:extLst>
              </p14:cNvPr>
              <p14:cNvContentPartPr/>
              <p14:nvPr/>
            </p14:nvContentPartPr>
            <p14:xfrm>
              <a:off x="9346054" y="5929526"/>
              <a:ext cx="107640" cy="17172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8A7CB01E-59F6-4C74-BE7E-00B777FD6F30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9337414" y="5920526"/>
                <a:ext cx="12528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F8840527-9607-4C0C-82E3-2C2FCA9265BA}"/>
                  </a:ext>
                </a:extLst>
              </p14:cNvPr>
              <p14:cNvContentPartPr/>
              <p14:nvPr/>
            </p14:nvContentPartPr>
            <p14:xfrm>
              <a:off x="8772574" y="5869046"/>
              <a:ext cx="134280" cy="20988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F8840527-9607-4C0C-82E3-2C2FCA9265BA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8763574" y="5860046"/>
                <a:ext cx="15192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CB4F0459-F561-4FEC-9780-BA7B16C564C1}"/>
                  </a:ext>
                </a:extLst>
              </p14:cNvPr>
              <p14:cNvContentPartPr/>
              <p14:nvPr/>
            </p14:nvContentPartPr>
            <p14:xfrm>
              <a:off x="8965174" y="5947166"/>
              <a:ext cx="47880" cy="6444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CB4F0459-F561-4FEC-9780-BA7B16C564C1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8956534" y="5938526"/>
                <a:ext cx="6552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3C838506-283C-4BF1-8D3B-33EE9E865D37}"/>
                  </a:ext>
                </a:extLst>
              </p14:cNvPr>
              <p14:cNvContentPartPr/>
              <p14:nvPr/>
            </p14:nvContentPartPr>
            <p14:xfrm>
              <a:off x="9590854" y="5938166"/>
              <a:ext cx="185760" cy="4320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3C838506-283C-4BF1-8D3B-33EE9E865D37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9582214" y="5929166"/>
                <a:ext cx="2034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D5DE61F1-938A-4856-A56C-CF352539CA2F}"/>
                  </a:ext>
                </a:extLst>
              </p14:cNvPr>
              <p14:cNvContentPartPr/>
              <p14:nvPr/>
            </p14:nvContentPartPr>
            <p14:xfrm>
              <a:off x="9658174" y="5893886"/>
              <a:ext cx="36000" cy="17064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D5DE61F1-938A-4856-A56C-CF352539CA2F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9649534" y="5885246"/>
                <a:ext cx="5364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7BD8A773-62A4-4CFD-91CC-21D9BFC9838A}"/>
                  </a:ext>
                </a:extLst>
              </p14:cNvPr>
              <p14:cNvContentPartPr/>
              <p14:nvPr/>
            </p14:nvContentPartPr>
            <p14:xfrm>
              <a:off x="10459174" y="5780486"/>
              <a:ext cx="39960" cy="9720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7BD8A773-62A4-4CFD-91CC-21D9BFC9838A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10450174" y="5771846"/>
                <a:ext cx="5760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6444B46C-65BD-4DD2-9E07-073ED53A3883}"/>
                  </a:ext>
                </a:extLst>
              </p14:cNvPr>
              <p14:cNvContentPartPr/>
              <p14:nvPr/>
            </p14:nvContentPartPr>
            <p14:xfrm>
              <a:off x="10460254" y="5765366"/>
              <a:ext cx="182520" cy="29196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6444B46C-65BD-4DD2-9E07-073ED53A3883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10451254" y="5756366"/>
                <a:ext cx="20016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B01878D5-BE1E-4361-9A26-063244201D5C}"/>
                  </a:ext>
                </a:extLst>
              </p14:cNvPr>
              <p14:cNvContentPartPr/>
              <p14:nvPr/>
            </p14:nvContentPartPr>
            <p14:xfrm>
              <a:off x="10597054" y="5941046"/>
              <a:ext cx="116640" cy="17748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B01878D5-BE1E-4361-9A26-063244201D5C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10588414" y="5932406"/>
                <a:ext cx="13428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DF93DDCC-B192-4D87-BE40-103303B083CA}"/>
                  </a:ext>
                </a:extLst>
              </p14:cNvPr>
              <p14:cNvContentPartPr/>
              <p14:nvPr/>
            </p14:nvContentPartPr>
            <p14:xfrm>
              <a:off x="10262974" y="5915126"/>
              <a:ext cx="53280" cy="3672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DF93DDCC-B192-4D87-BE40-103303B083CA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10254334" y="5906486"/>
                <a:ext cx="709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1AC6B1F0-AD4F-4B62-8A96-696742C9DFC0}"/>
                  </a:ext>
                </a:extLst>
              </p14:cNvPr>
              <p14:cNvContentPartPr/>
              <p14:nvPr/>
            </p14:nvContentPartPr>
            <p14:xfrm>
              <a:off x="10014934" y="5806406"/>
              <a:ext cx="46080" cy="10512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1AC6B1F0-AD4F-4B62-8A96-696742C9DFC0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10005934" y="5797406"/>
                <a:ext cx="637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E3DCD511-F3F0-4FD5-A3B3-83DC6DFF1634}"/>
                  </a:ext>
                </a:extLst>
              </p14:cNvPr>
              <p14:cNvContentPartPr/>
              <p14:nvPr/>
            </p14:nvContentPartPr>
            <p14:xfrm>
              <a:off x="9954094" y="5936006"/>
              <a:ext cx="123840" cy="2340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E3DCD511-F3F0-4FD5-A3B3-83DC6DFF1634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9945094" y="5927006"/>
                <a:ext cx="1414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8FED24A4-1C4C-432C-93B6-AA68C7B47200}"/>
                  </a:ext>
                </a:extLst>
              </p14:cNvPr>
              <p14:cNvContentPartPr/>
              <p14:nvPr/>
            </p14:nvContentPartPr>
            <p14:xfrm>
              <a:off x="9892894" y="6027086"/>
              <a:ext cx="121320" cy="16776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8FED24A4-1C4C-432C-93B6-AA68C7B47200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9883894" y="6018086"/>
                <a:ext cx="13896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720A7DFF-6392-4FF3-B8E7-95BFD9CCEFED}"/>
                  </a:ext>
                </a:extLst>
              </p14:cNvPr>
              <p14:cNvContentPartPr/>
              <p14:nvPr/>
            </p14:nvContentPartPr>
            <p14:xfrm>
              <a:off x="10844374" y="5913326"/>
              <a:ext cx="86400" cy="2376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720A7DFF-6392-4FF3-B8E7-95BFD9CCEFED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10835374" y="5904686"/>
                <a:ext cx="10404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CED04F43-AD61-4FE1-9EB8-54491BA38FC5}"/>
                  </a:ext>
                </a:extLst>
              </p14:cNvPr>
              <p14:cNvContentPartPr/>
              <p14:nvPr/>
            </p14:nvContentPartPr>
            <p14:xfrm>
              <a:off x="10828174" y="6008726"/>
              <a:ext cx="94320" cy="2124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CED04F43-AD61-4FE1-9EB8-54491BA38FC5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10819534" y="5999726"/>
                <a:ext cx="11196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7DA8B563-A438-4DE4-847F-034C28304C30}"/>
                  </a:ext>
                </a:extLst>
              </p14:cNvPr>
              <p14:cNvContentPartPr/>
              <p14:nvPr/>
            </p14:nvContentPartPr>
            <p14:xfrm>
              <a:off x="11111854" y="5724686"/>
              <a:ext cx="42120" cy="12528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7DA8B563-A438-4DE4-847F-034C28304C30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11103214" y="5716046"/>
                <a:ext cx="5976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5AC8D8B2-ECD5-491F-8B58-9C97F29E3ABA}"/>
                  </a:ext>
                </a:extLst>
              </p14:cNvPr>
              <p14:cNvContentPartPr/>
              <p14:nvPr/>
            </p14:nvContentPartPr>
            <p14:xfrm>
              <a:off x="11065054" y="5889566"/>
              <a:ext cx="108720" cy="2124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5AC8D8B2-ECD5-491F-8B58-9C97F29E3ABA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11056054" y="5880566"/>
                <a:ext cx="12636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84A79F07-A643-4BD6-AAAB-A8DCD9AE477E}"/>
                  </a:ext>
                </a:extLst>
              </p14:cNvPr>
              <p14:cNvContentPartPr/>
              <p14:nvPr/>
            </p14:nvContentPartPr>
            <p14:xfrm>
              <a:off x="11060734" y="5986766"/>
              <a:ext cx="94320" cy="10692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84A79F07-A643-4BD6-AAAB-A8DCD9AE477E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11052094" y="5978126"/>
                <a:ext cx="11196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10D37FE6-1FB8-4077-9274-332914EB2050}"/>
                  </a:ext>
                </a:extLst>
              </p14:cNvPr>
              <p14:cNvContentPartPr/>
              <p14:nvPr/>
            </p14:nvContentPartPr>
            <p14:xfrm>
              <a:off x="9038254" y="2664686"/>
              <a:ext cx="2244240" cy="316656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10D37FE6-1FB8-4077-9274-332914EB2050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9029614" y="2656046"/>
                <a:ext cx="2261880" cy="318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18032DEB-7D14-4889-A519-ED35E051E05A}"/>
                  </a:ext>
                </a:extLst>
              </p14:cNvPr>
              <p14:cNvContentPartPr/>
              <p14:nvPr/>
            </p14:nvContentPartPr>
            <p14:xfrm>
              <a:off x="9215734" y="2590526"/>
              <a:ext cx="129240" cy="20376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18032DEB-7D14-4889-A519-ED35E051E05A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9206734" y="2581526"/>
                <a:ext cx="14688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3349A0C3-18E6-4128-A242-285C789BA003}"/>
                  </a:ext>
                </a:extLst>
              </p14:cNvPr>
              <p14:cNvContentPartPr/>
              <p14:nvPr/>
            </p14:nvContentPartPr>
            <p14:xfrm>
              <a:off x="9518494" y="2537246"/>
              <a:ext cx="25560" cy="17676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3349A0C3-18E6-4128-A242-285C789BA003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9509494" y="2528246"/>
                <a:ext cx="4320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E4A050B9-7449-426C-B6FB-A9921511BF4A}"/>
                  </a:ext>
                </a:extLst>
              </p14:cNvPr>
              <p14:cNvContentPartPr/>
              <p14:nvPr/>
            </p14:nvContentPartPr>
            <p14:xfrm>
              <a:off x="9495454" y="2487206"/>
              <a:ext cx="144360" cy="11232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E4A050B9-7449-426C-B6FB-A9921511BF4A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9486454" y="2478566"/>
                <a:ext cx="16200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09B3B4F3-E813-422B-856B-721EF899BAB0}"/>
                  </a:ext>
                </a:extLst>
              </p14:cNvPr>
              <p14:cNvContentPartPr/>
              <p14:nvPr/>
            </p14:nvContentPartPr>
            <p14:xfrm>
              <a:off x="9700294" y="2419166"/>
              <a:ext cx="85320" cy="32796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09B3B4F3-E813-422B-856B-721EF899BAB0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9691654" y="2410166"/>
                <a:ext cx="10296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63FB8E86-FF22-4780-AD7D-4D9B6602A7B9}"/>
                  </a:ext>
                </a:extLst>
              </p14:cNvPr>
              <p14:cNvContentPartPr/>
              <p14:nvPr/>
            </p14:nvContentPartPr>
            <p14:xfrm>
              <a:off x="9820894" y="2504126"/>
              <a:ext cx="96840" cy="12672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63FB8E86-FF22-4780-AD7D-4D9B6602A7B9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9812254" y="2495126"/>
                <a:ext cx="1144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FD9FCD16-A1A1-4E5F-9843-B74E66A604FB}"/>
                  </a:ext>
                </a:extLst>
              </p14:cNvPr>
              <p14:cNvContentPartPr/>
              <p14:nvPr/>
            </p14:nvContentPartPr>
            <p14:xfrm>
              <a:off x="9983614" y="2449046"/>
              <a:ext cx="38160" cy="29088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FD9FCD16-A1A1-4E5F-9843-B74E66A604FB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9974614" y="2440046"/>
                <a:ext cx="5580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7C0B0A12-C1B1-4524-A938-D919B652C8DB}"/>
                  </a:ext>
                </a:extLst>
              </p14:cNvPr>
              <p14:cNvContentPartPr/>
              <p14:nvPr/>
            </p14:nvContentPartPr>
            <p14:xfrm>
              <a:off x="10076494" y="2553806"/>
              <a:ext cx="85320" cy="14976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7C0B0A12-C1B1-4524-A938-D919B652C8DB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10067854" y="2544806"/>
                <a:ext cx="10296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D9478A4D-911F-4724-B4FB-B9B94D49BE5A}"/>
                  </a:ext>
                </a:extLst>
              </p14:cNvPr>
              <p14:cNvContentPartPr/>
              <p14:nvPr/>
            </p14:nvContentPartPr>
            <p14:xfrm>
              <a:off x="10151374" y="2412326"/>
              <a:ext cx="59040" cy="37512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D9478A4D-911F-4724-B4FB-B9B94D49BE5A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10142374" y="2403326"/>
                <a:ext cx="7668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A8A2204E-FE77-43FC-AA2D-3C72691B1E44}"/>
                  </a:ext>
                </a:extLst>
              </p14:cNvPr>
              <p14:cNvContentPartPr/>
              <p14:nvPr/>
            </p14:nvContentPartPr>
            <p14:xfrm>
              <a:off x="10275574" y="2589806"/>
              <a:ext cx="70560" cy="9216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A8A2204E-FE77-43FC-AA2D-3C72691B1E44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10266574" y="2580806"/>
                <a:ext cx="8820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A4FE2976-37C7-494D-985C-D3DCECDE27C4}"/>
                  </a:ext>
                </a:extLst>
              </p14:cNvPr>
              <p14:cNvContentPartPr/>
              <p14:nvPr/>
            </p14:nvContentPartPr>
            <p14:xfrm>
              <a:off x="10433254" y="2300366"/>
              <a:ext cx="137520" cy="17496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A4FE2976-37C7-494D-985C-D3DCECDE27C4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10424254" y="2291366"/>
                <a:ext cx="15516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B30B479C-B000-4E7E-88D2-326BC62E5D13}"/>
                  </a:ext>
                </a:extLst>
              </p14:cNvPr>
              <p14:cNvContentPartPr/>
              <p14:nvPr/>
            </p14:nvContentPartPr>
            <p14:xfrm>
              <a:off x="10465294" y="2544446"/>
              <a:ext cx="81360" cy="14652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B30B479C-B000-4E7E-88D2-326BC62E5D13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10456654" y="2535806"/>
                <a:ext cx="9900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FEE5B53B-955C-43DE-915E-DE99E8548D3C}"/>
                  </a:ext>
                </a:extLst>
              </p14:cNvPr>
              <p14:cNvContentPartPr/>
              <p14:nvPr/>
            </p14:nvContentPartPr>
            <p14:xfrm>
              <a:off x="10360534" y="2763326"/>
              <a:ext cx="200160" cy="1440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FEE5B53B-955C-43DE-915E-DE99E8548D3C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10351534" y="2754686"/>
                <a:ext cx="2178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6EC76CFE-2F26-4E24-8A56-9E6AD73DE4C7}"/>
                  </a:ext>
                </a:extLst>
              </p14:cNvPr>
              <p14:cNvContentPartPr/>
              <p14:nvPr/>
            </p14:nvContentPartPr>
            <p14:xfrm>
              <a:off x="10468894" y="2906246"/>
              <a:ext cx="20880" cy="7308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6EC76CFE-2F26-4E24-8A56-9E6AD73DE4C7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10459894" y="2897606"/>
                <a:ext cx="3852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CD31B9F4-77E0-4C5D-8D93-F526FEF421B8}"/>
                  </a:ext>
                </a:extLst>
              </p14:cNvPr>
              <p14:cNvContentPartPr/>
              <p14:nvPr/>
            </p14:nvContentPartPr>
            <p14:xfrm>
              <a:off x="10401934" y="3054926"/>
              <a:ext cx="101160" cy="21348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CD31B9F4-77E0-4C5D-8D93-F526FEF421B8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10392934" y="3045926"/>
                <a:ext cx="11880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053CD3BA-90A2-4937-9711-C2096EC49B95}"/>
                  </a:ext>
                </a:extLst>
              </p14:cNvPr>
              <p14:cNvContentPartPr/>
              <p14:nvPr/>
            </p14:nvContentPartPr>
            <p14:xfrm>
              <a:off x="10676254" y="2644886"/>
              <a:ext cx="90000" cy="8640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053CD3BA-90A2-4937-9711-C2096EC49B95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10667614" y="2635886"/>
                <a:ext cx="107640" cy="10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7" name="Group 266">
            <a:extLst>
              <a:ext uri="{FF2B5EF4-FFF2-40B4-BE49-F238E27FC236}">
                <a16:creationId xmlns:a16="http://schemas.microsoft.com/office/drawing/2014/main" id="{DA36FDAD-560E-4EA7-BA82-5E8A44426860}"/>
              </a:ext>
            </a:extLst>
          </p:cNvPr>
          <p:cNvGrpSpPr/>
          <p:nvPr/>
        </p:nvGrpSpPr>
        <p:grpSpPr>
          <a:xfrm>
            <a:off x="10958854" y="2436446"/>
            <a:ext cx="167040" cy="283320"/>
            <a:chOff x="10958854" y="2436446"/>
            <a:chExt cx="167040" cy="28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7EC7A2A2-8252-4850-8BA1-66B740FEB1FB}"/>
                    </a:ext>
                  </a:extLst>
                </p14:cNvPr>
                <p14:cNvContentPartPr/>
                <p14:nvPr/>
              </p14:nvContentPartPr>
              <p14:xfrm>
                <a:off x="11007814" y="2436446"/>
                <a:ext cx="94680" cy="1940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7EC7A2A2-8252-4850-8BA1-66B740FEB1F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999174" y="2427446"/>
                  <a:ext cx="1123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3D80D794-D256-4AB6-9674-58A2ED3B8C71}"/>
                    </a:ext>
                  </a:extLst>
                </p14:cNvPr>
                <p14:cNvContentPartPr/>
                <p14:nvPr/>
              </p14:nvContentPartPr>
              <p14:xfrm>
                <a:off x="10958854" y="2700326"/>
                <a:ext cx="167040" cy="194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3D80D794-D256-4AB6-9674-58A2ED3B8C7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950214" y="2691686"/>
                  <a:ext cx="184680" cy="3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845769EB-7EF5-44BE-B492-7F6E71A23959}"/>
                  </a:ext>
                </a:extLst>
              </p14:cNvPr>
              <p14:cNvContentPartPr/>
              <p14:nvPr/>
            </p14:nvContentPartPr>
            <p14:xfrm>
              <a:off x="10955614" y="2857646"/>
              <a:ext cx="111960" cy="21060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845769EB-7EF5-44BE-B492-7F6E71A23959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10946974" y="2849006"/>
                <a:ext cx="129600" cy="22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7001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1A5BD40-1A99-4C22-9183-88DE01E05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>
                <a:solidFill>
                  <a:srgbClr val="00B0F0"/>
                </a:solidFill>
              </a:rPr>
              <a:t>Bayes</a:t>
            </a:r>
            <a:r>
              <a:rPr lang="nb-NO" dirty="0">
                <a:solidFill>
                  <a:srgbClr val="00B0F0"/>
                </a:solidFill>
              </a:rPr>
              <a:t> teorem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FF03DD3-22EB-4F53-9957-4D26E330C8B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b-NO" dirty="0">
                    <a:solidFill>
                      <a:srgbClr val="FF0000"/>
                    </a:solidFill>
                  </a:rPr>
                  <a:t>Teorem 2.4.2</a:t>
                </a:r>
              </a:p>
              <a:p>
                <a:pPr marL="0" indent="0">
                  <a:buNone/>
                </a:pPr>
                <a:r>
                  <a:rPr lang="nb-NO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nb-NO" sz="21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a:rPr lang="nb-NO" sz="21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21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nb-NO" sz="21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a:rPr lang="nb-NO" sz="21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sz="2100">
                        <a:latin typeface="Cambria Math" panose="02040503050406030204" pitchFamily="18" charset="0"/>
                      </a:rPr>
                      <m:t>,...,</m:t>
                    </m:r>
                    <m:sSub>
                      <m:sSubPr>
                        <m:ctrlPr>
                          <a:rPr lang="nb-NO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nb-NO" sz="21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a:rPr lang="nb-NO" sz="21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nb-NO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b-NO" sz="2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vere</a:t>
                </a:r>
                <a:r>
                  <a:rPr lang="nb-NO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ei mengde </a:t>
                </a:r>
                <a:r>
                  <a:rPr lang="nb-NO" sz="2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hendingar</a:t>
                </a:r>
                <a:r>
                  <a:rPr lang="nb-NO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S slik at </a:t>
                </a:r>
                <a14:m>
                  <m:oMath xmlns:m="http://schemas.openxmlformats.org/officeDocument/2006/math">
                    <m:limUpp>
                      <m:limUppPr>
                        <m:ctrlPr>
                          <a:rPr lang="nb-NO" sz="2100" i="1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limLow>
                          <m:limLowPr>
                            <m:ctrlPr>
                              <a:rPr lang="nb-NO" sz="21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nb-NO" sz="2100">
                                <a:latin typeface="Cambria Math" panose="02040503050406030204" pitchFamily="18" charset="0"/>
                              </a:rPr>
                              <m:t>∪</m:t>
                            </m:r>
                          </m:e>
                          <m:lim>
                            <m:r>
                              <a:rPr lang="nb-NO" sz="21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nb-NO" sz="21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lim>
                        </m:limLow>
                      </m:e>
                      <m:lim>
                        <m:r>
                          <a:rPr lang="nb-NO" sz="2100" i="1">
                            <a:latin typeface="Cambria Math" panose="02040503050406030204" pitchFamily="18" charset="0"/>
                          </a:rPr>
                          <m:t>𝑛</m:t>
                        </m:r>
                      </m:lim>
                    </m:limUpp>
                    <m:sSub>
                      <m:sSubPr>
                        <m:ctrlPr>
                          <a:rPr lang="nb-NO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nb-NO" sz="21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a:rPr lang="nb-NO" sz="21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nb-NO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S og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b-NO" sz="21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nb-NO" sz="21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nb-NO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10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m:rPr>
                            <m:sty m:val="p"/>
                          </m:rPr>
                          <a:rPr lang="nb-NO" sz="21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nb-NO" sz="21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nb-NO" sz="210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21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nb-NO" sz="21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nb-NO" sz="21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b-NO" sz="21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nb-NO" sz="2100">
                        <a:latin typeface="Cambria Math" panose="02040503050406030204" pitchFamily="18" charset="0"/>
                      </a:rPr>
                      <m:t>≠</m:t>
                    </m:r>
                    <m:r>
                      <a:rPr lang="nb-NO" sz="21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nb-NO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b-NO" sz="21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nb-NO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nb-NO" sz="21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nb-NO" sz="21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nb-NO" sz="2100">
                        <a:latin typeface="Cambria Math" panose="02040503050406030204" pitchFamily="18" charset="0"/>
                      </a:rPr>
                      <m:t>&gt;0,</m:t>
                    </m:r>
                    <m:r>
                      <m:rPr>
                        <m:nor/>
                      </m:rPr>
                      <a:rPr lang="nb-NO" sz="21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nb-NO" sz="21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nb-NO" sz="21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nb-NO" sz="21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nb-NO" sz="21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nb-NO" sz="21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nb-NO" sz="21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nb-NO" sz="2100">
                        <a:latin typeface="Cambria Math" panose="02040503050406030204" pitchFamily="18" charset="0"/>
                      </a:rPr>
                      <m:t>…</m:t>
                    </m:r>
                    <m:r>
                      <a:rPr lang="nb-NO" sz="21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21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nb-NO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B </a:t>
                </a:r>
                <a:r>
                  <a:rPr lang="nb-NO" sz="2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vere</a:t>
                </a:r>
                <a:r>
                  <a:rPr lang="nb-NO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ei hending i S med sannsyn </a:t>
                </a:r>
                <a14:m>
                  <m:oMath xmlns:m="http://schemas.openxmlformats.org/officeDocument/2006/math">
                    <m:r>
                      <a:rPr lang="nb-NO" sz="21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nb-NO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nb-NO" sz="210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nb-NO" sz="21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b-NO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 0. Då har vi  har vi at</a:t>
                </a:r>
                <a:endParaRPr lang="nb-NO" sz="21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nb-NO" sz="21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1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nb-NO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1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nb-NO" sz="21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"/>
                              <m:ctrlPr>
                                <a:rPr lang="nb-NO"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1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d>
                      <m:r>
                        <a:rPr lang="nb-NO" sz="21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21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nb-NO"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1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nb-NO"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1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b-NO" sz="21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nb-NO" sz="210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21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nb-NO"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2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1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nb-NO" sz="21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nb-NO" sz="21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nb-NO" sz="21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210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nb-NO" sz="21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nb-NO" sz="21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nb-NO"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1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d>
                                    <m:dPr>
                                      <m:begChr m:val="|"/>
                                      <m:endChr m:val=""/>
                                      <m:ctrlPr>
                                        <a:rPr lang="nb-NO"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b-NO" sz="2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2100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nb-NO" sz="21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nb-NO" sz="210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nb-NO" sz="21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nb-NO"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1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b-NO" sz="21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  <m:r>
                        <a:rPr lang="nb-NO" sz="21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21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nb-NO"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1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nb-NO" sz="210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sSub>
                                <m:sSubPr>
                                  <m:ctrlPr>
                                    <a:rPr lang="nb-NO" sz="2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1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nb-NO" sz="21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nb-NO" sz="21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nb-NO"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1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nb-NO" sz="21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FF03DD3-22EB-4F53-9957-4D26E330C8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471" t="-2241" r="-141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F326F39-AAD6-453D-BD03-0109A67BC0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900" dirty="0">
                <a:solidFill>
                  <a:srgbClr val="0070C0"/>
                </a:solidFill>
              </a:rPr>
              <a:t>Eks</a:t>
            </a:r>
            <a:r>
              <a:rPr lang="nb-N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Multippel </a:t>
            </a:r>
            <a:r>
              <a:rPr lang="nb-NO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choice</a:t>
            </a:r>
            <a:r>
              <a:rPr lang="nb-N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 m svaralternativ.</a:t>
            </a:r>
          </a:p>
          <a:p>
            <a:pPr marL="0" indent="0">
              <a:buNone/>
            </a:pPr>
            <a:r>
              <a:rPr lang="nb-N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På ei bestemt </a:t>
            </a:r>
            <a:r>
              <a:rPr lang="nb-NO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oppgåve</a:t>
            </a:r>
            <a:r>
              <a:rPr lang="nb-N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veit studenten </a:t>
            </a:r>
            <a:r>
              <a:rPr lang="nb-NO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anten</a:t>
            </a:r>
            <a:r>
              <a:rPr lang="nb-N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svaret eller han/ho </a:t>
            </a:r>
            <a:r>
              <a:rPr lang="nb-NO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gjettar</a:t>
            </a:r>
            <a:r>
              <a:rPr lang="nb-N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La </a:t>
            </a:r>
            <a:r>
              <a:rPr lang="nb-NO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nb-N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vere</a:t>
            </a:r>
            <a:r>
              <a:rPr lang="nb-N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sannsynet for at </a:t>
            </a:r>
            <a:r>
              <a:rPr lang="nb-NO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nb-N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han/ho veit svaret. 1-</a:t>
            </a:r>
            <a:r>
              <a:rPr lang="nb-NO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nb-N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 då sannsynet for at studenten </a:t>
            </a:r>
            <a:r>
              <a:rPr lang="nb-NO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gjettar</a:t>
            </a:r>
            <a:r>
              <a:rPr lang="nb-N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Gå ut i </a:t>
            </a:r>
            <a:r>
              <a:rPr lang="nb-NO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frå</a:t>
            </a:r>
            <a:r>
              <a:rPr lang="nb-N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dersom studenten </a:t>
            </a:r>
            <a:r>
              <a:rPr lang="nb-NO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gjettar</a:t>
            </a:r>
            <a:r>
              <a:rPr lang="nb-N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har han/ho </a:t>
            </a:r>
            <a:r>
              <a:rPr lang="nb-NO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sannsyn</a:t>
            </a:r>
            <a:r>
              <a:rPr lang="nb-N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1/m for å gjette rett.</a:t>
            </a:r>
          </a:p>
          <a:p>
            <a:pPr marL="0" indent="0">
              <a:buNone/>
            </a:pPr>
            <a:r>
              <a:rPr lang="nb-N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R ~ hendinga at studenten har rett svar</a:t>
            </a:r>
          </a:p>
          <a:p>
            <a:pPr marL="0" indent="0">
              <a:buNone/>
            </a:pPr>
            <a:r>
              <a:rPr lang="nb-N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V ~ hendinga at studenten veit svaret   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58705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2659699-7195-424B-B0D3-C1298E0F6C81}"/>
                  </a:ext>
                </a:extLst>
              </p14:cNvPr>
              <p14:cNvContentPartPr/>
              <p14:nvPr/>
            </p14:nvContentPartPr>
            <p14:xfrm>
              <a:off x="683374" y="583526"/>
              <a:ext cx="103680" cy="1707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2659699-7195-424B-B0D3-C1298E0F6C8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4734" y="574526"/>
                <a:ext cx="121320" cy="172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87F452C3-21BB-441C-8931-C1C691FF68E1}"/>
              </a:ext>
            </a:extLst>
          </p:cNvPr>
          <p:cNvGrpSpPr/>
          <p:nvPr/>
        </p:nvGrpSpPr>
        <p:grpSpPr>
          <a:xfrm>
            <a:off x="706054" y="591086"/>
            <a:ext cx="2824560" cy="1887840"/>
            <a:chOff x="706054" y="591086"/>
            <a:chExt cx="2824560" cy="188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477F2F4-668C-44B2-9012-8A3E7F4CA2F5}"/>
                    </a:ext>
                  </a:extLst>
                </p14:cNvPr>
                <p14:cNvContentPartPr/>
                <p14:nvPr/>
              </p14:nvContentPartPr>
              <p14:xfrm>
                <a:off x="706054" y="591086"/>
                <a:ext cx="2824560" cy="1796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477F2F4-668C-44B2-9012-8A3E7F4CA2F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97414" y="582086"/>
                  <a:ext cx="2842200" cy="18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54FC69E-A141-4F3B-BFB2-3EFB99A95207}"/>
                    </a:ext>
                  </a:extLst>
                </p14:cNvPr>
                <p14:cNvContentPartPr/>
                <p14:nvPr/>
              </p14:nvContentPartPr>
              <p14:xfrm>
                <a:off x="748534" y="2390006"/>
                <a:ext cx="2666160" cy="88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54FC69E-A141-4F3B-BFB2-3EFB99A9520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39894" y="2381006"/>
                  <a:ext cx="26838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15AFE61-90EA-4772-9A64-AAF1D004C7CE}"/>
                    </a:ext>
                  </a:extLst>
                </p14:cNvPr>
                <p14:cNvContentPartPr/>
                <p14:nvPr/>
              </p14:nvContentPartPr>
              <p14:xfrm>
                <a:off x="846454" y="862166"/>
                <a:ext cx="218880" cy="341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15AFE61-90EA-4772-9A64-AAF1D004C7C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37454" y="853526"/>
                  <a:ext cx="23652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0A4E647-B752-403B-97AF-1A5165BCDE98}"/>
                    </a:ext>
                  </a:extLst>
                </p14:cNvPr>
                <p14:cNvContentPartPr/>
                <p14:nvPr/>
              </p14:nvContentPartPr>
              <p14:xfrm>
                <a:off x="1639894" y="775766"/>
                <a:ext cx="537120" cy="1615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0A4E647-B752-403B-97AF-1A5165BCDE9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30894" y="766766"/>
                  <a:ext cx="554760" cy="163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23BC4A5-5AA9-4D3F-967A-10FDA6D3E95A}"/>
                    </a:ext>
                  </a:extLst>
                </p14:cNvPr>
                <p14:cNvContentPartPr/>
                <p14:nvPr/>
              </p14:nvContentPartPr>
              <p14:xfrm>
                <a:off x="944734" y="2136926"/>
                <a:ext cx="174240" cy="239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23BC4A5-5AA9-4D3F-967A-10FDA6D3E95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36094" y="2128286"/>
                  <a:ext cx="1918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531A228-D252-464C-A421-DD91B9B0CB28}"/>
                    </a:ext>
                  </a:extLst>
                </p14:cNvPr>
                <p14:cNvContentPartPr/>
                <p14:nvPr/>
              </p14:nvContentPartPr>
              <p14:xfrm>
                <a:off x="2913934" y="2188766"/>
                <a:ext cx="173520" cy="198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531A228-D252-464C-A421-DD91B9B0CB2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04934" y="2180126"/>
                  <a:ext cx="1911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4AC9D3A-DD83-4FAD-8A7C-A95A4120F157}"/>
                    </a:ext>
                  </a:extLst>
                </p14:cNvPr>
                <p14:cNvContentPartPr/>
                <p14:nvPr/>
              </p14:nvContentPartPr>
              <p14:xfrm>
                <a:off x="3165214" y="2033606"/>
                <a:ext cx="147240" cy="154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4AC9D3A-DD83-4FAD-8A7C-A95A4120F15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56214" y="2024606"/>
                  <a:ext cx="1648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1F0003A-CD9C-4104-809B-D9B331C4035C}"/>
                    </a:ext>
                  </a:extLst>
                </p14:cNvPr>
                <p14:cNvContentPartPr/>
                <p14:nvPr/>
              </p14:nvContentPartPr>
              <p14:xfrm>
                <a:off x="1344334" y="1237286"/>
                <a:ext cx="1209600" cy="910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1F0003A-CD9C-4104-809B-D9B331C4035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35334" y="1228286"/>
                  <a:ext cx="1227240" cy="9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C47F2FB-897F-47B9-BAAB-29072D2E4DD6}"/>
                    </a:ext>
                  </a:extLst>
                </p14:cNvPr>
                <p14:cNvContentPartPr/>
                <p14:nvPr/>
              </p14:nvContentPartPr>
              <p14:xfrm>
                <a:off x="2054254" y="1569206"/>
                <a:ext cx="165960" cy="287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C47F2FB-897F-47B9-BAAB-29072D2E4DD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45614" y="1560566"/>
                  <a:ext cx="183600" cy="30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6BA3B9D-6931-4773-897B-71868628C206}"/>
              </a:ext>
            </a:extLst>
          </p:cNvPr>
          <p:cNvGrpSpPr/>
          <p:nvPr/>
        </p:nvGrpSpPr>
        <p:grpSpPr>
          <a:xfrm>
            <a:off x="4357894" y="783686"/>
            <a:ext cx="998640" cy="367200"/>
            <a:chOff x="4357894" y="783686"/>
            <a:chExt cx="998640" cy="36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730A8BE-0F04-4F24-AA37-926E06DE56E0}"/>
                    </a:ext>
                  </a:extLst>
                </p14:cNvPr>
                <p14:cNvContentPartPr/>
                <p14:nvPr/>
              </p14:nvContentPartPr>
              <p14:xfrm>
                <a:off x="4453654" y="843806"/>
                <a:ext cx="70920" cy="2116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730A8BE-0F04-4F24-AA37-926E06DE56E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45014" y="835166"/>
                  <a:ext cx="885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A1D68AA-7880-47EA-9D34-DAEC7C848485}"/>
                    </a:ext>
                  </a:extLst>
                </p14:cNvPr>
                <p14:cNvContentPartPr/>
                <p14:nvPr/>
              </p14:nvContentPartPr>
              <p14:xfrm>
                <a:off x="4357894" y="783686"/>
                <a:ext cx="208080" cy="152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A1D68AA-7880-47EA-9D34-DAEC7C84848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49254" y="774686"/>
                  <a:ext cx="2257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7B578F7-195B-4578-A38D-F63806223D2A}"/>
                    </a:ext>
                  </a:extLst>
                </p14:cNvPr>
                <p14:cNvContentPartPr/>
                <p14:nvPr/>
              </p14:nvContentPartPr>
              <p14:xfrm>
                <a:off x="4674334" y="810686"/>
                <a:ext cx="69840" cy="2858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7B578F7-195B-4578-A38D-F63806223D2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665694" y="801686"/>
                  <a:ext cx="874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6800146-C78E-41C5-9A33-6D1E47836932}"/>
                    </a:ext>
                  </a:extLst>
                </p14:cNvPr>
                <p14:cNvContentPartPr/>
                <p14:nvPr/>
              </p14:nvContentPartPr>
              <p14:xfrm>
                <a:off x="4826974" y="830126"/>
                <a:ext cx="127080" cy="247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6800146-C78E-41C5-9A33-6D1E4783693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17974" y="821486"/>
                  <a:ext cx="1447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141B18E-36F7-4F52-BDED-55036CDA379B}"/>
                    </a:ext>
                  </a:extLst>
                </p14:cNvPr>
                <p14:cNvContentPartPr/>
                <p14:nvPr/>
              </p14:nvContentPartPr>
              <p14:xfrm>
                <a:off x="5016694" y="799166"/>
                <a:ext cx="84960" cy="351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141B18E-36F7-4F52-BDED-55036CDA379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007694" y="790526"/>
                  <a:ext cx="10260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773353C-DFAE-425E-BDDF-B92D547453E0}"/>
                    </a:ext>
                  </a:extLst>
                </p14:cNvPr>
                <p14:cNvContentPartPr/>
                <p14:nvPr/>
              </p14:nvContentPartPr>
              <p14:xfrm>
                <a:off x="5223694" y="915086"/>
                <a:ext cx="104040" cy="24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773353C-DFAE-425E-BDDF-B92D547453E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214694" y="906446"/>
                  <a:ext cx="1216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5AE2120-4457-48A6-8E8F-5680EC17BD41}"/>
                    </a:ext>
                  </a:extLst>
                </p14:cNvPr>
                <p14:cNvContentPartPr/>
                <p14:nvPr/>
              </p14:nvContentPartPr>
              <p14:xfrm>
                <a:off x="5238094" y="984926"/>
                <a:ext cx="118440" cy="14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5AE2120-4457-48A6-8E8F-5680EC17BD4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229094" y="975926"/>
                  <a:ext cx="13608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FA85592-63B9-4B68-9A74-FC89FC7D3BA5}"/>
              </a:ext>
            </a:extLst>
          </p:cNvPr>
          <p:cNvGrpSpPr/>
          <p:nvPr/>
        </p:nvGrpSpPr>
        <p:grpSpPr>
          <a:xfrm>
            <a:off x="5575414" y="764966"/>
            <a:ext cx="317880" cy="328320"/>
            <a:chOff x="5575414" y="764966"/>
            <a:chExt cx="317880" cy="32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D344C1A-02A1-45EE-BFB8-58EA87F18105}"/>
                    </a:ext>
                  </a:extLst>
                </p14:cNvPr>
                <p14:cNvContentPartPr/>
                <p14:nvPr/>
              </p14:nvContentPartPr>
              <p14:xfrm>
                <a:off x="5663974" y="830126"/>
                <a:ext cx="86760" cy="203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D344C1A-02A1-45EE-BFB8-58EA87F1810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654974" y="821486"/>
                  <a:ext cx="1044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59477C4-B120-44A1-9AE7-3B8FEEC18037}"/>
                    </a:ext>
                  </a:extLst>
                </p14:cNvPr>
                <p14:cNvContentPartPr/>
                <p14:nvPr/>
              </p14:nvContentPartPr>
              <p14:xfrm>
                <a:off x="5575414" y="764966"/>
                <a:ext cx="227520" cy="157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59477C4-B120-44A1-9AE7-3B8FEEC1803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566414" y="755966"/>
                  <a:ext cx="2451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57FDC7B-FAFA-4052-96CB-65C225930296}"/>
                    </a:ext>
                  </a:extLst>
                </p14:cNvPr>
                <p14:cNvContentPartPr/>
                <p14:nvPr/>
              </p14:nvContentPartPr>
              <p14:xfrm>
                <a:off x="5812294" y="786566"/>
                <a:ext cx="81000" cy="306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57FDC7B-FAFA-4052-96CB-65C22593029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803294" y="777566"/>
                  <a:ext cx="98640" cy="32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D22A25A-D416-4759-9339-7612A3A8FFA4}"/>
              </a:ext>
            </a:extLst>
          </p:cNvPr>
          <p:cNvGrpSpPr/>
          <p:nvPr/>
        </p:nvGrpSpPr>
        <p:grpSpPr>
          <a:xfrm>
            <a:off x="5975734" y="776486"/>
            <a:ext cx="632880" cy="338400"/>
            <a:chOff x="5975734" y="776486"/>
            <a:chExt cx="632880" cy="3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F701818-1558-44D6-9E6C-688F07CAC418}"/>
                    </a:ext>
                  </a:extLst>
                </p14:cNvPr>
                <p14:cNvContentPartPr/>
                <p14:nvPr/>
              </p14:nvContentPartPr>
              <p14:xfrm>
                <a:off x="5975734" y="826526"/>
                <a:ext cx="125280" cy="1879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F701818-1558-44D6-9E6C-688F07CAC41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967094" y="817886"/>
                  <a:ext cx="1429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FDA5AB0-125D-4684-AED4-8C7350728CA9}"/>
                    </a:ext>
                  </a:extLst>
                </p14:cNvPr>
                <p14:cNvContentPartPr/>
                <p14:nvPr/>
              </p14:nvContentPartPr>
              <p14:xfrm>
                <a:off x="6133774" y="877286"/>
                <a:ext cx="95760" cy="143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FDA5AB0-125D-4684-AED4-8C7350728CA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125134" y="868286"/>
                  <a:ext cx="1134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F26F83C-6F99-449E-8EBA-07CE9FB8E431}"/>
                    </a:ext>
                  </a:extLst>
                </p14:cNvPr>
                <p14:cNvContentPartPr/>
                <p14:nvPr/>
              </p14:nvContentPartPr>
              <p14:xfrm>
                <a:off x="6319174" y="858566"/>
                <a:ext cx="112320" cy="176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F26F83C-6F99-449E-8EBA-07CE9FB8E43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310174" y="849926"/>
                  <a:ext cx="1299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595D380-9B97-48E5-AD42-272723509E88}"/>
                    </a:ext>
                  </a:extLst>
                </p14:cNvPr>
                <p14:cNvContentPartPr/>
                <p14:nvPr/>
              </p14:nvContentPartPr>
              <p14:xfrm>
                <a:off x="6540214" y="776486"/>
                <a:ext cx="68400" cy="3384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595D380-9B97-48E5-AD42-272723509E8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531574" y="767486"/>
                  <a:ext cx="86040" cy="35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301C66E-35DE-4A99-BAF3-A484956C2EA9}"/>
              </a:ext>
            </a:extLst>
          </p:cNvPr>
          <p:cNvGrpSpPr/>
          <p:nvPr/>
        </p:nvGrpSpPr>
        <p:grpSpPr>
          <a:xfrm>
            <a:off x="6757654" y="882326"/>
            <a:ext cx="165240" cy="151560"/>
            <a:chOff x="6757654" y="882326"/>
            <a:chExt cx="165240" cy="15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7D7F81F-BADF-4849-AFFA-4131019017AA}"/>
                    </a:ext>
                  </a:extLst>
                </p14:cNvPr>
                <p14:cNvContentPartPr/>
                <p14:nvPr/>
              </p14:nvContentPartPr>
              <p14:xfrm>
                <a:off x="6757654" y="910766"/>
                <a:ext cx="165240" cy="36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7D7F81F-BADF-4849-AFFA-4131019017A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748654" y="902126"/>
                  <a:ext cx="1828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3CD664B-AB6B-4BC8-880A-65AB7EE48EF0}"/>
                    </a:ext>
                  </a:extLst>
                </p14:cNvPr>
                <p14:cNvContentPartPr/>
                <p14:nvPr/>
              </p14:nvContentPartPr>
              <p14:xfrm>
                <a:off x="6800494" y="882326"/>
                <a:ext cx="45720" cy="1515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3CD664B-AB6B-4BC8-880A-65AB7EE48EF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791854" y="873326"/>
                  <a:ext cx="6336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A665D4D-BAE2-4EC6-8748-2065BF9D57E7}"/>
              </a:ext>
            </a:extLst>
          </p:cNvPr>
          <p:cNvGrpSpPr/>
          <p:nvPr/>
        </p:nvGrpSpPr>
        <p:grpSpPr>
          <a:xfrm>
            <a:off x="7210894" y="713846"/>
            <a:ext cx="1168920" cy="344880"/>
            <a:chOff x="7210894" y="713846"/>
            <a:chExt cx="1168920" cy="34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D177D2C-5640-489C-9A50-352C6BA303D3}"/>
                    </a:ext>
                  </a:extLst>
                </p14:cNvPr>
                <p14:cNvContentPartPr/>
                <p14:nvPr/>
              </p14:nvContentPartPr>
              <p14:xfrm>
                <a:off x="7210894" y="763886"/>
                <a:ext cx="152640" cy="2588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D177D2C-5640-489C-9A50-352C6BA303D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201894" y="755246"/>
                  <a:ext cx="1702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EF23464-943E-42C5-9CE6-BE3F61A1C09B}"/>
                    </a:ext>
                  </a:extLst>
                </p14:cNvPr>
                <p14:cNvContentPartPr/>
                <p14:nvPr/>
              </p14:nvContentPartPr>
              <p14:xfrm>
                <a:off x="7398094" y="781886"/>
                <a:ext cx="103320" cy="276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EF23464-943E-42C5-9CE6-BE3F61A1C09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389094" y="773246"/>
                  <a:ext cx="1209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9DCAEC4-BAB0-47D4-96F4-58B94E2BCCE8}"/>
                    </a:ext>
                  </a:extLst>
                </p14:cNvPr>
                <p14:cNvContentPartPr/>
                <p14:nvPr/>
              </p14:nvContentPartPr>
              <p14:xfrm>
                <a:off x="7575214" y="811766"/>
                <a:ext cx="124200" cy="1969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9DCAEC4-BAB0-47D4-96F4-58B94E2BCCE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566574" y="803126"/>
                  <a:ext cx="1418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9A725FB-2A14-4574-95D4-7BDA2328C42B}"/>
                    </a:ext>
                  </a:extLst>
                </p14:cNvPr>
                <p14:cNvContentPartPr/>
                <p14:nvPr/>
              </p14:nvContentPartPr>
              <p14:xfrm>
                <a:off x="7771054" y="843446"/>
                <a:ext cx="97920" cy="1670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9A725FB-2A14-4574-95D4-7BDA2328C42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762054" y="834446"/>
                  <a:ext cx="1155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CF00FDC-FAF3-45B9-8A60-E8857A7618C3}"/>
                    </a:ext>
                  </a:extLst>
                </p14:cNvPr>
                <p14:cNvContentPartPr/>
                <p14:nvPr/>
              </p14:nvContentPartPr>
              <p14:xfrm>
                <a:off x="7957174" y="828686"/>
                <a:ext cx="74160" cy="187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CF00FDC-FAF3-45B9-8A60-E8857A7618C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948534" y="819686"/>
                  <a:ext cx="918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175CCCD-0E78-4A32-A0F8-185866830AD0}"/>
                    </a:ext>
                  </a:extLst>
                </p14:cNvPr>
                <p14:cNvContentPartPr/>
                <p14:nvPr/>
              </p14:nvContentPartPr>
              <p14:xfrm>
                <a:off x="8123854" y="739046"/>
                <a:ext cx="108000" cy="130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175CCCD-0E78-4A32-A0F8-185866830AD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115214" y="730046"/>
                  <a:ext cx="1256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8038495-2D1C-4B20-B330-9006D6E5ACAF}"/>
                    </a:ext>
                  </a:extLst>
                </p14:cNvPr>
                <p14:cNvContentPartPr/>
                <p14:nvPr/>
              </p14:nvContentPartPr>
              <p14:xfrm>
                <a:off x="8309974" y="713846"/>
                <a:ext cx="69840" cy="311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8038495-2D1C-4B20-B330-9006D6E5ACA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300974" y="704846"/>
                  <a:ext cx="87480" cy="32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ED4959E9-F324-4652-A54D-F53F6CC13B44}"/>
              </a:ext>
            </a:extLst>
          </p:cNvPr>
          <p:cNvGrpSpPr/>
          <p:nvPr/>
        </p:nvGrpSpPr>
        <p:grpSpPr>
          <a:xfrm>
            <a:off x="5146654" y="1661366"/>
            <a:ext cx="148680" cy="105120"/>
            <a:chOff x="5146654" y="1661366"/>
            <a:chExt cx="148680" cy="10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5E3EC6A-43BC-4319-8DCF-FB20698482AC}"/>
                    </a:ext>
                  </a:extLst>
                </p14:cNvPr>
                <p14:cNvContentPartPr/>
                <p14:nvPr/>
              </p14:nvContentPartPr>
              <p14:xfrm>
                <a:off x="5146654" y="1661366"/>
                <a:ext cx="148680" cy="554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5E3EC6A-43BC-4319-8DCF-FB20698482A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138014" y="1652366"/>
                  <a:ext cx="1663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EA04801-C28D-4C0B-B8A4-DB38561F6D7B}"/>
                    </a:ext>
                  </a:extLst>
                </p14:cNvPr>
                <p14:cNvContentPartPr/>
                <p14:nvPr/>
              </p14:nvContentPartPr>
              <p14:xfrm>
                <a:off x="5150254" y="1742726"/>
                <a:ext cx="129600" cy="237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EA04801-C28D-4C0B-B8A4-DB38561F6D7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141254" y="1734086"/>
                  <a:ext cx="14724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99D0CAF-EB8D-41B5-90B9-81C3D6C2C45F}"/>
              </a:ext>
            </a:extLst>
          </p:cNvPr>
          <p:cNvGrpSpPr/>
          <p:nvPr/>
        </p:nvGrpSpPr>
        <p:grpSpPr>
          <a:xfrm>
            <a:off x="5570734" y="1563086"/>
            <a:ext cx="985680" cy="291600"/>
            <a:chOff x="5570734" y="1563086"/>
            <a:chExt cx="985680" cy="29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973C596-256E-4F7B-8787-B0FBD81EB9E8}"/>
                    </a:ext>
                  </a:extLst>
                </p14:cNvPr>
                <p14:cNvContentPartPr/>
                <p14:nvPr/>
              </p14:nvContentPartPr>
              <p14:xfrm>
                <a:off x="5570734" y="1582526"/>
                <a:ext cx="164160" cy="2340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973C596-256E-4F7B-8787-B0FBD81EB9E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561734" y="1573526"/>
                  <a:ext cx="1818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BD23F66-0D5D-4491-A48F-3F98183F7A93}"/>
                    </a:ext>
                  </a:extLst>
                </p14:cNvPr>
                <p14:cNvContentPartPr/>
                <p14:nvPr/>
              </p14:nvContentPartPr>
              <p14:xfrm>
                <a:off x="5743534" y="1595126"/>
                <a:ext cx="77040" cy="239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BD23F66-0D5D-4491-A48F-3F98183F7A9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734894" y="1586486"/>
                  <a:ext cx="946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E2F4FEC-01B6-478D-9B3F-B21EC02FF8AB}"/>
                    </a:ext>
                  </a:extLst>
                </p14:cNvPr>
                <p14:cNvContentPartPr/>
                <p14:nvPr/>
              </p14:nvContentPartPr>
              <p14:xfrm>
                <a:off x="5865214" y="1586846"/>
                <a:ext cx="156960" cy="2034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E2F4FEC-01B6-478D-9B3F-B21EC02FF8A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856574" y="1577846"/>
                  <a:ext cx="1746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4B425F9-080E-4EA7-BE85-AB839EC761D0}"/>
                    </a:ext>
                  </a:extLst>
                </p14:cNvPr>
                <p14:cNvContentPartPr/>
                <p14:nvPr/>
              </p14:nvContentPartPr>
              <p14:xfrm>
                <a:off x="6067534" y="1622126"/>
                <a:ext cx="33120" cy="232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4B425F9-080E-4EA7-BE85-AB839EC761D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058534" y="1613486"/>
                  <a:ext cx="507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E9F6A67-60B1-4DDD-B0BE-B454A6A4329A}"/>
                    </a:ext>
                  </a:extLst>
                </p14:cNvPr>
                <p14:cNvContentPartPr/>
                <p14:nvPr/>
              </p14:nvContentPartPr>
              <p14:xfrm>
                <a:off x="6201094" y="1644086"/>
                <a:ext cx="128160" cy="1440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E9F6A67-60B1-4DDD-B0BE-B454A6A4329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192454" y="1635086"/>
                  <a:ext cx="1458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81FEA03-29C8-4E8D-8AA5-EFAA0A94FE62}"/>
                    </a:ext>
                  </a:extLst>
                </p14:cNvPr>
                <p14:cNvContentPartPr/>
                <p14:nvPr/>
              </p14:nvContentPartPr>
              <p14:xfrm>
                <a:off x="6367774" y="1563086"/>
                <a:ext cx="68040" cy="2858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81FEA03-29C8-4E8D-8AA5-EFAA0A94FE6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359134" y="1554446"/>
                  <a:ext cx="856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975F485-D29C-4625-A659-D58BD4D6CE1A}"/>
                    </a:ext>
                  </a:extLst>
                </p14:cNvPr>
                <p14:cNvContentPartPr/>
                <p14:nvPr/>
              </p14:nvContentPartPr>
              <p14:xfrm>
                <a:off x="6540574" y="1710686"/>
                <a:ext cx="15840" cy="52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975F485-D29C-4625-A659-D58BD4D6CE1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531574" y="1701686"/>
                  <a:ext cx="33480" cy="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2575DE1-1070-4FFA-9D64-D8C7FEC7B65B}"/>
              </a:ext>
            </a:extLst>
          </p:cNvPr>
          <p:cNvGrpSpPr/>
          <p:nvPr/>
        </p:nvGrpSpPr>
        <p:grpSpPr>
          <a:xfrm>
            <a:off x="6698614" y="1523126"/>
            <a:ext cx="559440" cy="312840"/>
            <a:chOff x="6698614" y="1523126"/>
            <a:chExt cx="559440" cy="31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7390432-AF8A-4DDF-8FEB-1B29092D06BB}"/>
                    </a:ext>
                  </a:extLst>
                </p14:cNvPr>
                <p14:cNvContentPartPr/>
                <p14:nvPr/>
              </p14:nvContentPartPr>
              <p14:xfrm>
                <a:off x="6698614" y="1613126"/>
                <a:ext cx="144360" cy="2016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7390432-AF8A-4DDF-8FEB-1B29092D06B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689614" y="1604126"/>
                  <a:ext cx="1620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17DD0A5-9F02-4E9D-A6D6-C7F091DF642F}"/>
                    </a:ext>
                  </a:extLst>
                </p14:cNvPr>
                <p14:cNvContentPartPr/>
                <p14:nvPr/>
              </p14:nvContentPartPr>
              <p14:xfrm>
                <a:off x="6894094" y="1621046"/>
                <a:ext cx="44640" cy="1602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17DD0A5-9F02-4E9D-A6D6-C7F091DF642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885094" y="1612406"/>
                  <a:ext cx="622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BC36691-24E2-4944-8903-E3F850AF6511}"/>
                    </a:ext>
                  </a:extLst>
                </p14:cNvPr>
                <p14:cNvContentPartPr/>
                <p14:nvPr/>
              </p14:nvContentPartPr>
              <p14:xfrm>
                <a:off x="7016134" y="1613486"/>
                <a:ext cx="101160" cy="146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BC36691-24E2-4944-8903-E3F850AF651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007494" y="1604486"/>
                  <a:ext cx="1188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ED793E8-9953-404B-B62E-401292ED5B03}"/>
                    </a:ext>
                  </a:extLst>
                </p14:cNvPr>
                <p14:cNvContentPartPr/>
                <p14:nvPr/>
              </p14:nvContentPartPr>
              <p14:xfrm>
                <a:off x="7166974" y="1523126"/>
                <a:ext cx="91080" cy="312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ED793E8-9953-404B-B62E-401292ED5B0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157974" y="1514126"/>
                  <a:ext cx="108720" cy="33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30AE3CF-703D-43B4-8CBD-9444559C8B34}"/>
              </a:ext>
            </a:extLst>
          </p:cNvPr>
          <p:cNvGrpSpPr/>
          <p:nvPr/>
        </p:nvGrpSpPr>
        <p:grpSpPr>
          <a:xfrm>
            <a:off x="7423294" y="1596566"/>
            <a:ext cx="202680" cy="191160"/>
            <a:chOff x="7423294" y="1596566"/>
            <a:chExt cx="202680" cy="19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ACF0BE4-B423-4D97-AA2A-9AD41A571F6B}"/>
                    </a:ext>
                  </a:extLst>
                </p14:cNvPr>
                <p14:cNvContentPartPr/>
                <p14:nvPr/>
              </p14:nvContentPartPr>
              <p14:xfrm>
                <a:off x="7423294" y="1643006"/>
                <a:ext cx="202680" cy="54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ACF0BE4-B423-4D97-AA2A-9AD41A571F6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414294" y="1634006"/>
                  <a:ext cx="2203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58DE8E8-B377-47FC-B1A4-5CECA9880C05}"/>
                    </a:ext>
                  </a:extLst>
                </p14:cNvPr>
                <p14:cNvContentPartPr/>
                <p14:nvPr/>
              </p14:nvContentPartPr>
              <p14:xfrm>
                <a:off x="7501774" y="1596566"/>
                <a:ext cx="34200" cy="191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58DE8E8-B377-47FC-B1A4-5CECA9880C0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492774" y="1587566"/>
                  <a:ext cx="5184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33F9C709-AB66-4779-A96B-864296E6D647}"/>
              </a:ext>
            </a:extLst>
          </p:cNvPr>
          <p:cNvGrpSpPr/>
          <p:nvPr/>
        </p:nvGrpSpPr>
        <p:grpSpPr>
          <a:xfrm>
            <a:off x="7861054" y="1483166"/>
            <a:ext cx="1202400" cy="335160"/>
            <a:chOff x="7861054" y="1483166"/>
            <a:chExt cx="1202400" cy="33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04C772E-4EAE-4744-B61B-AB2E0ED4507B}"/>
                    </a:ext>
                  </a:extLst>
                </p14:cNvPr>
                <p14:cNvContentPartPr/>
                <p14:nvPr/>
              </p14:nvContentPartPr>
              <p14:xfrm>
                <a:off x="7928734" y="1572806"/>
                <a:ext cx="53640" cy="238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04C772E-4EAE-4744-B61B-AB2E0ED4507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919734" y="1563806"/>
                  <a:ext cx="712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83B153E-A473-491B-97E6-5A61A5806D97}"/>
                    </a:ext>
                  </a:extLst>
                </p14:cNvPr>
                <p14:cNvContentPartPr/>
                <p14:nvPr/>
              </p14:nvContentPartPr>
              <p14:xfrm>
                <a:off x="7861054" y="1518446"/>
                <a:ext cx="213480" cy="165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83B153E-A473-491B-97E6-5A61A5806D9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852414" y="1509446"/>
                  <a:ext cx="2311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4A172FA-B588-4263-94DD-22C4C9BCD19E}"/>
                    </a:ext>
                  </a:extLst>
                </p14:cNvPr>
                <p14:cNvContentPartPr/>
                <p14:nvPr/>
              </p14:nvContentPartPr>
              <p14:xfrm>
                <a:off x="8118814" y="1547246"/>
                <a:ext cx="68040" cy="2660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4A172FA-B588-4263-94DD-22C4C9BCD19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109814" y="1538246"/>
                  <a:ext cx="856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E5334E5-FA8E-423A-9F63-59466A8561F0}"/>
                    </a:ext>
                  </a:extLst>
                </p14:cNvPr>
                <p14:cNvContentPartPr/>
                <p14:nvPr/>
              </p14:nvContentPartPr>
              <p14:xfrm>
                <a:off x="8280094" y="1593686"/>
                <a:ext cx="127800" cy="219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E5334E5-FA8E-423A-9F63-59466A8561F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271094" y="1585046"/>
                  <a:ext cx="1454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FCDE9D2-FBA9-43E9-95EA-01BA6D311421}"/>
                    </a:ext>
                  </a:extLst>
                </p14:cNvPr>
                <p14:cNvContentPartPr/>
                <p14:nvPr/>
              </p14:nvContentPartPr>
              <p14:xfrm>
                <a:off x="8462974" y="1563086"/>
                <a:ext cx="55440" cy="205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FCDE9D2-FBA9-43E9-95EA-01BA6D31142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454334" y="1554086"/>
                  <a:ext cx="730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91B2CA7-D394-4A91-A986-93B947288D2C}"/>
                    </a:ext>
                  </a:extLst>
                </p14:cNvPr>
                <p14:cNvContentPartPr/>
                <p14:nvPr/>
              </p14:nvContentPartPr>
              <p14:xfrm>
                <a:off x="8605174" y="1580366"/>
                <a:ext cx="106920" cy="2026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91B2CA7-D394-4A91-A986-93B947288D2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596174" y="1571726"/>
                  <a:ext cx="1245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DCF7E69-4202-4A20-8817-1C87CB9F197A}"/>
                    </a:ext>
                  </a:extLst>
                </p14:cNvPr>
                <p14:cNvContentPartPr/>
                <p14:nvPr/>
              </p14:nvContentPartPr>
              <p14:xfrm>
                <a:off x="8808214" y="1537886"/>
                <a:ext cx="98280" cy="1141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DCF7E69-4202-4A20-8817-1C87CB9F197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799214" y="1528886"/>
                  <a:ext cx="1159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9543CA2-5AD8-417B-98D7-BB92F02206EC}"/>
                    </a:ext>
                  </a:extLst>
                </p14:cNvPr>
                <p14:cNvContentPartPr/>
                <p14:nvPr/>
              </p14:nvContentPartPr>
              <p14:xfrm>
                <a:off x="8941054" y="1483166"/>
                <a:ext cx="122400" cy="3351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9543CA2-5AD8-417B-98D7-BB92F02206E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932414" y="1474166"/>
                  <a:ext cx="140040" cy="35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5E932F1-32E4-4772-9EAB-0898C860C48B}"/>
              </a:ext>
            </a:extLst>
          </p:cNvPr>
          <p:cNvGrpSpPr/>
          <p:nvPr/>
        </p:nvGrpSpPr>
        <p:grpSpPr>
          <a:xfrm>
            <a:off x="9193774" y="1443926"/>
            <a:ext cx="969120" cy="326160"/>
            <a:chOff x="9193774" y="1443926"/>
            <a:chExt cx="969120" cy="32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1FF3A3C-5353-406A-849A-D9C4BC2EA4E4}"/>
                    </a:ext>
                  </a:extLst>
                </p14:cNvPr>
                <p14:cNvContentPartPr/>
                <p14:nvPr/>
              </p14:nvContentPartPr>
              <p14:xfrm>
                <a:off x="9193774" y="1647686"/>
                <a:ext cx="22320" cy="561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1FF3A3C-5353-406A-849A-D9C4BC2EA4E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185134" y="1638686"/>
                  <a:ext cx="399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4EC63BA-3D31-418D-AD8C-9D05B2E891F0}"/>
                    </a:ext>
                  </a:extLst>
                </p14:cNvPr>
                <p14:cNvContentPartPr/>
                <p14:nvPr/>
              </p14:nvContentPartPr>
              <p14:xfrm>
                <a:off x="9327694" y="1548686"/>
                <a:ext cx="66240" cy="2214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4EC63BA-3D31-418D-AD8C-9D05B2E891F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318694" y="1539686"/>
                  <a:ext cx="838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9C29C34-D293-40E3-949A-76FD3B8C02D3}"/>
                    </a:ext>
                  </a:extLst>
                </p14:cNvPr>
                <p14:cNvContentPartPr/>
                <p14:nvPr/>
              </p14:nvContentPartPr>
              <p14:xfrm>
                <a:off x="9305014" y="1538246"/>
                <a:ext cx="136800" cy="1296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9C29C34-D293-40E3-949A-76FD3B8C02D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296374" y="1529246"/>
                  <a:ext cx="1544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E8F41D4-FA2F-4248-ADB7-A7B3757AC62F}"/>
                    </a:ext>
                  </a:extLst>
                </p14:cNvPr>
                <p14:cNvContentPartPr/>
                <p14:nvPr/>
              </p14:nvContentPartPr>
              <p14:xfrm>
                <a:off x="9485734" y="1523846"/>
                <a:ext cx="101520" cy="2386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E8F41D4-FA2F-4248-ADB7-A7B3757AC62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477094" y="1514846"/>
                  <a:ext cx="1191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6B49147-DD53-4A00-A283-01B36D53CF9A}"/>
                    </a:ext>
                  </a:extLst>
                </p14:cNvPr>
                <p14:cNvContentPartPr/>
                <p14:nvPr/>
              </p14:nvContentPartPr>
              <p14:xfrm>
                <a:off x="9658174" y="1555886"/>
                <a:ext cx="106200" cy="1962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6B49147-DD53-4A00-A283-01B36D53CF9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649534" y="1546886"/>
                  <a:ext cx="1238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5C71796-709B-4E63-87B5-135AB34AD06D}"/>
                    </a:ext>
                  </a:extLst>
                </p14:cNvPr>
                <p14:cNvContentPartPr/>
                <p14:nvPr/>
              </p14:nvContentPartPr>
              <p14:xfrm>
                <a:off x="9863374" y="1504406"/>
                <a:ext cx="102240" cy="137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5C71796-709B-4E63-87B5-135AB34AD06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854734" y="1495406"/>
                  <a:ext cx="1198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6CFDBCD-BBEA-476F-B896-970376CFFBAA}"/>
                    </a:ext>
                  </a:extLst>
                </p14:cNvPr>
                <p14:cNvContentPartPr/>
                <p14:nvPr/>
              </p14:nvContentPartPr>
              <p14:xfrm>
                <a:off x="10054174" y="1443926"/>
                <a:ext cx="108720" cy="2865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6CFDBCD-BBEA-476F-B896-970376CFFBA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045534" y="1435286"/>
                  <a:ext cx="126360" cy="30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1C471A5-0E90-405F-8766-EA09A1F3210E}"/>
              </a:ext>
            </a:extLst>
          </p:cNvPr>
          <p:cNvGrpSpPr/>
          <p:nvPr/>
        </p:nvGrpSpPr>
        <p:grpSpPr>
          <a:xfrm>
            <a:off x="5225854" y="2365166"/>
            <a:ext cx="154080" cy="138600"/>
            <a:chOff x="5225854" y="2365166"/>
            <a:chExt cx="154080" cy="13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6E5EEC7-F958-4E17-9206-8AEE4B9EFBD5}"/>
                    </a:ext>
                  </a:extLst>
                </p14:cNvPr>
                <p14:cNvContentPartPr/>
                <p14:nvPr/>
              </p14:nvContentPartPr>
              <p14:xfrm>
                <a:off x="5267614" y="2365166"/>
                <a:ext cx="112320" cy="439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6E5EEC7-F958-4E17-9206-8AEE4B9EFBD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258974" y="2356526"/>
                  <a:ext cx="1299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7DE9BBA-783B-4B7A-8EC3-3276DF2CD59E}"/>
                    </a:ext>
                  </a:extLst>
                </p14:cNvPr>
                <p14:cNvContentPartPr/>
                <p14:nvPr/>
              </p14:nvContentPartPr>
              <p14:xfrm>
                <a:off x="5225854" y="2477486"/>
                <a:ext cx="117360" cy="262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7DE9BBA-783B-4B7A-8EC3-3276DF2CD59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217214" y="2468846"/>
                  <a:ext cx="135000" cy="4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0782C4F4-EFEA-476C-A7F6-BFBA14713B5C}"/>
                  </a:ext>
                </a:extLst>
              </p14:cNvPr>
              <p14:cNvContentPartPr/>
              <p14:nvPr/>
            </p14:nvContentPartPr>
            <p14:xfrm>
              <a:off x="6853774" y="2270126"/>
              <a:ext cx="193320" cy="3621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0782C4F4-EFEA-476C-A7F6-BFBA14713B5C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845134" y="2261486"/>
                <a:ext cx="21096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0781FCB4-46B4-4D13-8042-DA0FE69C08E9}"/>
                  </a:ext>
                </a:extLst>
              </p14:cNvPr>
              <p14:cNvContentPartPr/>
              <p14:nvPr/>
            </p14:nvContentPartPr>
            <p14:xfrm>
              <a:off x="6318094" y="2296406"/>
              <a:ext cx="42480" cy="2066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0781FCB4-46B4-4D13-8042-DA0FE69C08E9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309454" y="2287406"/>
                <a:ext cx="6012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2B272258-61CC-4443-9A3F-E26E6AD78647}"/>
                  </a:ext>
                </a:extLst>
              </p14:cNvPr>
              <p14:cNvContentPartPr/>
              <p14:nvPr/>
            </p14:nvContentPartPr>
            <p14:xfrm>
              <a:off x="6557494" y="2407286"/>
              <a:ext cx="55800" cy="504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2B272258-61CC-4443-9A3F-E26E6AD7864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548494" y="2398646"/>
                <a:ext cx="73440" cy="6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4442B7D-6066-49B1-9630-A2AED78A6A6D}"/>
              </a:ext>
            </a:extLst>
          </p:cNvPr>
          <p:cNvGrpSpPr/>
          <p:nvPr/>
        </p:nvGrpSpPr>
        <p:grpSpPr>
          <a:xfrm>
            <a:off x="7394134" y="2296046"/>
            <a:ext cx="182160" cy="159480"/>
            <a:chOff x="7394134" y="2296046"/>
            <a:chExt cx="182160" cy="15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3D41E70-52FF-4F88-B8E5-6D9476A31234}"/>
                    </a:ext>
                  </a:extLst>
                </p14:cNvPr>
                <p14:cNvContentPartPr/>
                <p14:nvPr/>
              </p14:nvContentPartPr>
              <p14:xfrm>
                <a:off x="7394134" y="2345726"/>
                <a:ext cx="182160" cy="262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3D41E70-52FF-4F88-B8E5-6D9476A3123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385494" y="2336726"/>
                  <a:ext cx="1998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04712C0-01E6-4E4A-B3A6-2C05126B2163}"/>
                    </a:ext>
                  </a:extLst>
                </p14:cNvPr>
                <p14:cNvContentPartPr/>
                <p14:nvPr/>
              </p14:nvContentPartPr>
              <p14:xfrm>
                <a:off x="7464334" y="2296046"/>
                <a:ext cx="10080" cy="1594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04712C0-01E6-4E4A-B3A6-2C05126B216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455694" y="2287046"/>
                  <a:ext cx="2772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1EDF2097-9465-4778-9428-33FE229B3B2E}"/>
              </a:ext>
            </a:extLst>
          </p:cNvPr>
          <p:cNvGrpSpPr/>
          <p:nvPr/>
        </p:nvGrpSpPr>
        <p:grpSpPr>
          <a:xfrm>
            <a:off x="8312494" y="2243846"/>
            <a:ext cx="714240" cy="334800"/>
            <a:chOff x="8312494" y="2243846"/>
            <a:chExt cx="714240" cy="33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D8E2ABC-C8C9-4A5F-A627-1AAD162F5F31}"/>
                    </a:ext>
                  </a:extLst>
                </p14:cNvPr>
                <p14:cNvContentPartPr/>
                <p14:nvPr/>
              </p14:nvContentPartPr>
              <p14:xfrm>
                <a:off x="8312494" y="2243846"/>
                <a:ext cx="76680" cy="245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D8E2ABC-C8C9-4A5F-A627-1AAD162F5F3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303494" y="2235206"/>
                  <a:ext cx="943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E391DB8-4B52-4689-A357-8C031C916992}"/>
                    </a:ext>
                  </a:extLst>
                </p14:cNvPr>
                <p14:cNvContentPartPr/>
                <p14:nvPr/>
              </p14:nvContentPartPr>
              <p14:xfrm>
                <a:off x="8441734" y="2309006"/>
                <a:ext cx="22320" cy="1051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E391DB8-4B52-4689-A357-8C031C91699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433094" y="2300006"/>
                  <a:ext cx="399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B79DA25-83A1-44B2-997D-D3DEEE36EF03}"/>
                    </a:ext>
                  </a:extLst>
                </p14:cNvPr>
                <p14:cNvContentPartPr/>
                <p14:nvPr/>
              </p14:nvContentPartPr>
              <p14:xfrm>
                <a:off x="8562694" y="2353286"/>
                <a:ext cx="122400" cy="86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B79DA25-83A1-44B2-997D-D3DEEE36EF0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554054" y="2344286"/>
                  <a:ext cx="140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E6BD74C-03A1-4805-A903-083F977CA94C}"/>
                    </a:ext>
                  </a:extLst>
                </p14:cNvPr>
                <p14:cNvContentPartPr/>
                <p14:nvPr/>
              </p14:nvContentPartPr>
              <p14:xfrm>
                <a:off x="8759254" y="2323406"/>
                <a:ext cx="120600" cy="2552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E6BD74C-03A1-4805-A903-083F977CA94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750254" y="2314406"/>
                  <a:ext cx="1382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021DE65-C975-4B9A-B3C8-67C868B50E77}"/>
                    </a:ext>
                  </a:extLst>
                </p14:cNvPr>
                <p14:cNvContentPartPr/>
                <p14:nvPr/>
              </p14:nvContentPartPr>
              <p14:xfrm>
                <a:off x="8951854" y="2283446"/>
                <a:ext cx="74880" cy="2340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021DE65-C975-4B9A-B3C8-67C868B50E7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943214" y="2274446"/>
                  <a:ext cx="92520" cy="25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E63060C8-8AEC-461D-8D2C-15C28830D2F7}"/>
              </a:ext>
            </a:extLst>
          </p:cNvPr>
          <p:cNvGrpSpPr/>
          <p:nvPr/>
        </p:nvGrpSpPr>
        <p:grpSpPr>
          <a:xfrm>
            <a:off x="7892014" y="2256446"/>
            <a:ext cx="241200" cy="231120"/>
            <a:chOff x="7892014" y="2256446"/>
            <a:chExt cx="241200" cy="23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3E0377B-B81F-4996-9F22-15E7BBF0DFAC}"/>
                    </a:ext>
                  </a:extLst>
                </p14:cNvPr>
                <p14:cNvContentPartPr/>
                <p14:nvPr/>
              </p14:nvContentPartPr>
              <p14:xfrm>
                <a:off x="8034214" y="2256446"/>
                <a:ext cx="21240" cy="1443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3E0377B-B81F-4996-9F22-15E7BBF0DFA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025574" y="2247446"/>
                  <a:ext cx="388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D053152-FB26-48B2-83D9-7F399DEE12F8}"/>
                    </a:ext>
                  </a:extLst>
                </p14:cNvPr>
                <p14:cNvContentPartPr/>
                <p14:nvPr/>
              </p14:nvContentPartPr>
              <p14:xfrm>
                <a:off x="7892014" y="2469566"/>
                <a:ext cx="241200" cy="180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D053152-FB26-48B2-83D9-7F399DEE12F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883374" y="2460566"/>
                  <a:ext cx="258840" cy="3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658B0001-18F6-44D8-B75D-F898E86DCE46}"/>
                  </a:ext>
                </a:extLst>
              </p14:cNvPr>
              <p14:cNvContentPartPr/>
              <p14:nvPr/>
            </p14:nvContentPartPr>
            <p14:xfrm>
              <a:off x="7889494" y="2670446"/>
              <a:ext cx="262080" cy="11664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658B0001-18F6-44D8-B75D-F898E86DCE46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880854" y="2661446"/>
                <a:ext cx="279720" cy="13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FB623284-2F7C-4786-8ECB-C09D00F579E9}"/>
              </a:ext>
            </a:extLst>
          </p:cNvPr>
          <p:cNvGrpSpPr/>
          <p:nvPr/>
        </p:nvGrpSpPr>
        <p:grpSpPr>
          <a:xfrm>
            <a:off x="9131494" y="2387486"/>
            <a:ext cx="121680" cy="101880"/>
            <a:chOff x="9131494" y="2387486"/>
            <a:chExt cx="121680" cy="10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892FE2C-D022-4F10-8DAA-7D4410FB1530}"/>
                    </a:ext>
                  </a:extLst>
                </p14:cNvPr>
                <p14:cNvContentPartPr/>
                <p14:nvPr/>
              </p14:nvContentPartPr>
              <p14:xfrm>
                <a:off x="9150574" y="2387486"/>
                <a:ext cx="102600" cy="165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892FE2C-D022-4F10-8DAA-7D4410FB153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141574" y="2378846"/>
                  <a:ext cx="1202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68A7CAB-DDE5-4085-8756-6205DD5C4259}"/>
                    </a:ext>
                  </a:extLst>
                </p14:cNvPr>
                <p14:cNvContentPartPr/>
                <p14:nvPr/>
              </p14:nvContentPartPr>
              <p14:xfrm>
                <a:off x="9131494" y="2463806"/>
                <a:ext cx="112320" cy="255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68A7CAB-DDE5-4085-8756-6205DD5C425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122494" y="2454806"/>
                  <a:ext cx="12996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A7159C71-9415-4979-A8DF-AA9F28436DC3}"/>
              </a:ext>
            </a:extLst>
          </p:cNvPr>
          <p:cNvGrpSpPr/>
          <p:nvPr/>
        </p:nvGrpSpPr>
        <p:grpSpPr>
          <a:xfrm>
            <a:off x="9391054" y="2189126"/>
            <a:ext cx="1687320" cy="493920"/>
            <a:chOff x="9391054" y="2189126"/>
            <a:chExt cx="1687320" cy="49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FD8FCFD-A56B-4F45-BC80-E2E21F413232}"/>
                    </a:ext>
                  </a:extLst>
                </p14:cNvPr>
                <p14:cNvContentPartPr/>
                <p14:nvPr/>
              </p14:nvContentPartPr>
              <p14:xfrm>
                <a:off x="9391054" y="2357246"/>
                <a:ext cx="131400" cy="2642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FD8FCFD-A56B-4F45-BC80-E2E21F41323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382414" y="2348606"/>
                  <a:ext cx="1490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B39BCB0-E4B0-48FC-9434-398A23EBBF20}"/>
                    </a:ext>
                  </a:extLst>
                </p14:cNvPr>
                <p14:cNvContentPartPr/>
                <p14:nvPr/>
              </p14:nvContentPartPr>
              <p14:xfrm>
                <a:off x="9584374" y="2225486"/>
                <a:ext cx="90000" cy="3855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B39BCB0-E4B0-48FC-9434-398A23EBBF2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575734" y="2216486"/>
                  <a:ext cx="10764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B9B0407-BBCA-4A71-85D4-6EC20F3FB4D0}"/>
                    </a:ext>
                  </a:extLst>
                </p14:cNvPr>
                <p14:cNvContentPartPr/>
                <p14:nvPr/>
              </p14:nvContentPartPr>
              <p14:xfrm>
                <a:off x="9690934" y="2354726"/>
                <a:ext cx="17640" cy="1562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B9B0407-BBCA-4A71-85D4-6EC20F3FB4D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682294" y="2346086"/>
                  <a:ext cx="352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BBDF8B8-4C70-47DA-B5BD-3259FD064E56}"/>
                    </a:ext>
                  </a:extLst>
                </p14:cNvPr>
                <p14:cNvContentPartPr/>
                <p14:nvPr/>
              </p14:nvContentPartPr>
              <p14:xfrm>
                <a:off x="9814054" y="2391086"/>
                <a:ext cx="95040" cy="352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BBDF8B8-4C70-47DA-B5BD-3259FD064E5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805414" y="2382086"/>
                  <a:ext cx="1126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74CA2E1-1D5D-45AC-8B10-C5E869DC4E48}"/>
                    </a:ext>
                  </a:extLst>
                </p14:cNvPr>
                <p14:cNvContentPartPr/>
                <p14:nvPr/>
              </p14:nvContentPartPr>
              <p14:xfrm>
                <a:off x="10055614" y="2235206"/>
                <a:ext cx="23760" cy="1242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74CA2E1-1D5D-45AC-8B10-C5E869DC4E4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046614" y="2226206"/>
                  <a:ext cx="414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B6B9157-446F-42CF-8AF6-32B8C162E255}"/>
                    </a:ext>
                  </a:extLst>
                </p14:cNvPr>
                <p14:cNvContentPartPr/>
                <p14:nvPr/>
              </p14:nvContentPartPr>
              <p14:xfrm>
                <a:off x="9971374" y="2364446"/>
                <a:ext cx="168840" cy="129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B6B9157-446F-42CF-8AF6-32B8C162E25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962374" y="2355806"/>
                  <a:ext cx="1864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515BA47-93F7-46C9-9B94-71A3818045BE}"/>
                    </a:ext>
                  </a:extLst>
                </p14:cNvPr>
                <p14:cNvContentPartPr/>
                <p14:nvPr/>
              </p14:nvContentPartPr>
              <p14:xfrm>
                <a:off x="9995134" y="2490806"/>
                <a:ext cx="233280" cy="1072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515BA47-93F7-46C9-9B94-71A3818045B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986494" y="2482166"/>
                  <a:ext cx="2509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CD44637-8950-4CD5-B9A7-42862BB7F415}"/>
                    </a:ext>
                  </a:extLst>
                </p14:cNvPr>
                <p14:cNvContentPartPr/>
                <p14:nvPr/>
              </p14:nvContentPartPr>
              <p14:xfrm>
                <a:off x="10321294" y="2229806"/>
                <a:ext cx="62280" cy="397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CD44637-8950-4CD5-B9A7-42862BB7F41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312654" y="2221166"/>
                  <a:ext cx="7992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624D42D-5A50-4922-98F4-15D4090FED2F}"/>
                    </a:ext>
                  </a:extLst>
                </p14:cNvPr>
                <p14:cNvContentPartPr/>
                <p14:nvPr/>
              </p14:nvContentPartPr>
              <p14:xfrm>
                <a:off x="10473934" y="2421326"/>
                <a:ext cx="153360" cy="424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624D42D-5A50-4922-98F4-15D4090FED2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465294" y="2412686"/>
                  <a:ext cx="1710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AA45042-D922-485D-8401-1641BF1F3C99}"/>
                    </a:ext>
                  </a:extLst>
                </p14:cNvPr>
                <p14:cNvContentPartPr/>
                <p14:nvPr/>
              </p14:nvContentPartPr>
              <p14:xfrm>
                <a:off x="10546294" y="2390006"/>
                <a:ext cx="14400" cy="1512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AA45042-D922-485D-8401-1641BF1F3C9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537294" y="2381006"/>
                  <a:ext cx="320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033FC71-D715-44F5-B970-797C277CC3C6}"/>
                    </a:ext>
                  </a:extLst>
                </p14:cNvPr>
                <p14:cNvContentPartPr/>
                <p14:nvPr/>
              </p14:nvContentPartPr>
              <p14:xfrm>
                <a:off x="10844374" y="2189126"/>
                <a:ext cx="36000" cy="1969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033FC71-D715-44F5-B970-797C277CC3C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835374" y="2180486"/>
                  <a:ext cx="536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7A0A52F-AF71-4175-A353-3F02C2AE60FF}"/>
                    </a:ext>
                  </a:extLst>
                </p14:cNvPr>
                <p14:cNvContentPartPr/>
                <p14:nvPr/>
              </p14:nvContentPartPr>
              <p14:xfrm>
                <a:off x="10734214" y="2405846"/>
                <a:ext cx="241200" cy="180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7A0A52F-AF71-4175-A353-3F02C2AE60F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725214" y="2397206"/>
                  <a:ext cx="2588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A424C1D-677E-4F3D-A196-C0E977CA117D}"/>
                    </a:ext>
                  </a:extLst>
                </p14:cNvPr>
                <p14:cNvContentPartPr/>
                <p14:nvPr/>
              </p14:nvContentPartPr>
              <p14:xfrm>
                <a:off x="10793614" y="2528966"/>
                <a:ext cx="284760" cy="1540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A424C1D-677E-4F3D-A196-C0E977CA117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784974" y="2520326"/>
                  <a:ext cx="302400" cy="17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035E4A63-967A-4E27-9B13-99291581F8D0}"/>
                  </a:ext>
                </a:extLst>
              </p14:cNvPr>
              <p14:cNvContentPartPr/>
              <p14:nvPr/>
            </p14:nvContentPartPr>
            <p14:xfrm>
              <a:off x="6374254" y="2907686"/>
              <a:ext cx="2511720" cy="8676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035E4A63-967A-4E27-9B13-99291581F8D0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6365614" y="2898686"/>
                <a:ext cx="2529360" cy="10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6" name="Group 155">
            <a:extLst>
              <a:ext uri="{FF2B5EF4-FFF2-40B4-BE49-F238E27FC236}">
                <a16:creationId xmlns:a16="http://schemas.microsoft.com/office/drawing/2014/main" id="{C81C269B-06FF-4D52-9E0E-61ED092064FC}"/>
              </a:ext>
            </a:extLst>
          </p:cNvPr>
          <p:cNvGrpSpPr/>
          <p:nvPr/>
        </p:nvGrpSpPr>
        <p:grpSpPr>
          <a:xfrm>
            <a:off x="617494" y="3340406"/>
            <a:ext cx="1932480" cy="492480"/>
            <a:chOff x="617494" y="3340406"/>
            <a:chExt cx="1932480" cy="49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DE9EBCE-3079-49A2-93DE-6C8A2B986109}"/>
                    </a:ext>
                  </a:extLst>
                </p14:cNvPr>
                <p14:cNvContentPartPr/>
                <p14:nvPr/>
              </p14:nvContentPartPr>
              <p14:xfrm>
                <a:off x="651334" y="3415286"/>
                <a:ext cx="68040" cy="2084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DE9EBCE-3079-49A2-93DE-6C8A2B98610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42694" y="3406646"/>
                  <a:ext cx="856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B3AA49E-9A4C-4E6B-BB3C-BE1652027BF3}"/>
                    </a:ext>
                  </a:extLst>
                </p14:cNvPr>
                <p14:cNvContentPartPr/>
                <p14:nvPr/>
              </p14:nvContentPartPr>
              <p14:xfrm>
                <a:off x="617494" y="3340406"/>
                <a:ext cx="246240" cy="3276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B3AA49E-9A4C-4E6B-BB3C-BE1652027BF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08854" y="3331406"/>
                  <a:ext cx="26388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9761222-9C78-4421-A33E-C2DEE1B2AC3B}"/>
                    </a:ext>
                  </a:extLst>
                </p14:cNvPr>
                <p14:cNvContentPartPr/>
                <p14:nvPr/>
              </p14:nvContentPartPr>
              <p14:xfrm>
                <a:off x="918814" y="3472166"/>
                <a:ext cx="582480" cy="3607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9761222-9C78-4421-A33E-C2DEE1B2AC3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09814" y="3463166"/>
                  <a:ext cx="60012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4A682BC-8F99-4656-A934-1B763BA81F21}"/>
                    </a:ext>
                  </a:extLst>
                </p14:cNvPr>
                <p14:cNvContentPartPr/>
                <p14:nvPr/>
              </p14:nvContentPartPr>
              <p14:xfrm>
                <a:off x="1705774" y="3496286"/>
                <a:ext cx="282960" cy="1544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4A682BC-8F99-4656-A934-1B763BA81F2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696774" y="3487286"/>
                  <a:ext cx="3006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42EE2DA-522B-4923-9907-4B2520A0D504}"/>
                    </a:ext>
                  </a:extLst>
                </p14:cNvPr>
                <p14:cNvContentPartPr/>
                <p14:nvPr/>
              </p14:nvContentPartPr>
              <p14:xfrm>
                <a:off x="2051374" y="3466766"/>
                <a:ext cx="498600" cy="3643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42EE2DA-522B-4923-9907-4B2520A0D50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042374" y="3458126"/>
                  <a:ext cx="516240" cy="38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A99D0686-A9F4-4EE8-AA2E-DBD804C40940}"/>
              </a:ext>
            </a:extLst>
          </p:cNvPr>
          <p:cNvGrpSpPr/>
          <p:nvPr/>
        </p:nvGrpSpPr>
        <p:grpSpPr>
          <a:xfrm>
            <a:off x="3030574" y="3329966"/>
            <a:ext cx="1426320" cy="356400"/>
            <a:chOff x="3030574" y="3329966"/>
            <a:chExt cx="1426320" cy="35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148E35A-C066-4A33-B7E5-8F7565C8041A}"/>
                    </a:ext>
                  </a:extLst>
                </p14:cNvPr>
                <p14:cNvContentPartPr/>
                <p14:nvPr/>
              </p14:nvContentPartPr>
              <p14:xfrm>
                <a:off x="3078094" y="3452726"/>
                <a:ext cx="58680" cy="1915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148E35A-C066-4A33-B7E5-8F7565C8041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069094" y="3444086"/>
                  <a:ext cx="763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DDA2F5C-9C2F-4AF5-A1AF-1ACEA6401C51}"/>
                    </a:ext>
                  </a:extLst>
                </p14:cNvPr>
                <p14:cNvContentPartPr/>
                <p14:nvPr/>
              </p14:nvContentPartPr>
              <p14:xfrm>
                <a:off x="3030574" y="3393686"/>
                <a:ext cx="197640" cy="1594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DDA2F5C-9C2F-4AF5-A1AF-1ACEA6401C5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021934" y="3385046"/>
                  <a:ext cx="2152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95561A7-7BFE-431D-8500-3438E5C2C5CD}"/>
                    </a:ext>
                  </a:extLst>
                </p14:cNvPr>
                <p14:cNvContentPartPr/>
                <p14:nvPr/>
              </p14:nvContentPartPr>
              <p14:xfrm>
                <a:off x="3314254" y="3410246"/>
                <a:ext cx="43920" cy="2286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95561A7-7BFE-431D-8500-3438E5C2C5C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305254" y="3401246"/>
                  <a:ext cx="615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09849B0-9683-4369-8F2B-C6416354061F}"/>
                    </a:ext>
                  </a:extLst>
                </p14:cNvPr>
                <p14:cNvContentPartPr/>
                <p14:nvPr/>
              </p14:nvContentPartPr>
              <p14:xfrm>
                <a:off x="3452494" y="3454886"/>
                <a:ext cx="106200" cy="1677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09849B0-9683-4369-8F2B-C6416354061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443854" y="3445886"/>
                  <a:ext cx="1238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F1AF036-668C-419F-A326-1784FC0B8077}"/>
                    </a:ext>
                  </a:extLst>
                </p14:cNvPr>
                <p14:cNvContentPartPr/>
                <p14:nvPr/>
              </p14:nvContentPartPr>
              <p14:xfrm>
                <a:off x="3690094" y="3445166"/>
                <a:ext cx="31680" cy="1706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F1AF036-668C-419F-A326-1784FC0B807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681094" y="3436166"/>
                  <a:ext cx="493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2CFD653-D3DB-430D-BDD8-F3599EB3FB4A}"/>
                    </a:ext>
                  </a:extLst>
                </p14:cNvPr>
                <p14:cNvContentPartPr/>
                <p14:nvPr/>
              </p14:nvContentPartPr>
              <p14:xfrm>
                <a:off x="3803854" y="3446606"/>
                <a:ext cx="141480" cy="1616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2CFD653-D3DB-430D-BDD8-F3599EB3FB4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794854" y="3437966"/>
                  <a:ext cx="1591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889B384-B9AF-431A-AFF8-8F459383E218}"/>
                    </a:ext>
                  </a:extLst>
                </p14:cNvPr>
                <p14:cNvContentPartPr/>
                <p14:nvPr/>
              </p14:nvContentPartPr>
              <p14:xfrm>
                <a:off x="4035334" y="3329966"/>
                <a:ext cx="85680" cy="3564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889B384-B9AF-431A-AFF8-8F459383E21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026334" y="3320966"/>
                  <a:ext cx="10332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AF28C68-A932-4244-B3A9-58E883469D10}"/>
                    </a:ext>
                  </a:extLst>
                </p14:cNvPr>
                <p14:cNvContentPartPr/>
                <p14:nvPr/>
              </p14:nvContentPartPr>
              <p14:xfrm>
                <a:off x="4292014" y="3507086"/>
                <a:ext cx="9000" cy="10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AF28C68-A932-4244-B3A9-58E883469D1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283374" y="3498086"/>
                  <a:ext cx="266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DFC7CFE-8E1D-4A79-B539-CB10A2F0823E}"/>
                    </a:ext>
                  </a:extLst>
                </p14:cNvPr>
                <p14:cNvContentPartPr/>
                <p14:nvPr/>
              </p14:nvContentPartPr>
              <p14:xfrm>
                <a:off x="4322254" y="3487646"/>
                <a:ext cx="134640" cy="313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DFC7CFE-8E1D-4A79-B539-CB10A2F0823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313614" y="3479006"/>
                  <a:ext cx="1522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EA5AC5E-3DCB-4857-969A-4C1E26E7ADB5}"/>
                    </a:ext>
                  </a:extLst>
                </p14:cNvPr>
                <p14:cNvContentPartPr/>
                <p14:nvPr/>
              </p14:nvContentPartPr>
              <p14:xfrm>
                <a:off x="4279414" y="3557486"/>
                <a:ext cx="177480" cy="216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EA5AC5E-3DCB-4857-969A-4C1E26E7ADB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270774" y="3548846"/>
                  <a:ext cx="19512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3F03F56A-F7FC-4982-92C4-ACA3C653F7EF}"/>
              </a:ext>
            </a:extLst>
          </p:cNvPr>
          <p:cNvGrpSpPr/>
          <p:nvPr/>
        </p:nvGrpSpPr>
        <p:grpSpPr>
          <a:xfrm>
            <a:off x="4812574" y="3362726"/>
            <a:ext cx="1156680" cy="430560"/>
            <a:chOff x="4812574" y="3362726"/>
            <a:chExt cx="1156680" cy="43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14D9ECE-A674-4B0B-B3FB-332FA8FDCC3C}"/>
                    </a:ext>
                  </a:extLst>
                </p14:cNvPr>
                <p14:cNvContentPartPr/>
                <p14:nvPr/>
              </p14:nvContentPartPr>
              <p14:xfrm>
                <a:off x="4888174" y="3432566"/>
                <a:ext cx="38520" cy="1879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14D9ECE-A674-4B0B-B3FB-332FA8FDCC3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879534" y="3423566"/>
                  <a:ext cx="561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233468B-7722-47A6-A127-3D4B7D4166A5}"/>
                    </a:ext>
                  </a:extLst>
                </p14:cNvPr>
                <p14:cNvContentPartPr/>
                <p14:nvPr/>
              </p14:nvContentPartPr>
              <p14:xfrm>
                <a:off x="4812574" y="3388286"/>
                <a:ext cx="206640" cy="1497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233468B-7722-47A6-A127-3D4B7D4166A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803934" y="3379646"/>
                  <a:ext cx="2242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23AB576-31A8-46E2-BD88-1960F1C40ED3}"/>
                    </a:ext>
                  </a:extLst>
                </p14:cNvPr>
                <p14:cNvContentPartPr/>
                <p14:nvPr/>
              </p14:nvContentPartPr>
              <p14:xfrm>
                <a:off x="5098774" y="3362726"/>
                <a:ext cx="113040" cy="2916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23AB576-31A8-46E2-BD88-1960F1C40ED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089774" y="3354086"/>
                  <a:ext cx="1306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AF11604-688E-4F03-845B-C1BE899A8A41}"/>
                    </a:ext>
                  </a:extLst>
                </p14:cNvPr>
                <p14:cNvContentPartPr/>
                <p14:nvPr/>
              </p14:nvContentPartPr>
              <p14:xfrm>
                <a:off x="4966654" y="3682406"/>
                <a:ext cx="1002600" cy="1108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AF11604-688E-4F03-845B-C1BE899A8A4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958014" y="3673766"/>
                  <a:ext cx="102024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7F7DBDB5-79E0-48B0-BEA0-42043F711583}"/>
              </a:ext>
            </a:extLst>
          </p:cNvPr>
          <p:cNvGrpSpPr/>
          <p:nvPr/>
        </p:nvGrpSpPr>
        <p:grpSpPr>
          <a:xfrm>
            <a:off x="5307214" y="3416006"/>
            <a:ext cx="680400" cy="267480"/>
            <a:chOff x="5307214" y="3416006"/>
            <a:chExt cx="680400" cy="26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D2CE2DC-6966-4DE1-9C6C-3916032BF192}"/>
                    </a:ext>
                  </a:extLst>
                </p14:cNvPr>
                <p14:cNvContentPartPr/>
                <p14:nvPr/>
              </p14:nvContentPartPr>
              <p14:xfrm>
                <a:off x="5307214" y="3446966"/>
                <a:ext cx="101880" cy="1857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D2CE2DC-6966-4DE1-9C6C-3916032BF19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298574" y="3438326"/>
                  <a:ext cx="1195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7E229BA-4271-4BE5-A471-191406F11058}"/>
                    </a:ext>
                  </a:extLst>
                </p14:cNvPr>
                <p14:cNvContentPartPr/>
                <p14:nvPr/>
              </p14:nvContentPartPr>
              <p14:xfrm>
                <a:off x="5494414" y="3495926"/>
                <a:ext cx="98640" cy="1677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7E229BA-4271-4BE5-A471-191406F1105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485414" y="3487286"/>
                  <a:ext cx="1162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6A3C889-CFC5-4448-B498-276757B0146B}"/>
                    </a:ext>
                  </a:extLst>
                </p14:cNvPr>
                <p14:cNvContentPartPr/>
                <p14:nvPr/>
              </p14:nvContentPartPr>
              <p14:xfrm>
                <a:off x="5690974" y="3475766"/>
                <a:ext cx="123120" cy="2077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6A3C889-CFC5-4448-B498-276757B0146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682334" y="3466766"/>
                  <a:ext cx="1407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0163DB3-619F-487B-8250-1BF4B9EA7E40}"/>
                    </a:ext>
                  </a:extLst>
                </p14:cNvPr>
                <p14:cNvContentPartPr/>
                <p14:nvPr/>
              </p14:nvContentPartPr>
              <p14:xfrm>
                <a:off x="5918494" y="3416006"/>
                <a:ext cx="69120" cy="2214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0163DB3-619F-487B-8250-1BF4B9EA7E4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909494" y="3407006"/>
                  <a:ext cx="86760" cy="23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7E6B0842-6FD0-4992-A0C7-A0EE14734E71}"/>
              </a:ext>
            </a:extLst>
          </p:cNvPr>
          <p:cNvGrpSpPr/>
          <p:nvPr/>
        </p:nvGrpSpPr>
        <p:grpSpPr>
          <a:xfrm>
            <a:off x="5402614" y="3950606"/>
            <a:ext cx="603720" cy="229680"/>
            <a:chOff x="5402614" y="3950606"/>
            <a:chExt cx="603720" cy="22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7894066-F86E-419A-B42D-135CF3FEC772}"/>
                    </a:ext>
                  </a:extLst>
                </p14:cNvPr>
                <p14:cNvContentPartPr/>
                <p14:nvPr/>
              </p14:nvContentPartPr>
              <p14:xfrm>
                <a:off x="5402614" y="3957806"/>
                <a:ext cx="130680" cy="2224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7894066-F86E-419A-B42D-135CF3FEC77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393614" y="3948806"/>
                  <a:ext cx="1483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78F866B-D9C3-4763-9239-3A3294E82CE1}"/>
                    </a:ext>
                  </a:extLst>
                </p14:cNvPr>
                <p14:cNvContentPartPr/>
                <p14:nvPr/>
              </p14:nvContentPartPr>
              <p14:xfrm>
                <a:off x="5615374" y="3962126"/>
                <a:ext cx="102600" cy="2120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78F866B-D9C3-4763-9239-3A3294E82CE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606734" y="3953486"/>
                  <a:ext cx="1202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5E2BE99-317C-47DD-A774-80040D39FE49}"/>
                    </a:ext>
                  </a:extLst>
                </p14:cNvPr>
                <p14:cNvContentPartPr/>
                <p14:nvPr/>
              </p14:nvContentPartPr>
              <p14:xfrm>
                <a:off x="5737774" y="3980846"/>
                <a:ext cx="132120" cy="1857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5E2BE99-317C-47DD-A774-80040D39FE4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729134" y="3971846"/>
                  <a:ext cx="1497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FF73F8B-EC72-4455-83FB-45A0776612FB}"/>
                    </a:ext>
                  </a:extLst>
                </p14:cNvPr>
                <p14:cNvContentPartPr/>
                <p14:nvPr/>
              </p14:nvContentPartPr>
              <p14:xfrm>
                <a:off x="5942614" y="3950606"/>
                <a:ext cx="63720" cy="2217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FF73F8B-EC72-4455-83FB-45A0776612F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933614" y="3941966"/>
                  <a:ext cx="81360" cy="23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8C9C5FFF-D098-4F5A-9054-D66549A7172E}"/>
                  </a:ext>
                </a:extLst>
              </p14:cNvPr>
              <p14:cNvContentPartPr/>
              <p14:nvPr/>
            </p14:nvContentPartPr>
            <p14:xfrm>
              <a:off x="6323134" y="3579806"/>
              <a:ext cx="137520" cy="11340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8C9C5FFF-D098-4F5A-9054-D66549A7172E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6314134" y="3570806"/>
                <a:ext cx="155160" cy="13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2" name="Group 211">
            <a:extLst>
              <a:ext uri="{FF2B5EF4-FFF2-40B4-BE49-F238E27FC236}">
                <a16:creationId xmlns:a16="http://schemas.microsoft.com/office/drawing/2014/main" id="{FBAEB830-E421-49B6-94E5-07A4F87D49A8}"/>
              </a:ext>
            </a:extLst>
          </p:cNvPr>
          <p:cNvGrpSpPr/>
          <p:nvPr/>
        </p:nvGrpSpPr>
        <p:grpSpPr>
          <a:xfrm>
            <a:off x="7105414" y="3311246"/>
            <a:ext cx="2112120" cy="828000"/>
            <a:chOff x="7105414" y="3311246"/>
            <a:chExt cx="2112120" cy="82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2E62350E-C7A2-4D86-819A-E2DD8A58EF75}"/>
                    </a:ext>
                  </a:extLst>
                </p14:cNvPr>
                <p14:cNvContentPartPr/>
                <p14:nvPr/>
              </p14:nvContentPartPr>
              <p14:xfrm>
                <a:off x="7178494" y="3458126"/>
                <a:ext cx="43920" cy="1764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2E62350E-C7A2-4D86-819A-E2DD8A58EF7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169494" y="3449126"/>
                  <a:ext cx="615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072CCAC-E613-4904-83B1-9609963194EE}"/>
                    </a:ext>
                  </a:extLst>
                </p14:cNvPr>
                <p14:cNvContentPartPr/>
                <p14:nvPr/>
              </p14:nvContentPartPr>
              <p14:xfrm>
                <a:off x="7105414" y="3412046"/>
                <a:ext cx="229680" cy="1756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072CCAC-E613-4904-83B1-9609963194E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096774" y="3403406"/>
                  <a:ext cx="2473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7702C54-0537-44F0-9C7D-A8127AB954E8}"/>
                    </a:ext>
                  </a:extLst>
                </p14:cNvPr>
                <p14:cNvContentPartPr/>
                <p14:nvPr/>
              </p14:nvContentPartPr>
              <p14:xfrm>
                <a:off x="7390894" y="3403406"/>
                <a:ext cx="93240" cy="2764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7702C54-0537-44F0-9C7D-A8127AB954E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382254" y="3394406"/>
                  <a:ext cx="1108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41458B55-16D7-4F33-A4C3-461ECF9C7121}"/>
                    </a:ext>
                  </a:extLst>
                </p14:cNvPr>
                <p14:cNvContentPartPr/>
                <p14:nvPr/>
              </p14:nvContentPartPr>
              <p14:xfrm>
                <a:off x="7560814" y="3440126"/>
                <a:ext cx="137520" cy="1778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41458B55-16D7-4F33-A4C3-461ECF9C712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551814" y="3431126"/>
                  <a:ext cx="1551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72890FA-472F-4DD1-9151-4EB176C581D0}"/>
                    </a:ext>
                  </a:extLst>
                </p14:cNvPr>
                <p14:cNvContentPartPr/>
                <p14:nvPr/>
              </p14:nvContentPartPr>
              <p14:xfrm>
                <a:off x="7761334" y="3427886"/>
                <a:ext cx="28800" cy="2347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72890FA-472F-4DD1-9151-4EB176C581D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752334" y="3418886"/>
                  <a:ext cx="464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2D7A237-B18A-4BAE-BBA3-3BCF3A157197}"/>
                    </a:ext>
                  </a:extLst>
                </p14:cNvPr>
                <p14:cNvContentPartPr/>
                <p14:nvPr/>
              </p14:nvContentPartPr>
              <p14:xfrm>
                <a:off x="7928734" y="3486566"/>
                <a:ext cx="108000" cy="1681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2D7A237-B18A-4BAE-BBA3-3BCF3A15719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920094" y="3477566"/>
                  <a:ext cx="1256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DB0BF8B-C40C-4343-B770-230F0989BD76}"/>
                    </a:ext>
                  </a:extLst>
                </p14:cNvPr>
                <p14:cNvContentPartPr/>
                <p14:nvPr/>
              </p14:nvContentPartPr>
              <p14:xfrm>
                <a:off x="8152294" y="3379646"/>
                <a:ext cx="80640" cy="3160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DB0BF8B-C40C-4343-B770-230F0989BD7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143654" y="3371006"/>
                  <a:ext cx="9828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78684F41-4DB8-425C-8CB9-68495BE89B10}"/>
                    </a:ext>
                  </a:extLst>
                </p14:cNvPr>
                <p14:cNvContentPartPr/>
                <p14:nvPr/>
              </p14:nvContentPartPr>
              <p14:xfrm>
                <a:off x="8354254" y="3548846"/>
                <a:ext cx="21240" cy="176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78684F41-4DB8-425C-8CB9-68495BE89B1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345614" y="3540206"/>
                  <a:ext cx="38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274E4501-EFED-4A8E-98CE-9A8F43EE280C}"/>
                    </a:ext>
                  </a:extLst>
                </p14:cNvPr>
                <p14:cNvContentPartPr/>
                <p14:nvPr/>
              </p14:nvContentPartPr>
              <p14:xfrm>
                <a:off x="8501134" y="3426806"/>
                <a:ext cx="148320" cy="2008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274E4501-EFED-4A8E-98CE-9A8F43EE280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492494" y="3418166"/>
                  <a:ext cx="1659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73B4B30-B754-4E90-B16B-D8A40FD96695}"/>
                    </a:ext>
                  </a:extLst>
                </p14:cNvPr>
                <p14:cNvContentPartPr/>
                <p14:nvPr/>
              </p14:nvContentPartPr>
              <p14:xfrm>
                <a:off x="8775814" y="3367046"/>
                <a:ext cx="93960" cy="2714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73B4B30-B754-4E90-B16B-D8A40FD9669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767174" y="3358406"/>
                  <a:ext cx="1116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EA52E20-ABC7-4381-A501-856809F6EF30}"/>
                    </a:ext>
                  </a:extLst>
                </p14:cNvPr>
                <p14:cNvContentPartPr/>
                <p14:nvPr/>
              </p14:nvContentPartPr>
              <p14:xfrm>
                <a:off x="8905414" y="3456686"/>
                <a:ext cx="96120" cy="1508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EA52E20-ABC7-4381-A501-856809F6EF3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896774" y="3448046"/>
                  <a:ext cx="1137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03E1D6E-A1C3-4A66-9606-3E03813FBAD0}"/>
                    </a:ext>
                  </a:extLst>
                </p14:cNvPr>
                <p14:cNvContentPartPr/>
                <p14:nvPr/>
              </p14:nvContentPartPr>
              <p14:xfrm>
                <a:off x="9142294" y="3311246"/>
                <a:ext cx="75240" cy="2998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03E1D6E-A1C3-4A66-9606-3E03813FBAD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133654" y="3302246"/>
                  <a:ext cx="928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596A4F2F-1A67-494A-BFCE-107CF7198DDC}"/>
                    </a:ext>
                  </a:extLst>
                </p14:cNvPr>
                <p14:cNvContentPartPr/>
                <p14:nvPr/>
              </p14:nvContentPartPr>
              <p14:xfrm>
                <a:off x="7204054" y="3749006"/>
                <a:ext cx="1782720" cy="651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596A4F2F-1A67-494A-BFCE-107CF7198DD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195414" y="3740006"/>
                  <a:ext cx="18003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7E73937-A4DF-4782-9E24-E5D7F88FFDC3}"/>
                    </a:ext>
                  </a:extLst>
                </p14:cNvPr>
                <p14:cNvContentPartPr/>
                <p14:nvPr/>
              </p14:nvContentPartPr>
              <p14:xfrm>
                <a:off x="7573414" y="3899846"/>
                <a:ext cx="63000" cy="1983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7E73937-A4DF-4782-9E24-E5D7F88FFDC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564414" y="3890846"/>
                  <a:ext cx="806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9C066D5-7687-485B-B2A1-87AA2EB82086}"/>
                    </a:ext>
                  </a:extLst>
                </p14:cNvPr>
                <p14:cNvContentPartPr/>
                <p14:nvPr/>
              </p14:nvContentPartPr>
              <p14:xfrm>
                <a:off x="7572694" y="3878966"/>
                <a:ext cx="147600" cy="1288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9C066D5-7687-485B-B2A1-87AA2EB8208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563694" y="3870326"/>
                  <a:ext cx="1652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31D7856-F192-494D-978F-6A605B5CEB60}"/>
                    </a:ext>
                  </a:extLst>
                </p14:cNvPr>
                <p14:cNvContentPartPr/>
                <p14:nvPr/>
              </p14:nvContentPartPr>
              <p14:xfrm>
                <a:off x="7740454" y="3893366"/>
                <a:ext cx="103680" cy="2458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31D7856-F192-494D-978F-6A605B5CEB6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731454" y="3884726"/>
                  <a:ext cx="1213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F9F11FF-3D2F-4355-B20A-A0E5A2BDAA4E}"/>
                    </a:ext>
                  </a:extLst>
                </p14:cNvPr>
                <p14:cNvContentPartPr/>
                <p14:nvPr/>
              </p14:nvContentPartPr>
              <p14:xfrm>
                <a:off x="7890934" y="3916406"/>
                <a:ext cx="111960" cy="1699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F9F11FF-3D2F-4355-B20A-A0E5A2BDAA4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881934" y="3907406"/>
                  <a:ext cx="1296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6081C830-EEE5-4B83-9281-1139F56DD4F9}"/>
                    </a:ext>
                  </a:extLst>
                </p14:cNvPr>
                <p14:cNvContentPartPr/>
                <p14:nvPr/>
              </p14:nvContentPartPr>
              <p14:xfrm>
                <a:off x="8102614" y="3878606"/>
                <a:ext cx="114840" cy="2599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6081C830-EEE5-4B83-9281-1139F56DD4F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093614" y="3869606"/>
                  <a:ext cx="132480" cy="27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D3A03A52-6062-4115-BF59-650600FC1687}"/>
              </a:ext>
            </a:extLst>
          </p:cNvPr>
          <p:cNvGrpSpPr/>
          <p:nvPr/>
        </p:nvGrpSpPr>
        <p:grpSpPr>
          <a:xfrm>
            <a:off x="9376294" y="3462446"/>
            <a:ext cx="168120" cy="127440"/>
            <a:chOff x="9376294" y="3462446"/>
            <a:chExt cx="168120" cy="12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F6298FDF-1485-4D13-89F3-6A9FC0321FA8}"/>
                    </a:ext>
                  </a:extLst>
                </p14:cNvPr>
                <p14:cNvContentPartPr/>
                <p14:nvPr/>
              </p14:nvContentPartPr>
              <p14:xfrm>
                <a:off x="9419494" y="3462446"/>
                <a:ext cx="124920" cy="338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F6298FDF-1485-4D13-89F3-6A9FC0321FA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410494" y="3453446"/>
                  <a:ext cx="1425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93880F82-EB24-43CA-8DE1-B8096BC06455}"/>
                    </a:ext>
                  </a:extLst>
                </p14:cNvPr>
                <p14:cNvContentPartPr/>
                <p14:nvPr/>
              </p14:nvContentPartPr>
              <p14:xfrm>
                <a:off x="9376294" y="3567206"/>
                <a:ext cx="119520" cy="226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93880F82-EB24-43CA-8DE1-B8096BC0645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367294" y="3558566"/>
                  <a:ext cx="13716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6D1D3DA6-4232-48DB-96FE-FF81A397DFFF}"/>
              </a:ext>
            </a:extLst>
          </p:cNvPr>
          <p:cNvGrpSpPr/>
          <p:nvPr/>
        </p:nvGrpSpPr>
        <p:grpSpPr>
          <a:xfrm>
            <a:off x="9786334" y="3329966"/>
            <a:ext cx="656280" cy="326520"/>
            <a:chOff x="9786334" y="3329966"/>
            <a:chExt cx="656280" cy="32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BEC8891E-2E98-49C5-952B-4FED6B51B63D}"/>
                    </a:ext>
                  </a:extLst>
                </p14:cNvPr>
                <p14:cNvContentPartPr/>
                <p14:nvPr/>
              </p14:nvContentPartPr>
              <p14:xfrm>
                <a:off x="10076134" y="3329966"/>
                <a:ext cx="155160" cy="2912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BEC8891E-2E98-49C5-952B-4FED6B51B63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067494" y="3321326"/>
                  <a:ext cx="17280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08B7C67-AB31-4377-8466-3C834A08192A}"/>
                    </a:ext>
                  </a:extLst>
                </p14:cNvPr>
                <p14:cNvContentPartPr/>
                <p14:nvPr/>
              </p14:nvContentPartPr>
              <p14:xfrm>
                <a:off x="9786334" y="3574766"/>
                <a:ext cx="656280" cy="817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08B7C67-AB31-4377-8466-3C834A08192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777334" y="3565766"/>
                  <a:ext cx="67392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C34602D9-DB6D-491A-A338-11A9FEB4923C}"/>
              </a:ext>
            </a:extLst>
          </p:cNvPr>
          <p:cNvGrpSpPr/>
          <p:nvPr/>
        </p:nvGrpSpPr>
        <p:grpSpPr>
          <a:xfrm>
            <a:off x="9529294" y="3854846"/>
            <a:ext cx="1356120" cy="410040"/>
            <a:chOff x="9529294" y="3854846"/>
            <a:chExt cx="1356120" cy="41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D218AB7F-C6DC-471D-AFD8-A78DDBFF5DBD}"/>
                    </a:ext>
                  </a:extLst>
                </p14:cNvPr>
                <p14:cNvContentPartPr/>
                <p14:nvPr/>
              </p14:nvContentPartPr>
              <p14:xfrm>
                <a:off x="9529294" y="3974366"/>
                <a:ext cx="105480" cy="2325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D218AB7F-C6DC-471D-AFD8-A78DDBFF5DB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520654" y="3965366"/>
                  <a:ext cx="1231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0F93AC72-C13A-4889-921D-3B556945C23C}"/>
                    </a:ext>
                  </a:extLst>
                </p14:cNvPr>
                <p14:cNvContentPartPr/>
                <p14:nvPr/>
              </p14:nvContentPartPr>
              <p14:xfrm>
                <a:off x="9721894" y="4022246"/>
                <a:ext cx="118440" cy="144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0F93AC72-C13A-4889-921D-3B556945C23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712894" y="4013606"/>
                  <a:ext cx="136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63BEFADA-F840-4D9A-A0C4-94BAC73DA6C6}"/>
                    </a:ext>
                  </a:extLst>
                </p14:cNvPr>
                <p14:cNvContentPartPr/>
                <p14:nvPr/>
              </p14:nvContentPartPr>
              <p14:xfrm>
                <a:off x="9787774" y="3980486"/>
                <a:ext cx="11880" cy="1242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63BEFADA-F840-4D9A-A0C4-94BAC73DA6C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778774" y="3971846"/>
                  <a:ext cx="295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9A2B31EB-357F-44F0-8AC9-247011F7E231}"/>
                    </a:ext>
                  </a:extLst>
                </p14:cNvPr>
                <p14:cNvContentPartPr/>
                <p14:nvPr/>
              </p14:nvContentPartPr>
              <p14:xfrm>
                <a:off x="10031134" y="3901286"/>
                <a:ext cx="11880" cy="1206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9A2B31EB-357F-44F0-8AC9-247011F7E23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022134" y="3892286"/>
                  <a:ext cx="295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A228E2C-ABF6-4A06-B842-FF15F37C3483}"/>
                    </a:ext>
                  </a:extLst>
                </p14:cNvPr>
                <p14:cNvContentPartPr/>
                <p14:nvPr/>
              </p14:nvContentPartPr>
              <p14:xfrm>
                <a:off x="9954454" y="4018646"/>
                <a:ext cx="188280" cy="259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A228E2C-ABF6-4A06-B842-FF15F37C348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945814" y="4010006"/>
                  <a:ext cx="2059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0127DF36-E2CB-46F0-96E7-FCDF37E6F0F0}"/>
                    </a:ext>
                  </a:extLst>
                </p14:cNvPr>
                <p14:cNvContentPartPr/>
                <p14:nvPr/>
              </p14:nvContentPartPr>
              <p14:xfrm>
                <a:off x="9944014" y="4166246"/>
                <a:ext cx="204480" cy="986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0127DF36-E2CB-46F0-96E7-FCDF37E6F0F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935374" y="4157246"/>
                  <a:ext cx="2221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FF6718F9-6C5A-4B3B-BEB5-D8D3BC0E808F}"/>
                    </a:ext>
                  </a:extLst>
                </p14:cNvPr>
                <p14:cNvContentPartPr/>
                <p14:nvPr/>
              </p14:nvContentPartPr>
              <p14:xfrm>
                <a:off x="10274854" y="3931886"/>
                <a:ext cx="71280" cy="2088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FF6718F9-6C5A-4B3B-BEB5-D8D3BC0E808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265854" y="3923246"/>
                  <a:ext cx="889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79E8CB40-BB46-46AC-AF43-7F65A84497C2}"/>
                    </a:ext>
                  </a:extLst>
                </p14:cNvPr>
                <p14:cNvContentPartPr/>
                <p14:nvPr/>
              </p14:nvContentPartPr>
              <p14:xfrm>
                <a:off x="10420654" y="3980126"/>
                <a:ext cx="161280" cy="1245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79E8CB40-BB46-46AC-AF43-7F65A84497C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411654" y="3971126"/>
                  <a:ext cx="1789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236072B-0EB4-4291-A6A9-D4A6B663FF81}"/>
                    </a:ext>
                  </a:extLst>
                </p14:cNvPr>
                <p14:cNvContentPartPr/>
                <p14:nvPr/>
              </p14:nvContentPartPr>
              <p14:xfrm>
                <a:off x="10654654" y="3965726"/>
                <a:ext cx="90360" cy="2160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236072B-0EB4-4291-A6A9-D4A6B663FF8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645654" y="3957086"/>
                  <a:ext cx="1080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E3550CF-61F9-4FBE-8BE2-F4B051233C7B}"/>
                    </a:ext>
                  </a:extLst>
                </p14:cNvPr>
                <p14:cNvContentPartPr/>
                <p14:nvPr/>
              </p14:nvContentPartPr>
              <p14:xfrm>
                <a:off x="10766974" y="3854846"/>
                <a:ext cx="118440" cy="2286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E3550CF-61F9-4FBE-8BE2-F4B051233C7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757974" y="3846206"/>
                  <a:ext cx="136080" cy="24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00DD7894-BE73-470A-976C-63DBB82A5F6E}"/>
                  </a:ext>
                </a:extLst>
              </p14:cNvPr>
              <p14:cNvContentPartPr/>
              <p14:nvPr/>
            </p14:nvContentPartPr>
            <p14:xfrm>
              <a:off x="668974" y="4555406"/>
              <a:ext cx="2373840" cy="12204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00DD7894-BE73-470A-976C-63DBB82A5F6E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660334" y="4546766"/>
                <a:ext cx="239148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EFBC20AB-79FB-417D-813A-E70561EB8336}"/>
                  </a:ext>
                </a:extLst>
              </p14:cNvPr>
              <p14:cNvContentPartPr/>
              <p14:nvPr/>
            </p14:nvContentPartPr>
            <p14:xfrm>
              <a:off x="389614" y="4561166"/>
              <a:ext cx="417240" cy="6588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EFBC20AB-79FB-417D-813A-E70561EB8336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380614" y="4552526"/>
                <a:ext cx="4348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E17AE90F-A388-4617-90D8-94CCB48F4B31}"/>
                  </a:ext>
                </a:extLst>
              </p14:cNvPr>
              <p14:cNvContentPartPr/>
              <p14:nvPr/>
            </p14:nvContentPartPr>
            <p14:xfrm>
              <a:off x="1660414" y="4034846"/>
              <a:ext cx="131040" cy="230688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E17AE90F-A388-4617-90D8-94CCB48F4B31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1651414" y="4026206"/>
                <a:ext cx="148680" cy="23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2C9B84C0-874E-4E4D-80DA-9884DD74060E}"/>
                  </a:ext>
                </a:extLst>
              </p14:cNvPr>
              <p14:cNvContentPartPr/>
              <p14:nvPr/>
            </p14:nvContentPartPr>
            <p14:xfrm>
              <a:off x="1890814" y="4123406"/>
              <a:ext cx="45000" cy="25596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2C9B84C0-874E-4E4D-80DA-9884DD74060E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1881814" y="4114406"/>
                <a:ext cx="6264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2615EC1D-00B5-4F3E-85A0-910E62FF49EA}"/>
                  </a:ext>
                </a:extLst>
              </p14:cNvPr>
              <p14:cNvContentPartPr/>
              <p14:nvPr/>
            </p14:nvContentPartPr>
            <p14:xfrm>
              <a:off x="1876414" y="4057526"/>
              <a:ext cx="178200" cy="16560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2615EC1D-00B5-4F3E-85A0-910E62FF49EA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1867774" y="4048526"/>
                <a:ext cx="19584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82610C16-1B25-4521-AE34-3361C0C3C185}"/>
                  </a:ext>
                </a:extLst>
              </p14:cNvPr>
              <p14:cNvContentPartPr/>
              <p14:nvPr/>
            </p14:nvContentPartPr>
            <p14:xfrm>
              <a:off x="2123014" y="4045646"/>
              <a:ext cx="90360" cy="34056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82610C16-1B25-4521-AE34-3361C0C3C185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2114374" y="4036646"/>
                <a:ext cx="10800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B8EEC411-AA8B-4C67-9926-9E986CC6286D}"/>
                  </a:ext>
                </a:extLst>
              </p14:cNvPr>
              <p14:cNvContentPartPr/>
              <p14:nvPr/>
            </p14:nvContentPartPr>
            <p14:xfrm>
              <a:off x="2254774" y="4141406"/>
              <a:ext cx="128160" cy="24408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B8EEC411-AA8B-4C67-9926-9E986CC6286D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2246134" y="4132766"/>
                <a:ext cx="14580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1F9CCD60-A2CB-41EE-B98B-7321D5AD2E17}"/>
                  </a:ext>
                </a:extLst>
              </p14:cNvPr>
              <p14:cNvContentPartPr/>
              <p14:nvPr/>
            </p14:nvContentPartPr>
            <p14:xfrm>
              <a:off x="2479054" y="4034486"/>
              <a:ext cx="91440" cy="29952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1F9CCD60-A2CB-41EE-B98B-7321D5AD2E17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2470054" y="4025486"/>
                <a:ext cx="10908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B99D7113-0A9B-4F41-AD25-11543EE02E8B}"/>
                  </a:ext>
                </a:extLst>
              </p14:cNvPr>
              <p14:cNvContentPartPr/>
              <p14:nvPr/>
            </p14:nvContentPartPr>
            <p14:xfrm>
              <a:off x="2100694" y="4824326"/>
              <a:ext cx="124920" cy="20556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B99D7113-0A9B-4F41-AD25-11543EE02E8B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2091694" y="4815326"/>
                <a:ext cx="14256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E06C5475-BDA0-42A4-BFCC-D9FDAA1AF8E7}"/>
                  </a:ext>
                </a:extLst>
              </p14:cNvPr>
              <p14:cNvContentPartPr/>
              <p14:nvPr/>
            </p14:nvContentPartPr>
            <p14:xfrm>
              <a:off x="2287534" y="4953206"/>
              <a:ext cx="12600" cy="972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E06C5475-BDA0-42A4-BFCC-D9FDAA1AF8E7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2278534" y="4944206"/>
                <a:ext cx="3024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2896987A-7E99-4886-B909-91A9AEB5928E}"/>
                  </a:ext>
                </a:extLst>
              </p14:cNvPr>
              <p14:cNvContentPartPr/>
              <p14:nvPr/>
            </p14:nvContentPartPr>
            <p14:xfrm>
              <a:off x="2442334" y="4753406"/>
              <a:ext cx="73440" cy="27324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2896987A-7E99-4886-B909-91A9AEB5928E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2433334" y="4744406"/>
                <a:ext cx="9108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BD1D316E-AE99-4528-8D20-A6E065182E0A}"/>
                  </a:ext>
                </a:extLst>
              </p14:cNvPr>
              <p14:cNvContentPartPr/>
              <p14:nvPr/>
            </p14:nvContentPartPr>
            <p14:xfrm>
              <a:off x="2454214" y="4889846"/>
              <a:ext cx="81720" cy="1512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BD1D316E-AE99-4528-8D20-A6E065182E0A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2445574" y="4880846"/>
                <a:ext cx="993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FB63D08E-3EF5-451A-BAFE-59B7A5B9A61E}"/>
                  </a:ext>
                </a:extLst>
              </p14:cNvPr>
              <p14:cNvContentPartPr/>
              <p14:nvPr/>
            </p14:nvContentPartPr>
            <p14:xfrm>
              <a:off x="2615494" y="4787606"/>
              <a:ext cx="105120" cy="20088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FB63D08E-3EF5-451A-BAFE-59B7A5B9A61E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2606494" y="4778606"/>
                <a:ext cx="12276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547EE677-98B6-4704-82DE-712D95111FB4}"/>
                  </a:ext>
                </a:extLst>
              </p14:cNvPr>
              <p14:cNvContentPartPr/>
              <p14:nvPr/>
            </p14:nvContentPartPr>
            <p14:xfrm>
              <a:off x="2685334" y="4708406"/>
              <a:ext cx="123480" cy="3924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547EE677-98B6-4704-82DE-712D95111FB4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2676694" y="4699766"/>
                <a:ext cx="141120" cy="5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6" name="Group 275">
            <a:extLst>
              <a:ext uri="{FF2B5EF4-FFF2-40B4-BE49-F238E27FC236}">
                <a16:creationId xmlns:a16="http://schemas.microsoft.com/office/drawing/2014/main" id="{24C74215-FAD6-4B8F-B9D3-D86DA4C3E0CC}"/>
              </a:ext>
            </a:extLst>
          </p:cNvPr>
          <p:cNvGrpSpPr/>
          <p:nvPr/>
        </p:nvGrpSpPr>
        <p:grpSpPr>
          <a:xfrm>
            <a:off x="3022654" y="4011086"/>
            <a:ext cx="1110240" cy="2528640"/>
            <a:chOff x="3022654" y="4011086"/>
            <a:chExt cx="1110240" cy="252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00FCE875-4EEE-4980-B705-4A7F57B0FB51}"/>
                    </a:ext>
                  </a:extLst>
                </p14:cNvPr>
                <p14:cNvContentPartPr/>
                <p14:nvPr/>
              </p14:nvContentPartPr>
              <p14:xfrm>
                <a:off x="3022654" y="4040966"/>
                <a:ext cx="219960" cy="24987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00FCE875-4EEE-4980-B705-4A7F57B0FB5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013654" y="4032326"/>
                  <a:ext cx="237600" cy="251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767C93A-FB4A-4F04-9FF2-3965CBE3C687}"/>
                    </a:ext>
                  </a:extLst>
                </p14:cNvPr>
                <p14:cNvContentPartPr/>
                <p14:nvPr/>
              </p14:nvContentPartPr>
              <p14:xfrm>
                <a:off x="3030934" y="4539206"/>
                <a:ext cx="1014840" cy="550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767C93A-FB4A-4F04-9FF2-3965CBE3C68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022294" y="4530206"/>
                  <a:ext cx="10324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5FFE6AEA-39CB-49D0-A7DD-63BE25C6BC9E}"/>
                    </a:ext>
                  </a:extLst>
                </p14:cNvPr>
                <p14:cNvContentPartPr/>
                <p14:nvPr/>
              </p14:nvContentPartPr>
              <p14:xfrm>
                <a:off x="3179614" y="4107206"/>
                <a:ext cx="45360" cy="3020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5FFE6AEA-39CB-49D0-A7DD-63BE25C6BC9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170614" y="4098206"/>
                  <a:ext cx="6300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187D4AEF-83B3-4D86-8337-B98364E1DD9D}"/>
                    </a:ext>
                  </a:extLst>
                </p14:cNvPr>
                <p14:cNvContentPartPr/>
                <p14:nvPr/>
              </p14:nvContentPartPr>
              <p14:xfrm>
                <a:off x="3135334" y="4055006"/>
                <a:ext cx="233640" cy="1501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187D4AEF-83B3-4D86-8337-B98364E1DD9D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126694" y="4046366"/>
                  <a:ext cx="2512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ACAB285-ABF9-4E97-ADAE-4611E79999A5}"/>
                    </a:ext>
                  </a:extLst>
                </p14:cNvPr>
                <p14:cNvContentPartPr/>
                <p14:nvPr/>
              </p14:nvContentPartPr>
              <p14:xfrm>
                <a:off x="3357094" y="4024046"/>
                <a:ext cx="137520" cy="4089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ACAB285-ABF9-4E97-ADAE-4611E79999A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348094" y="4015406"/>
                  <a:ext cx="15516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E94A7196-59FE-4275-8919-0BA239A10FBA}"/>
                    </a:ext>
                  </a:extLst>
                </p14:cNvPr>
                <p14:cNvContentPartPr/>
                <p14:nvPr/>
              </p14:nvContentPartPr>
              <p14:xfrm>
                <a:off x="3475534" y="4124126"/>
                <a:ext cx="153000" cy="2574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E94A7196-59FE-4275-8919-0BA239A10FBA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466894" y="4115486"/>
                  <a:ext cx="1706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5E726937-6447-4E6C-88EF-A72F65E03CA3}"/>
                    </a:ext>
                  </a:extLst>
                </p14:cNvPr>
                <p14:cNvContentPartPr/>
                <p14:nvPr/>
              </p14:nvContentPartPr>
              <p14:xfrm>
                <a:off x="3716734" y="4072286"/>
                <a:ext cx="35280" cy="3085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5E726937-6447-4E6C-88EF-A72F65E03CA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708094" y="4063286"/>
                  <a:ext cx="5292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A401F5B3-0D5C-4878-8AF7-A620DAEBA5DB}"/>
                    </a:ext>
                  </a:extLst>
                </p14:cNvPr>
                <p14:cNvContentPartPr/>
                <p14:nvPr/>
              </p14:nvContentPartPr>
              <p14:xfrm>
                <a:off x="3831214" y="4121966"/>
                <a:ext cx="177120" cy="2372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A401F5B3-0D5C-4878-8AF7-A620DAEBA5D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822574" y="4112966"/>
                  <a:ext cx="1947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ACD7D72A-D306-45CE-8D25-B185EAB08AAC}"/>
                    </a:ext>
                  </a:extLst>
                </p14:cNvPr>
                <p14:cNvContentPartPr/>
                <p14:nvPr/>
              </p14:nvContentPartPr>
              <p14:xfrm>
                <a:off x="4033174" y="4011086"/>
                <a:ext cx="99720" cy="3546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ACD7D72A-D306-45CE-8D25-B185EAB08AA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024174" y="4002086"/>
                  <a:ext cx="11736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D1E7F3F6-94E3-435F-89DB-B7F1A43D3BCA}"/>
                    </a:ext>
                  </a:extLst>
                </p14:cNvPr>
                <p14:cNvContentPartPr/>
                <p14:nvPr/>
              </p14:nvContentPartPr>
              <p14:xfrm>
                <a:off x="3467974" y="4688966"/>
                <a:ext cx="112320" cy="1890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D1E7F3F6-94E3-435F-89DB-B7F1A43D3BC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458974" y="4680326"/>
                  <a:ext cx="1299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DABE2755-FBE6-4F84-8DE6-AFA50F9CD7CC}"/>
                    </a:ext>
                  </a:extLst>
                </p14:cNvPr>
                <p14:cNvContentPartPr/>
                <p14:nvPr/>
              </p14:nvContentPartPr>
              <p14:xfrm>
                <a:off x="3565174" y="4652246"/>
                <a:ext cx="157320" cy="3398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DABE2755-FBE6-4F84-8DE6-AFA50F9CD7CC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556534" y="4643606"/>
                  <a:ext cx="17496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35A24221-C9D8-4B51-B2B4-DACC1A133E36}"/>
                    </a:ext>
                  </a:extLst>
                </p14:cNvPr>
                <p14:cNvContentPartPr/>
                <p14:nvPr/>
              </p14:nvContentPartPr>
              <p14:xfrm>
                <a:off x="3726454" y="4788326"/>
                <a:ext cx="135000" cy="2163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35A24221-C9D8-4B51-B2B4-DACC1A133E3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717454" y="4779686"/>
                  <a:ext cx="152640" cy="23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AEF36B19-D0E4-482F-AAA4-DFD4A30A44FC}"/>
              </a:ext>
            </a:extLst>
          </p:cNvPr>
          <p:cNvGrpSpPr/>
          <p:nvPr/>
        </p:nvGrpSpPr>
        <p:grpSpPr>
          <a:xfrm>
            <a:off x="157774" y="4690766"/>
            <a:ext cx="1382400" cy="936000"/>
            <a:chOff x="157774" y="4690766"/>
            <a:chExt cx="1382400" cy="93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E1D98373-729F-461E-A922-65390AF03086}"/>
                    </a:ext>
                  </a:extLst>
                </p14:cNvPr>
                <p14:cNvContentPartPr/>
                <p14:nvPr/>
              </p14:nvContentPartPr>
              <p14:xfrm>
                <a:off x="162454" y="4855286"/>
                <a:ext cx="251280" cy="1436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E1D98373-729F-461E-A922-65390AF03086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53814" y="4846646"/>
                  <a:ext cx="2689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08956910-A10B-48FB-8FC8-D58444892F2F}"/>
                    </a:ext>
                  </a:extLst>
                </p14:cNvPr>
                <p14:cNvContentPartPr/>
                <p14:nvPr/>
              </p14:nvContentPartPr>
              <p14:xfrm>
                <a:off x="494374" y="4880126"/>
                <a:ext cx="114480" cy="158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08956910-A10B-48FB-8FC8-D58444892F2F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85734" y="4871126"/>
                  <a:ext cx="1321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75CF72A3-D0F2-4B00-A5B8-D9A7C0618FC9}"/>
                    </a:ext>
                  </a:extLst>
                </p14:cNvPr>
                <p14:cNvContentPartPr/>
                <p14:nvPr/>
              </p14:nvContentPartPr>
              <p14:xfrm>
                <a:off x="512734" y="4930886"/>
                <a:ext cx="112680" cy="223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75CF72A3-D0F2-4B00-A5B8-D9A7C0618FC9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03734" y="4922246"/>
                  <a:ext cx="1303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DF268765-2D66-455E-80EA-335059CE30A0}"/>
                    </a:ext>
                  </a:extLst>
                </p14:cNvPr>
                <p14:cNvContentPartPr/>
                <p14:nvPr/>
              </p14:nvContentPartPr>
              <p14:xfrm>
                <a:off x="677974" y="4813166"/>
                <a:ext cx="100800" cy="1616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DF268765-2D66-455E-80EA-335059CE30A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68974" y="4804526"/>
                  <a:ext cx="1184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5B744CF0-4E9A-4316-A8A0-AC272D88FF21}"/>
                    </a:ext>
                  </a:extLst>
                </p14:cNvPr>
                <p14:cNvContentPartPr/>
                <p14:nvPr/>
              </p14:nvContentPartPr>
              <p14:xfrm>
                <a:off x="788854" y="4940606"/>
                <a:ext cx="44640" cy="1609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5B744CF0-4E9A-4316-A8A0-AC272D88FF2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80214" y="4931966"/>
                  <a:ext cx="622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1247E7EF-56F3-4679-8F34-4A52B7E518AE}"/>
                    </a:ext>
                  </a:extLst>
                </p14:cNvPr>
                <p14:cNvContentPartPr/>
                <p14:nvPr/>
              </p14:nvContentPartPr>
              <p14:xfrm>
                <a:off x="996574" y="4829006"/>
                <a:ext cx="121320" cy="2779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1247E7EF-56F3-4679-8F34-4A52B7E518A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87574" y="4820006"/>
                  <a:ext cx="1389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E37D642B-8F85-4CAD-844D-4A957F9AA9CB}"/>
                    </a:ext>
                  </a:extLst>
                </p14:cNvPr>
                <p14:cNvContentPartPr/>
                <p14:nvPr/>
              </p14:nvContentPartPr>
              <p14:xfrm>
                <a:off x="1181614" y="4856726"/>
                <a:ext cx="114840" cy="54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E37D642B-8F85-4CAD-844D-4A957F9AA9CB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72974" y="4848086"/>
                  <a:ext cx="1324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76D4E7AA-C6B8-496B-B737-919335F41178}"/>
                    </a:ext>
                  </a:extLst>
                </p14:cNvPr>
                <p14:cNvContentPartPr/>
                <p14:nvPr/>
              </p14:nvContentPartPr>
              <p14:xfrm>
                <a:off x="1190974" y="4900646"/>
                <a:ext cx="106920" cy="248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76D4E7AA-C6B8-496B-B737-919335F41178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181974" y="4891646"/>
                  <a:ext cx="1245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DA12FFDE-F7D4-477D-90E4-2548BA5D6776}"/>
                    </a:ext>
                  </a:extLst>
                </p14:cNvPr>
                <p14:cNvContentPartPr/>
                <p14:nvPr/>
              </p14:nvContentPartPr>
              <p14:xfrm>
                <a:off x="1419214" y="4690766"/>
                <a:ext cx="15120" cy="1134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DA12FFDE-F7D4-477D-90E4-2548BA5D677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410574" y="4682126"/>
                  <a:ext cx="327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3B0EC03-B648-4A81-A2F8-136C439B057A}"/>
                    </a:ext>
                  </a:extLst>
                </p14:cNvPr>
                <p14:cNvContentPartPr/>
                <p14:nvPr/>
              </p14:nvContentPartPr>
              <p14:xfrm>
                <a:off x="1403014" y="4830086"/>
                <a:ext cx="106920" cy="100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3B0EC03-B648-4A81-A2F8-136C439B057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394014" y="4821086"/>
                  <a:ext cx="1245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9C8720BA-DE64-4201-8FE5-D5DDF2826C7E}"/>
                    </a:ext>
                  </a:extLst>
                </p14:cNvPr>
                <p14:cNvContentPartPr/>
                <p14:nvPr/>
              </p14:nvContentPartPr>
              <p14:xfrm>
                <a:off x="1406254" y="4926566"/>
                <a:ext cx="133920" cy="1249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9C8720BA-DE64-4201-8FE5-D5DDF2826C7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397254" y="4917926"/>
                  <a:ext cx="1515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762D7DB1-5642-4F6F-A558-7EFDD0D89438}"/>
                    </a:ext>
                  </a:extLst>
                </p14:cNvPr>
                <p14:cNvContentPartPr/>
                <p14:nvPr/>
              </p14:nvContentPartPr>
              <p14:xfrm>
                <a:off x="157774" y="5390606"/>
                <a:ext cx="226800" cy="1422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762D7DB1-5642-4F6F-A558-7EFDD0D89438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49134" y="5381606"/>
                  <a:ext cx="2444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55D54DFE-AF5F-41DA-B577-3863FECA69C7}"/>
                    </a:ext>
                  </a:extLst>
                </p14:cNvPr>
                <p14:cNvContentPartPr/>
                <p14:nvPr/>
              </p14:nvContentPartPr>
              <p14:xfrm>
                <a:off x="488974" y="5408966"/>
                <a:ext cx="103680" cy="295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55D54DFE-AF5F-41DA-B577-3863FECA69C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80334" y="5399966"/>
                  <a:ext cx="1213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1EFEC594-8FD2-4B0D-975A-85033628E96A}"/>
                    </a:ext>
                  </a:extLst>
                </p14:cNvPr>
                <p14:cNvContentPartPr/>
                <p14:nvPr/>
              </p14:nvContentPartPr>
              <p14:xfrm>
                <a:off x="497254" y="5476286"/>
                <a:ext cx="66240" cy="216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1EFEC594-8FD2-4B0D-975A-85033628E96A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88254" y="5467286"/>
                  <a:ext cx="838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3E5C791D-DDE7-476B-91D8-89A8297BC9ED}"/>
                    </a:ext>
                  </a:extLst>
                </p14:cNvPr>
                <p14:cNvContentPartPr/>
                <p14:nvPr/>
              </p14:nvContentPartPr>
              <p14:xfrm>
                <a:off x="648454" y="5281886"/>
                <a:ext cx="108720" cy="2044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3E5C791D-DDE7-476B-91D8-89A8297BC9ED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39454" y="5272886"/>
                  <a:ext cx="1263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F38656D8-489B-46E3-9105-9377AC7C8EFA}"/>
                    </a:ext>
                  </a:extLst>
                </p14:cNvPr>
                <p14:cNvContentPartPr/>
                <p14:nvPr/>
              </p14:nvContentPartPr>
              <p14:xfrm>
                <a:off x="709294" y="5244446"/>
                <a:ext cx="96480" cy="194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F38656D8-489B-46E3-9105-9377AC7C8EF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00654" y="5235806"/>
                  <a:ext cx="114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283E489A-9FF6-4CDE-A158-4989D128095A}"/>
                    </a:ext>
                  </a:extLst>
                </p14:cNvPr>
                <p14:cNvContentPartPr/>
                <p14:nvPr/>
              </p14:nvContentPartPr>
              <p14:xfrm>
                <a:off x="815494" y="5472686"/>
                <a:ext cx="45000" cy="1134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283E489A-9FF6-4CDE-A158-4989D128095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06494" y="5463686"/>
                  <a:ext cx="626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73FD120E-BF27-40B1-8266-4B78AD734E20}"/>
                    </a:ext>
                  </a:extLst>
                </p14:cNvPr>
                <p14:cNvContentPartPr/>
                <p14:nvPr/>
              </p14:nvContentPartPr>
              <p14:xfrm>
                <a:off x="1041934" y="5339126"/>
                <a:ext cx="142200" cy="2876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73FD120E-BF27-40B1-8266-4B78AD734E20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32934" y="5330126"/>
                  <a:ext cx="15984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6CB85E54-7CA3-454F-9C92-DE27DF109BC7}"/>
                    </a:ext>
                  </a:extLst>
                </p14:cNvPr>
                <p14:cNvContentPartPr/>
                <p14:nvPr/>
              </p14:nvContentPartPr>
              <p14:xfrm>
                <a:off x="1270894" y="5363966"/>
                <a:ext cx="55440" cy="147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6CB85E54-7CA3-454F-9C92-DE27DF109BC7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262254" y="5355326"/>
                  <a:ext cx="73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F2D3C1D3-02D0-4399-9DC8-BF444F582789}"/>
                    </a:ext>
                  </a:extLst>
                </p14:cNvPr>
                <p14:cNvContentPartPr/>
                <p14:nvPr/>
              </p14:nvContentPartPr>
              <p14:xfrm>
                <a:off x="1261894" y="5420486"/>
                <a:ext cx="58680" cy="79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F2D3C1D3-02D0-4399-9DC8-BF444F582789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253254" y="5411846"/>
                  <a:ext cx="76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CBFA35E7-FC07-4A1E-85E5-6CDC4EA84CAF}"/>
                    </a:ext>
                  </a:extLst>
                </p14:cNvPr>
                <p14:cNvContentPartPr/>
                <p14:nvPr/>
              </p14:nvContentPartPr>
              <p14:xfrm>
                <a:off x="1442254" y="5200526"/>
                <a:ext cx="52560" cy="1310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CBFA35E7-FC07-4A1E-85E5-6CDC4EA84CAF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433614" y="5191526"/>
                  <a:ext cx="702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D045B5E9-8E02-4897-A70B-689E85C48AB4}"/>
                    </a:ext>
                  </a:extLst>
                </p14:cNvPr>
                <p14:cNvContentPartPr/>
                <p14:nvPr/>
              </p14:nvContentPartPr>
              <p14:xfrm>
                <a:off x="1387894" y="5349566"/>
                <a:ext cx="135720" cy="136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D045B5E9-8E02-4897-A70B-689E85C48AB4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379254" y="5340566"/>
                  <a:ext cx="153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C90FC845-7DEF-477D-8D19-780702EA7FC9}"/>
                    </a:ext>
                  </a:extLst>
                </p14:cNvPr>
                <p14:cNvContentPartPr/>
                <p14:nvPr/>
              </p14:nvContentPartPr>
              <p14:xfrm>
                <a:off x="1387534" y="5434886"/>
                <a:ext cx="132840" cy="1296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C90FC845-7DEF-477D-8D19-780702EA7FC9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378534" y="5426246"/>
                  <a:ext cx="15048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AC4A27E1-70C0-4FBD-A337-EF7AEF44E302}"/>
              </a:ext>
            </a:extLst>
          </p:cNvPr>
          <p:cNvGrpSpPr/>
          <p:nvPr/>
        </p:nvGrpSpPr>
        <p:grpSpPr>
          <a:xfrm>
            <a:off x="2169814" y="5221406"/>
            <a:ext cx="522000" cy="314640"/>
            <a:chOff x="2169814" y="5221406"/>
            <a:chExt cx="522000" cy="31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165ADC6F-0863-409F-95D7-DF9A7F61E446}"/>
                    </a:ext>
                  </a:extLst>
                </p14:cNvPr>
                <p14:cNvContentPartPr/>
                <p14:nvPr/>
              </p14:nvContentPartPr>
              <p14:xfrm>
                <a:off x="2169814" y="5298086"/>
                <a:ext cx="129600" cy="2379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165ADC6F-0863-409F-95D7-DF9A7F61E44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161174" y="5289446"/>
                  <a:ext cx="1472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9CB73EA3-5D74-4968-AAC3-BBDF34C9AA61}"/>
                    </a:ext>
                  </a:extLst>
                </p14:cNvPr>
                <p14:cNvContentPartPr/>
                <p14:nvPr/>
              </p14:nvContentPartPr>
              <p14:xfrm>
                <a:off x="2411734" y="5441726"/>
                <a:ext cx="24840" cy="381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9CB73EA3-5D74-4968-AAC3-BBDF34C9AA61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403094" y="5432726"/>
                  <a:ext cx="424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CB9B9BE6-419D-4281-A97B-E4C897AA1E6D}"/>
                    </a:ext>
                  </a:extLst>
                </p14:cNvPr>
                <p14:cNvContentPartPr/>
                <p14:nvPr/>
              </p14:nvContentPartPr>
              <p14:xfrm>
                <a:off x="2550334" y="5221406"/>
                <a:ext cx="141480" cy="2894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CB9B9BE6-419D-4281-A97B-E4C897AA1E6D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541694" y="5212766"/>
                  <a:ext cx="159120" cy="30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D469B8E8-1F8E-4591-B370-91A068A93883}"/>
              </a:ext>
            </a:extLst>
          </p:cNvPr>
          <p:cNvGrpSpPr/>
          <p:nvPr/>
        </p:nvGrpSpPr>
        <p:grpSpPr>
          <a:xfrm>
            <a:off x="3437374" y="5137886"/>
            <a:ext cx="434520" cy="333720"/>
            <a:chOff x="3437374" y="5137886"/>
            <a:chExt cx="434520" cy="33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CCD51B55-65AC-4AF2-A556-2FA865E8D5DE}"/>
                    </a:ext>
                  </a:extLst>
                </p14:cNvPr>
                <p14:cNvContentPartPr/>
                <p14:nvPr/>
              </p14:nvContentPartPr>
              <p14:xfrm>
                <a:off x="3437374" y="5171366"/>
                <a:ext cx="76680" cy="2044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CCD51B55-65AC-4AF2-A556-2FA865E8D5DE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428734" y="5162366"/>
                  <a:ext cx="943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6CC0102B-B6F8-4BB8-B505-C8F245E67403}"/>
                    </a:ext>
                  </a:extLst>
                </p14:cNvPr>
                <p14:cNvContentPartPr/>
                <p14:nvPr/>
              </p14:nvContentPartPr>
              <p14:xfrm>
                <a:off x="3464374" y="5138966"/>
                <a:ext cx="128880" cy="234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6CC0102B-B6F8-4BB8-B505-C8F245E67403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455374" y="5130326"/>
                  <a:ext cx="1465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094411DC-B5F0-4DEA-AA90-539CACDB0039}"/>
                    </a:ext>
                  </a:extLst>
                </p14:cNvPr>
                <p14:cNvContentPartPr/>
                <p14:nvPr/>
              </p14:nvContentPartPr>
              <p14:xfrm>
                <a:off x="3550414" y="5137886"/>
                <a:ext cx="157680" cy="3049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094411DC-B5F0-4DEA-AA90-539CACDB0039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541414" y="5128886"/>
                  <a:ext cx="1753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72B119E0-6460-49AB-BE58-F0AD24776DE6}"/>
                    </a:ext>
                  </a:extLst>
                </p14:cNvPr>
                <p14:cNvContentPartPr/>
                <p14:nvPr/>
              </p14:nvContentPartPr>
              <p14:xfrm>
                <a:off x="3736534" y="5257046"/>
                <a:ext cx="135360" cy="2145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72B119E0-6460-49AB-BE58-F0AD24776DE6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727894" y="5248406"/>
                  <a:ext cx="153000" cy="23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3E6CF314-58EE-493A-A832-8939A163AB33}"/>
              </a:ext>
            </a:extLst>
          </p:cNvPr>
          <p:cNvGrpSpPr/>
          <p:nvPr/>
        </p:nvGrpSpPr>
        <p:grpSpPr>
          <a:xfrm>
            <a:off x="137974" y="5765006"/>
            <a:ext cx="1451520" cy="485640"/>
            <a:chOff x="137974" y="5765006"/>
            <a:chExt cx="1451520" cy="48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79D0F9D5-6F78-4F52-9EE6-73F7BAC43434}"/>
                    </a:ext>
                  </a:extLst>
                </p14:cNvPr>
                <p14:cNvContentPartPr/>
                <p14:nvPr/>
              </p14:nvContentPartPr>
              <p14:xfrm>
                <a:off x="137974" y="6010526"/>
                <a:ext cx="244080" cy="1303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79D0F9D5-6F78-4F52-9EE6-73F7BAC43434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28974" y="6001886"/>
                  <a:ext cx="2617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FD1B0082-4C99-4599-9462-2F6134440D82}"/>
                    </a:ext>
                  </a:extLst>
                </p14:cNvPr>
                <p14:cNvContentPartPr/>
                <p14:nvPr/>
              </p14:nvContentPartPr>
              <p14:xfrm>
                <a:off x="467014" y="6024926"/>
                <a:ext cx="114840" cy="198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FD1B0082-4C99-4599-9462-2F6134440D82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58374" y="6015926"/>
                  <a:ext cx="132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FD48E146-7867-453B-8B0E-CE4B09975186}"/>
                    </a:ext>
                  </a:extLst>
                </p14:cNvPr>
                <p14:cNvContentPartPr/>
                <p14:nvPr/>
              </p14:nvContentPartPr>
              <p14:xfrm>
                <a:off x="468814" y="6081446"/>
                <a:ext cx="89640" cy="190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FD48E146-7867-453B-8B0E-CE4B09975186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59814" y="6072446"/>
                  <a:ext cx="107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C595B5D1-A03A-4DF7-B50C-4F5B7A4EA235}"/>
                    </a:ext>
                  </a:extLst>
                </p14:cNvPr>
                <p14:cNvContentPartPr/>
                <p14:nvPr/>
              </p14:nvContentPartPr>
              <p14:xfrm>
                <a:off x="677974" y="5920886"/>
                <a:ext cx="35280" cy="1872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C595B5D1-A03A-4DF7-B50C-4F5B7A4EA235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69334" y="5912246"/>
                  <a:ext cx="529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70E4625B-019F-41D1-9355-520CE98789E6}"/>
                    </a:ext>
                  </a:extLst>
                </p14:cNvPr>
                <p14:cNvContentPartPr/>
                <p14:nvPr/>
              </p14:nvContentPartPr>
              <p14:xfrm>
                <a:off x="722974" y="5969846"/>
                <a:ext cx="135360" cy="11952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70E4625B-019F-41D1-9355-520CE98789E6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14334" y="5961206"/>
                  <a:ext cx="1530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1B6EF069-255D-452D-8AE6-7112F7F58144}"/>
                    </a:ext>
                  </a:extLst>
                </p14:cNvPr>
                <p14:cNvContentPartPr/>
                <p14:nvPr/>
              </p14:nvContentPartPr>
              <p14:xfrm>
                <a:off x="919534" y="6082526"/>
                <a:ext cx="12960" cy="9108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1B6EF069-255D-452D-8AE6-7112F7F58144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10894" y="6073886"/>
                  <a:ext cx="306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0C821113-D337-4688-96B4-F49E92D9ACFE}"/>
                    </a:ext>
                  </a:extLst>
                </p14:cNvPr>
                <p14:cNvContentPartPr/>
                <p14:nvPr/>
              </p14:nvContentPartPr>
              <p14:xfrm>
                <a:off x="1129054" y="5926646"/>
                <a:ext cx="97200" cy="32400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0C821113-D337-4688-96B4-F49E92D9ACFE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120414" y="5918006"/>
                  <a:ext cx="11484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A066ACD0-145D-4029-8A5B-4B2F713B5CDC}"/>
                    </a:ext>
                  </a:extLst>
                </p14:cNvPr>
                <p14:cNvContentPartPr/>
                <p14:nvPr/>
              </p14:nvContentPartPr>
              <p14:xfrm>
                <a:off x="1280254" y="5905766"/>
                <a:ext cx="99000" cy="255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A066ACD0-145D-4029-8A5B-4B2F713B5CDC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271614" y="5896766"/>
                  <a:ext cx="1166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155162FB-0DB5-4422-96CC-9FCF2C27E40C}"/>
                    </a:ext>
                  </a:extLst>
                </p14:cNvPr>
                <p14:cNvContentPartPr/>
                <p14:nvPr/>
              </p14:nvContentPartPr>
              <p14:xfrm>
                <a:off x="1238494" y="5967326"/>
                <a:ext cx="150120" cy="259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155162FB-0DB5-4422-96CC-9FCF2C27E40C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229494" y="5958686"/>
                  <a:ext cx="1677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4C217798-0A20-450E-93B0-3A5F75738DA6}"/>
                    </a:ext>
                  </a:extLst>
                </p14:cNvPr>
                <p14:cNvContentPartPr/>
                <p14:nvPr/>
              </p14:nvContentPartPr>
              <p14:xfrm>
                <a:off x="1476454" y="5765006"/>
                <a:ext cx="42120" cy="1234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4C217798-0A20-450E-93B0-3A5F75738DA6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467454" y="5756366"/>
                  <a:ext cx="597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FB5EF451-A3A5-4FFE-8645-E55CEEAB25D5}"/>
                    </a:ext>
                  </a:extLst>
                </p14:cNvPr>
                <p14:cNvContentPartPr/>
                <p14:nvPr/>
              </p14:nvContentPartPr>
              <p14:xfrm>
                <a:off x="1431094" y="5919446"/>
                <a:ext cx="158400" cy="2160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FB5EF451-A3A5-4FFE-8645-E55CEEAB25D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422094" y="5910806"/>
                  <a:ext cx="1760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7540E5AF-5CFF-4FD6-80BA-1814EE08248F}"/>
                    </a:ext>
                  </a:extLst>
                </p14:cNvPr>
                <p14:cNvContentPartPr/>
                <p14:nvPr/>
              </p14:nvContentPartPr>
              <p14:xfrm>
                <a:off x="1430374" y="6047966"/>
                <a:ext cx="119520" cy="1447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7540E5AF-5CFF-4FD6-80BA-1814EE08248F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421734" y="6039326"/>
                  <a:ext cx="137160" cy="16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E70A1A0D-4A6A-483B-ADB2-19BFE5BC5A52}"/>
              </a:ext>
            </a:extLst>
          </p:cNvPr>
          <p:cNvGrpSpPr/>
          <p:nvPr/>
        </p:nvGrpSpPr>
        <p:grpSpPr>
          <a:xfrm>
            <a:off x="2201494" y="5753486"/>
            <a:ext cx="609480" cy="346320"/>
            <a:chOff x="2201494" y="5753486"/>
            <a:chExt cx="609480" cy="34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CC8A2164-04D1-4133-94C9-2BFDA1D420C5}"/>
                    </a:ext>
                  </a:extLst>
                </p14:cNvPr>
                <p14:cNvContentPartPr/>
                <p14:nvPr/>
              </p14:nvContentPartPr>
              <p14:xfrm>
                <a:off x="2201494" y="5847446"/>
                <a:ext cx="111960" cy="25236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CC8A2164-04D1-4133-94C9-2BFDA1D420C5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192494" y="5838806"/>
                  <a:ext cx="1296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A00280D5-CD76-4BB8-8724-02F5B66F0436}"/>
                    </a:ext>
                  </a:extLst>
                </p14:cNvPr>
                <p14:cNvContentPartPr/>
                <p14:nvPr/>
              </p14:nvContentPartPr>
              <p14:xfrm>
                <a:off x="2375734" y="6035006"/>
                <a:ext cx="20880" cy="370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A00280D5-CD76-4BB8-8724-02F5B66F0436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367094" y="6026366"/>
                  <a:ext cx="385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1C24F5F6-46BC-4434-BD50-19235431E8E7}"/>
                    </a:ext>
                  </a:extLst>
                </p14:cNvPr>
                <p14:cNvContentPartPr/>
                <p14:nvPr/>
              </p14:nvContentPartPr>
              <p14:xfrm>
                <a:off x="2504614" y="5828726"/>
                <a:ext cx="107280" cy="22572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1C24F5F6-46BC-4434-BD50-19235431E8E7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2495614" y="5819726"/>
                  <a:ext cx="1249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9B504A43-897F-4685-B37A-FCCC264FF1DA}"/>
                    </a:ext>
                  </a:extLst>
                </p14:cNvPr>
                <p14:cNvContentPartPr/>
                <p14:nvPr/>
              </p14:nvContentPartPr>
              <p14:xfrm>
                <a:off x="2532334" y="5792726"/>
                <a:ext cx="144720" cy="3960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9B504A43-897F-4685-B37A-FCCC264FF1DA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523334" y="5783726"/>
                  <a:ext cx="1623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879185A8-8702-4951-AD1A-8FFE10003606}"/>
                    </a:ext>
                  </a:extLst>
                </p14:cNvPr>
                <p14:cNvContentPartPr/>
                <p14:nvPr/>
              </p14:nvContentPartPr>
              <p14:xfrm>
                <a:off x="2681374" y="5832686"/>
                <a:ext cx="108720" cy="20844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879185A8-8702-4951-AD1A-8FFE10003606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672374" y="5823686"/>
                  <a:ext cx="1263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E0FE784C-7689-4C42-8643-40BA405453DB}"/>
                    </a:ext>
                  </a:extLst>
                </p14:cNvPr>
                <p14:cNvContentPartPr/>
                <p14:nvPr/>
              </p14:nvContentPartPr>
              <p14:xfrm>
                <a:off x="2732854" y="5753486"/>
                <a:ext cx="78120" cy="561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E0FE784C-7689-4C42-8643-40BA405453DB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724214" y="5744846"/>
                  <a:ext cx="95760" cy="7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0A32C8B2-63C7-4C03-BAD5-F5D26D2EA098}"/>
              </a:ext>
            </a:extLst>
          </p:cNvPr>
          <p:cNvGrpSpPr/>
          <p:nvPr/>
        </p:nvGrpSpPr>
        <p:grpSpPr>
          <a:xfrm>
            <a:off x="3446014" y="5657366"/>
            <a:ext cx="624960" cy="442440"/>
            <a:chOff x="3446014" y="5657366"/>
            <a:chExt cx="624960" cy="44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A5C7C621-9943-466A-89B1-3C81ADAAFF4E}"/>
                    </a:ext>
                  </a:extLst>
                </p14:cNvPr>
                <p14:cNvContentPartPr/>
                <p14:nvPr/>
              </p14:nvContentPartPr>
              <p14:xfrm>
                <a:off x="3446014" y="5657366"/>
                <a:ext cx="13680" cy="23544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A5C7C621-9943-466A-89B1-3C81ADAAFF4E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437014" y="5648366"/>
                  <a:ext cx="313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2E620235-ACD9-4FB1-BD16-D03A44336780}"/>
                    </a:ext>
                  </a:extLst>
                </p14:cNvPr>
                <p14:cNvContentPartPr/>
                <p14:nvPr/>
              </p14:nvContentPartPr>
              <p14:xfrm>
                <a:off x="3583534" y="5729366"/>
                <a:ext cx="121320" cy="1580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2E620235-ACD9-4FB1-BD16-D03A44336780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3574534" y="5720366"/>
                  <a:ext cx="1389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A8FDDF63-8B00-4A29-B290-81673E0464D7}"/>
                    </a:ext>
                  </a:extLst>
                </p14:cNvPr>
                <p14:cNvContentPartPr/>
                <p14:nvPr/>
              </p14:nvContentPartPr>
              <p14:xfrm>
                <a:off x="3707734" y="5673926"/>
                <a:ext cx="125280" cy="42588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A8FDDF63-8B00-4A29-B290-81673E0464D7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3699094" y="5664926"/>
                  <a:ext cx="14292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8DDA3847-540E-4173-B0C9-6C0E25E4CDCF}"/>
                    </a:ext>
                  </a:extLst>
                </p14:cNvPr>
                <p14:cNvContentPartPr/>
                <p14:nvPr/>
              </p14:nvContentPartPr>
              <p14:xfrm>
                <a:off x="3892414" y="5896046"/>
                <a:ext cx="31320" cy="19548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8DDA3847-540E-4173-B0C9-6C0E25E4CDCF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3883774" y="5887406"/>
                  <a:ext cx="489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BE17B222-065B-49A4-8029-E5E979C70C24}"/>
                    </a:ext>
                  </a:extLst>
                </p14:cNvPr>
                <p14:cNvContentPartPr/>
                <p14:nvPr/>
              </p14:nvContentPartPr>
              <p14:xfrm>
                <a:off x="4039294" y="5860766"/>
                <a:ext cx="31680" cy="19584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BE17B222-065B-49A4-8029-E5E979C70C24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030294" y="5851766"/>
                  <a:ext cx="49320" cy="21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8C9EE829-5EE1-45C2-B050-EE5F935042FA}"/>
                  </a:ext>
                </a:extLst>
              </p14:cNvPr>
              <p14:cNvContentPartPr/>
              <p14:nvPr/>
            </p14:nvContentPartPr>
            <p14:xfrm>
              <a:off x="6025054" y="4633886"/>
              <a:ext cx="3165120" cy="76320"/>
            </p14:xfrm>
          </p:contentPart>
        </mc:Choice>
        <mc:Fallback xmlns=""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8C9EE829-5EE1-45C2-B050-EE5F935042FA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6016054" y="4625246"/>
                <a:ext cx="3182760" cy="9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7" name="Group 336">
            <a:extLst>
              <a:ext uri="{FF2B5EF4-FFF2-40B4-BE49-F238E27FC236}">
                <a16:creationId xmlns:a16="http://schemas.microsoft.com/office/drawing/2014/main" id="{0E3F3EBE-679F-4EF8-A416-DC553A99AC74}"/>
              </a:ext>
            </a:extLst>
          </p:cNvPr>
          <p:cNvGrpSpPr/>
          <p:nvPr/>
        </p:nvGrpSpPr>
        <p:grpSpPr>
          <a:xfrm>
            <a:off x="6842974" y="4236806"/>
            <a:ext cx="1045080" cy="2038680"/>
            <a:chOff x="6842974" y="4236806"/>
            <a:chExt cx="1045080" cy="203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24BA43D3-6F31-44E4-8CD0-0F2A5F07F6FC}"/>
                    </a:ext>
                  </a:extLst>
                </p14:cNvPr>
                <p14:cNvContentPartPr/>
                <p14:nvPr/>
              </p14:nvContentPartPr>
              <p14:xfrm>
                <a:off x="6842974" y="4281086"/>
                <a:ext cx="178200" cy="199440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24BA43D3-6F31-44E4-8CD0-0F2A5F07F6FC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834334" y="4272446"/>
                  <a:ext cx="195840" cy="20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98191AF5-4764-4B80-ABF4-C2BB5813058B}"/>
                    </a:ext>
                  </a:extLst>
                </p14:cNvPr>
                <p14:cNvContentPartPr/>
                <p14:nvPr/>
              </p14:nvContentPartPr>
              <p14:xfrm>
                <a:off x="7187134" y="4322846"/>
                <a:ext cx="43200" cy="21636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98191AF5-4764-4B80-ABF4-C2BB5813058B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178134" y="4313846"/>
                  <a:ext cx="608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8F6D16F0-5CFC-4D14-A2FA-EF6699636973}"/>
                    </a:ext>
                  </a:extLst>
                </p14:cNvPr>
                <p14:cNvContentPartPr/>
                <p14:nvPr/>
              </p14:nvContentPartPr>
              <p14:xfrm>
                <a:off x="7088854" y="4236806"/>
                <a:ext cx="265320" cy="17676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8F6D16F0-5CFC-4D14-A2FA-EF6699636973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079854" y="4228166"/>
                  <a:ext cx="2829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328283AE-9FF8-463A-9FFA-D483CD5B13E2}"/>
                    </a:ext>
                  </a:extLst>
                </p14:cNvPr>
                <p14:cNvContentPartPr/>
                <p14:nvPr/>
              </p14:nvContentPartPr>
              <p14:xfrm>
                <a:off x="7446694" y="4294046"/>
                <a:ext cx="67680" cy="25272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328283AE-9FF8-463A-9FFA-D483CD5B13E2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438054" y="4285406"/>
                  <a:ext cx="853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21B01DDC-C268-4631-AC42-04BBC8E48840}"/>
                    </a:ext>
                  </a:extLst>
                </p14:cNvPr>
                <p14:cNvContentPartPr/>
                <p14:nvPr/>
              </p14:nvContentPartPr>
              <p14:xfrm>
                <a:off x="7555774" y="4360646"/>
                <a:ext cx="158040" cy="17676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21B01DDC-C268-4631-AC42-04BBC8E48840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546774" y="4352006"/>
                  <a:ext cx="1756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2D8BF641-6AFA-4457-83C3-2B4753A2BD44}"/>
                    </a:ext>
                  </a:extLst>
                </p14:cNvPr>
                <p14:cNvContentPartPr/>
                <p14:nvPr/>
              </p14:nvContentPartPr>
              <p14:xfrm>
                <a:off x="7793374" y="4332926"/>
                <a:ext cx="94680" cy="26604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2D8BF641-6AFA-4457-83C3-2B4753A2BD44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784734" y="4323926"/>
                  <a:ext cx="112320" cy="28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84FA0BD1-305A-44CB-8342-5D3B52B441C6}"/>
              </a:ext>
            </a:extLst>
          </p:cNvPr>
          <p:cNvGrpSpPr/>
          <p:nvPr/>
        </p:nvGrpSpPr>
        <p:grpSpPr>
          <a:xfrm>
            <a:off x="8125294" y="4262726"/>
            <a:ext cx="1247760" cy="1807920"/>
            <a:chOff x="8125294" y="4262726"/>
            <a:chExt cx="1247760" cy="180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11D54B7E-B085-4721-9406-8444662C868F}"/>
                    </a:ext>
                  </a:extLst>
                </p14:cNvPr>
                <p14:cNvContentPartPr/>
                <p14:nvPr/>
              </p14:nvContentPartPr>
              <p14:xfrm>
                <a:off x="8125294" y="4262726"/>
                <a:ext cx="196920" cy="180792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11D54B7E-B085-4721-9406-8444662C868F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116654" y="4253726"/>
                  <a:ext cx="214560" cy="18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83FCE494-B0F8-4F8B-B3A4-8637B5E44D46}"/>
                    </a:ext>
                  </a:extLst>
                </p14:cNvPr>
                <p14:cNvContentPartPr/>
                <p14:nvPr/>
              </p14:nvContentPartPr>
              <p14:xfrm>
                <a:off x="8443174" y="4335806"/>
                <a:ext cx="35640" cy="27144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83FCE494-B0F8-4F8B-B3A4-8637B5E44D46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434534" y="4327166"/>
                  <a:ext cx="532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A7BEBE8D-F004-438D-85FE-61E30E114AE5}"/>
                    </a:ext>
                  </a:extLst>
                </p14:cNvPr>
                <p14:cNvContentPartPr/>
                <p14:nvPr/>
              </p14:nvContentPartPr>
              <p14:xfrm>
                <a:off x="8424454" y="4286126"/>
                <a:ext cx="150120" cy="16704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A7BEBE8D-F004-438D-85FE-61E30E114AE5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415814" y="4277486"/>
                  <a:ext cx="1677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6A4DA28B-0707-4A19-A2E2-CF802B6E6FED}"/>
                    </a:ext>
                  </a:extLst>
                </p14:cNvPr>
                <p14:cNvContentPartPr/>
                <p14:nvPr/>
              </p14:nvContentPartPr>
              <p14:xfrm>
                <a:off x="8648014" y="4325726"/>
                <a:ext cx="48240" cy="27252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6A4DA28B-0707-4A19-A2E2-CF802B6E6FED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639014" y="4316726"/>
                  <a:ext cx="658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277EFD71-2658-4BA0-BD71-D5A8DA94A992}"/>
                    </a:ext>
                  </a:extLst>
                </p14:cNvPr>
                <p14:cNvContentPartPr/>
                <p14:nvPr/>
              </p14:nvContentPartPr>
              <p14:xfrm>
                <a:off x="8762134" y="4402406"/>
                <a:ext cx="89280" cy="15408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277EFD71-2658-4BA0-BD71-D5A8DA94A992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753494" y="4393766"/>
                  <a:ext cx="1069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370A922A-1556-4BB4-893E-71D19849E9CA}"/>
                    </a:ext>
                  </a:extLst>
                </p14:cNvPr>
                <p14:cNvContentPartPr/>
                <p14:nvPr/>
              </p14:nvContentPartPr>
              <p14:xfrm>
                <a:off x="8963374" y="4376126"/>
                <a:ext cx="30960" cy="19620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370A922A-1556-4BB4-893E-71D19849E9CA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954374" y="4367126"/>
                  <a:ext cx="486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86BDF6D1-F5F6-46C4-A752-2EC63FA8597B}"/>
                    </a:ext>
                  </a:extLst>
                </p14:cNvPr>
                <p14:cNvContentPartPr/>
                <p14:nvPr/>
              </p14:nvContentPartPr>
              <p14:xfrm>
                <a:off x="9080014" y="4385126"/>
                <a:ext cx="132840" cy="18036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86BDF6D1-F5F6-46C4-A752-2EC63FA8597B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9071014" y="4376486"/>
                  <a:ext cx="1504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550989A5-3D0B-4FDF-9EE7-A9BC3CC07E2F}"/>
                    </a:ext>
                  </a:extLst>
                </p14:cNvPr>
                <p14:cNvContentPartPr/>
                <p14:nvPr/>
              </p14:nvContentPartPr>
              <p14:xfrm>
                <a:off x="9242734" y="4305566"/>
                <a:ext cx="130320" cy="29520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550989A5-3D0B-4FDF-9EE7-A9BC3CC07E2F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9233734" y="4296566"/>
                  <a:ext cx="147960" cy="31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3E8B8459-8449-4EC9-9627-310F6FC7231C}"/>
              </a:ext>
            </a:extLst>
          </p:cNvPr>
          <p:cNvGrpSpPr/>
          <p:nvPr/>
        </p:nvGrpSpPr>
        <p:grpSpPr>
          <a:xfrm>
            <a:off x="5362294" y="4866446"/>
            <a:ext cx="1546560" cy="378360"/>
            <a:chOff x="5362294" y="4866446"/>
            <a:chExt cx="1546560" cy="37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083F29E9-2A0D-41AD-9C8A-E91A56450203}"/>
                    </a:ext>
                  </a:extLst>
                </p14:cNvPr>
                <p14:cNvContentPartPr/>
                <p14:nvPr/>
              </p14:nvContentPartPr>
              <p14:xfrm>
                <a:off x="5362294" y="4904246"/>
                <a:ext cx="287640" cy="15480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083F29E9-2A0D-41AD-9C8A-E91A56450203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5353654" y="4895246"/>
                  <a:ext cx="3052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E7E8A8B5-605B-44C7-9BA3-D5AB21221047}"/>
                    </a:ext>
                  </a:extLst>
                </p14:cNvPr>
                <p14:cNvContentPartPr/>
                <p14:nvPr/>
              </p14:nvContentPartPr>
              <p14:xfrm>
                <a:off x="5759014" y="4930526"/>
                <a:ext cx="112680" cy="6300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E7E8A8B5-605B-44C7-9BA3-D5AB21221047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5750374" y="4921526"/>
                  <a:ext cx="1303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1154772B-07BD-4023-A35E-7ED6A0498729}"/>
                    </a:ext>
                  </a:extLst>
                </p14:cNvPr>
                <p14:cNvContentPartPr/>
                <p14:nvPr/>
              </p14:nvContentPartPr>
              <p14:xfrm>
                <a:off x="5921734" y="4866806"/>
                <a:ext cx="132120" cy="15480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1154772B-07BD-4023-A35E-7ED6A0498729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5913094" y="4857806"/>
                  <a:ext cx="1497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3F6C209D-3ECE-49C8-BC06-7A11A83297BD}"/>
                    </a:ext>
                  </a:extLst>
                </p14:cNvPr>
                <p14:cNvContentPartPr/>
                <p14:nvPr/>
              </p14:nvContentPartPr>
              <p14:xfrm>
                <a:off x="6136294" y="4983806"/>
                <a:ext cx="10800" cy="12204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3F6C209D-3ECE-49C8-BC06-7A11A83297BD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127294" y="4975166"/>
                  <a:ext cx="284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BC7781CC-390D-4647-BB68-A6F7EC177B5E}"/>
                    </a:ext>
                  </a:extLst>
                </p14:cNvPr>
                <p14:cNvContentPartPr/>
                <p14:nvPr/>
              </p14:nvContentPartPr>
              <p14:xfrm>
                <a:off x="6282094" y="4892006"/>
                <a:ext cx="117000" cy="35280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BC7781CC-390D-4647-BB68-A6F7EC177B5E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6273454" y="4883006"/>
                  <a:ext cx="13464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08726D1D-16AA-4D06-BDC2-861C5DBA9F6C}"/>
                    </a:ext>
                  </a:extLst>
                </p14:cNvPr>
                <p14:cNvContentPartPr/>
                <p14:nvPr/>
              </p14:nvContentPartPr>
              <p14:xfrm>
                <a:off x="6478294" y="4939526"/>
                <a:ext cx="69840" cy="684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08726D1D-16AA-4D06-BDC2-861C5DBA9F6C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6469654" y="4930886"/>
                  <a:ext cx="874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C239EC9D-9E6D-4505-B3E6-888DDD3CEED6}"/>
                    </a:ext>
                  </a:extLst>
                </p14:cNvPr>
                <p14:cNvContentPartPr/>
                <p14:nvPr/>
              </p14:nvContentPartPr>
              <p14:xfrm>
                <a:off x="6470374" y="4995686"/>
                <a:ext cx="70920" cy="468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C239EC9D-9E6D-4505-B3E6-888DDD3CEED6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6461734" y="4987046"/>
                  <a:ext cx="88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453680DF-9EE9-43FE-8AB3-1C9BC41ACB74}"/>
                    </a:ext>
                  </a:extLst>
                </p14:cNvPr>
                <p14:cNvContentPartPr/>
                <p14:nvPr/>
              </p14:nvContentPartPr>
              <p14:xfrm>
                <a:off x="6606814" y="4889126"/>
                <a:ext cx="78840" cy="14292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453680DF-9EE9-43FE-8AB3-1C9BC41ACB74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598174" y="4880126"/>
                  <a:ext cx="964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4A10EB9B-402A-4D40-BC9E-861DF3C02B12}"/>
                    </a:ext>
                  </a:extLst>
                </p14:cNvPr>
                <p14:cNvContentPartPr/>
                <p14:nvPr/>
              </p14:nvContentPartPr>
              <p14:xfrm>
                <a:off x="6751894" y="4995326"/>
                <a:ext cx="23400" cy="3492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4A10EB9B-402A-4D40-BC9E-861DF3C02B12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742894" y="4986326"/>
                  <a:ext cx="410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C341263F-D58D-49FF-B534-BFAF5C997C7A}"/>
                    </a:ext>
                  </a:extLst>
                </p14:cNvPr>
                <p14:cNvContentPartPr/>
                <p14:nvPr/>
              </p14:nvContentPartPr>
              <p14:xfrm>
                <a:off x="6772414" y="4866446"/>
                <a:ext cx="136440" cy="17784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C341263F-D58D-49FF-B534-BFAF5C997C7A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6763774" y="4857806"/>
                  <a:ext cx="15408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CE44DCBF-B522-47FA-A490-F95BA96E2F5A}"/>
              </a:ext>
            </a:extLst>
          </p:cNvPr>
          <p:cNvGrpSpPr/>
          <p:nvPr/>
        </p:nvGrpSpPr>
        <p:grpSpPr>
          <a:xfrm>
            <a:off x="7263094" y="4805606"/>
            <a:ext cx="722880" cy="255960"/>
            <a:chOff x="7263094" y="4805606"/>
            <a:chExt cx="722880" cy="25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3F0EB057-4162-48FB-B1C1-687AEEB6F171}"/>
                    </a:ext>
                  </a:extLst>
                </p14:cNvPr>
                <p14:cNvContentPartPr/>
                <p14:nvPr/>
              </p14:nvContentPartPr>
              <p14:xfrm>
                <a:off x="7263094" y="4815326"/>
                <a:ext cx="106560" cy="23688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3F0EB057-4162-48FB-B1C1-687AEEB6F171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254454" y="4806326"/>
                  <a:ext cx="1242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824B07FF-0393-4E87-96B8-AE634D4B0EE0}"/>
                    </a:ext>
                  </a:extLst>
                </p14:cNvPr>
                <p14:cNvContentPartPr/>
                <p14:nvPr/>
              </p14:nvContentPartPr>
              <p14:xfrm>
                <a:off x="7400614" y="5028446"/>
                <a:ext cx="24480" cy="3312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824B07FF-0393-4E87-96B8-AE634D4B0EE0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391974" y="5019446"/>
                  <a:ext cx="421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6F313E74-0836-49E8-B5A7-9D46A225A202}"/>
                    </a:ext>
                  </a:extLst>
                </p14:cNvPr>
                <p14:cNvContentPartPr/>
                <p14:nvPr/>
              </p14:nvContentPartPr>
              <p14:xfrm>
                <a:off x="7595734" y="4829006"/>
                <a:ext cx="115200" cy="22356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6F313E74-0836-49E8-B5A7-9D46A225A202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586734" y="4820006"/>
                  <a:ext cx="1328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2C8AF27C-04F7-4F23-AFC2-D1BE929F66B5}"/>
                    </a:ext>
                  </a:extLst>
                </p14:cNvPr>
                <p14:cNvContentPartPr/>
                <p14:nvPr/>
              </p14:nvContentPartPr>
              <p14:xfrm>
                <a:off x="7791574" y="4863566"/>
                <a:ext cx="136440" cy="17712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2C8AF27C-04F7-4F23-AFC2-D1BE929F66B5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782934" y="4854566"/>
                  <a:ext cx="1540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DD744C7F-F89C-4E6B-B1F4-6951B723F896}"/>
                    </a:ext>
                  </a:extLst>
                </p14:cNvPr>
                <p14:cNvContentPartPr/>
                <p14:nvPr/>
              </p14:nvContentPartPr>
              <p14:xfrm>
                <a:off x="7799134" y="4805606"/>
                <a:ext cx="186840" cy="1872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DD744C7F-F89C-4E6B-B1F4-6951B723F896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790494" y="4796606"/>
                  <a:ext cx="20448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93F3A7A7-A5EA-4C11-8015-588A76F7C53D}"/>
              </a:ext>
            </a:extLst>
          </p:cNvPr>
          <p:cNvGrpSpPr/>
          <p:nvPr/>
        </p:nvGrpSpPr>
        <p:grpSpPr>
          <a:xfrm>
            <a:off x="5267614" y="5358206"/>
            <a:ext cx="1599480" cy="371520"/>
            <a:chOff x="5267614" y="5358206"/>
            <a:chExt cx="1599480" cy="37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BA3D6E1E-048C-4214-A8A2-B6C3F4FB2534}"/>
                    </a:ext>
                  </a:extLst>
                </p14:cNvPr>
                <p14:cNvContentPartPr/>
                <p14:nvPr/>
              </p14:nvContentPartPr>
              <p14:xfrm>
                <a:off x="5267614" y="5432726"/>
                <a:ext cx="211680" cy="11880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BA3D6E1E-048C-4214-A8A2-B6C3F4FB2534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258974" y="5423726"/>
                  <a:ext cx="2293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29DD5D73-2714-4047-BD4B-37FD5E4749C3}"/>
                    </a:ext>
                  </a:extLst>
                </p14:cNvPr>
                <p14:cNvContentPartPr/>
                <p14:nvPr/>
              </p14:nvContentPartPr>
              <p14:xfrm>
                <a:off x="5568574" y="5462966"/>
                <a:ext cx="112680" cy="3204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29DD5D73-2714-4047-BD4B-37FD5E4749C3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5559934" y="5453966"/>
                  <a:ext cx="1303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57AE350D-6A26-4B54-B635-8890A156034D}"/>
                    </a:ext>
                  </a:extLst>
                </p14:cNvPr>
                <p14:cNvContentPartPr/>
                <p14:nvPr/>
              </p14:nvContentPartPr>
              <p14:xfrm>
                <a:off x="5580094" y="5511206"/>
                <a:ext cx="86760" cy="3240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57AE350D-6A26-4B54-B635-8890A156034D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571454" y="5502206"/>
                  <a:ext cx="1044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AC10E2D2-6501-4FF8-B84F-E9631103D205}"/>
                    </a:ext>
                  </a:extLst>
                </p14:cNvPr>
                <p14:cNvContentPartPr/>
                <p14:nvPr/>
              </p14:nvContentPartPr>
              <p14:xfrm>
                <a:off x="5778094" y="5411846"/>
                <a:ext cx="83880" cy="14508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AC10E2D2-6501-4FF8-B84F-E9631103D205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769094" y="5403206"/>
                  <a:ext cx="1015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14355415-DD2E-4BFB-A82A-28B5B8868EC1}"/>
                    </a:ext>
                  </a:extLst>
                </p14:cNvPr>
                <p14:cNvContentPartPr/>
                <p14:nvPr/>
              </p14:nvContentPartPr>
              <p14:xfrm>
                <a:off x="5750014" y="5365046"/>
                <a:ext cx="154080" cy="3060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14355415-DD2E-4BFB-A82A-28B5B8868EC1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741014" y="5356046"/>
                  <a:ext cx="1717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EA6A936C-2ED4-4DD2-8702-6FD0BF06F0C1}"/>
                    </a:ext>
                  </a:extLst>
                </p14:cNvPr>
                <p14:cNvContentPartPr/>
                <p14:nvPr/>
              </p14:nvContentPartPr>
              <p14:xfrm>
                <a:off x="5909134" y="5548286"/>
                <a:ext cx="42480" cy="8532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EA6A936C-2ED4-4DD2-8702-6FD0BF06F0C1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5900494" y="5539646"/>
                  <a:ext cx="601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CAF08699-8883-4721-98E6-38406597EA33}"/>
                    </a:ext>
                  </a:extLst>
                </p14:cNvPr>
                <p14:cNvContentPartPr/>
                <p14:nvPr/>
              </p14:nvContentPartPr>
              <p14:xfrm>
                <a:off x="6125854" y="5384846"/>
                <a:ext cx="120600" cy="34488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CAF08699-8883-4721-98E6-38406597EA33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6117214" y="5376206"/>
                  <a:ext cx="13824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83A7FDDF-1B46-4CF4-A41F-CA502209532D}"/>
                    </a:ext>
                  </a:extLst>
                </p14:cNvPr>
                <p14:cNvContentPartPr/>
                <p14:nvPr/>
              </p14:nvContentPartPr>
              <p14:xfrm>
                <a:off x="6319534" y="5435246"/>
                <a:ext cx="113760" cy="7632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83A7FDDF-1B46-4CF4-A41F-CA502209532D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6310894" y="5426246"/>
                  <a:ext cx="1314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04B273EF-15CD-4E9E-8C02-5603ADAA0D58}"/>
                    </a:ext>
                  </a:extLst>
                </p14:cNvPr>
                <p14:cNvContentPartPr/>
                <p14:nvPr/>
              </p14:nvContentPartPr>
              <p14:xfrm>
                <a:off x="6531574" y="5402126"/>
                <a:ext cx="59400" cy="14616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04B273EF-15CD-4E9E-8C02-5603ADAA0D58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6522574" y="5393486"/>
                  <a:ext cx="770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8850CFA4-F438-4124-A8E0-CABFCC8E833F}"/>
                    </a:ext>
                  </a:extLst>
                </p14:cNvPr>
                <p14:cNvContentPartPr/>
                <p14:nvPr/>
              </p14:nvContentPartPr>
              <p14:xfrm>
                <a:off x="6625894" y="5452526"/>
                <a:ext cx="20160" cy="7308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8850CFA4-F438-4124-A8E0-CABFCC8E833F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6617254" y="5443886"/>
                  <a:ext cx="378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E6A39EDB-256B-4E0C-8BF5-498341125B67}"/>
                    </a:ext>
                  </a:extLst>
                </p14:cNvPr>
                <p14:cNvContentPartPr/>
                <p14:nvPr/>
              </p14:nvContentPartPr>
              <p14:xfrm>
                <a:off x="6688174" y="5358206"/>
                <a:ext cx="178920" cy="20664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E6A39EDB-256B-4E0C-8BF5-498341125B67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679534" y="5349566"/>
                  <a:ext cx="196560" cy="22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93DAD7F2-C526-48B7-8FB5-AFE315A0803D}"/>
              </a:ext>
            </a:extLst>
          </p:cNvPr>
          <p:cNvGrpSpPr/>
          <p:nvPr/>
        </p:nvGrpSpPr>
        <p:grpSpPr>
          <a:xfrm>
            <a:off x="7269214" y="5258846"/>
            <a:ext cx="693720" cy="302040"/>
            <a:chOff x="7269214" y="5258846"/>
            <a:chExt cx="693720" cy="30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4B695ABD-8292-4A34-A87B-B1DBA33BA17A}"/>
                    </a:ext>
                  </a:extLst>
                </p14:cNvPr>
                <p14:cNvContentPartPr/>
                <p14:nvPr/>
              </p14:nvContentPartPr>
              <p14:xfrm>
                <a:off x="7269214" y="5343086"/>
                <a:ext cx="102600" cy="20196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4B695ABD-8292-4A34-A87B-B1DBA33BA17A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7260214" y="5334446"/>
                  <a:ext cx="1202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2206C563-9DC3-4F87-8EDD-1C15B3BCBCE9}"/>
                    </a:ext>
                  </a:extLst>
                </p14:cNvPr>
                <p14:cNvContentPartPr/>
                <p14:nvPr/>
              </p14:nvContentPartPr>
              <p14:xfrm>
                <a:off x="7502134" y="5481326"/>
                <a:ext cx="16200" cy="7020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2206C563-9DC3-4F87-8EDD-1C15B3BCBCE9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7493134" y="5472326"/>
                  <a:ext cx="338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BDD3F2C1-AF69-4EAB-A350-D4DD90C63FEF}"/>
                    </a:ext>
                  </a:extLst>
                </p14:cNvPr>
                <p14:cNvContentPartPr/>
                <p14:nvPr/>
              </p14:nvContentPartPr>
              <p14:xfrm>
                <a:off x="7621654" y="5329406"/>
                <a:ext cx="136080" cy="8100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BDD3F2C1-AF69-4EAB-A350-D4DD90C63FEF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7612654" y="5320406"/>
                  <a:ext cx="1537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97286D83-C65B-4C7C-92BD-C60AA6A6D598}"/>
                    </a:ext>
                  </a:extLst>
                </p14:cNvPr>
                <p14:cNvContentPartPr/>
                <p14:nvPr/>
              </p14:nvContentPartPr>
              <p14:xfrm>
                <a:off x="7720294" y="5269646"/>
                <a:ext cx="22320" cy="24156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97286D83-C65B-4C7C-92BD-C60AA6A6D598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7711654" y="5261006"/>
                  <a:ext cx="399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3815DE8B-758D-4B8D-B199-C29967A53161}"/>
                    </a:ext>
                  </a:extLst>
                </p14:cNvPr>
                <p14:cNvContentPartPr/>
                <p14:nvPr/>
              </p14:nvContentPartPr>
              <p14:xfrm>
                <a:off x="7850614" y="5258846"/>
                <a:ext cx="107280" cy="14184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3815DE8B-758D-4B8D-B199-C29967A53161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7841974" y="5250206"/>
                  <a:ext cx="1249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E9BF73B7-6DF6-4D6E-A969-80D3B79CE30A}"/>
                    </a:ext>
                  </a:extLst>
                </p14:cNvPr>
                <p14:cNvContentPartPr/>
                <p14:nvPr/>
              </p14:nvContentPartPr>
              <p14:xfrm>
                <a:off x="7876894" y="5279366"/>
                <a:ext cx="29880" cy="25272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E9BF73B7-6DF6-4D6E-A969-80D3B79CE30A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868254" y="5270366"/>
                  <a:ext cx="475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703FBF8D-D848-4A14-8961-FCFD3C493BBB}"/>
                    </a:ext>
                  </a:extLst>
                </p14:cNvPr>
                <p14:cNvContentPartPr/>
                <p14:nvPr/>
              </p14:nvContentPartPr>
              <p14:xfrm>
                <a:off x="7769974" y="5339126"/>
                <a:ext cx="6840" cy="936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703FBF8D-D848-4A14-8961-FCFD3C493BBB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760974" y="5330126"/>
                  <a:ext cx="244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36B0EACB-6545-4123-BC7F-70360DE236C9}"/>
                    </a:ext>
                  </a:extLst>
                </p14:cNvPr>
                <p14:cNvContentPartPr/>
                <p14:nvPr/>
              </p14:nvContentPartPr>
              <p14:xfrm>
                <a:off x="7747654" y="5306366"/>
                <a:ext cx="215280" cy="12492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36B0EACB-6545-4123-BC7F-70360DE236C9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7738654" y="5297726"/>
                  <a:ext cx="2329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47370A8E-068F-4552-87CA-49B365BBD983}"/>
                    </a:ext>
                  </a:extLst>
                </p14:cNvPr>
                <p14:cNvContentPartPr/>
                <p14:nvPr/>
              </p14:nvContentPartPr>
              <p14:xfrm>
                <a:off x="7888054" y="5279006"/>
                <a:ext cx="51480" cy="28188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47370A8E-068F-4552-87CA-49B365BBD983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7879054" y="5270366"/>
                  <a:ext cx="69120" cy="29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FDD6B923-3F9D-494A-8BD2-1410B5A437E6}"/>
              </a:ext>
            </a:extLst>
          </p:cNvPr>
          <p:cNvGrpSpPr/>
          <p:nvPr/>
        </p:nvGrpSpPr>
        <p:grpSpPr>
          <a:xfrm>
            <a:off x="5216854" y="5837726"/>
            <a:ext cx="873720" cy="274320"/>
            <a:chOff x="5216854" y="5837726"/>
            <a:chExt cx="873720" cy="27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1263D124-8D08-44DC-A713-767C07184218}"/>
                    </a:ext>
                  </a:extLst>
                </p14:cNvPr>
                <p14:cNvContentPartPr/>
                <p14:nvPr/>
              </p14:nvContentPartPr>
              <p14:xfrm>
                <a:off x="5216854" y="5905046"/>
                <a:ext cx="257760" cy="11592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1263D124-8D08-44DC-A713-767C07184218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5207854" y="5896046"/>
                  <a:ext cx="2754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1776DD67-B1FD-4436-880B-BDE5F47FC9C0}"/>
                    </a:ext>
                  </a:extLst>
                </p14:cNvPr>
                <p14:cNvContentPartPr/>
                <p14:nvPr/>
              </p14:nvContentPartPr>
              <p14:xfrm>
                <a:off x="5564614" y="5918726"/>
                <a:ext cx="112320" cy="1584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1776DD67-B1FD-4436-880B-BDE5F47FC9C0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5555974" y="5909726"/>
                  <a:ext cx="129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DE8D442E-026B-4376-9DDE-B5DA4CD83AEB}"/>
                    </a:ext>
                  </a:extLst>
                </p14:cNvPr>
                <p14:cNvContentPartPr/>
                <p14:nvPr/>
              </p14:nvContentPartPr>
              <p14:xfrm>
                <a:off x="5603494" y="5995406"/>
                <a:ext cx="87840" cy="900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DE8D442E-026B-4376-9DDE-B5DA4CD83AEB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5594494" y="5986766"/>
                  <a:ext cx="1054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3894FF0E-97C1-49C7-899F-61FE6AAD6B0A}"/>
                    </a:ext>
                  </a:extLst>
                </p14:cNvPr>
                <p14:cNvContentPartPr/>
                <p14:nvPr/>
              </p14:nvContentPartPr>
              <p14:xfrm>
                <a:off x="5811934" y="5837726"/>
                <a:ext cx="46080" cy="20628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3894FF0E-97C1-49C7-899F-61FE6AAD6B0A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5803294" y="5829086"/>
                  <a:ext cx="637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207638C9-97DB-4245-90B0-D241C2EE9DDC}"/>
                    </a:ext>
                  </a:extLst>
                </p14:cNvPr>
                <p14:cNvContentPartPr/>
                <p14:nvPr/>
              </p14:nvContentPartPr>
              <p14:xfrm>
                <a:off x="5883574" y="5861486"/>
                <a:ext cx="131760" cy="15264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207638C9-97DB-4245-90B0-D241C2EE9DDC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5874574" y="5852486"/>
                  <a:ext cx="1494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A513D85C-27E5-47FD-87F6-50C6D492C200}"/>
                    </a:ext>
                  </a:extLst>
                </p14:cNvPr>
                <p14:cNvContentPartPr/>
                <p14:nvPr/>
              </p14:nvContentPartPr>
              <p14:xfrm>
                <a:off x="6025414" y="5993606"/>
                <a:ext cx="65160" cy="11844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A513D85C-27E5-47FD-87F6-50C6D492C200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6016774" y="5984966"/>
                  <a:ext cx="8280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5" name="Group 404">
            <a:extLst>
              <a:ext uri="{FF2B5EF4-FFF2-40B4-BE49-F238E27FC236}">
                <a16:creationId xmlns:a16="http://schemas.microsoft.com/office/drawing/2014/main" id="{28D70CA8-C043-4821-8E39-3033352D2DAB}"/>
              </a:ext>
            </a:extLst>
          </p:cNvPr>
          <p:cNvGrpSpPr/>
          <p:nvPr/>
        </p:nvGrpSpPr>
        <p:grpSpPr>
          <a:xfrm>
            <a:off x="6232414" y="5788406"/>
            <a:ext cx="666720" cy="389880"/>
            <a:chOff x="6232414" y="5788406"/>
            <a:chExt cx="666720" cy="38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5672FD3D-416F-43D6-A163-0935F43AEB74}"/>
                    </a:ext>
                  </a:extLst>
                </p14:cNvPr>
                <p14:cNvContentPartPr/>
                <p14:nvPr/>
              </p14:nvContentPartPr>
              <p14:xfrm>
                <a:off x="6232414" y="5880206"/>
                <a:ext cx="104760" cy="29808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5672FD3D-416F-43D6-A163-0935F43AEB74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6223774" y="5871206"/>
                  <a:ext cx="1224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582A81C4-E491-437B-B432-02E044B0A26E}"/>
                    </a:ext>
                  </a:extLst>
                </p14:cNvPr>
                <p14:cNvContentPartPr/>
                <p14:nvPr/>
              </p14:nvContentPartPr>
              <p14:xfrm>
                <a:off x="6399454" y="5920526"/>
                <a:ext cx="146520" cy="2088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582A81C4-E491-437B-B432-02E044B0A26E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6390454" y="5911526"/>
                  <a:ext cx="1641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8337AA3D-4C9D-4F33-A9A5-2146ED3674AE}"/>
                    </a:ext>
                  </a:extLst>
                </p14:cNvPr>
                <p14:cNvContentPartPr/>
                <p14:nvPr/>
              </p14:nvContentPartPr>
              <p14:xfrm>
                <a:off x="6432934" y="6019526"/>
                <a:ext cx="87120" cy="1332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8337AA3D-4C9D-4F33-A9A5-2146ED3674AE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6423934" y="6010886"/>
                  <a:ext cx="1047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71CDBA53-4B85-41A7-B6DE-FB986CC0C50A}"/>
                    </a:ext>
                  </a:extLst>
                </p14:cNvPr>
                <p14:cNvContentPartPr/>
                <p14:nvPr/>
              </p14:nvContentPartPr>
              <p14:xfrm>
                <a:off x="6595654" y="5836646"/>
                <a:ext cx="91800" cy="20232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71CDBA53-4B85-41A7-B6DE-FB986CC0C50A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6587014" y="5827646"/>
                  <a:ext cx="1094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02DD890B-F27A-4AB9-A0B7-B2EFEE1781CC}"/>
                    </a:ext>
                  </a:extLst>
                </p14:cNvPr>
                <p14:cNvContentPartPr/>
                <p14:nvPr/>
              </p14:nvContentPartPr>
              <p14:xfrm>
                <a:off x="6710494" y="5989646"/>
                <a:ext cx="31320" cy="6696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02DD890B-F27A-4AB9-A0B7-B2EFEE1781CC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6701494" y="5980646"/>
                  <a:ext cx="489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8A20D82A-0186-4713-84C3-008FAA39D0FD}"/>
                    </a:ext>
                  </a:extLst>
                </p14:cNvPr>
                <p14:cNvContentPartPr/>
                <p14:nvPr/>
              </p14:nvContentPartPr>
              <p14:xfrm>
                <a:off x="6805894" y="5788406"/>
                <a:ext cx="93240" cy="21672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8A20D82A-0186-4713-84C3-008FAA39D0FD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6796894" y="5779406"/>
                  <a:ext cx="110880" cy="23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0" name="Group 409">
            <a:extLst>
              <a:ext uri="{FF2B5EF4-FFF2-40B4-BE49-F238E27FC236}">
                <a16:creationId xmlns:a16="http://schemas.microsoft.com/office/drawing/2014/main" id="{8AB786BE-24E8-42D3-9170-F24CCF734506}"/>
              </a:ext>
            </a:extLst>
          </p:cNvPr>
          <p:cNvGrpSpPr/>
          <p:nvPr/>
        </p:nvGrpSpPr>
        <p:grpSpPr>
          <a:xfrm>
            <a:off x="7318174" y="5758886"/>
            <a:ext cx="642240" cy="279720"/>
            <a:chOff x="7318174" y="5758886"/>
            <a:chExt cx="64224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B32A87CE-6DA8-4F9F-926B-45F08BD7DB16}"/>
                    </a:ext>
                  </a:extLst>
                </p14:cNvPr>
                <p14:cNvContentPartPr/>
                <p14:nvPr/>
              </p14:nvContentPartPr>
              <p14:xfrm>
                <a:off x="7318174" y="5789126"/>
                <a:ext cx="76320" cy="23832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B32A87CE-6DA8-4F9F-926B-45F08BD7DB16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7309534" y="5780126"/>
                  <a:ext cx="939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EF228491-E5FA-43A9-A86E-C8442592BAC1}"/>
                    </a:ext>
                  </a:extLst>
                </p14:cNvPr>
                <p14:cNvContentPartPr/>
                <p14:nvPr/>
              </p14:nvContentPartPr>
              <p14:xfrm>
                <a:off x="7498534" y="5940686"/>
                <a:ext cx="16560" cy="9792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EF228491-E5FA-43A9-A86E-C8442592BAC1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7489534" y="5932046"/>
                  <a:ext cx="342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661DC6A1-AA42-4F5E-AFA7-90C57852DD14}"/>
                    </a:ext>
                  </a:extLst>
                </p14:cNvPr>
                <p14:cNvContentPartPr/>
                <p14:nvPr/>
              </p14:nvContentPartPr>
              <p14:xfrm>
                <a:off x="7596454" y="5792726"/>
                <a:ext cx="141480" cy="23904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661DC6A1-AA42-4F5E-AFA7-90C57852DD14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7587814" y="5784086"/>
                  <a:ext cx="1591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8CC26128-F970-484C-A359-67F214467015}"/>
                    </a:ext>
                  </a:extLst>
                </p14:cNvPr>
                <p14:cNvContentPartPr/>
                <p14:nvPr/>
              </p14:nvContentPartPr>
              <p14:xfrm>
                <a:off x="7807054" y="5758886"/>
                <a:ext cx="153360" cy="23184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8CC26128-F970-484C-A359-67F214467015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7798414" y="5750246"/>
                  <a:ext cx="171000" cy="24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060535F1-C3BA-4075-833A-B9AC790E2C39}"/>
              </a:ext>
            </a:extLst>
          </p:cNvPr>
          <p:cNvGrpSpPr/>
          <p:nvPr/>
        </p:nvGrpSpPr>
        <p:grpSpPr>
          <a:xfrm>
            <a:off x="8616334" y="4778966"/>
            <a:ext cx="438120" cy="303480"/>
            <a:chOff x="8616334" y="4778966"/>
            <a:chExt cx="438120" cy="30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CE26C9D0-B5F4-410B-ACA6-B19561CA1180}"/>
                    </a:ext>
                  </a:extLst>
                </p14:cNvPr>
                <p14:cNvContentPartPr/>
                <p14:nvPr/>
              </p14:nvContentPartPr>
              <p14:xfrm>
                <a:off x="8616334" y="4799126"/>
                <a:ext cx="81720" cy="20952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CE26C9D0-B5F4-410B-ACA6-B19561CA1180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8607334" y="4790126"/>
                  <a:ext cx="993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DA687F0C-56B0-496B-9A81-006F1F0E9B08}"/>
                    </a:ext>
                  </a:extLst>
                </p14:cNvPr>
                <p14:cNvContentPartPr/>
                <p14:nvPr/>
              </p14:nvContentPartPr>
              <p14:xfrm>
                <a:off x="8757094" y="4778966"/>
                <a:ext cx="42840" cy="25812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DA687F0C-56B0-496B-9A81-006F1F0E9B08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8748454" y="4770326"/>
                  <a:ext cx="604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63087194-ED28-4025-846B-793B4EA44633}"/>
                    </a:ext>
                  </a:extLst>
                </p14:cNvPr>
                <p14:cNvContentPartPr/>
                <p14:nvPr/>
              </p14:nvContentPartPr>
              <p14:xfrm>
                <a:off x="8880574" y="4867886"/>
                <a:ext cx="22680" cy="15336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63087194-ED28-4025-846B-793B4EA44633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8871574" y="4859246"/>
                  <a:ext cx="403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AB1D0EBF-8A37-4639-AD9F-B360A89036F1}"/>
                    </a:ext>
                  </a:extLst>
                </p14:cNvPr>
                <p14:cNvContentPartPr/>
                <p14:nvPr/>
              </p14:nvContentPartPr>
              <p14:xfrm>
                <a:off x="8960494" y="4847726"/>
                <a:ext cx="93960" cy="23472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AB1D0EBF-8A37-4639-AD9F-B360A89036F1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8951854" y="4839086"/>
                  <a:ext cx="111600" cy="25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4" name="Group 423">
            <a:extLst>
              <a:ext uri="{FF2B5EF4-FFF2-40B4-BE49-F238E27FC236}">
                <a16:creationId xmlns:a16="http://schemas.microsoft.com/office/drawing/2014/main" id="{0277B1E2-9815-48CD-A4AA-B75843B1A548}"/>
              </a:ext>
            </a:extLst>
          </p:cNvPr>
          <p:cNvGrpSpPr/>
          <p:nvPr/>
        </p:nvGrpSpPr>
        <p:grpSpPr>
          <a:xfrm>
            <a:off x="8482054" y="5305286"/>
            <a:ext cx="716760" cy="253080"/>
            <a:chOff x="8482054" y="5305286"/>
            <a:chExt cx="716760" cy="25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94DC85D9-9F39-496D-AF34-08E0ED3D51B7}"/>
                    </a:ext>
                  </a:extLst>
                </p14:cNvPr>
                <p14:cNvContentPartPr/>
                <p14:nvPr/>
              </p14:nvContentPartPr>
              <p14:xfrm>
                <a:off x="8482054" y="5336246"/>
                <a:ext cx="46800" cy="16416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94DC85D9-9F39-496D-AF34-08E0ED3D51B7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8473054" y="5327606"/>
                  <a:ext cx="644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2D6EB38B-DB24-483D-AB3C-EED7A7BFD1F4}"/>
                    </a:ext>
                  </a:extLst>
                </p14:cNvPr>
                <p14:cNvContentPartPr/>
                <p14:nvPr/>
              </p14:nvContentPartPr>
              <p14:xfrm>
                <a:off x="8558374" y="5332646"/>
                <a:ext cx="96840" cy="19512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2D6EB38B-DB24-483D-AB3C-EED7A7BFD1F4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8549734" y="5323646"/>
                  <a:ext cx="1144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E94EAD2E-97A4-48F9-B8B5-F7AAFFC395F6}"/>
                    </a:ext>
                  </a:extLst>
                </p14:cNvPr>
                <p14:cNvContentPartPr/>
                <p14:nvPr/>
              </p14:nvContentPartPr>
              <p14:xfrm>
                <a:off x="8633254" y="5336246"/>
                <a:ext cx="50400" cy="2268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E94EAD2E-97A4-48F9-B8B5-F7AAFFC395F6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8624254" y="5327246"/>
                  <a:ext cx="680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32D04D74-F2CE-4F9F-B499-5A57F956E407}"/>
                    </a:ext>
                  </a:extLst>
                </p14:cNvPr>
                <p14:cNvContentPartPr/>
                <p14:nvPr/>
              </p14:nvContentPartPr>
              <p14:xfrm>
                <a:off x="8681494" y="5305286"/>
                <a:ext cx="94320" cy="25308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32D04D74-F2CE-4F9F-B499-5A57F956E407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8672494" y="5296646"/>
                  <a:ext cx="1119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7DD97B69-DF57-495C-8519-18E60EDC2636}"/>
                    </a:ext>
                  </a:extLst>
                </p14:cNvPr>
                <p14:cNvContentPartPr/>
                <p14:nvPr/>
              </p14:nvContentPartPr>
              <p14:xfrm>
                <a:off x="8771134" y="5402846"/>
                <a:ext cx="63720" cy="14292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7DD97B69-DF57-495C-8519-18E60EDC2636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8762134" y="5393846"/>
                  <a:ext cx="813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A9C5D9CC-3492-45C4-93BB-065A08E14519}"/>
                    </a:ext>
                  </a:extLst>
                </p14:cNvPr>
                <p14:cNvContentPartPr/>
                <p14:nvPr/>
              </p14:nvContentPartPr>
              <p14:xfrm>
                <a:off x="8922694" y="5383406"/>
                <a:ext cx="59040" cy="15768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A9C5D9CC-3492-45C4-93BB-065A08E14519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8913694" y="5374406"/>
                  <a:ext cx="766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11B23026-4F75-4ABC-B72A-DDCEDDAC79C5}"/>
                    </a:ext>
                  </a:extLst>
                </p14:cNvPr>
                <p14:cNvContentPartPr/>
                <p14:nvPr/>
              </p14:nvContentPartPr>
              <p14:xfrm>
                <a:off x="9118534" y="5405726"/>
                <a:ext cx="80280" cy="1800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11B23026-4F75-4ABC-B72A-DDCEDDAC79C5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9109894" y="5396726"/>
                  <a:ext cx="97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3AE243E2-4687-4B9A-B068-66F1711F9AE4}"/>
                    </a:ext>
                  </a:extLst>
                </p14:cNvPr>
                <p14:cNvContentPartPr/>
                <p14:nvPr/>
              </p14:nvContentPartPr>
              <p14:xfrm>
                <a:off x="9104854" y="5495006"/>
                <a:ext cx="43560" cy="1512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3AE243E2-4687-4B9A-B068-66F1711F9AE4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9096214" y="5486366"/>
                  <a:ext cx="6120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0" name="Group 429">
            <a:extLst>
              <a:ext uri="{FF2B5EF4-FFF2-40B4-BE49-F238E27FC236}">
                <a16:creationId xmlns:a16="http://schemas.microsoft.com/office/drawing/2014/main" id="{939CE760-11AE-4687-9DDE-9EF745B2E8E5}"/>
              </a:ext>
            </a:extLst>
          </p:cNvPr>
          <p:cNvGrpSpPr/>
          <p:nvPr/>
        </p:nvGrpSpPr>
        <p:grpSpPr>
          <a:xfrm>
            <a:off x="9373054" y="5251646"/>
            <a:ext cx="382680" cy="261720"/>
            <a:chOff x="9373054" y="5251646"/>
            <a:chExt cx="382680" cy="26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2F47502C-6C00-466C-8C06-A986B7DE8740}"/>
                    </a:ext>
                  </a:extLst>
                </p14:cNvPr>
                <p14:cNvContentPartPr/>
                <p14:nvPr/>
              </p14:nvContentPartPr>
              <p14:xfrm>
                <a:off x="9373054" y="5312486"/>
                <a:ext cx="96120" cy="18108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2F47502C-6C00-466C-8C06-A986B7DE8740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9364054" y="5303846"/>
                  <a:ext cx="1137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64CD5B80-F4E6-423C-9386-672F92C5ED87}"/>
                    </a:ext>
                  </a:extLst>
                </p14:cNvPr>
                <p14:cNvContentPartPr/>
                <p14:nvPr/>
              </p14:nvContentPartPr>
              <p14:xfrm>
                <a:off x="9531814" y="5406806"/>
                <a:ext cx="42840" cy="7848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64CD5B80-F4E6-423C-9386-672F92C5ED87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9523174" y="5397806"/>
                  <a:ext cx="604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E8AB83F5-2400-40AD-A421-4849417A5752}"/>
                    </a:ext>
                  </a:extLst>
                </p14:cNvPr>
                <p14:cNvContentPartPr/>
                <p14:nvPr/>
              </p14:nvContentPartPr>
              <p14:xfrm>
                <a:off x="9675454" y="5251646"/>
                <a:ext cx="68400" cy="26172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E8AB83F5-2400-40AD-A421-4849417A5752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9666454" y="5242646"/>
                  <a:ext cx="860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8888509A-D071-495A-B3F3-509D37655665}"/>
                    </a:ext>
                  </a:extLst>
                </p14:cNvPr>
                <p14:cNvContentPartPr/>
                <p14:nvPr/>
              </p14:nvContentPartPr>
              <p14:xfrm>
                <a:off x="9639454" y="5383406"/>
                <a:ext cx="116280" cy="3240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8888509A-D071-495A-B3F3-509D37655665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9630454" y="5374766"/>
                  <a:ext cx="13392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3" name="Group 442">
            <a:extLst>
              <a:ext uri="{FF2B5EF4-FFF2-40B4-BE49-F238E27FC236}">
                <a16:creationId xmlns:a16="http://schemas.microsoft.com/office/drawing/2014/main" id="{5F369541-A53C-4B2F-A20F-19B7F412E0DB}"/>
              </a:ext>
            </a:extLst>
          </p:cNvPr>
          <p:cNvGrpSpPr/>
          <p:nvPr/>
        </p:nvGrpSpPr>
        <p:grpSpPr>
          <a:xfrm>
            <a:off x="8481334" y="5708846"/>
            <a:ext cx="1374840" cy="367920"/>
            <a:chOff x="8481334" y="5708846"/>
            <a:chExt cx="1374840" cy="36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923998C0-B972-45E4-8E4D-AD49F7A3590B}"/>
                    </a:ext>
                  </a:extLst>
                </p14:cNvPr>
                <p14:cNvContentPartPr/>
                <p14:nvPr/>
              </p14:nvContentPartPr>
              <p14:xfrm>
                <a:off x="8481334" y="5792366"/>
                <a:ext cx="85680" cy="14292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923998C0-B972-45E4-8E4D-AD49F7A3590B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8472694" y="5783366"/>
                  <a:ext cx="1033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DD363DB4-8ABB-497D-95E7-9F6794E8B502}"/>
                    </a:ext>
                  </a:extLst>
                </p14:cNvPr>
                <p14:cNvContentPartPr/>
                <p14:nvPr/>
              </p14:nvContentPartPr>
              <p14:xfrm>
                <a:off x="8650534" y="5788406"/>
                <a:ext cx="73080" cy="11952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DD363DB4-8ABB-497D-95E7-9F6794E8B502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8641534" y="5779406"/>
                  <a:ext cx="907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63EC98EC-25B6-4C2E-B479-DCF6576FC1A8}"/>
                    </a:ext>
                  </a:extLst>
                </p14:cNvPr>
                <p14:cNvContentPartPr/>
                <p14:nvPr/>
              </p14:nvContentPartPr>
              <p14:xfrm>
                <a:off x="8702014" y="5762486"/>
                <a:ext cx="133560" cy="26892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63EC98EC-25B6-4C2E-B479-DCF6576FC1A8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8693014" y="5753486"/>
                  <a:ext cx="1512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1EC1FBB2-18DA-4B76-96BF-DC13C2881B36}"/>
                    </a:ext>
                  </a:extLst>
                </p14:cNvPr>
                <p14:cNvContentPartPr/>
                <p14:nvPr/>
              </p14:nvContentPartPr>
              <p14:xfrm>
                <a:off x="8860414" y="5842406"/>
                <a:ext cx="90720" cy="17748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1EC1FBB2-18DA-4B76-96BF-DC13C2881B36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8851414" y="5833406"/>
                  <a:ext cx="1083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86E6CFAF-ED39-4C3B-B264-D437AA6046E0}"/>
                    </a:ext>
                  </a:extLst>
                </p14:cNvPr>
                <p14:cNvContentPartPr/>
                <p14:nvPr/>
              </p14:nvContentPartPr>
              <p14:xfrm>
                <a:off x="9004054" y="5810726"/>
                <a:ext cx="86400" cy="26604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86E6CFAF-ED39-4C3B-B264-D437AA6046E0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8995054" y="5801726"/>
                  <a:ext cx="1040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623C6068-D2E4-4CFF-979A-4B61416F5DDD}"/>
                    </a:ext>
                  </a:extLst>
                </p14:cNvPr>
                <p14:cNvContentPartPr/>
                <p14:nvPr/>
              </p14:nvContentPartPr>
              <p14:xfrm>
                <a:off x="9009454" y="5902166"/>
                <a:ext cx="89280" cy="2916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623C6068-D2E4-4CFF-979A-4B61416F5DDD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9000454" y="5893166"/>
                  <a:ext cx="1069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D9913F07-EE38-438F-B50D-A5698CE5EEC9}"/>
                    </a:ext>
                  </a:extLst>
                </p14:cNvPr>
                <p14:cNvContentPartPr/>
                <p14:nvPr/>
              </p14:nvContentPartPr>
              <p14:xfrm>
                <a:off x="9212854" y="5951846"/>
                <a:ext cx="78840" cy="5112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D9913F07-EE38-438F-B50D-A5698CE5EEC9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9204214" y="5943206"/>
                  <a:ext cx="964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B6B769C5-E2C2-42DC-976D-8D7ED5729E14}"/>
                    </a:ext>
                  </a:extLst>
                </p14:cNvPr>
                <p14:cNvContentPartPr/>
                <p14:nvPr/>
              </p14:nvContentPartPr>
              <p14:xfrm>
                <a:off x="9220414" y="5832686"/>
                <a:ext cx="97920" cy="3348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B6B769C5-E2C2-42DC-976D-8D7ED5729E14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9211414" y="5823686"/>
                  <a:ext cx="1155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474CFFD3-67FB-4DF7-9C28-42DD0C48AF38}"/>
                    </a:ext>
                  </a:extLst>
                </p14:cNvPr>
                <p14:cNvContentPartPr/>
                <p14:nvPr/>
              </p14:nvContentPartPr>
              <p14:xfrm>
                <a:off x="9474934" y="5802086"/>
                <a:ext cx="87480" cy="18360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474CFFD3-67FB-4DF7-9C28-42DD0C48AF38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9466294" y="5793446"/>
                  <a:ext cx="1051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F01BDF7F-CABC-462B-9DEB-2D4AE4C72315}"/>
                    </a:ext>
                  </a:extLst>
                </p14:cNvPr>
                <p14:cNvContentPartPr/>
                <p14:nvPr/>
              </p14:nvContentPartPr>
              <p14:xfrm>
                <a:off x="9683374" y="5869766"/>
                <a:ext cx="6120" cy="2484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F01BDF7F-CABC-462B-9DEB-2D4AE4C72315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9674734" y="5861126"/>
                  <a:ext cx="237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662C91E6-F6D5-4BE0-A4A9-91A30A32BDA4}"/>
                    </a:ext>
                  </a:extLst>
                </p14:cNvPr>
                <p14:cNvContentPartPr/>
                <p14:nvPr/>
              </p14:nvContentPartPr>
              <p14:xfrm>
                <a:off x="9740254" y="5708846"/>
                <a:ext cx="115920" cy="28548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662C91E6-F6D5-4BE0-A4A9-91A30A32BDA4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9731614" y="5699846"/>
                  <a:ext cx="133560" cy="303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31955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E14A5E5-953F-4792-84B9-F907C97520A8}"/>
              </a:ext>
            </a:extLst>
          </p:cNvPr>
          <p:cNvGrpSpPr/>
          <p:nvPr/>
        </p:nvGrpSpPr>
        <p:grpSpPr>
          <a:xfrm>
            <a:off x="283414" y="204086"/>
            <a:ext cx="2298240" cy="537480"/>
            <a:chOff x="283414" y="204086"/>
            <a:chExt cx="2298240" cy="53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33A0227-D9C8-473E-B9D2-174BB20765FF}"/>
                    </a:ext>
                  </a:extLst>
                </p14:cNvPr>
                <p14:cNvContentPartPr/>
                <p14:nvPr/>
              </p14:nvContentPartPr>
              <p14:xfrm>
                <a:off x="283414" y="204446"/>
                <a:ext cx="413280" cy="3934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33A0227-D9C8-473E-B9D2-174BB20765F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4414" y="195446"/>
                  <a:ext cx="43092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9BA3A32-C130-41B7-BAEA-223140B76D23}"/>
                    </a:ext>
                  </a:extLst>
                </p14:cNvPr>
                <p14:cNvContentPartPr/>
                <p14:nvPr/>
              </p14:nvContentPartPr>
              <p14:xfrm>
                <a:off x="294214" y="680006"/>
                <a:ext cx="337320" cy="46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9BA3A32-C130-41B7-BAEA-223140B76D2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5574" y="671366"/>
                  <a:ext cx="3549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C0ABE64-17D1-414C-A34E-DCC56C28191E}"/>
                    </a:ext>
                  </a:extLst>
                </p14:cNvPr>
                <p14:cNvContentPartPr/>
                <p14:nvPr/>
              </p14:nvContentPartPr>
              <p14:xfrm>
                <a:off x="783454" y="598646"/>
                <a:ext cx="70200" cy="22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C0ABE64-17D1-414C-A34E-DCC56C28191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4454" y="589646"/>
                  <a:ext cx="878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CF4ADC8-493A-40F9-8621-D78F0215BB24}"/>
                    </a:ext>
                  </a:extLst>
                </p14:cNvPr>
                <p14:cNvContentPartPr/>
                <p14:nvPr/>
              </p14:nvContentPartPr>
              <p14:xfrm>
                <a:off x="1174414" y="208406"/>
                <a:ext cx="147600" cy="408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CF4ADC8-493A-40F9-8621-D78F0215BB2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65414" y="199766"/>
                  <a:ext cx="16524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71CE9E6-16DE-477A-853C-DBF3E6C76723}"/>
                    </a:ext>
                  </a:extLst>
                </p14:cNvPr>
                <p14:cNvContentPartPr/>
                <p14:nvPr/>
              </p14:nvContentPartPr>
              <p14:xfrm>
                <a:off x="1264774" y="204086"/>
                <a:ext cx="896760" cy="375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71CE9E6-16DE-477A-853C-DBF3E6C7672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56134" y="195446"/>
                  <a:ext cx="91440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C7C2869-6C4C-45BD-8560-2A64194CE837}"/>
                    </a:ext>
                  </a:extLst>
                </p14:cNvPr>
                <p14:cNvContentPartPr/>
                <p14:nvPr/>
              </p14:nvContentPartPr>
              <p14:xfrm>
                <a:off x="2265934" y="346286"/>
                <a:ext cx="169200" cy="200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C7C2869-6C4C-45BD-8560-2A64194CE83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56934" y="337646"/>
                  <a:ext cx="1868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3052D0C-F319-4F92-AD42-54C48DF5A217}"/>
                    </a:ext>
                  </a:extLst>
                </p14:cNvPr>
                <p14:cNvContentPartPr/>
                <p14:nvPr/>
              </p14:nvContentPartPr>
              <p14:xfrm>
                <a:off x="1166494" y="694046"/>
                <a:ext cx="1043280" cy="47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3052D0C-F319-4F92-AD42-54C48DF5A21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57854" y="685406"/>
                  <a:ext cx="10609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98F6E72-69D9-4C81-90BE-639882B52B9B}"/>
                    </a:ext>
                  </a:extLst>
                </p14:cNvPr>
                <p14:cNvContentPartPr/>
                <p14:nvPr/>
              </p14:nvContentPartPr>
              <p14:xfrm>
                <a:off x="2551054" y="559406"/>
                <a:ext cx="30600" cy="48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98F6E72-69D9-4C81-90BE-639882B52B9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42414" y="550766"/>
                  <a:ext cx="48240" cy="6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F151669-3597-4E94-8D8E-B7A8E0DD4DB4}"/>
              </a:ext>
            </a:extLst>
          </p:cNvPr>
          <p:cNvGrpSpPr/>
          <p:nvPr/>
        </p:nvGrpSpPr>
        <p:grpSpPr>
          <a:xfrm>
            <a:off x="3146494" y="165566"/>
            <a:ext cx="3119040" cy="778680"/>
            <a:chOff x="3146494" y="165566"/>
            <a:chExt cx="3119040" cy="77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C503D2B-3AB6-4466-9373-1C4A5AB27113}"/>
                    </a:ext>
                  </a:extLst>
                </p14:cNvPr>
                <p14:cNvContentPartPr/>
                <p14:nvPr/>
              </p14:nvContentPartPr>
              <p14:xfrm>
                <a:off x="3235774" y="297686"/>
                <a:ext cx="134280" cy="333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C503D2B-3AB6-4466-9373-1C4A5AB2711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27134" y="289046"/>
                  <a:ext cx="15192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112E107-C953-4BF0-A02C-79D6D2052FE9}"/>
                    </a:ext>
                  </a:extLst>
                </p14:cNvPr>
                <p14:cNvContentPartPr/>
                <p14:nvPr/>
              </p14:nvContentPartPr>
              <p14:xfrm>
                <a:off x="3146494" y="275726"/>
                <a:ext cx="256680" cy="52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112E107-C953-4BF0-A02C-79D6D2052FE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37854" y="267086"/>
                  <a:ext cx="2743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7EE0928-10D3-4DAC-9224-6E6BFEA48B97}"/>
                    </a:ext>
                  </a:extLst>
                </p14:cNvPr>
                <p14:cNvContentPartPr/>
                <p14:nvPr/>
              </p14:nvContentPartPr>
              <p14:xfrm>
                <a:off x="3359254" y="318206"/>
                <a:ext cx="438120" cy="322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7EE0928-10D3-4DAC-9224-6E6BFEA48B9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50254" y="309206"/>
                  <a:ext cx="45576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F672D58-DFC1-4FDE-9D5E-0D7E2C3BFF7B}"/>
                    </a:ext>
                  </a:extLst>
                </p14:cNvPr>
                <p14:cNvContentPartPr/>
                <p14:nvPr/>
              </p14:nvContentPartPr>
              <p14:xfrm>
                <a:off x="3666334" y="363926"/>
                <a:ext cx="140040" cy="37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F672D58-DFC1-4FDE-9D5E-0D7E2C3BFF7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657694" y="355286"/>
                  <a:ext cx="1576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5FF0959-ED3A-41F0-AAE5-63A3C543DE4C}"/>
                    </a:ext>
                  </a:extLst>
                </p14:cNvPr>
                <p14:cNvContentPartPr/>
                <p14:nvPr/>
              </p14:nvContentPartPr>
              <p14:xfrm>
                <a:off x="4041094" y="444926"/>
                <a:ext cx="318240" cy="499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5FF0959-ED3A-41F0-AAE5-63A3C543DE4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32094" y="436286"/>
                  <a:ext cx="335880" cy="51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C9A78E7-E65F-4BA0-9067-65B21DB0017A}"/>
                    </a:ext>
                  </a:extLst>
                </p14:cNvPr>
                <p14:cNvContentPartPr/>
                <p14:nvPr/>
              </p14:nvContentPartPr>
              <p14:xfrm>
                <a:off x="4417654" y="454646"/>
                <a:ext cx="102960" cy="182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C9A78E7-E65F-4BA0-9067-65B21DB0017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409014" y="446006"/>
                  <a:ext cx="1206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8F89578-BEF1-47CA-848C-5330AD32D72E}"/>
                    </a:ext>
                  </a:extLst>
                </p14:cNvPr>
                <p14:cNvContentPartPr/>
                <p14:nvPr/>
              </p14:nvContentPartPr>
              <p14:xfrm>
                <a:off x="4520974" y="165566"/>
                <a:ext cx="116640" cy="95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8F89578-BEF1-47CA-848C-5330AD32D72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512334" y="156926"/>
                  <a:ext cx="1342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517B34B-0443-413B-91C7-F88D469CC57D}"/>
                    </a:ext>
                  </a:extLst>
                </p14:cNvPr>
                <p14:cNvContentPartPr/>
                <p14:nvPr/>
              </p14:nvContentPartPr>
              <p14:xfrm>
                <a:off x="4875934" y="388406"/>
                <a:ext cx="258840" cy="417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517B34B-0443-413B-91C7-F88D469CC57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866934" y="379766"/>
                  <a:ext cx="27648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9431FA7-82A5-4D55-A604-8E5A09C19B9C}"/>
                    </a:ext>
                  </a:extLst>
                </p14:cNvPr>
                <p14:cNvContentPartPr/>
                <p14:nvPr/>
              </p14:nvContentPartPr>
              <p14:xfrm>
                <a:off x="5117494" y="247646"/>
                <a:ext cx="12960" cy="45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9431FA7-82A5-4D55-A604-8E5A09C19B9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108854" y="239006"/>
                  <a:ext cx="306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F62CB19-CCD6-446C-B00C-5F58146ABDFF}"/>
                    </a:ext>
                  </a:extLst>
                </p14:cNvPr>
                <p14:cNvContentPartPr/>
                <p14:nvPr/>
              </p14:nvContentPartPr>
              <p14:xfrm>
                <a:off x="5148094" y="381926"/>
                <a:ext cx="353880" cy="289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F62CB19-CCD6-446C-B00C-5F58146ABDF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139094" y="373286"/>
                  <a:ext cx="3715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F1FA742-567F-4282-A1B2-BC023CBF66BD}"/>
                    </a:ext>
                  </a:extLst>
                </p14:cNvPr>
                <p14:cNvContentPartPr/>
                <p14:nvPr/>
              </p14:nvContentPartPr>
              <p14:xfrm>
                <a:off x="5570734" y="313526"/>
                <a:ext cx="694800" cy="316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F1FA742-567F-4282-A1B2-BC023CBF66B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561734" y="304886"/>
                  <a:ext cx="712440" cy="33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8622AD0-C586-4C2A-8E8B-6070B87F1B61}"/>
              </a:ext>
            </a:extLst>
          </p:cNvPr>
          <p:cNvGrpSpPr/>
          <p:nvPr/>
        </p:nvGrpSpPr>
        <p:grpSpPr>
          <a:xfrm>
            <a:off x="6657934" y="231086"/>
            <a:ext cx="2194560" cy="351720"/>
            <a:chOff x="6657934" y="231086"/>
            <a:chExt cx="2194560" cy="35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1B13EC3-68B9-40F4-AF55-A25420E51519}"/>
                    </a:ext>
                  </a:extLst>
                </p14:cNvPr>
                <p14:cNvContentPartPr/>
                <p14:nvPr/>
              </p14:nvContentPartPr>
              <p14:xfrm>
                <a:off x="6657934" y="332606"/>
                <a:ext cx="655560" cy="204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1B13EC3-68B9-40F4-AF55-A25420E5151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648934" y="323606"/>
                  <a:ext cx="6732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6ED43D1-59CF-4457-A599-E477183EF2DF}"/>
                    </a:ext>
                  </a:extLst>
                </p14:cNvPr>
                <p14:cNvContentPartPr/>
                <p14:nvPr/>
              </p14:nvContentPartPr>
              <p14:xfrm>
                <a:off x="7539574" y="231086"/>
                <a:ext cx="175320" cy="305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6ED43D1-59CF-4457-A599-E477183EF2D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530574" y="222086"/>
                  <a:ext cx="19296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4A88B8C-7F49-457B-9F6F-AEB3CC0A1249}"/>
                    </a:ext>
                  </a:extLst>
                </p14:cNvPr>
                <p14:cNvContentPartPr/>
                <p14:nvPr/>
              </p14:nvContentPartPr>
              <p14:xfrm>
                <a:off x="7794454" y="253406"/>
                <a:ext cx="121320" cy="139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4A88B8C-7F49-457B-9F6F-AEB3CC0A124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785814" y="244406"/>
                  <a:ext cx="1389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73CB716-DE24-43DB-A3B1-56D667DEA439}"/>
                    </a:ext>
                  </a:extLst>
                </p14:cNvPr>
                <p14:cNvContentPartPr/>
                <p14:nvPr/>
              </p14:nvContentPartPr>
              <p14:xfrm>
                <a:off x="7860694" y="262046"/>
                <a:ext cx="217440" cy="284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73CB716-DE24-43DB-A3B1-56D667DEA43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851694" y="253046"/>
                  <a:ext cx="2350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DA6A1C2-666E-4B5F-950A-186922C90179}"/>
                    </a:ext>
                  </a:extLst>
                </p14:cNvPr>
                <p14:cNvContentPartPr/>
                <p14:nvPr/>
              </p14:nvContentPartPr>
              <p14:xfrm>
                <a:off x="8003974" y="415046"/>
                <a:ext cx="150480" cy="148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DA6A1C2-666E-4B5F-950A-186922C9017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994974" y="406046"/>
                  <a:ext cx="1681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92B0C9C-2E99-4F7F-BE0A-D6806248C3FF}"/>
                    </a:ext>
                  </a:extLst>
                </p14:cNvPr>
                <p14:cNvContentPartPr/>
                <p14:nvPr/>
              </p14:nvContentPartPr>
              <p14:xfrm>
                <a:off x="8434534" y="390926"/>
                <a:ext cx="417960" cy="191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92B0C9C-2E99-4F7F-BE0A-D6806248C3F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425894" y="382286"/>
                  <a:ext cx="43560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1373A18-B5CF-465F-A204-0D0CB88A7449}"/>
              </a:ext>
            </a:extLst>
          </p:cNvPr>
          <p:cNvGrpSpPr/>
          <p:nvPr/>
        </p:nvGrpSpPr>
        <p:grpSpPr>
          <a:xfrm>
            <a:off x="9159934" y="186806"/>
            <a:ext cx="2277360" cy="535320"/>
            <a:chOff x="9159934" y="186806"/>
            <a:chExt cx="2277360" cy="53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B5A4B26-F52D-49D7-A867-262236255B8D}"/>
                    </a:ext>
                  </a:extLst>
                </p14:cNvPr>
                <p14:cNvContentPartPr/>
                <p14:nvPr/>
              </p14:nvContentPartPr>
              <p14:xfrm>
                <a:off x="9159934" y="400646"/>
                <a:ext cx="151200" cy="321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B5A4B26-F52D-49D7-A867-262236255B8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150934" y="392006"/>
                  <a:ext cx="16884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17922CD-2493-40B5-9643-9A56948379B5}"/>
                    </a:ext>
                  </a:extLst>
                </p14:cNvPr>
                <p14:cNvContentPartPr/>
                <p14:nvPr/>
              </p14:nvContentPartPr>
              <p14:xfrm>
                <a:off x="9406534" y="377246"/>
                <a:ext cx="328320" cy="286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17922CD-2493-40B5-9643-9A56948379B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397534" y="368246"/>
                  <a:ext cx="3459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355FD3C-225B-4699-A424-4CC07786650B}"/>
                    </a:ext>
                  </a:extLst>
                </p14:cNvPr>
                <p14:cNvContentPartPr/>
                <p14:nvPr/>
              </p14:nvContentPartPr>
              <p14:xfrm>
                <a:off x="9878134" y="217406"/>
                <a:ext cx="302400" cy="291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355FD3C-225B-4699-A424-4CC07786650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869134" y="208406"/>
                  <a:ext cx="3200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1B7933B-85A5-47EC-900F-2A64EA921F4D}"/>
                    </a:ext>
                  </a:extLst>
                </p14:cNvPr>
                <p14:cNvContentPartPr/>
                <p14:nvPr/>
              </p14:nvContentPartPr>
              <p14:xfrm>
                <a:off x="10233094" y="302726"/>
                <a:ext cx="386280" cy="378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1B7933B-85A5-47EC-900F-2A64EA921F4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224454" y="294086"/>
                  <a:ext cx="40392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12D4E83-79CF-477C-9C84-066A002ED9F3}"/>
                    </a:ext>
                  </a:extLst>
                </p14:cNvPr>
                <p14:cNvContentPartPr/>
                <p14:nvPr/>
              </p14:nvContentPartPr>
              <p14:xfrm>
                <a:off x="10707214" y="186806"/>
                <a:ext cx="42840" cy="52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12D4E83-79CF-477C-9C84-066A002ED9F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698574" y="178166"/>
                  <a:ext cx="604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E763373-4FCA-4233-91B7-5379264D2B7B}"/>
                    </a:ext>
                  </a:extLst>
                </p14:cNvPr>
                <p14:cNvContentPartPr/>
                <p14:nvPr/>
              </p14:nvContentPartPr>
              <p14:xfrm>
                <a:off x="10736734" y="309926"/>
                <a:ext cx="700560" cy="162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E763373-4FCA-4233-91B7-5379264D2B7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728094" y="300926"/>
                  <a:ext cx="718200" cy="18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6A5E9EF1-0B9C-4FC8-93B0-E48CBC8BE202}"/>
                  </a:ext>
                </a:extLst>
              </p14:cNvPr>
              <p14:cNvContentPartPr/>
              <p14:nvPr/>
            </p14:nvContentPartPr>
            <p14:xfrm>
              <a:off x="405454" y="1606286"/>
              <a:ext cx="160560" cy="2473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6A5E9EF1-0B9C-4FC8-93B0-E48CBC8BE20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96814" y="1597286"/>
                <a:ext cx="17820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343F9E6E-2A17-40E7-9D66-65256227EA35}"/>
                  </a:ext>
                </a:extLst>
              </p14:cNvPr>
              <p14:cNvContentPartPr/>
              <p14:nvPr/>
            </p14:nvContentPartPr>
            <p14:xfrm>
              <a:off x="1553494" y="3584486"/>
              <a:ext cx="36720" cy="9072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343F9E6E-2A17-40E7-9D66-65256227EA3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544854" y="3575486"/>
                <a:ext cx="54360" cy="10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2" name="Group 221">
            <a:extLst>
              <a:ext uri="{FF2B5EF4-FFF2-40B4-BE49-F238E27FC236}">
                <a16:creationId xmlns:a16="http://schemas.microsoft.com/office/drawing/2014/main" id="{8B9C3BC6-D72D-4AEF-BDF7-179CC67A534D}"/>
              </a:ext>
            </a:extLst>
          </p:cNvPr>
          <p:cNvGrpSpPr/>
          <p:nvPr/>
        </p:nvGrpSpPr>
        <p:grpSpPr>
          <a:xfrm>
            <a:off x="514174" y="980246"/>
            <a:ext cx="11260800" cy="3926880"/>
            <a:chOff x="514174" y="980246"/>
            <a:chExt cx="11260800" cy="392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82F2EEE-9B97-40E1-883A-6E42F6705C30}"/>
                    </a:ext>
                  </a:extLst>
                </p14:cNvPr>
                <p14:cNvContentPartPr/>
                <p14:nvPr/>
              </p14:nvContentPartPr>
              <p14:xfrm>
                <a:off x="8234374" y="1387766"/>
                <a:ext cx="276120" cy="3258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82F2EEE-9B97-40E1-883A-6E42F6705C3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225374" y="1379126"/>
                  <a:ext cx="29376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32C1948-AC5F-4004-97F1-91C07C8E1B0B}"/>
                    </a:ext>
                  </a:extLst>
                </p14:cNvPr>
                <p14:cNvContentPartPr/>
                <p14:nvPr/>
              </p14:nvContentPartPr>
              <p14:xfrm>
                <a:off x="8518774" y="1553366"/>
                <a:ext cx="302040" cy="188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32C1948-AC5F-4004-97F1-91C07C8E1B0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510134" y="1544726"/>
                  <a:ext cx="3196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ADCE9DE-85F0-4F73-8271-4EFA845E9C4E}"/>
                    </a:ext>
                  </a:extLst>
                </p14:cNvPr>
                <p14:cNvContentPartPr/>
                <p14:nvPr/>
              </p14:nvContentPartPr>
              <p14:xfrm>
                <a:off x="9077494" y="1573526"/>
                <a:ext cx="158400" cy="332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ADCE9DE-85F0-4F73-8271-4EFA845E9C4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068854" y="1564526"/>
                  <a:ext cx="17604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155C420-8177-401E-8B07-C09AB57773A4}"/>
                    </a:ext>
                  </a:extLst>
                </p14:cNvPr>
                <p14:cNvContentPartPr/>
                <p14:nvPr/>
              </p14:nvContentPartPr>
              <p14:xfrm>
                <a:off x="9316534" y="1508726"/>
                <a:ext cx="312840" cy="1972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155C420-8177-401E-8B07-C09AB57773A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307894" y="1499726"/>
                  <a:ext cx="3304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EA507EE-90D4-47A6-98E3-1453D0976D87}"/>
                    </a:ext>
                  </a:extLst>
                </p14:cNvPr>
                <p14:cNvContentPartPr/>
                <p14:nvPr/>
              </p14:nvContentPartPr>
              <p14:xfrm>
                <a:off x="9682294" y="1428086"/>
                <a:ext cx="27360" cy="39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EA507EE-90D4-47A6-98E3-1453D0976D8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673294" y="1419446"/>
                  <a:ext cx="450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5617575-312D-49A8-B23D-AA1785F5EFE4}"/>
                    </a:ext>
                  </a:extLst>
                </p14:cNvPr>
                <p14:cNvContentPartPr/>
                <p14:nvPr/>
              </p14:nvContentPartPr>
              <p14:xfrm>
                <a:off x="9739894" y="1374086"/>
                <a:ext cx="120600" cy="290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5617575-312D-49A8-B23D-AA1785F5EFE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731254" y="1365086"/>
                  <a:ext cx="1382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A1EDB9D-4D33-460C-9D79-7B3EA6481A73}"/>
                    </a:ext>
                  </a:extLst>
                </p14:cNvPr>
                <p14:cNvContentPartPr/>
                <p14:nvPr/>
              </p14:nvContentPartPr>
              <p14:xfrm>
                <a:off x="9926734" y="1402886"/>
                <a:ext cx="33480" cy="31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A1EDB9D-4D33-460C-9D79-7B3EA6481A7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918094" y="1393886"/>
                  <a:ext cx="511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D1408B8-FA82-4B2A-8C45-A95A29A814AE}"/>
                    </a:ext>
                  </a:extLst>
                </p14:cNvPr>
                <p14:cNvContentPartPr/>
                <p14:nvPr/>
              </p14:nvContentPartPr>
              <p14:xfrm>
                <a:off x="9944734" y="1507646"/>
                <a:ext cx="160200" cy="1627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D1408B8-FA82-4B2A-8C45-A95A29A814A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936094" y="1499006"/>
                  <a:ext cx="1778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8283622-65DD-4136-B35C-975E811A3970}"/>
                    </a:ext>
                  </a:extLst>
                </p14:cNvPr>
                <p14:cNvContentPartPr/>
                <p14:nvPr/>
              </p14:nvContentPartPr>
              <p14:xfrm>
                <a:off x="10284934" y="1497566"/>
                <a:ext cx="232920" cy="2080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8283622-65DD-4136-B35C-975E811A397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275934" y="1488926"/>
                  <a:ext cx="2505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4A68075-C338-4B6C-8FDB-0D9077C7C115}"/>
                    </a:ext>
                  </a:extLst>
                </p14:cNvPr>
                <p14:cNvContentPartPr/>
                <p14:nvPr/>
              </p14:nvContentPartPr>
              <p14:xfrm>
                <a:off x="10538014" y="1374086"/>
                <a:ext cx="614880" cy="420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4A68075-C338-4B6C-8FDB-0D9077C7C11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529374" y="1365086"/>
                  <a:ext cx="63252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D9910D8-F717-4C0D-B277-3FE42F507311}"/>
                    </a:ext>
                  </a:extLst>
                </p14:cNvPr>
                <p14:cNvContentPartPr/>
                <p14:nvPr/>
              </p14:nvContentPartPr>
              <p14:xfrm>
                <a:off x="11177374" y="1349966"/>
                <a:ext cx="55800" cy="7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D9910D8-F717-4C0D-B277-3FE42F50731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168734" y="1341326"/>
                  <a:ext cx="73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D22019A-7F6D-42CD-918E-F30DEAADE624}"/>
                    </a:ext>
                  </a:extLst>
                </p14:cNvPr>
                <p14:cNvContentPartPr/>
                <p14:nvPr/>
              </p14:nvContentPartPr>
              <p14:xfrm>
                <a:off x="11238214" y="1427006"/>
                <a:ext cx="383040" cy="178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D22019A-7F6D-42CD-918E-F30DEAADE62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229214" y="1418006"/>
                  <a:ext cx="4006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5DDE112-5538-45CA-91E5-AA68D54B2C04}"/>
                    </a:ext>
                  </a:extLst>
                </p14:cNvPr>
                <p14:cNvContentPartPr/>
                <p14:nvPr/>
              </p14:nvContentPartPr>
              <p14:xfrm>
                <a:off x="11746174" y="1527086"/>
                <a:ext cx="28800" cy="277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5DDE112-5538-45CA-91E5-AA68D54B2C0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737534" y="1518446"/>
                  <a:ext cx="464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4FA4FFA-BF2E-4C81-83A0-98B032E09E14}"/>
                    </a:ext>
                  </a:extLst>
                </p14:cNvPr>
                <p14:cNvContentPartPr/>
                <p14:nvPr/>
              </p14:nvContentPartPr>
              <p14:xfrm>
                <a:off x="652774" y="1064486"/>
                <a:ext cx="307440" cy="300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4FA4FFA-BF2E-4C81-83A0-98B032E09E1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43774" y="1055486"/>
                  <a:ext cx="32508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D6C2A25-BB13-4E2E-9CEE-12BABBB08BF6}"/>
                    </a:ext>
                  </a:extLst>
                </p14:cNvPr>
                <p14:cNvContentPartPr/>
                <p14:nvPr/>
              </p14:nvContentPartPr>
              <p14:xfrm>
                <a:off x="931774" y="980246"/>
                <a:ext cx="30240" cy="3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D6C2A25-BB13-4E2E-9CEE-12BABBB08BF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22774" y="971246"/>
                  <a:ext cx="478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D6703E9-0EC9-4E98-98B6-12B1A315AB59}"/>
                    </a:ext>
                  </a:extLst>
                </p14:cNvPr>
                <p14:cNvContentPartPr/>
                <p14:nvPr/>
              </p14:nvContentPartPr>
              <p14:xfrm>
                <a:off x="1058854" y="1231526"/>
                <a:ext cx="245160" cy="164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D6703E9-0EC9-4E98-98B6-12B1A315AB5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50214" y="1222526"/>
                  <a:ext cx="2628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E312F4B-9B8C-44EB-B7A3-5CC1215ED2C6}"/>
                    </a:ext>
                  </a:extLst>
                </p14:cNvPr>
                <p14:cNvContentPartPr/>
                <p14:nvPr/>
              </p14:nvContentPartPr>
              <p14:xfrm>
                <a:off x="1627654" y="1186886"/>
                <a:ext cx="428040" cy="221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E312F4B-9B8C-44EB-B7A3-5CC1215ED2C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619014" y="1178246"/>
                  <a:ext cx="4456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7029531-8617-4B5F-8FFF-9E10EE820587}"/>
                    </a:ext>
                  </a:extLst>
                </p14:cNvPr>
                <p14:cNvContentPartPr/>
                <p14:nvPr/>
              </p14:nvContentPartPr>
              <p14:xfrm>
                <a:off x="2176294" y="1242686"/>
                <a:ext cx="9360" cy="838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7029531-8617-4B5F-8FFF-9E10EE82058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167294" y="1234046"/>
                  <a:ext cx="270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D94DB0B-6293-4F8A-8682-69DF8A404913}"/>
                    </a:ext>
                  </a:extLst>
                </p14:cNvPr>
                <p14:cNvContentPartPr/>
                <p14:nvPr/>
              </p14:nvContentPartPr>
              <p14:xfrm>
                <a:off x="1101334" y="1643726"/>
                <a:ext cx="65160" cy="218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D94DB0B-6293-4F8A-8682-69DF8A40491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92694" y="1634726"/>
                  <a:ext cx="828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766D6E5-6897-469D-A65C-363EB4D7EF7D}"/>
                    </a:ext>
                  </a:extLst>
                </p14:cNvPr>
                <p14:cNvContentPartPr/>
                <p14:nvPr/>
              </p14:nvContentPartPr>
              <p14:xfrm>
                <a:off x="1278454" y="1629326"/>
                <a:ext cx="99720" cy="149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766D6E5-6897-469D-A65C-363EB4D7EF7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269814" y="1620686"/>
                  <a:ext cx="1173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ED0BB2C-03C1-41E0-ACB7-BF64438450F1}"/>
                    </a:ext>
                  </a:extLst>
                </p14:cNvPr>
                <p14:cNvContentPartPr/>
                <p14:nvPr/>
              </p14:nvContentPartPr>
              <p14:xfrm>
                <a:off x="1401214" y="1634366"/>
                <a:ext cx="101880" cy="245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ED0BB2C-03C1-41E0-ACB7-BF64438450F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392574" y="1625366"/>
                  <a:ext cx="1195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F88B66D-F5E5-4C05-9B3C-116938D367A1}"/>
                    </a:ext>
                  </a:extLst>
                </p14:cNvPr>
                <p14:cNvContentPartPr/>
                <p14:nvPr/>
              </p14:nvContentPartPr>
              <p14:xfrm>
                <a:off x="1527574" y="1726166"/>
                <a:ext cx="97200" cy="1555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F88B66D-F5E5-4C05-9B3C-116938D367A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518934" y="1717526"/>
                  <a:ext cx="114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C83F0ED-9961-44A7-BAC6-333C4507FEAA}"/>
                    </a:ext>
                  </a:extLst>
                </p14:cNvPr>
                <p14:cNvContentPartPr/>
                <p14:nvPr/>
              </p14:nvContentPartPr>
              <p14:xfrm>
                <a:off x="2043454" y="1698086"/>
                <a:ext cx="362880" cy="166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C83F0ED-9961-44A7-BAC6-333C4507FEA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034814" y="1689086"/>
                  <a:ext cx="3805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EE8256A-826E-4A85-8E24-7EFDF389E605}"/>
                    </a:ext>
                  </a:extLst>
                </p14:cNvPr>
                <p14:cNvContentPartPr/>
                <p14:nvPr/>
              </p14:nvContentPartPr>
              <p14:xfrm>
                <a:off x="2898814" y="1693766"/>
                <a:ext cx="209880" cy="342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EE8256A-826E-4A85-8E24-7EFDF389E60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889814" y="1684766"/>
                  <a:ext cx="22752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53D9468-3F4F-44AE-92EA-25CDE9A59808}"/>
                    </a:ext>
                  </a:extLst>
                </p14:cNvPr>
                <p14:cNvContentPartPr/>
                <p14:nvPr/>
              </p14:nvContentPartPr>
              <p14:xfrm>
                <a:off x="3129574" y="1712126"/>
                <a:ext cx="278280" cy="287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53D9468-3F4F-44AE-92EA-25CDE9A5980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120574" y="1703486"/>
                  <a:ext cx="2959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6C7E79F-DD0B-4849-9884-5E7EB45F3DB9}"/>
                    </a:ext>
                  </a:extLst>
                </p14:cNvPr>
                <p14:cNvContentPartPr/>
                <p14:nvPr/>
              </p14:nvContentPartPr>
              <p14:xfrm>
                <a:off x="3510094" y="1534286"/>
                <a:ext cx="250200" cy="294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6C7E79F-DD0B-4849-9884-5E7EB45F3DB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501454" y="1525646"/>
                  <a:ext cx="26784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A80FFCF-F9CF-4EB4-8179-16B4045C14AF}"/>
                    </a:ext>
                  </a:extLst>
                </p14:cNvPr>
                <p14:cNvContentPartPr/>
                <p14:nvPr/>
              </p14:nvContentPartPr>
              <p14:xfrm>
                <a:off x="3767854" y="1650206"/>
                <a:ext cx="320760" cy="381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A80FFCF-F9CF-4EB4-8179-16B4045C14A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758854" y="1641566"/>
                  <a:ext cx="33840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F7A8CAB-C9AE-454B-9C14-61B7E73F797C}"/>
                    </a:ext>
                  </a:extLst>
                </p14:cNvPr>
                <p14:cNvContentPartPr/>
                <p14:nvPr/>
              </p14:nvContentPartPr>
              <p14:xfrm>
                <a:off x="4131094" y="1497926"/>
                <a:ext cx="9360" cy="7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F7A8CAB-C9AE-454B-9C14-61B7E73F797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122094" y="1488926"/>
                  <a:ext cx="27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27C842B-24DC-44BC-B0F5-CE130E5BBB7F}"/>
                    </a:ext>
                  </a:extLst>
                </p14:cNvPr>
                <p14:cNvContentPartPr/>
                <p14:nvPr/>
              </p14:nvContentPartPr>
              <p14:xfrm>
                <a:off x="4163494" y="1617806"/>
                <a:ext cx="687960" cy="185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27C842B-24DC-44BC-B0F5-CE130E5BBB7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154494" y="1609166"/>
                  <a:ext cx="7056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FEFF730-6206-431F-858F-724873D42536}"/>
                    </a:ext>
                  </a:extLst>
                </p14:cNvPr>
                <p14:cNvContentPartPr/>
                <p14:nvPr/>
              </p14:nvContentPartPr>
              <p14:xfrm>
                <a:off x="5096974" y="1454006"/>
                <a:ext cx="336240" cy="318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FEFF730-6206-431F-858F-724873D4253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087974" y="1445006"/>
                  <a:ext cx="35388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2463BF6-A646-4426-AA6B-E06060D7409B}"/>
                    </a:ext>
                  </a:extLst>
                </p14:cNvPr>
                <p14:cNvContentPartPr/>
                <p14:nvPr/>
              </p14:nvContentPartPr>
              <p14:xfrm>
                <a:off x="5269774" y="1567046"/>
                <a:ext cx="149040" cy="39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2463BF6-A646-4426-AA6B-E06060D7409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261134" y="1558046"/>
                  <a:ext cx="1666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48427FB-B9D3-4F2E-8214-A6C28BF88E13}"/>
                    </a:ext>
                  </a:extLst>
                </p14:cNvPr>
                <p14:cNvContentPartPr/>
                <p14:nvPr/>
              </p14:nvContentPartPr>
              <p14:xfrm>
                <a:off x="5454814" y="1586846"/>
                <a:ext cx="308880" cy="1609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48427FB-B9D3-4F2E-8214-A6C28BF88E1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445814" y="1577846"/>
                  <a:ext cx="3265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F5E4D95-F0E6-4763-BF16-BBA1DCE27666}"/>
                    </a:ext>
                  </a:extLst>
                </p14:cNvPr>
                <p14:cNvContentPartPr/>
                <p14:nvPr/>
              </p14:nvContentPartPr>
              <p14:xfrm>
                <a:off x="5974294" y="1572446"/>
                <a:ext cx="280080" cy="3895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F5E4D95-F0E6-4763-BF16-BBA1DCE2766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965654" y="1563446"/>
                  <a:ext cx="29772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DECB647-19A3-4E5F-9526-36E471C586B0}"/>
                    </a:ext>
                  </a:extLst>
                </p14:cNvPr>
                <p14:cNvContentPartPr/>
                <p14:nvPr/>
              </p14:nvContentPartPr>
              <p14:xfrm>
                <a:off x="6302614" y="1478846"/>
                <a:ext cx="382680" cy="2775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DECB647-19A3-4E5F-9526-36E471C586B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293614" y="1469846"/>
                  <a:ext cx="4003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098F4EB-790C-4C3B-AC13-0B764C130F2E}"/>
                    </a:ext>
                  </a:extLst>
                </p14:cNvPr>
                <p14:cNvContentPartPr/>
                <p14:nvPr/>
              </p14:nvContentPartPr>
              <p14:xfrm>
                <a:off x="6261934" y="1342046"/>
                <a:ext cx="46080" cy="612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098F4EB-790C-4C3B-AC13-0B764C130F2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252934" y="1333046"/>
                  <a:ext cx="637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46AD59D-BE76-4FD7-8D16-C371E6E692C6}"/>
                    </a:ext>
                  </a:extLst>
                </p14:cNvPr>
                <p14:cNvContentPartPr/>
                <p14:nvPr/>
              </p14:nvContentPartPr>
              <p14:xfrm>
                <a:off x="6706174" y="1464446"/>
                <a:ext cx="527760" cy="2815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46AD59D-BE76-4FD7-8D16-C371E6E692C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697534" y="1455446"/>
                  <a:ext cx="5454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3615494-D75F-4D1B-BD89-32D28BEE55A8}"/>
                    </a:ext>
                  </a:extLst>
                </p14:cNvPr>
                <p14:cNvContentPartPr/>
                <p14:nvPr/>
              </p14:nvContentPartPr>
              <p14:xfrm>
                <a:off x="7286854" y="1528166"/>
                <a:ext cx="629640" cy="173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3615494-D75F-4D1B-BD89-32D28BEE55A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277854" y="1519526"/>
                  <a:ext cx="6472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A516838-7529-45B5-AC50-B467C47C63A9}"/>
                    </a:ext>
                  </a:extLst>
                </p14:cNvPr>
                <p14:cNvContentPartPr/>
                <p14:nvPr/>
              </p14:nvContentPartPr>
              <p14:xfrm>
                <a:off x="527494" y="1648766"/>
                <a:ext cx="88200" cy="226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A516838-7529-45B5-AC50-B467C47C63A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18854" y="1640126"/>
                  <a:ext cx="1058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8827D84-7142-41DD-AE3A-7B83D7FCEB0F}"/>
                    </a:ext>
                  </a:extLst>
                </p14:cNvPr>
                <p14:cNvContentPartPr/>
                <p14:nvPr/>
              </p14:nvContentPartPr>
              <p14:xfrm>
                <a:off x="652774" y="1823726"/>
                <a:ext cx="29160" cy="54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8827D84-7142-41DD-AE3A-7B83D7FCEB0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43774" y="1814726"/>
                  <a:ext cx="468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F54218D-1C22-429D-BA2B-20DEC130263C}"/>
                    </a:ext>
                  </a:extLst>
                </p14:cNvPr>
                <p14:cNvContentPartPr/>
                <p14:nvPr/>
              </p14:nvContentPartPr>
              <p14:xfrm>
                <a:off x="1142014" y="2177246"/>
                <a:ext cx="302400" cy="4003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F54218D-1C22-429D-BA2B-20DEC130263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33374" y="2168246"/>
                  <a:ext cx="32004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78D79F8-CC61-4D36-A52D-9A1EEF4CFDB5}"/>
                    </a:ext>
                  </a:extLst>
                </p14:cNvPr>
                <p14:cNvContentPartPr/>
                <p14:nvPr/>
              </p14:nvContentPartPr>
              <p14:xfrm>
                <a:off x="1493374" y="2256086"/>
                <a:ext cx="308880" cy="1450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78D79F8-CC61-4D36-A52D-9A1EEF4CFDB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484734" y="2247446"/>
                  <a:ext cx="3265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47CCC8A-6E91-4EC4-A55E-1A60B6D35F22}"/>
                    </a:ext>
                  </a:extLst>
                </p14:cNvPr>
                <p14:cNvContentPartPr/>
                <p14:nvPr/>
              </p14:nvContentPartPr>
              <p14:xfrm>
                <a:off x="1797574" y="2159966"/>
                <a:ext cx="54360" cy="3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47CCC8A-6E91-4EC4-A55E-1A60B6D35F2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788934" y="2151326"/>
                  <a:ext cx="720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1699D7A-8883-4A92-AFF2-1C255C6A6309}"/>
                    </a:ext>
                  </a:extLst>
                </p14:cNvPr>
                <p14:cNvContentPartPr/>
                <p14:nvPr/>
              </p14:nvContentPartPr>
              <p14:xfrm>
                <a:off x="1859494" y="2118566"/>
                <a:ext cx="189360" cy="422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1699D7A-8883-4A92-AFF2-1C255C6A630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850854" y="2109926"/>
                  <a:ext cx="20700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D7A6C3B-BFD2-4915-BFAF-13A959EEECAE}"/>
                    </a:ext>
                  </a:extLst>
                </p14:cNvPr>
                <p14:cNvContentPartPr/>
                <p14:nvPr/>
              </p14:nvContentPartPr>
              <p14:xfrm>
                <a:off x="2057134" y="2197406"/>
                <a:ext cx="43200" cy="49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D7A6C3B-BFD2-4915-BFAF-13A959EEECA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048134" y="2188406"/>
                  <a:ext cx="608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2D2A2B4-4DA3-40B4-8F55-8B207F1B70AF}"/>
                    </a:ext>
                  </a:extLst>
                </p14:cNvPr>
                <p14:cNvContentPartPr/>
                <p14:nvPr/>
              </p14:nvContentPartPr>
              <p14:xfrm>
                <a:off x="2170174" y="2158886"/>
                <a:ext cx="246960" cy="2768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2D2A2B4-4DA3-40B4-8F55-8B207F1B70A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161174" y="2149886"/>
                  <a:ext cx="2646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445B3E4-EBB0-419D-94EA-D944E79D36A7}"/>
                    </a:ext>
                  </a:extLst>
                </p14:cNvPr>
                <p14:cNvContentPartPr/>
                <p14:nvPr/>
              </p14:nvContentPartPr>
              <p14:xfrm>
                <a:off x="2461054" y="2080046"/>
                <a:ext cx="354960" cy="326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445B3E4-EBB0-419D-94EA-D944E79D36A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452054" y="2071046"/>
                  <a:ext cx="37260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053C9B1-E343-40B4-B35D-8E9B4801EE23}"/>
                    </a:ext>
                  </a:extLst>
                </p14:cNvPr>
                <p14:cNvContentPartPr/>
                <p14:nvPr/>
              </p14:nvContentPartPr>
              <p14:xfrm>
                <a:off x="2700814" y="2158886"/>
                <a:ext cx="149400" cy="72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053C9B1-E343-40B4-B35D-8E9B4801EE2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691814" y="2149886"/>
                  <a:ext cx="1670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4378DB2-05F2-4809-A8B0-3E6A05F6015A}"/>
                    </a:ext>
                  </a:extLst>
                </p14:cNvPr>
                <p14:cNvContentPartPr/>
                <p14:nvPr/>
              </p14:nvContentPartPr>
              <p14:xfrm>
                <a:off x="3084934" y="2239166"/>
                <a:ext cx="88560" cy="324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4378DB2-05F2-4809-A8B0-3E6A05F6015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075934" y="2230166"/>
                  <a:ext cx="1062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2E663EB-4FD2-4A2A-A2A0-9B61BDF06C5D}"/>
                    </a:ext>
                  </a:extLst>
                </p14:cNvPr>
                <p14:cNvContentPartPr/>
                <p14:nvPr/>
              </p14:nvContentPartPr>
              <p14:xfrm>
                <a:off x="3061534" y="2295326"/>
                <a:ext cx="84960" cy="27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2E663EB-4FD2-4A2A-A2A0-9B61BDF06C5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052894" y="2286326"/>
                  <a:ext cx="1026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32D8F86-BC45-472D-B618-60E5F00BFEBA}"/>
                    </a:ext>
                  </a:extLst>
                </p14:cNvPr>
                <p14:cNvContentPartPr/>
                <p14:nvPr/>
              </p14:nvContentPartPr>
              <p14:xfrm>
                <a:off x="3495334" y="2171846"/>
                <a:ext cx="138960" cy="1782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32D8F86-BC45-472D-B618-60E5F00BFEB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486334" y="2162846"/>
                  <a:ext cx="1566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E0F25A6-D39C-4211-B842-D8F80FBA36DA}"/>
                    </a:ext>
                  </a:extLst>
                </p14:cNvPr>
                <p14:cNvContentPartPr/>
                <p14:nvPr/>
              </p14:nvContentPartPr>
              <p14:xfrm>
                <a:off x="3709534" y="2310086"/>
                <a:ext cx="10080" cy="417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E0F25A6-D39C-4211-B842-D8F80FBA36D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700894" y="2301446"/>
                  <a:ext cx="277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81BE33B-5B93-485B-9882-2D93555714E9}"/>
                    </a:ext>
                  </a:extLst>
                </p14:cNvPr>
                <p14:cNvContentPartPr/>
                <p14:nvPr/>
              </p14:nvContentPartPr>
              <p14:xfrm>
                <a:off x="3803134" y="2134406"/>
                <a:ext cx="154080" cy="271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81BE33B-5B93-485B-9882-2D93555714E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794134" y="2125406"/>
                  <a:ext cx="1717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16C6FE2-4D04-4647-9EF1-86F876DACFE4}"/>
                    </a:ext>
                  </a:extLst>
                </p14:cNvPr>
                <p14:cNvContentPartPr/>
                <p14:nvPr/>
              </p14:nvContentPartPr>
              <p14:xfrm>
                <a:off x="3997534" y="2129006"/>
                <a:ext cx="147600" cy="2548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16C6FE2-4D04-4647-9EF1-86F876DACFE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988534" y="2120366"/>
                  <a:ext cx="1652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2B3D247-5F13-40CF-AB0F-B935E5C68114}"/>
                    </a:ext>
                  </a:extLst>
                </p14:cNvPr>
                <p14:cNvContentPartPr/>
                <p14:nvPr/>
              </p14:nvContentPartPr>
              <p14:xfrm>
                <a:off x="514174" y="2785286"/>
                <a:ext cx="212760" cy="2646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2B3D247-5F13-40CF-AB0F-B935E5C6811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05174" y="2776646"/>
                  <a:ext cx="2304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4DE5F40-BDC4-4D83-BCCC-EE89DCB92142}"/>
                    </a:ext>
                  </a:extLst>
                </p14:cNvPr>
                <p14:cNvContentPartPr/>
                <p14:nvPr/>
              </p14:nvContentPartPr>
              <p14:xfrm>
                <a:off x="700294" y="3017126"/>
                <a:ext cx="34200" cy="309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4DE5F40-BDC4-4D83-BCCC-EE89DCB9214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91294" y="3008486"/>
                  <a:ext cx="518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16DAFD9-B276-474A-A42A-1CC43FACD66A}"/>
                    </a:ext>
                  </a:extLst>
                </p14:cNvPr>
                <p14:cNvContentPartPr/>
                <p14:nvPr/>
              </p14:nvContentPartPr>
              <p14:xfrm>
                <a:off x="1087654" y="2856206"/>
                <a:ext cx="81360" cy="216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16DAFD9-B276-474A-A42A-1CC43FACD66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78654" y="2847206"/>
                  <a:ext cx="990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FDFE42C-5484-46D8-9265-88B0D5E66692}"/>
                    </a:ext>
                  </a:extLst>
                </p14:cNvPr>
                <p14:cNvContentPartPr/>
                <p14:nvPr/>
              </p14:nvContentPartPr>
              <p14:xfrm>
                <a:off x="1275934" y="2839646"/>
                <a:ext cx="83880" cy="1195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FDFE42C-5484-46D8-9265-88B0D5E6669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266934" y="2831006"/>
                  <a:ext cx="1015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62444C8-AA4A-45AA-80D6-56B76A4102F4}"/>
                    </a:ext>
                  </a:extLst>
                </p14:cNvPr>
                <p14:cNvContentPartPr/>
                <p14:nvPr/>
              </p14:nvContentPartPr>
              <p14:xfrm>
                <a:off x="1372414" y="2809046"/>
                <a:ext cx="164880" cy="2710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62444C8-AA4A-45AA-80D6-56B76A4102F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363774" y="2800046"/>
                  <a:ext cx="1825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2FB22AA-3C37-4609-91AC-4EAD49942BA2}"/>
                    </a:ext>
                  </a:extLst>
                </p14:cNvPr>
                <p14:cNvContentPartPr/>
                <p14:nvPr/>
              </p14:nvContentPartPr>
              <p14:xfrm>
                <a:off x="1468534" y="2991566"/>
                <a:ext cx="112320" cy="114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2FB22AA-3C37-4609-91AC-4EAD49942BA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459894" y="2982566"/>
                  <a:ext cx="1299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6D3B157-FF24-4363-9E4E-9FF179149775}"/>
                    </a:ext>
                  </a:extLst>
                </p14:cNvPr>
                <p14:cNvContentPartPr/>
                <p14:nvPr/>
              </p14:nvContentPartPr>
              <p14:xfrm>
                <a:off x="1846534" y="2976806"/>
                <a:ext cx="421200" cy="1645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6D3B157-FF24-4363-9E4E-9FF17914977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837894" y="2968166"/>
                  <a:ext cx="4388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7507DB0-3D3F-4315-84C6-947ADFA58BE0}"/>
                    </a:ext>
                  </a:extLst>
                </p14:cNvPr>
                <p14:cNvContentPartPr/>
                <p14:nvPr/>
              </p14:nvContentPartPr>
              <p14:xfrm>
                <a:off x="2701534" y="2930366"/>
                <a:ext cx="219240" cy="3358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7507DB0-3D3F-4315-84C6-947ADFA58BE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692534" y="2921366"/>
                  <a:ext cx="23688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9C0A9DD-CAE9-46C2-81E3-7756E3119947}"/>
                    </a:ext>
                  </a:extLst>
                </p14:cNvPr>
                <p14:cNvContentPartPr/>
                <p14:nvPr/>
              </p14:nvContentPartPr>
              <p14:xfrm>
                <a:off x="2956414" y="2944766"/>
                <a:ext cx="266760" cy="3013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9C0A9DD-CAE9-46C2-81E3-7756E311994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947414" y="2936126"/>
                  <a:ext cx="2844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680C688-5A3E-4DD6-9532-01CC22309813}"/>
                    </a:ext>
                  </a:extLst>
                </p14:cNvPr>
                <p14:cNvContentPartPr/>
                <p14:nvPr/>
              </p14:nvContentPartPr>
              <p14:xfrm>
                <a:off x="3269974" y="2775206"/>
                <a:ext cx="298440" cy="2862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680C688-5A3E-4DD6-9532-01CC2230981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260974" y="2766566"/>
                  <a:ext cx="31608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0A987AE-A13B-4561-B849-FFF1668B9936}"/>
                    </a:ext>
                  </a:extLst>
                </p14:cNvPr>
                <p14:cNvContentPartPr/>
                <p14:nvPr/>
              </p14:nvContentPartPr>
              <p14:xfrm>
                <a:off x="3603694" y="2847206"/>
                <a:ext cx="439200" cy="2930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0A987AE-A13B-4561-B849-FFF1668B993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594694" y="2838566"/>
                  <a:ext cx="45684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5BFD40B-E9F9-4FD5-B0FF-CB347605E178}"/>
                    </a:ext>
                  </a:extLst>
                </p14:cNvPr>
                <p14:cNvContentPartPr/>
                <p14:nvPr/>
              </p14:nvContentPartPr>
              <p14:xfrm>
                <a:off x="4072054" y="2692406"/>
                <a:ext cx="17640" cy="201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5BFD40B-E9F9-4FD5-B0FF-CB347605E17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063054" y="2683766"/>
                  <a:ext cx="352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52A6B9D-76A4-404B-B534-6CD375E4D024}"/>
                    </a:ext>
                  </a:extLst>
                </p14:cNvPr>
                <p14:cNvContentPartPr/>
                <p14:nvPr/>
              </p14:nvContentPartPr>
              <p14:xfrm>
                <a:off x="4080334" y="2833526"/>
                <a:ext cx="618480" cy="1515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52A6B9D-76A4-404B-B534-6CD375E4D02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071334" y="2824886"/>
                  <a:ext cx="6361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B99C2B1-AC04-4EFF-BF23-57C8328BD731}"/>
                    </a:ext>
                  </a:extLst>
                </p14:cNvPr>
                <p14:cNvContentPartPr/>
                <p14:nvPr/>
              </p14:nvContentPartPr>
              <p14:xfrm>
                <a:off x="4935334" y="2839646"/>
                <a:ext cx="360000" cy="1771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B99C2B1-AC04-4EFF-BF23-57C8328BD73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926694" y="2830646"/>
                  <a:ext cx="3776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F47BF2C-399E-4F89-B8E4-154B4AE8E4E2}"/>
                    </a:ext>
                  </a:extLst>
                </p14:cNvPr>
                <p14:cNvContentPartPr/>
                <p14:nvPr/>
              </p14:nvContentPartPr>
              <p14:xfrm>
                <a:off x="5321254" y="2684486"/>
                <a:ext cx="206280" cy="3168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F47BF2C-399E-4F89-B8E4-154B4AE8E4E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312614" y="2675486"/>
                  <a:ext cx="22392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EF7356A-3D9B-4D14-A44B-677A0FE3DE89}"/>
                    </a:ext>
                  </a:extLst>
                </p14:cNvPr>
                <p14:cNvContentPartPr/>
                <p14:nvPr/>
              </p14:nvContentPartPr>
              <p14:xfrm>
                <a:off x="5744254" y="2769806"/>
                <a:ext cx="196560" cy="3589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EF7356A-3D9B-4D14-A44B-677A0FE3DE8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735614" y="2761166"/>
                  <a:ext cx="21420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AF46A90-B747-4928-B094-4F18690682BA}"/>
                    </a:ext>
                  </a:extLst>
                </p14:cNvPr>
                <p14:cNvContentPartPr/>
                <p14:nvPr/>
              </p14:nvContentPartPr>
              <p14:xfrm>
                <a:off x="5978974" y="2615006"/>
                <a:ext cx="15480" cy="140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AF46A90-B747-4928-B094-4F18690682B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969974" y="2606366"/>
                  <a:ext cx="331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C7E1D0C-79D0-4DCF-8C2D-25E170F9C516}"/>
                    </a:ext>
                  </a:extLst>
                </p14:cNvPr>
                <p14:cNvContentPartPr/>
                <p14:nvPr/>
              </p14:nvContentPartPr>
              <p14:xfrm>
                <a:off x="6014614" y="2625086"/>
                <a:ext cx="379800" cy="2955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C7E1D0C-79D0-4DCF-8C2D-25E170F9C51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005614" y="2616086"/>
                  <a:ext cx="3974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A287117-BE33-489C-8BD9-C182C7E608A3}"/>
                    </a:ext>
                  </a:extLst>
                </p14:cNvPr>
                <p14:cNvContentPartPr/>
                <p14:nvPr/>
              </p14:nvContentPartPr>
              <p14:xfrm>
                <a:off x="6453814" y="2612126"/>
                <a:ext cx="272520" cy="2800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A287117-BE33-489C-8BD9-C182C7E608A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445174" y="2603126"/>
                  <a:ext cx="2901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A96F9C2-EC36-4B96-817B-EF58F9683BFF}"/>
                    </a:ext>
                  </a:extLst>
                </p14:cNvPr>
                <p14:cNvContentPartPr/>
                <p14:nvPr/>
              </p14:nvContentPartPr>
              <p14:xfrm>
                <a:off x="6814174" y="2714006"/>
                <a:ext cx="250560" cy="1483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A96F9C2-EC36-4B96-817B-EF58F9683BF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805534" y="2705366"/>
                  <a:ext cx="2682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B34961D-2E07-422A-A663-DD430ADB3302}"/>
                    </a:ext>
                  </a:extLst>
                </p14:cNvPr>
                <p14:cNvContentPartPr/>
                <p14:nvPr/>
              </p14:nvContentPartPr>
              <p14:xfrm>
                <a:off x="7116574" y="2697806"/>
                <a:ext cx="581760" cy="1321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B34961D-2E07-422A-A663-DD430ADB330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107574" y="2688806"/>
                  <a:ext cx="5994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0FC5FBB-F22F-4638-B7ED-35763464B89A}"/>
                    </a:ext>
                  </a:extLst>
                </p14:cNvPr>
                <p14:cNvContentPartPr/>
                <p14:nvPr/>
              </p14:nvContentPartPr>
              <p14:xfrm>
                <a:off x="8192974" y="2481446"/>
                <a:ext cx="240480" cy="350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0FC5FBB-F22F-4638-B7ED-35763464B89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184334" y="2472446"/>
                  <a:ext cx="25812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6611F76-4B99-4AA9-A80D-CDF11631BADF}"/>
                    </a:ext>
                  </a:extLst>
                </p14:cNvPr>
                <p14:cNvContentPartPr/>
                <p14:nvPr/>
              </p14:nvContentPartPr>
              <p14:xfrm>
                <a:off x="8506534" y="2658566"/>
                <a:ext cx="273960" cy="1825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6611F76-4B99-4AA9-A80D-CDF11631BAD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497894" y="2649926"/>
                  <a:ext cx="2916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07E02BB-0908-4CE7-B0A5-D17118C87479}"/>
                    </a:ext>
                  </a:extLst>
                </p14:cNvPr>
                <p14:cNvContentPartPr/>
                <p14:nvPr/>
              </p14:nvContentPartPr>
              <p14:xfrm>
                <a:off x="8978134" y="2643806"/>
                <a:ext cx="441000" cy="1893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07E02BB-0908-4CE7-B0A5-D17118C8747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969134" y="2634806"/>
                  <a:ext cx="4586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80F88D4-6BCA-4D03-98F3-167F2F1C47E8}"/>
                    </a:ext>
                  </a:extLst>
                </p14:cNvPr>
                <p14:cNvContentPartPr/>
                <p14:nvPr/>
              </p14:nvContentPartPr>
              <p14:xfrm>
                <a:off x="9321214" y="2673686"/>
                <a:ext cx="215640" cy="3466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80F88D4-6BCA-4D03-98F3-167F2F1C47E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312214" y="2665046"/>
                  <a:ext cx="23328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C420A55-92EB-45FE-8037-7377C38B3FD7}"/>
                    </a:ext>
                  </a:extLst>
                </p14:cNvPr>
                <p14:cNvContentPartPr/>
                <p14:nvPr/>
              </p14:nvContentPartPr>
              <p14:xfrm>
                <a:off x="9571774" y="2515286"/>
                <a:ext cx="328680" cy="3157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C420A55-92EB-45FE-8037-7377C38B3FD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562774" y="2506286"/>
                  <a:ext cx="34632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7B79DAC-F3CB-49F6-B65F-F584662766D9}"/>
                    </a:ext>
                  </a:extLst>
                </p14:cNvPr>
                <p14:cNvContentPartPr/>
                <p14:nvPr/>
              </p14:nvContentPartPr>
              <p14:xfrm>
                <a:off x="9953734" y="2541926"/>
                <a:ext cx="29880" cy="151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7B79DAC-F3CB-49F6-B65F-F584662766D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945094" y="2532926"/>
                  <a:ext cx="475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3B68108-A9C6-4F3B-88A5-99B1F07E3FE9}"/>
                    </a:ext>
                  </a:extLst>
                </p14:cNvPr>
                <p14:cNvContentPartPr/>
                <p14:nvPr/>
              </p14:nvContentPartPr>
              <p14:xfrm>
                <a:off x="9977494" y="2638766"/>
                <a:ext cx="231840" cy="1519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3B68108-A9C6-4F3B-88A5-99B1F07E3FE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968854" y="2629766"/>
                  <a:ext cx="2494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6AFA7DE-D315-448B-9208-EDBDE41EA77C}"/>
                    </a:ext>
                  </a:extLst>
                </p14:cNvPr>
                <p14:cNvContentPartPr/>
                <p14:nvPr/>
              </p14:nvContentPartPr>
              <p14:xfrm>
                <a:off x="10466014" y="2572886"/>
                <a:ext cx="342720" cy="270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6AFA7DE-D315-448B-9208-EDBDE41EA77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457374" y="2563886"/>
                  <a:ext cx="3603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148D159-DF4A-4717-8F0C-99ED5A3734B2}"/>
                    </a:ext>
                  </a:extLst>
                </p14:cNvPr>
                <p14:cNvContentPartPr/>
                <p14:nvPr/>
              </p14:nvContentPartPr>
              <p14:xfrm>
                <a:off x="10806214" y="2478566"/>
                <a:ext cx="321840" cy="2980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148D159-DF4A-4717-8F0C-99ED5A3734B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797214" y="2469926"/>
                  <a:ext cx="3394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7E5EEE6-58F8-4C8F-80A2-36BB84320D01}"/>
                    </a:ext>
                  </a:extLst>
                </p14:cNvPr>
                <p14:cNvContentPartPr/>
                <p14:nvPr/>
              </p14:nvContentPartPr>
              <p14:xfrm>
                <a:off x="11143174" y="2512046"/>
                <a:ext cx="109080" cy="2170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7E5EEE6-58F8-4C8F-80A2-36BB84320D0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134534" y="2503046"/>
                  <a:ext cx="1267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00A06D4-B7A6-4271-9E4A-8819BDA4AE9A}"/>
                    </a:ext>
                  </a:extLst>
                </p14:cNvPr>
                <p14:cNvContentPartPr/>
                <p14:nvPr/>
              </p14:nvContentPartPr>
              <p14:xfrm>
                <a:off x="11252254" y="2573246"/>
                <a:ext cx="43560" cy="2559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00A06D4-B7A6-4271-9E4A-8819BDA4AE9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243614" y="2564606"/>
                  <a:ext cx="612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8ADFCCD-312D-4AF4-AD57-F5C5B15670E2}"/>
                    </a:ext>
                  </a:extLst>
                </p14:cNvPr>
                <p14:cNvContentPartPr/>
                <p14:nvPr/>
              </p14:nvContentPartPr>
              <p14:xfrm>
                <a:off x="11289694" y="2382806"/>
                <a:ext cx="36000" cy="223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8ADFCCD-312D-4AF4-AD57-F5C5B15670E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280694" y="2374166"/>
                  <a:ext cx="536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67024FF-9D9E-4A4B-8DA6-622828881356}"/>
                    </a:ext>
                  </a:extLst>
                </p14:cNvPr>
                <p14:cNvContentPartPr/>
                <p14:nvPr/>
              </p14:nvContentPartPr>
              <p14:xfrm>
                <a:off x="11362774" y="2510606"/>
                <a:ext cx="353520" cy="1512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67024FF-9D9E-4A4B-8DA6-62282888135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354134" y="2501606"/>
                  <a:ext cx="3711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C7D2B77-5922-4EBA-9E6D-AFCE7A364443}"/>
                    </a:ext>
                  </a:extLst>
                </p14:cNvPr>
                <p14:cNvContentPartPr/>
                <p14:nvPr/>
              </p14:nvContentPartPr>
              <p14:xfrm>
                <a:off x="2900974" y="3493766"/>
                <a:ext cx="156600" cy="536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C7D2B77-5922-4EBA-9E6D-AFCE7A36444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892334" y="3485126"/>
                  <a:ext cx="1742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9DFEE63-9859-4CB1-8CFD-0FFE8BF1D49B}"/>
                    </a:ext>
                  </a:extLst>
                </p14:cNvPr>
                <p14:cNvContentPartPr/>
                <p14:nvPr/>
              </p14:nvContentPartPr>
              <p14:xfrm>
                <a:off x="2922574" y="3577646"/>
                <a:ext cx="113400" cy="262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9DFEE63-9859-4CB1-8CFD-0FFE8BF1D49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913934" y="3568646"/>
                  <a:ext cx="1310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F7FDB1C-DA00-45DF-BDCD-074E79E3EBB8}"/>
                    </a:ext>
                  </a:extLst>
                </p14:cNvPr>
                <p14:cNvContentPartPr/>
                <p14:nvPr/>
              </p14:nvContentPartPr>
              <p14:xfrm>
                <a:off x="3397414" y="3391166"/>
                <a:ext cx="120600" cy="1850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F7FDB1C-DA00-45DF-BDCD-074E79E3EBB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388414" y="3382526"/>
                  <a:ext cx="1382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3F73E9A-227F-4288-ABD8-76BE563AB599}"/>
                    </a:ext>
                  </a:extLst>
                </p14:cNvPr>
                <p14:cNvContentPartPr/>
                <p14:nvPr/>
              </p14:nvContentPartPr>
              <p14:xfrm>
                <a:off x="3605134" y="3514646"/>
                <a:ext cx="15480" cy="489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3F73E9A-227F-4288-ABD8-76BE563AB59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596494" y="3505646"/>
                  <a:ext cx="331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BC0C749-E0A0-449F-86C9-7784C2C86062}"/>
                    </a:ext>
                  </a:extLst>
                </p14:cNvPr>
                <p14:cNvContentPartPr/>
                <p14:nvPr/>
              </p14:nvContentPartPr>
              <p14:xfrm>
                <a:off x="3725374" y="3386846"/>
                <a:ext cx="109800" cy="2275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BC0C749-E0A0-449F-86C9-7784C2C8606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716374" y="3377846"/>
                  <a:ext cx="1274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B5230F0-656C-46E4-AB2A-4FAFC16CA2E7}"/>
                    </a:ext>
                  </a:extLst>
                </p14:cNvPr>
                <p14:cNvContentPartPr/>
                <p14:nvPr/>
              </p14:nvContentPartPr>
              <p14:xfrm>
                <a:off x="3875134" y="3370646"/>
                <a:ext cx="109440" cy="2152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B5230F0-656C-46E4-AB2A-4FAFC16CA2E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866494" y="3361646"/>
                  <a:ext cx="1270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D8113CB-6B53-4F93-8665-D04797722744}"/>
                    </a:ext>
                  </a:extLst>
                </p14:cNvPr>
                <p14:cNvContentPartPr/>
                <p14:nvPr/>
              </p14:nvContentPartPr>
              <p14:xfrm>
                <a:off x="1138774" y="3448406"/>
                <a:ext cx="564480" cy="2415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D8113CB-6B53-4F93-8665-D0479772274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29774" y="3439766"/>
                  <a:ext cx="5821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0243B3D-9296-4822-969C-CAA599CAD246}"/>
                    </a:ext>
                  </a:extLst>
                </p14:cNvPr>
                <p14:cNvContentPartPr/>
                <p14:nvPr/>
              </p14:nvContentPartPr>
              <p14:xfrm>
                <a:off x="1764094" y="3378206"/>
                <a:ext cx="10800" cy="136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0243B3D-9296-4822-969C-CAA599CAD24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755454" y="3369206"/>
                  <a:ext cx="284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0574573-C9B9-4EC4-8958-C3C8F46FD54E}"/>
                    </a:ext>
                  </a:extLst>
                </p14:cNvPr>
                <p14:cNvContentPartPr/>
                <p14:nvPr/>
              </p14:nvContentPartPr>
              <p14:xfrm>
                <a:off x="1811614" y="3387206"/>
                <a:ext cx="101160" cy="2779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0574573-C9B9-4EC4-8958-C3C8F46FD54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802974" y="3378566"/>
                  <a:ext cx="1188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BF0A484-4450-43FD-B97E-EC51700F4ACB}"/>
                    </a:ext>
                  </a:extLst>
                </p14:cNvPr>
                <p14:cNvContentPartPr/>
                <p14:nvPr/>
              </p14:nvContentPartPr>
              <p14:xfrm>
                <a:off x="1947694" y="3387926"/>
                <a:ext cx="13320" cy="226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BF0A484-4450-43FD-B97E-EC51700F4AC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939054" y="3378926"/>
                  <a:ext cx="30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A4C2DCE-566A-4F2E-8C0F-5651BF6071C7}"/>
                    </a:ext>
                  </a:extLst>
                </p14:cNvPr>
                <p14:cNvContentPartPr/>
                <p14:nvPr/>
              </p14:nvContentPartPr>
              <p14:xfrm>
                <a:off x="1997374" y="3507086"/>
                <a:ext cx="202680" cy="1296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A4C2DCE-566A-4F2E-8C0F-5651BF6071C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988734" y="3498446"/>
                  <a:ext cx="2203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8ED17CA-52F7-4538-B9C7-A73BB734B96B}"/>
                    </a:ext>
                  </a:extLst>
                </p14:cNvPr>
                <p14:cNvContentPartPr/>
                <p14:nvPr/>
              </p14:nvContentPartPr>
              <p14:xfrm>
                <a:off x="2249734" y="3289286"/>
                <a:ext cx="47880" cy="410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8ED17CA-52F7-4538-B9C7-A73BB734B96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240734" y="3280286"/>
                  <a:ext cx="655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9830CC7-6351-44DA-8195-8FEF4E3703EA}"/>
                    </a:ext>
                  </a:extLst>
                </p14:cNvPr>
                <p14:cNvContentPartPr/>
                <p14:nvPr/>
              </p14:nvContentPartPr>
              <p14:xfrm>
                <a:off x="2299774" y="3284246"/>
                <a:ext cx="285120" cy="3276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9830CC7-6351-44DA-8195-8FEF4E3703E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291134" y="3275246"/>
                  <a:ext cx="30276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07F48E1-4A78-4611-9E77-377E1B2E2232}"/>
                    </a:ext>
                  </a:extLst>
                </p14:cNvPr>
                <p14:cNvContentPartPr/>
                <p14:nvPr/>
              </p14:nvContentPartPr>
              <p14:xfrm>
                <a:off x="2483014" y="3393686"/>
                <a:ext cx="106200" cy="45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07F48E1-4A78-4611-9E77-377E1B2E223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474374" y="3384686"/>
                  <a:ext cx="1238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2486CF6-E617-486D-B50E-8CA379C08DE0}"/>
                    </a:ext>
                  </a:extLst>
                </p14:cNvPr>
                <p14:cNvContentPartPr/>
                <p14:nvPr/>
              </p14:nvContentPartPr>
              <p14:xfrm>
                <a:off x="964894" y="4014326"/>
                <a:ext cx="67320" cy="2635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2486CF6-E617-486D-B50E-8CA379C08DE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56254" y="4005326"/>
                  <a:ext cx="849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C3A184C-5834-49EC-AD8B-44B186832DA7}"/>
                    </a:ext>
                  </a:extLst>
                </p14:cNvPr>
                <p14:cNvContentPartPr/>
                <p14:nvPr/>
              </p14:nvContentPartPr>
              <p14:xfrm>
                <a:off x="1005214" y="4025846"/>
                <a:ext cx="131760" cy="2610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C3A184C-5834-49EC-AD8B-44B186832DA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96214" y="4016846"/>
                  <a:ext cx="1494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1A6870D-9358-49B2-A6FE-87DCAF752B3F}"/>
                    </a:ext>
                  </a:extLst>
                </p14:cNvPr>
                <p14:cNvContentPartPr/>
                <p14:nvPr/>
              </p14:nvContentPartPr>
              <p14:xfrm>
                <a:off x="979294" y="4197206"/>
                <a:ext cx="130320" cy="208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1A6870D-9358-49B2-A6FE-87DCAF752B3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70654" y="4188566"/>
                  <a:ext cx="1479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FB6CB82-E481-4DA4-A11D-489E4D927A37}"/>
                    </a:ext>
                  </a:extLst>
                </p14:cNvPr>
                <p14:cNvContentPartPr/>
                <p14:nvPr/>
              </p14:nvContentPartPr>
              <p14:xfrm>
                <a:off x="1357294" y="4126646"/>
                <a:ext cx="193320" cy="936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FB6CB82-E481-4DA4-A11D-489E4D927A3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348654" y="4118006"/>
                  <a:ext cx="2109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99DEE41-DE89-4985-9A35-599D89502CE7}"/>
                    </a:ext>
                  </a:extLst>
                </p14:cNvPr>
                <p14:cNvContentPartPr/>
                <p14:nvPr/>
              </p14:nvContentPartPr>
              <p14:xfrm>
                <a:off x="1985494" y="3908126"/>
                <a:ext cx="335520" cy="3232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99DEE41-DE89-4985-9A35-599D89502CE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976494" y="3899126"/>
                  <a:ext cx="35316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7D1E32E-8ABD-4662-AF56-071B5BEC5258}"/>
                    </a:ext>
                  </a:extLst>
                </p14:cNvPr>
                <p14:cNvContentPartPr/>
                <p14:nvPr/>
              </p14:nvContentPartPr>
              <p14:xfrm>
                <a:off x="2165494" y="3963926"/>
                <a:ext cx="29160" cy="363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7D1E32E-8ABD-4662-AF56-071B5BEC525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156854" y="3955286"/>
                  <a:ext cx="468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585929B-C8C3-41D2-8F54-D2D5C6F62124}"/>
                    </a:ext>
                  </a:extLst>
                </p14:cNvPr>
                <p14:cNvContentPartPr/>
                <p14:nvPr/>
              </p14:nvContentPartPr>
              <p14:xfrm>
                <a:off x="2352334" y="3914606"/>
                <a:ext cx="364320" cy="4428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585929B-C8C3-41D2-8F54-D2D5C6F6212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343334" y="3905966"/>
                  <a:ext cx="38196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A3C7B7A-6B31-46FE-BCB3-0731F77F8107}"/>
                    </a:ext>
                  </a:extLst>
                </p14:cNvPr>
                <p14:cNvContentPartPr/>
                <p14:nvPr/>
              </p14:nvContentPartPr>
              <p14:xfrm>
                <a:off x="2760574" y="3889766"/>
                <a:ext cx="257040" cy="3186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A3C7B7A-6B31-46FE-BCB3-0731F77F810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751934" y="3880766"/>
                  <a:ext cx="27468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FD17607-FCC4-48AF-8A92-B1014A570FCA}"/>
                    </a:ext>
                  </a:extLst>
                </p14:cNvPr>
                <p14:cNvContentPartPr/>
                <p14:nvPr/>
              </p14:nvContentPartPr>
              <p14:xfrm>
                <a:off x="3026254" y="3935846"/>
                <a:ext cx="35280" cy="97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FD17607-FCC4-48AF-8A92-B1014A570FC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017614" y="3926846"/>
                  <a:ext cx="529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0DBEE5E-35C9-4CE0-B25C-CF50691433C9}"/>
                    </a:ext>
                  </a:extLst>
                </p14:cNvPr>
                <p14:cNvContentPartPr/>
                <p14:nvPr/>
              </p14:nvContentPartPr>
              <p14:xfrm>
                <a:off x="2957494" y="4041686"/>
                <a:ext cx="241560" cy="3790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0DBEE5E-35C9-4CE0-B25C-CF50691433C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948854" y="4033046"/>
                  <a:ext cx="25920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5085EEB-EF93-412C-8498-2CF485AB6ACA}"/>
                    </a:ext>
                  </a:extLst>
                </p14:cNvPr>
                <p14:cNvContentPartPr/>
                <p14:nvPr/>
              </p14:nvContentPartPr>
              <p14:xfrm>
                <a:off x="3465094" y="3835406"/>
                <a:ext cx="333720" cy="3600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5085EEB-EF93-412C-8498-2CF485AB6AC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456094" y="3826406"/>
                  <a:ext cx="35136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CA6C345-8C8B-4384-9A28-DFD3D6BD45D3}"/>
                    </a:ext>
                  </a:extLst>
                </p14:cNvPr>
                <p14:cNvContentPartPr/>
                <p14:nvPr/>
              </p14:nvContentPartPr>
              <p14:xfrm>
                <a:off x="3877654" y="3849446"/>
                <a:ext cx="96120" cy="3492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0CA6C345-8C8B-4384-9A28-DFD3D6BD45D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869014" y="3840806"/>
                  <a:ext cx="11376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A886F88-C9DB-4DF7-B993-2BD92D39D19C}"/>
                    </a:ext>
                  </a:extLst>
                </p14:cNvPr>
                <p14:cNvContentPartPr/>
                <p14:nvPr/>
              </p14:nvContentPartPr>
              <p14:xfrm>
                <a:off x="3841654" y="3981206"/>
                <a:ext cx="162360" cy="565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A886F88-C9DB-4DF7-B993-2BD92D39D19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833014" y="3972206"/>
                  <a:ext cx="180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5FD3EC3-5666-45A8-95FB-9606C5461FBF}"/>
                    </a:ext>
                  </a:extLst>
                </p14:cNvPr>
                <p14:cNvContentPartPr/>
                <p14:nvPr/>
              </p14:nvContentPartPr>
              <p14:xfrm>
                <a:off x="4029214" y="4022246"/>
                <a:ext cx="151560" cy="1544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5FD3EC3-5666-45A8-95FB-9606C5461FB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020214" y="4013606"/>
                  <a:ext cx="1692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12B244B-1AEC-444B-88E1-E8FC93397415}"/>
                    </a:ext>
                  </a:extLst>
                </p14:cNvPr>
                <p14:cNvContentPartPr/>
                <p14:nvPr/>
              </p14:nvContentPartPr>
              <p14:xfrm>
                <a:off x="4474894" y="4028726"/>
                <a:ext cx="150840" cy="3697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12B244B-1AEC-444B-88E1-E8FC9339741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465894" y="4019726"/>
                  <a:ext cx="16848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606BF4D-E037-4CC9-8CD0-8EACD044AC12}"/>
                    </a:ext>
                  </a:extLst>
                </p14:cNvPr>
                <p14:cNvContentPartPr/>
                <p14:nvPr/>
              </p14:nvContentPartPr>
              <p14:xfrm>
                <a:off x="4717534" y="3960326"/>
                <a:ext cx="394200" cy="2062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606BF4D-E037-4CC9-8CD0-8EACD044AC1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708534" y="3951326"/>
                  <a:ext cx="4118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023D0B1-62C7-4779-A18B-7CE0E39F6AD2}"/>
                    </a:ext>
                  </a:extLst>
                </p14:cNvPr>
                <p14:cNvContentPartPr/>
                <p14:nvPr/>
              </p14:nvContentPartPr>
              <p14:xfrm>
                <a:off x="5140174" y="4003526"/>
                <a:ext cx="302040" cy="1580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023D0B1-62C7-4779-A18B-7CE0E39F6AD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131534" y="3994886"/>
                  <a:ext cx="3196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F6CC511-6B3F-4623-893F-ABEB3FE52875}"/>
                    </a:ext>
                  </a:extLst>
                </p14:cNvPr>
                <p14:cNvContentPartPr/>
                <p14:nvPr/>
              </p14:nvContentPartPr>
              <p14:xfrm>
                <a:off x="5727694" y="3785366"/>
                <a:ext cx="273240" cy="3178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F6CC511-6B3F-4623-893F-ABEB3FE5287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718694" y="3776366"/>
                  <a:ext cx="29088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5CE3623-4FB0-4108-AD1D-C79AA92CBF8A}"/>
                    </a:ext>
                  </a:extLst>
                </p14:cNvPr>
                <p14:cNvContentPartPr/>
                <p14:nvPr/>
              </p14:nvContentPartPr>
              <p14:xfrm>
                <a:off x="5956294" y="3907046"/>
                <a:ext cx="348120" cy="1778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5CE3623-4FB0-4108-AD1D-C79AA92CBF8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947294" y="3898406"/>
                  <a:ext cx="3657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12E2F196-18C5-4F63-BF70-DE269D37F6A7}"/>
                    </a:ext>
                  </a:extLst>
                </p14:cNvPr>
                <p14:cNvContentPartPr/>
                <p14:nvPr/>
              </p14:nvContentPartPr>
              <p14:xfrm>
                <a:off x="6505294" y="3819926"/>
                <a:ext cx="248400" cy="3967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12E2F196-18C5-4F63-BF70-DE269D37F6A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496294" y="3810926"/>
                  <a:ext cx="26604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D56A0A3-3784-4081-AC60-FEC8AC6F4DA6}"/>
                    </a:ext>
                  </a:extLst>
                </p14:cNvPr>
                <p14:cNvContentPartPr/>
                <p14:nvPr/>
              </p14:nvContentPartPr>
              <p14:xfrm>
                <a:off x="6780694" y="3741446"/>
                <a:ext cx="43200" cy="205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D56A0A3-3784-4081-AC60-FEC8AC6F4DA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771694" y="3732806"/>
                  <a:ext cx="608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75C09F3-6ABF-4D95-91D7-F3FE4EF524CC}"/>
                    </a:ext>
                  </a:extLst>
                </p14:cNvPr>
                <p14:cNvContentPartPr/>
                <p14:nvPr/>
              </p14:nvContentPartPr>
              <p14:xfrm>
                <a:off x="6840094" y="3740006"/>
                <a:ext cx="389160" cy="2851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75C09F3-6ABF-4D95-91D7-F3FE4EF524C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831454" y="3731006"/>
                  <a:ext cx="4068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99D9293-F226-4C2B-9295-E4C82B07DB01}"/>
                    </a:ext>
                  </a:extLst>
                </p14:cNvPr>
                <p14:cNvContentPartPr/>
                <p14:nvPr/>
              </p14:nvContentPartPr>
              <p14:xfrm>
                <a:off x="7282894" y="3750446"/>
                <a:ext cx="1357560" cy="2444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99D9293-F226-4C2B-9295-E4C82B07DB0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273894" y="3741806"/>
                  <a:ext cx="13752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73BD005-9211-485C-9B3F-EDE789CD73A5}"/>
                    </a:ext>
                  </a:extLst>
                </p14:cNvPr>
                <p14:cNvContentPartPr/>
                <p14:nvPr/>
              </p14:nvContentPartPr>
              <p14:xfrm>
                <a:off x="1024294" y="4559366"/>
                <a:ext cx="197640" cy="3020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73BD005-9211-485C-9B3F-EDE789CD73A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15294" y="4550366"/>
                  <a:ext cx="21528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1F34AE5-607D-4CB8-AEBD-7626465A8DCD}"/>
                    </a:ext>
                  </a:extLst>
                </p14:cNvPr>
                <p14:cNvContentPartPr/>
                <p14:nvPr/>
              </p14:nvContentPartPr>
              <p14:xfrm>
                <a:off x="1445854" y="4683926"/>
                <a:ext cx="229320" cy="1432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1F34AE5-607D-4CB8-AEBD-7626465A8DC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437214" y="4674926"/>
                  <a:ext cx="2469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F0C675B-EB91-49FC-870E-BDC49B94FB71}"/>
                    </a:ext>
                  </a:extLst>
                </p14:cNvPr>
                <p14:cNvContentPartPr/>
                <p14:nvPr/>
              </p14:nvContentPartPr>
              <p14:xfrm>
                <a:off x="2455294" y="4723166"/>
                <a:ext cx="195480" cy="273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F0C675B-EB91-49FC-870E-BDC49B94FB7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446654" y="4714526"/>
                  <a:ext cx="2131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37CBD7FC-5123-4C48-B8D9-719444EE68AB}"/>
                    </a:ext>
                  </a:extLst>
                </p14:cNvPr>
                <p14:cNvContentPartPr/>
                <p14:nvPr/>
              </p14:nvContentPartPr>
              <p14:xfrm>
                <a:off x="2782174" y="4673486"/>
                <a:ext cx="114480" cy="1364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37CBD7FC-5123-4C48-B8D9-719444EE68A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773174" y="4664846"/>
                  <a:ext cx="1321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5BF639DC-3A79-484F-80C8-174F9D8AFE58}"/>
                    </a:ext>
                  </a:extLst>
                </p14:cNvPr>
                <p14:cNvContentPartPr/>
                <p14:nvPr/>
              </p14:nvContentPartPr>
              <p14:xfrm>
                <a:off x="3330094" y="4738286"/>
                <a:ext cx="203400" cy="122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5BF639DC-3A79-484F-80C8-174F9D8AFE5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321454" y="4729646"/>
                  <a:ext cx="221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5A46687-5B91-4A03-8C59-18859981287D}"/>
                    </a:ext>
                  </a:extLst>
                </p14:cNvPr>
                <p14:cNvContentPartPr/>
                <p14:nvPr/>
              </p14:nvContentPartPr>
              <p14:xfrm>
                <a:off x="3666334" y="4681046"/>
                <a:ext cx="88920" cy="986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5A46687-5B91-4A03-8C59-18859981287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657334" y="4672046"/>
                  <a:ext cx="1065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7CD6125-F276-4FD7-9C68-8CE49B4A40CD}"/>
                    </a:ext>
                  </a:extLst>
                </p14:cNvPr>
                <p14:cNvContentPartPr/>
                <p14:nvPr/>
              </p14:nvContentPartPr>
              <p14:xfrm>
                <a:off x="4323694" y="4691486"/>
                <a:ext cx="248040" cy="118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7CD6125-F276-4FD7-9C68-8CE49B4A40C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314694" y="4682486"/>
                  <a:ext cx="265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8EA38C5C-97AD-4746-BD61-DE24948344DA}"/>
                    </a:ext>
                  </a:extLst>
                </p14:cNvPr>
                <p14:cNvContentPartPr/>
                <p14:nvPr/>
              </p14:nvContentPartPr>
              <p14:xfrm>
                <a:off x="5331334" y="4389446"/>
                <a:ext cx="225720" cy="3247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8EA38C5C-97AD-4746-BD61-DE24948344D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322694" y="4380806"/>
                  <a:ext cx="24336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B9740EA-6F1A-4040-ABE5-568B133664BF}"/>
                    </a:ext>
                  </a:extLst>
                </p14:cNvPr>
                <p14:cNvContentPartPr/>
                <p14:nvPr/>
              </p14:nvContentPartPr>
              <p14:xfrm>
                <a:off x="5539414" y="4551806"/>
                <a:ext cx="317520" cy="1735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B9740EA-6F1A-4040-ABE5-568B133664B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530774" y="4543166"/>
                  <a:ext cx="3351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9205490-9721-4352-AB9A-5CF7A9F1F8AA}"/>
                    </a:ext>
                  </a:extLst>
                </p14:cNvPr>
                <p14:cNvContentPartPr/>
                <p14:nvPr/>
              </p14:nvContentPartPr>
              <p14:xfrm>
                <a:off x="6093094" y="4532366"/>
                <a:ext cx="186120" cy="3747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9205490-9721-4352-AB9A-5CF7A9F1F8A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084454" y="4523366"/>
                  <a:ext cx="20376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0BB0F9C-E51E-4B01-8F54-9F62E5E45F06}"/>
                    </a:ext>
                  </a:extLst>
                </p14:cNvPr>
                <p14:cNvContentPartPr/>
                <p14:nvPr/>
              </p14:nvContentPartPr>
              <p14:xfrm>
                <a:off x="6290374" y="4506806"/>
                <a:ext cx="349200" cy="2037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0BB0F9C-E51E-4B01-8F54-9F62E5E45F0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281374" y="4497806"/>
                  <a:ext cx="3668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8E9A7511-8682-4BD9-B4D0-FA01D8411517}"/>
                    </a:ext>
                  </a:extLst>
                </p14:cNvPr>
                <p14:cNvContentPartPr/>
                <p14:nvPr/>
              </p14:nvContentPartPr>
              <p14:xfrm>
                <a:off x="6697894" y="4393406"/>
                <a:ext cx="37800" cy="270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8E9A7511-8682-4BD9-B4D0-FA01D841151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689254" y="4384406"/>
                  <a:ext cx="554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069E259B-76CD-474F-A1D0-1937F94A97E7}"/>
                    </a:ext>
                  </a:extLst>
                </p14:cNvPr>
                <p14:cNvContentPartPr/>
                <p14:nvPr/>
              </p14:nvContentPartPr>
              <p14:xfrm>
                <a:off x="6697174" y="4382246"/>
                <a:ext cx="178560" cy="2689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069E259B-76CD-474F-A1D0-1937F94A97E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688174" y="4373606"/>
                  <a:ext cx="1962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B24F3B7-F389-42A3-A43F-607A5A206E52}"/>
                    </a:ext>
                  </a:extLst>
                </p14:cNvPr>
                <p14:cNvContentPartPr/>
                <p14:nvPr/>
              </p14:nvContentPartPr>
              <p14:xfrm>
                <a:off x="6905614" y="4414646"/>
                <a:ext cx="59400" cy="100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B24F3B7-F389-42A3-A43F-607A5A206E5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896614" y="4405646"/>
                  <a:ext cx="770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B66478B-8B6A-48E7-AC86-6DD1ADE3A6E0}"/>
                    </a:ext>
                  </a:extLst>
                </p14:cNvPr>
                <p14:cNvContentPartPr/>
                <p14:nvPr/>
              </p14:nvContentPartPr>
              <p14:xfrm>
                <a:off x="6927214" y="4486286"/>
                <a:ext cx="194040" cy="1533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B66478B-8B6A-48E7-AC86-6DD1ADE3A6E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918574" y="4477286"/>
                  <a:ext cx="2116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8EA702C-625D-4BC8-999F-BA9680274C30}"/>
                    </a:ext>
                  </a:extLst>
                </p14:cNvPr>
                <p14:cNvContentPartPr/>
                <p14:nvPr/>
              </p14:nvContentPartPr>
              <p14:xfrm>
                <a:off x="7336174" y="4359926"/>
                <a:ext cx="311760" cy="2908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8EA702C-625D-4BC8-999F-BA9680274C3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327174" y="4351286"/>
                  <a:ext cx="3294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AD6943DC-02A4-44DF-A0BB-E0201925A54A}"/>
                    </a:ext>
                  </a:extLst>
                </p14:cNvPr>
                <p14:cNvContentPartPr/>
                <p14:nvPr/>
              </p14:nvContentPartPr>
              <p14:xfrm>
                <a:off x="7713454" y="4240406"/>
                <a:ext cx="603360" cy="4039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AD6943DC-02A4-44DF-A0BB-E0201925A54A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704454" y="4231406"/>
                  <a:ext cx="62100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E2CD291-A231-4A36-9432-CE282A148269}"/>
                    </a:ext>
                  </a:extLst>
                </p14:cNvPr>
                <p14:cNvContentPartPr/>
                <p14:nvPr/>
              </p14:nvContentPartPr>
              <p14:xfrm>
                <a:off x="8423014" y="4194326"/>
                <a:ext cx="66600" cy="342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E2CD291-A231-4A36-9432-CE282A148269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414374" y="4185686"/>
                  <a:ext cx="842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4C5B7B88-874C-4367-B43B-AC4CD353FD47}"/>
                    </a:ext>
                  </a:extLst>
                </p14:cNvPr>
                <p14:cNvContentPartPr/>
                <p14:nvPr/>
              </p14:nvContentPartPr>
              <p14:xfrm>
                <a:off x="8414374" y="4346246"/>
                <a:ext cx="379800" cy="1548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4C5B7B88-874C-4367-B43B-AC4CD353FD47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405374" y="4337246"/>
                  <a:ext cx="39744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C831F7D4-E087-4B22-9148-09D4ED58DBAD}"/>
              </a:ext>
            </a:extLst>
          </p:cNvPr>
          <p:cNvGrpSpPr/>
          <p:nvPr/>
        </p:nvGrpSpPr>
        <p:grpSpPr>
          <a:xfrm>
            <a:off x="510574" y="5147246"/>
            <a:ext cx="385920" cy="357480"/>
            <a:chOff x="510574" y="5147246"/>
            <a:chExt cx="385920" cy="35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1EA32D0D-4CAE-429A-971D-1F265F54B33C}"/>
                    </a:ext>
                  </a:extLst>
                </p14:cNvPr>
                <p14:cNvContentPartPr/>
                <p14:nvPr/>
              </p14:nvContentPartPr>
              <p14:xfrm>
                <a:off x="540094" y="5204846"/>
                <a:ext cx="92160" cy="2998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1EA32D0D-4CAE-429A-971D-1F265F54B33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31454" y="5195846"/>
                  <a:ext cx="10980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CE88F6F9-F855-4066-84D0-7091CF0AC9D7}"/>
                    </a:ext>
                  </a:extLst>
                </p14:cNvPr>
                <p14:cNvContentPartPr/>
                <p14:nvPr/>
              </p14:nvContentPartPr>
              <p14:xfrm>
                <a:off x="510574" y="5147246"/>
                <a:ext cx="176760" cy="1720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CE88F6F9-F855-4066-84D0-7091CF0AC9D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01574" y="5138606"/>
                  <a:ext cx="1944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7DC079C-33D3-4301-BDE2-DDC6E45EBABA}"/>
                    </a:ext>
                  </a:extLst>
                </p14:cNvPr>
                <p14:cNvContentPartPr/>
                <p14:nvPr/>
              </p14:nvContentPartPr>
              <p14:xfrm>
                <a:off x="786334" y="5187566"/>
                <a:ext cx="110160" cy="3085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7DC079C-33D3-4301-BDE2-DDC6E45EBAB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77694" y="5178566"/>
                  <a:ext cx="127800" cy="32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BB6097F3-39EC-497F-97B7-6E869282CB52}"/>
              </a:ext>
            </a:extLst>
          </p:cNvPr>
          <p:cNvGrpSpPr/>
          <p:nvPr/>
        </p:nvGrpSpPr>
        <p:grpSpPr>
          <a:xfrm>
            <a:off x="937174" y="5213486"/>
            <a:ext cx="1531440" cy="315720"/>
            <a:chOff x="937174" y="5213486"/>
            <a:chExt cx="1531440" cy="31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30144CBE-20F3-451F-8E5B-3AAAA2C3895F}"/>
                    </a:ext>
                  </a:extLst>
                </p14:cNvPr>
                <p14:cNvContentPartPr/>
                <p14:nvPr/>
              </p14:nvContentPartPr>
              <p14:xfrm>
                <a:off x="937174" y="5258846"/>
                <a:ext cx="73440" cy="2401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30144CBE-20F3-451F-8E5B-3AAAA2C3895F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28534" y="5250206"/>
                  <a:ext cx="910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D9E60A7-CC11-4570-BCFE-DF2860190E62}"/>
                    </a:ext>
                  </a:extLst>
                </p14:cNvPr>
                <p14:cNvContentPartPr/>
                <p14:nvPr/>
              </p14:nvContentPartPr>
              <p14:xfrm>
                <a:off x="989734" y="5249126"/>
                <a:ext cx="114120" cy="2170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D9E60A7-CC11-4570-BCFE-DF2860190E6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80734" y="5240486"/>
                  <a:ext cx="1317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A92B5B98-3897-4E70-B1F5-F68449668AB8}"/>
                    </a:ext>
                  </a:extLst>
                </p14:cNvPr>
                <p14:cNvContentPartPr/>
                <p14:nvPr/>
              </p14:nvContentPartPr>
              <p14:xfrm>
                <a:off x="949774" y="5384846"/>
                <a:ext cx="152280" cy="108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A92B5B98-3897-4E70-B1F5-F68449668AB8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41134" y="5376206"/>
                  <a:ext cx="1699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482E09C9-CCF5-4CF0-8D08-16201A09A97A}"/>
                    </a:ext>
                  </a:extLst>
                </p14:cNvPr>
                <p14:cNvContentPartPr/>
                <p14:nvPr/>
              </p14:nvContentPartPr>
              <p14:xfrm>
                <a:off x="1160014" y="5213486"/>
                <a:ext cx="71640" cy="3157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482E09C9-CCF5-4CF0-8D08-16201A09A97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151014" y="5204846"/>
                  <a:ext cx="8928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A1C822D-74C3-4768-9394-F102CDEDFBC1}"/>
                    </a:ext>
                  </a:extLst>
                </p14:cNvPr>
                <p14:cNvContentPartPr/>
                <p14:nvPr/>
              </p14:nvContentPartPr>
              <p14:xfrm>
                <a:off x="1358374" y="5331566"/>
                <a:ext cx="109800" cy="295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A1C822D-74C3-4768-9394-F102CDEDFBC1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349374" y="5322926"/>
                  <a:ext cx="1274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A26E637C-CE30-4B19-A330-93318DB88BE4}"/>
                    </a:ext>
                  </a:extLst>
                </p14:cNvPr>
                <p14:cNvContentPartPr/>
                <p14:nvPr/>
              </p14:nvContentPartPr>
              <p14:xfrm>
                <a:off x="1333174" y="5400326"/>
                <a:ext cx="158040" cy="277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A26E637C-CE30-4B19-A330-93318DB88BE4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324174" y="5391686"/>
                  <a:ext cx="1756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6D9A70F8-8DCA-4FAE-A1C2-490EEDA82EF0}"/>
                    </a:ext>
                  </a:extLst>
                </p14:cNvPr>
                <p14:cNvContentPartPr/>
                <p14:nvPr/>
              </p14:nvContentPartPr>
              <p14:xfrm>
                <a:off x="1684534" y="5263886"/>
                <a:ext cx="124920" cy="2077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6D9A70F8-8DCA-4FAE-A1C2-490EEDA82EF0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675534" y="5254886"/>
                  <a:ext cx="1425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502D74E2-0757-442D-ADA5-8EBF929491CE}"/>
                    </a:ext>
                  </a:extLst>
                </p14:cNvPr>
                <p14:cNvContentPartPr/>
                <p14:nvPr/>
              </p14:nvContentPartPr>
              <p14:xfrm>
                <a:off x="1944094" y="5361446"/>
                <a:ext cx="31320" cy="1018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502D74E2-0757-442D-ADA5-8EBF929491C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935454" y="5352806"/>
                  <a:ext cx="489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3FE72CD0-1321-4ACC-819A-CAF4B8099404}"/>
                    </a:ext>
                  </a:extLst>
                </p14:cNvPr>
                <p14:cNvContentPartPr/>
                <p14:nvPr/>
              </p14:nvContentPartPr>
              <p14:xfrm>
                <a:off x="2093494" y="5278646"/>
                <a:ext cx="113040" cy="2095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FE72CD0-1321-4ACC-819A-CAF4B8099404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084854" y="5270006"/>
                  <a:ext cx="1306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853D8E4D-B12D-444F-B065-80011020E8EA}"/>
                    </a:ext>
                  </a:extLst>
                </p14:cNvPr>
                <p14:cNvContentPartPr/>
                <p14:nvPr/>
              </p14:nvContentPartPr>
              <p14:xfrm>
                <a:off x="2332534" y="5213486"/>
                <a:ext cx="136080" cy="2426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853D8E4D-B12D-444F-B065-80011020E8EA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323534" y="5204846"/>
                  <a:ext cx="153720" cy="26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95DB4155-C0B6-48BE-A0B2-C3A2C95DC890}"/>
                  </a:ext>
                </a:extLst>
              </p14:cNvPr>
              <p14:cNvContentPartPr/>
              <p14:nvPr/>
            </p14:nvContentPartPr>
            <p14:xfrm>
              <a:off x="2750494" y="5432726"/>
              <a:ext cx="101160" cy="14040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95DB4155-C0B6-48BE-A0B2-C3A2C95DC890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2741854" y="5423726"/>
                <a:ext cx="118800" cy="15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1" name="Group 260">
            <a:extLst>
              <a:ext uri="{FF2B5EF4-FFF2-40B4-BE49-F238E27FC236}">
                <a16:creationId xmlns:a16="http://schemas.microsoft.com/office/drawing/2014/main" id="{4C62E664-4AD5-4BBB-862E-4B05F1B00E5D}"/>
              </a:ext>
            </a:extLst>
          </p:cNvPr>
          <p:cNvGrpSpPr/>
          <p:nvPr/>
        </p:nvGrpSpPr>
        <p:grpSpPr>
          <a:xfrm>
            <a:off x="3208054" y="5106206"/>
            <a:ext cx="2342520" cy="479520"/>
            <a:chOff x="3208054" y="5106206"/>
            <a:chExt cx="2342520" cy="47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32CFAF74-8B3D-4C53-9DFA-134653A0F40E}"/>
                    </a:ext>
                  </a:extLst>
                </p14:cNvPr>
                <p14:cNvContentPartPr/>
                <p14:nvPr/>
              </p14:nvContentPartPr>
              <p14:xfrm>
                <a:off x="3263854" y="5217086"/>
                <a:ext cx="61200" cy="2455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32CFAF74-8B3D-4C53-9DFA-134653A0F40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254854" y="5208086"/>
                  <a:ext cx="788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60FEA752-2624-4732-9C1F-FB3123C84D70}"/>
                    </a:ext>
                  </a:extLst>
                </p14:cNvPr>
                <p14:cNvContentPartPr/>
                <p14:nvPr/>
              </p14:nvContentPartPr>
              <p14:xfrm>
                <a:off x="3208054" y="5150846"/>
                <a:ext cx="204120" cy="1490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60FEA752-2624-4732-9C1F-FB3123C84D7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199414" y="5142206"/>
                  <a:ext cx="2217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E429EA55-254B-4889-8E52-A159491F6995}"/>
                    </a:ext>
                  </a:extLst>
                </p14:cNvPr>
                <p14:cNvContentPartPr/>
                <p14:nvPr/>
              </p14:nvContentPartPr>
              <p14:xfrm>
                <a:off x="3480934" y="5160926"/>
                <a:ext cx="93600" cy="3110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E429EA55-254B-4889-8E52-A159491F699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472294" y="5152286"/>
                  <a:ext cx="11124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501C24A-2088-466C-A76D-A6D79A249940}"/>
                    </a:ext>
                  </a:extLst>
                </p14:cNvPr>
                <p14:cNvContentPartPr/>
                <p14:nvPr/>
              </p14:nvContentPartPr>
              <p14:xfrm>
                <a:off x="3630694" y="5196206"/>
                <a:ext cx="169200" cy="2610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501C24A-2088-466C-A76D-A6D79A24994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622054" y="5187206"/>
                  <a:ext cx="1868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D95BBC09-6161-40AE-B838-BEF1A3D9EC12}"/>
                    </a:ext>
                  </a:extLst>
                </p14:cNvPr>
                <p14:cNvContentPartPr/>
                <p14:nvPr/>
              </p14:nvContentPartPr>
              <p14:xfrm>
                <a:off x="3856054" y="5172446"/>
                <a:ext cx="87480" cy="3225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D95BBC09-6161-40AE-B838-BEF1A3D9EC12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847054" y="5163806"/>
                  <a:ext cx="10512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9EB551C4-2F6D-497A-913C-4FD0CA9276C2}"/>
                    </a:ext>
                  </a:extLst>
                </p14:cNvPr>
                <p14:cNvContentPartPr/>
                <p14:nvPr/>
              </p14:nvContentPartPr>
              <p14:xfrm>
                <a:off x="4028854" y="5217446"/>
                <a:ext cx="131040" cy="2232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9EB551C4-2F6D-497A-913C-4FD0CA9276C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4020214" y="5208446"/>
                  <a:ext cx="1486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9E534D9-9FC9-4861-8242-CEF12A630BAC}"/>
                    </a:ext>
                  </a:extLst>
                </p14:cNvPr>
                <p14:cNvContentPartPr/>
                <p14:nvPr/>
              </p14:nvContentPartPr>
              <p14:xfrm>
                <a:off x="4013374" y="5279366"/>
                <a:ext cx="162000" cy="320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9E534D9-9FC9-4861-8242-CEF12A630BA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004734" y="5270726"/>
                  <a:ext cx="1796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C6480B55-7A8D-4ED7-8DE9-BA4B9AA1EB06}"/>
                    </a:ext>
                  </a:extLst>
                </p14:cNvPr>
                <p14:cNvContentPartPr/>
                <p14:nvPr/>
              </p14:nvContentPartPr>
              <p14:xfrm>
                <a:off x="4213534" y="5176046"/>
                <a:ext cx="108000" cy="1148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C6480B55-7A8D-4ED7-8DE9-BA4B9AA1EB06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204894" y="5167406"/>
                  <a:ext cx="1256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34689A3D-C72A-48FC-82E4-E5F6662CD507}"/>
                    </a:ext>
                  </a:extLst>
                </p14:cNvPr>
                <p14:cNvContentPartPr/>
                <p14:nvPr/>
              </p14:nvContentPartPr>
              <p14:xfrm>
                <a:off x="4298134" y="5112686"/>
                <a:ext cx="137880" cy="3542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34689A3D-C72A-48FC-82E4-E5F6662CD507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289494" y="5103686"/>
                  <a:ext cx="15552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EB361E84-24C9-4AA0-98CF-21C4D4821A7A}"/>
                    </a:ext>
                  </a:extLst>
                </p14:cNvPr>
                <p14:cNvContentPartPr/>
                <p14:nvPr/>
              </p14:nvContentPartPr>
              <p14:xfrm>
                <a:off x="4559854" y="5263886"/>
                <a:ext cx="86040" cy="104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EB361E84-24C9-4AA0-98CF-21C4D4821A7A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550854" y="5255246"/>
                  <a:ext cx="103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7DBA603C-4306-4259-BACF-2FF7D86F4C5E}"/>
                    </a:ext>
                  </a:extLst>
                </p14:cNvPr>
                <p14:cNvContentPartPr/>
                <p14:nvPr/>
              </p14:nvContentPartPr>
              <p14:xfrm>
                <a:off x="4500814" y="5321486"/>
                <a:ext cx="116640" cy="320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7DBA603C-4306-4259-BACF-2FF7D86F4C5E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491814" y="5312486"/>
                  <a:ext cx="1342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81C6737E-0A58-4559-B51D-078CB13B9391}"/>
                    </a:ext>
                  </a:extLst>
                </p14:cNvPr>
                <p14:cNvContentPartPr/>
                <p14:nvPr/>
              </p14:nvContentPartPr>
              <p14:xfrm>
                <a:off x="4766134" y="5168126"/>
                <a:ext cx="176400" cy="2116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81C6737E-0A58-4559-B51D-078CB13B9391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757134" y="5159486"/>
                  <a:ext cx="1940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293FB7B8-9B28-49B0-8AA5-4221327F21F7}"/>
                    </a:ext>
                  </a:extLst>
                </p14:cNvPr>
                <p14:cNvContentPartPr/>
                <p14:nvPr/>
              </p14:nvContentPartPr>
              <p14:xfrm>
                <a:off x="4971694" y="5323646"/>
                <a:ext cx="6840" cy="644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293FB7B8-9B28-49B0-8AA5-4221327F21F7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962694" y="5314646"/>
                  <a:ext cx="244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270199AC-E598-4DB6-9996-29DB781506DE}"/>
                    </a:ext>
                  </a:extLst>
                </p14:cNvPr>
                <p14:cNvContentPartPr/>
                <p14:nvPr/>
              </p14:nvContentPartPr>
              <p14:xfrm>
                <a:off x="5090494" y="5171366"/>
                <a:ext cx="89640" cy="1846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270199AC-E598-4DB6-9996-29DB781506DE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081854" y="5162726"/>
                  <a:ext cx="1072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0CF298DF-2DE3-4A52-9D43-D8E19C606F6B}"/>
                    </a:ext>
                  </a:extLst>
                </p14:cNvPr>
                <p14:cNvContentPartPr/>
                <p14:nvPr/>
              </p14:nvContentPartPr>
              <p14:xfrm>
                <a:off x="5264734" y="5106206"/>
                <a:ext cx="68040" cy="2394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0CF298DF-2DE3-4A52-9D43-D8E19C606F6B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256094" y="5097206"/>
                  <a:ext cx="856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FE85573C-E69A-425A-B139-3FB6EB9DBBE6}"/>
                    </a:ext>
                  </a:extLst>
                </p14:cNvPr>
                <p14:cNvContentPartPr/>
                <p14:nvPr/>
              </p14:nvContentPartPr>
              <p14:xfrm>
                <a:off x="5392174" y="5383766"/>
                <a:ext cx="158400" cy="2019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FE85573C-E69A-425A-B139-3FB6EB9DBBE6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383174" y="5375126"/>
                  <a:ext cx="176040" cy="21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80CCB7F5-89A7-4F72-B734-6C04E96817D6}"/>
              </a:ext>
            </a:extLst>
          </p:cNvPr>
          <p:cNvGrpSpPr/>
          <p:nvPr/>
        </p:nvGrpSpPr>
        <p:grpSpPr>
          <a:xfrm>
            <a:off x="6032614" y="4987766"/>
            <a:ext cx="1160640" cy="437760"/>
            <a:chOff x="6032614" y="4987766"/>
            <a:chExt cx="1160640" cy="43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52B5FE28-6CCD-4092-A819-438A3B24F6FF}"/>
                    </a:ext>
                  </a:extLst>
                </p14:cNvPr>
                <p14:cNvContentPartPr/>
                <p14:nvPr/>
              </p14:nvContentPartPr>
              <p14:xfrm>
                <a:off x="6099934" y="5133206"/>
                <a:ext cx="102240" cy="2062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52B5FE28-6CCD-4092-A819-438A3B24F6F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091294" y="5124206"/>
                  <a:ext cx="1198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661DA4B4-0FB6-479A-9D9F-542B3FBA3A17}"/>
                    </a:ext>
                  </a:extLst>
                </p14:cNvPr>
                <p14:cNvContentPartPr/>
                <p14:nvPr/>
              </p14:nvContentPartPr>
              <p14:xfrm>
                <a:off x="6032614" y="5097926"/>
                <a:ext cx="214560" cy="1501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661DA4B4-0FB6-479A-9D9F-542B3FBA3A17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023614" y="5089286"/>
                  <a:ext cx="2322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AC8906D4-29EB-4605-8401-36368F2164F0}"/>
                    </a:ext>
                  </a:extLst>
                </p14:cNvPr>
                <p14:cNvContentPartPr/>
                <p14:nvPr/>
              </p14:nvContentPartPr>
              <p14:xfrm>
                <a:off x="6316294" y="5132846"/>
                <a:ext cx="77760" cy="2926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AC8906D4-29EB-4605-8401-36368F2164F0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307654" y="5123846"/>
                  <a:ext cx="9540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9C273FE2-69B2-4521-806C-824CF45E1FB1}"/>
                    </a:ext>
                  </a:extLst>
                </p14:cNvPr>
                <p14:cNvContentPartPr/>
                <p14:nvPr/>
              </p14:nvContentPartPr>
              <p14:xfrm>
                <a:off x="6400174" y="5128166"/>
                <a:ext cx="128880" cy="1944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9C273FE2-69B2-4521-806C-824CF45E1FB1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391174" y="5119526"/>
                  <a:ext cx="1465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3EE2C9F0-CA7C-4537-A471-3F63F68F8BB9}"/>
                    </a:ext>
                  </a:extLst>
                </p14:cNvPr>
                <p14:cNvContentPartPr/>
                <p14:nvPr/>
              </p14:nvContentPartPr>
              <p14:xfrm>
                <a:off x="6593494" y="5114846"/>
                <a:ext cx="71640" cy="705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3EE2C9F0-CA7C-4537-A471-3F63F68F8BB9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584494" y="5106206"/>
                  <a:ext cx="892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F2C3F4DB-6CA4-4490-8ADA-240384014926}"/>
                    </a:ext>
                  </a:extLst>
                </p14:cNvPr>
                <p14:cNvContentPartPr/>
                <p14:nvPr/>
              </p14:nvContentPartPr>
              <p14:xfrm>
                <a:off x="6702934" y="5075606"/>
                <a:ext cx="127800" cy="2786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F2C3F4DB-6CA4-4490-8ADA-240384014926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694294" y="5066966"/>
                  <a:ext cx="1454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2674E3A0-8975-47C1-8F74-A5AE58E87AE7}"/>
                    </a:ext>
                  </a:extLst>
                </p14:cNvPr>
                <p14:cNvContentPartPr/>
                <p14:nvPr/>
              </p14:nvContentPartPr>
              <p14:xfrm>
                <a:off x="6872494" y="5117366"/>
                <a:ext cx="139680" cy="1998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2674E3A0-8975-47C1-8F74-A5AE58E87AE7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863494" y="5108366"/>
                  <a:ext cx="1573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FF9F2583-7747-4314-95FC-E6BE8EF2C380}"/>
                    </a:ext>
                  </a:extLst>
                </p14:cNvPr>
                <p14:cNvContentPartPr/>
                <p14:nvPr/>
              </p14:nvContentPartPr>
              <p14:xfrm>
                <a:off x="6868174" y="5195846"/>
                <a:ext cx="124200" cy="144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FF9F2583-7747-4314-95FC-E6BE8EF2C380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859534" y="5186846"/>
                  <a:ext cx="1418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6BA987A2-FF11-4A2D-906A-46707048A8CA}"/>
                    </a:ext>
                  </a:extLst>
                </p14:cNvPr>
                <p14:cNvContentPartPr/>
                <p14:nvPr/>
              </p14:nvContentPartPr>
              <p14:xfrm>
                <a:off x="7129534" y="4987766"/>
                <a:ext cx="63720" cy="3664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6BA987A2-FF11-4A2D-906A-46707048A8CA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120894" y="4978766"/>
                  <a:ext cx="81360" cy="38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03BE37DE-08A8-435F-A8F8-306C58748762}"/>
              </a:ext>
            </a:extLst>
          </p:cNvPr>
          <p:cNvGrpSpPr/>
          <p:nvPr/>
        </p:nvGrpSpPr>
        <p:grpSpPr>
          <a:xfrm>
            <a:off x="7268134" y="5033486"/>
            <a:ext cx="919440" cy="278640"/>
            <a:chOff x="7268134" y="5033486"/>
            <a:chExt cx="919440" cy="27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E90171BB-0203-4A49-98AE-300B4AECB908}"/>
                    </a:ext>
                  </a:extLst>
                </p14:cNvPr>
                <p14:cNvContentPartPr/>
                <p14:nvPr/>
              </p14:nvContentPartPr>
              <p14:xfrm>
                <a:off x="7268134" y="5141486"/>
                <a:ext cx="73440" cy="273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E90171BB-0203-4A49-98AE-300B4AECB908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259494" y="5132486"/>
                  <a:ext cx="910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A550844B-0E14-42BF-A2E5-7EDFB477D5EB}"/>
                    </a:ext>
                  </a:extLst>
                </p14:cNvPr>
                <p14:cNvContentPartPr/>
                <p14:nvPr/>
              </p14:nvContentPartPr>
              <p14:xfrm>
                <a:off x="7272454" y="5201966"/>
                <a:ext cx="110880" cy="194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A550844B-0E14-42BF-A2E5-7EDFB477D5EB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263814" y="5193326"/>
                  <a:ext cx="1285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237F4BFA-8852-496D-A20C-E09763EA50F0}"/>
                    </a:ext>
                  </a:extLst>
                </p14:cNvPr>
                <p14:cNvContentPartPr/>
                <p14:nvPr/>
              </p14:nvContentPartPr>
              <p14:xfrm>
                <a:off x="7582414" y="5087846"/>
                <a:ext cx="124560" cy="1677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237F4BFA-8852-496D-A20C-E09763EA50F0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573774" y="5078846"/>
                  <a:ext cx="1422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4F3685EC-E8E5-4B21-9C32-E8D3CDDAD609}"/>
                    </a:ext>
                  </a:extLst>
                </p14:cNvPr>
                <p14:cNvContentPartPr/>
                <p14:nvPr/>
              </p14:nvContentPartPr>
              <p14:xfrm>
                <a:off x="7740454" y="5223566"/>
                <a:ext cx="46440" cy="284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4F3685EC-E8E5-4B21-9C32-E8D3CDDAD609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731814" y="5214566"/>
                  <a:ext cx="640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7E5430B5-A1A5-414A-820A-34735912EE11}"/>
                    </a:ext>
                  </a:extLst>
                </p14:cNvPr>
                <p14:cNvContentPartPr/>
                <p14:nvPr/>
              </p14:nvContentPartPr>
              <p14:xfrm>
                <a:off x="7865014" y="5127446"/>
                <a:ext cx="150120" cy="1846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7E5430B5-A1A5-414A-820A-34735912EE11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856014" y="5118806"/>
                  <a:ext cx="1677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807ACC2A-EC01-46D1-94AD-28DE818691F0}"/>
                    </a:ext>
                  </a:extLst>
                </p14:cNvPr>
                <p14:cNvContentPartPr/>
                <p14:nvPr/>
              </p14:nvContentPartPr>
              <p14:xfrm>
                <a:off x="8097934" y="5033486"/>
                <a:ext cx="89640" cy="2293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807ACC2A-EC01-46D1-94AD-28DE818691F0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088934" y="5024846"/>
                  <a:ext cx="107280" cy="24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16619272-9C46-4135-B8EF-A1963588DFCD}"/>
                  </a:ext>
                </a:extLst>
              </p14:cNvPr>
              <p14:cNvContentPartPr/>
              <p14:nvPr/>
            </p14:nvContentPartPr>
            <p14:xfrm>
              <a:off x="8295574" y="5255966"/>
              <a:ext cx="137880" cy="16884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16619272-9C46-4135-B8EF-A1963588DFCD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8286934" y="5247326"/>
                <a:ext cx="155520" cy="18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0" name="Group 289">
            <a:extLst>
              <a:ext uri="{FF2B5EF4-FFF2-40B4-BE49-F238E27FC236}">
                <a16:creationId xmlns:a16="http://schemas.microsoft.com/office/drawing/2014/main" id="{669175D8-39F0-4C87-B752-9F0DE3AC56F3}"/>
              </a:ext>
            </a:extLst>
          </p:cNvPr>
          <p:cNvGrpSpPr/>
          <p:nvPr/>
        </p:nvGrpSpPr>
        <p:grpSpPr>
          <a:xfrm>
            <a:off x="9138334" y="4885166"/>
            <a:ext cx="1176480" cy="340560"/>
            <a:chOff x="9138334" y="4885166"/>
            <a:chExt cx="1176480" cy="34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55E6B193-8085-4144-B520-F5E2E456D44C}"/>
                    </a:ext>
                  </a:extLst>
                </p14:cNvPr>
                <p14:cNvContentPartPr/>
                <p14:nvPr/>
              </p14:nvContentPartPr>
              <p14:xfrm>
                <a:off x="9172534" y="4970486"/>
                <a:ext cx="110880" cy="1947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55E6B193-8085-4144-B520-F5E2E456D44C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163894" y="4961846"/>
                  <a:ext cx="1285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CA477417-E9C6-4C79-964F-F16A738F709E}"/>
                    </a:ext>
                  </a:extLst>
                </p14:cNvPr>
                <p14:cNvContentPartPr/>
                <p14:nvPr/>
              </p14:nvContentPartPr>
              <p14:xfrm>
                <a:off x="9138334" y="4915046"/>
                <a:ext cx="252000" cy="1530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CA477417-E9C6-4C79-964F-F16A738F709E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9129334" y="4906046"/>
                  <a:ext cx="2696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7A0ABC49-9A2F-4580-B627-7B869B919E8E}"/>
                    </a:ext>
                  </a:extLst>
                </p14:cNvPr>
                <p14:cNvContentPartPr/>
                <p14:nvPr/>
              </p14:nvContentPartPr>
              <p14:xfrm>
                <a:off x="9406534" y="4960406"/>
                <a:ext cx="128880" cy="2653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7A0ABC49-9A2F-4580-B627-7B869B919E8E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397894" y="4951766"/>
                  <a:ext cx="1465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365DEF68-78E2-45E2-B22B-B2D497954CA2}"/>
                    </a:ext>
                  </a:extLst>
                </p14:cNvPr>
                <p14:cNvContentPartPr/>
                <p14:nvPr/>
              </p14:nvContentPartPr>
              <p14:xfrm>
                <a:off x="9536854" y="4978406"/>
                <a:ext cx="124920" cy="1803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365DEF68-78E2-45E2-B22B-B2D497954CA2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527854" y="4969406"/>
                  <a:ext cx="1425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5CFEA8C6-CAB0-483F-93AE-8627046FF409}"/>
                    </a:ext>
                  </a:extLst>
                </p14:cNvPr>
                <p14:cNvContentPartPr/>
                <p14:nvPr/>
              </p14:nvContentPartPr>
              <p14:xfrm>
                <a:off x="9685174" y="4967246"/>
                <a:ext cx="117720" cy="1782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5CFEA8C6-CAB0-483F-93AE-8627046FF409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676174" y="4958246"/>
                  <a:ext cx="1353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899E4AA9-3725-4D39-852A-46883F355D36}"/>
                    </a:ext>
                  </a:extLst>
                </p14:cNvPr>
                <p14:cNvContentPartPr/>
                <p14:nvPr/>
              </p14:nvContentPartPr>
              <p14:xfrm>
                <a:off x="9819454" y="4946006"/>
                <a:ext cx="164880" cy="1958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899E4AA9-3725-4D39-852A-46883F355D36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810454" y="4937006"/>
                  <a:ext cx="1825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9EC97DD6-5C8F-428F-8E5D-46B33B26876C}"/>
                    </a:ext>
                  </a:extLst>
                </p14:cNvPr>
                <p14:cNvContentPartPr/>
                <p14:nvPr/>
              </p14:nvContentPartPr>
              <p14:xfrm>
                <a:off x="10003774" y="4885166"/>
                <a:ext cx="79200" cy="2836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9EC97DD6-5C8F-428F-8E5D-46B33B26876C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9995134" y="4876166"/>
                  <a:ext cx="968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079A6FAB-9E5C-4F68-8CF8-9ECA1ED4F673}"/>
                    </a:ext>
                  </a:extLst>
                </p14:cNvPr>
                <p14:cNvContentPartPr/>
                <p14:nvPr/>
              </p14:nvContentPartPr>
              <p14:xfrm>
                <a:off x="10169014" y="5001086"/>
                <a:ext cx="145800" cy="1108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079A6FAB-9E5C-4F68-8CF8-9ECA1ED4F673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160014" y="4992446"/>
                  <a:ext cx="16344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5BC684A0-FE1F-489E-A24A-FACB53F387D3}"/>
              </a:ext>
            </a:extLst>
          </p:cNvPr>
          <p:cNvGrpSpPr/>
          <p:nvPr/>
        </p:nvGrpSpPr>
        <p:grpSpPr>
          <a:xfrm>
            <a:off x="10622254" y="4875086"/>
            <a:ext cx="557640" cy="275760"/>
            <a:chOff x="10622254" y="4875086"/>
            <a:chExt cx="557640" cy="27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EABA7457-0062-44A2-A9E3-E299F6F720F1}"/>
                    </a:ext>
                  </a:extLst>
                </p14:cNvPr>
                <p14:cNvContentPartPr/>
                <p14:nvPr/>
              </p14:nvContentPartPr>
              <p14:xfrm>
                <a:off x="10622254" y="4931606"/>
                <a:ext cx="111960" cy="1814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EABA7457-0062-44A2-A9E3-E299F6F720F1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613614" y="4922606"/>
                  <a:ext cx="1296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BC0AC87E-8833-49CA-BFEE-DC29D1C67A9D}"/>
                    </a:ext>
                  </a:extLst>
                </p14:cNvPr>
                <p14:cNvContentPartPr/>
                <p14:nvPr/>
              </p14:nvContentPartPr>
              <p14:xfrm>
                <a:off x="10804054" y="5092166"/>
                <a:ext cx="21600" cy="4212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BC0AC87E-8833-49CA-BFEE-DC29D1C67A9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795414" y="5083166"/>
                  <a:ext cx="392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50A553CA-A9D8-4FE5-ABEE-E9AF545BB85E}"/>
                    </a:ext>
                  </a:extLst>
                </p14:cNvPr>
                <p14:cNvContentPartPr/>
                <p14:nvPr/>
              </p14:nvContentPartPr>
              <p14:xfrm>
                <a:off x="10919614" y="4875086"/>
                <a:ext cx="103680" cy="2437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50A553CA-A9D8-4FE5-ABEE-E9AF545BB85E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910974" y="4866086"/>
                  <a:ext cx="1213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A61AA916-5C3D-412B-9056-145C6AEAB077}"/>
                    </a:ext>
                  </a:extLst>
                </p14:cNvPr>
                <p14:cNvContentPartPr/>
                <p14:nvPr/>
              </p14:nvContentPartPr>
              <p14:xfrm>
                <a:off x="11059294" y="4897406"/>
                <a:ext cx="120600" cy="2534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A61AA916-5C3D-412B-9056-145C6AEAB077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1050294" y="4888406"/>
                  <a:ext cx="138240" cy="27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5EE86F0B-C657-4BB2-ACB5-2A78178FDC40}"/>
              </a:ext>
            </a:extLst>
          </p:cNvPr>
          <p:cNvGrpSpPr/>
          <p:nvPr/>
        </p:nvGrpSpPr>
        <p:grpSpPr>
          <a:xfrm>
            <a:off x="603454" y="5869766"/>
            <a:ext cx="1789920" cy="569880"/>
            <a:chOff x="603454" y="5869766"/>
            <a:chExt cx="1789920" cy="56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CB1A5B18-0777-44E5-908A-8BF0864E177B}"/>
                    </a:ext>
                  </a:extLst>
                </p14:cNvPr>
                <p14:cNvContentPartPr/>
                <p14:nvPr/>
              </p14:nvContentPartPr>
              <p14:xfrm>
                <a:off x="603454" y="5902526"/>
                <a:ext cx="320760" cy="3358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CB1A5B18-0777-44E5-908A-8BF0864E177B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94454" y="5893886"/>
                  <a:ext cx="33840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6BCEC6AA-73BF-4E11-AB95-315BCFF2BABB}"/>
                    </a:ext>
                  </a:extLst>
                </p14:cNvPr>
                <p14:cNvContentPartPr/>
                <p14:nvPr/>
              </p14:nvContentPartPr>
              <p14:xfrm>
                <a:off x="980374" y="5968046"/>
                <a:ext cx="236520" cy="2757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6BCEC6AA-73BF-4E11-AB95-315BCFF2BABB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971734" y="5959046"/>
                  <a:ext cx="2541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4E1178E5-D957-4C95-B9EC-F6B3D31DB0B9}"/>
                    </a:ext>
                  </a:extLst>
                </p14:cNvPr>
                <p14:cNvContentPartPr/>
                <p14:nvPr/>
              </p14:nvContentPartPr>
              <p14:xfrm>
                <a:off x="1382854" y="5874086"/>
                <a:ext cx="1010520" cy="5655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4E1178E5-D957-4C95-B9EC-F6B3D31DB0B9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373854" y="5865086"/>
                  <a:ext cx="1028160" cy="58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A30E76A2-35AC-4421-9356-6B4391694336}"/>
                    </a:ext>
                  </a:extLst>
                </p14:cNvPr>
                <p14:cNvContentPartPr/>
                <p14:nvPr/>
              </p14:nvContentPartPr>
              <p14:xfrm>
                <a:off x="1714774" y="5869766"/>
                <a:ext cx="41040" cy="284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A30E76A2-35AC-4421-9356-6B4391694336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706134" y="5861126"/>
                  <a:ext cx="5868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E78258F0-F33E-4CCB-830E-38794D9F0A83}"/>
              </a:ext>
            </a:extLst>
          </p:cNvPr>
          <p:cNvGrpSpPr/>
          <p:nvPr/>
        </p:nvGrpSpPr>
        <p:grpSpPr>
          <a:xfrm>
            <a:off x="2970454" y="5860046"/>
            <a:ext cx="457560" cy="310680"/>
            <a:chOff x="2970454" y="5860046"/>
            <a:chExt cx="457560" cy="31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EC81E909-EADD-4ABD-BDCA-256B300A5A2D}"/>
                    </a:ext>
                  </a:extLst>
                </p14:cNvPr>
                <p14:cNvContentPartPr/>
                <p14:nvPr/>
              </p14:nvContentPartPr>
              <p14:xfrm>
                <a:off x="3048574" y="5927366"/>
                <a:ext cx="53640" cy="2433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EC81E909-EADD-4ABD-BDCA-256B300A5A2D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3039934" y="5918366"/>
                  <a:ext cx="712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ACE2D584-66E1-4AB2-918E-04B947020C69}"/>
                    </a:ext>
                  </a:extLst>
                </p14:cNvPr>
                <p14:cNvContentPartPr/>
                <p14:nvPr/>
              </p14:nvContentPartPr>
              <p14:xfrm>
                <a:off x="2970454" y="5860046"/>
                <a:ext cx="270000" cy="1522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ACE2D584-66E1-4AB2-918E-04B947020C69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2961454" y="5851406"/>
                  <a:ext cx="2876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3992995F-1F6E-435A-84E7-E9806EFBA88B}"/>
                    </a:ext>
                  </a:extLst>
                </p14:cNvPr>
                <p14:cNvContentPartPr/>
                <p14:nvPr/>
              </p14:nvContentPartPr>
              <p14:xfrm>
                <a:off x="3298414" y="5877326"/>
                <a:ext cx="129600" cy="28944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3992995F-1F6E-435A-84E7-E9806EFBA88B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3289414" y="5868326"/>
                  <a:ext cx="147240" cy="30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E3C7ED34-A963-43D6-9E07-96F7717F67C0}"/>
                  </a:ext>
                </a:extLst>
              </p14:cNvPr>
              <p14:cNvContentPartPr/>
              <p14:nvPr/>
            </p14:nvContentPartPr>
            <p14:xfrm>
              <a:off x="4018774" y="5873366"/>
              <a:ext cx="46440" cy="210240"/>
            </p14:xfrm>
          </p:contentPart>
        </mc:Choice>
        <mc:Fallback xmlns=""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E3C7ED34-A963-43D6-9E07-96F7717F67C0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4010134" y="5864366"/>
                <a:ext cx="64080" cy="22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5" name="Group 314">
            <a:extLst>
              <a:ext uri="{FF2B5EF4-FFF2-40B4-BE49-F238E27FC236}">
                <a16:creationId xmlns:a16="http://schemas.microsoft.com/office/drawing/2014/main" id="{D1E3AD5E-1BDE-4621-807F-65FC6567965B}"/>
              </a:ext>
            </a:extLst>
          </p:cNvPr>
          <p:cNvGrpSpPr/>
          <p:nvPr/>
        </p:nvGrpSpPr>
        <p:grpSpPr>
          <a:xfrm>
            <a:off x="3467254" y="5750246"/>
            <a:ext cx="1016640" cy="407520"/>
            <a:chOff x="3467254" y="5750246"/>
            <a:chExt cx="1016640" cy="40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AABFD778-B085-4932-9BB3-F3D6F288F509}"/>
                    </a:ext>
                  </a:extLst>
                </p14:cNvPr>
                <p14:cNvContentPartPr/>
                <p14:nvPr/>
              </p14:nvContentPartPr>
              <p14:xfrm>
                <a:off x="3483094" y="5843126"/>
                <a:ext cx="183240" cy="2401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AABFD778-B085-4932-9BB3-F3D6F288F509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3474454" y="5834126"/>
                  <a:ext cx="2008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E2DB65BB-5160-454A-BC21-697F8092CC26}"/>
                    </a:ext>
                  </a:extLst>
                </p14:cNvPr>
                <p14:cNvContentPartPr/>
                <p14:nvPr/>
              </p14:nvContentPartPr>
              <p14:xfrm>
                <a:off x="3467254" y="5939966"/>
                <a:ext cx="217440" cy="417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E2DB65BB-5160-454A-BC21-697F8092CC26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3458614" y="5930966"/>
                  <a:ext cx="2350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92880B5C-A7EE-4C74-8072-0813EBB07CFD}"/>
                    </a:ext>
                  </a:extLst>
                </p14:cNvPr>
                <p14:cNvContentPartPr/>
                <p14:nvPr/>
              </p14:nvContentPartPr>
              <p14:xfrm>
                <a:off x="3785494" y="5825486"/>
                <a:ext cx="38160" cy="2862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92880B5C-A7EE-4C74-8072-0813EBB07CFD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3776494" y="5816846"/>
                  <a:ext cx="558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E7739805-83EA-4D89-AD06-AA3082A19EC4}"/>
                    </a:ext>
                  </a:extLst>
                </p14:cNvPr>
                <p14:cNvContentPartPr/>
                <p14:nvPr/>
              </p14:nvContentPartPr>
              <p14:xfrm>
                <a:off x="3995014" y="5837726"/>
                <a:ext cx="225360" cy="2156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E7739805-83EA-4D89-AD06-AA3082A19EC4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3986374" y="5828726"/>
                  <a:ext cx="2430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B7020F32-DC97-4E9F-899B-4132805C7CD2}"/>
                    </a:ext>
                  </a:extLst>
                </p14:cNvPr>
                <p14:cNvContentPartPr/>
                <p14:nvPr/>
              </p14:nvContentPartPr>
              <p14:xfrm>
                <a:off x="4382734" y="5750246"/>
                <a:ext cx="95040" cy="4075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B7020F32-DC97-4E9F-899B-4132805C7CD2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4373734" y="5741246"/>
                  <a:ext cx="11268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2C0617C7-9D00-4B33-8883-0A180550B818}"/>
                    </a:ext>
                  </a:extLst>
                </p14:cNvPr>
                <p14:cNvContentPartPr/>
                <p14:nvPr/>
              </p14:nvContentPartPr>
              <p14:xfrm>
                <a:off x="4075294" y="5862206"/>
                <a:ext cx="186480" cy="18324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2C0617C7-9D00-4B33-8883-0A180550B818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4066654" y="5853206"/>
                  <a:ext cx="2041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4FDF8033-E221-453F-B102-E83BF57A43F3}"/>
                    </a:ext>
                  </a:extLst>
                </p14:cNvPr>
                <p14:cNvContentPartPr/>
                <p14:nvPr/>
              </p14:nvContentPartPr>
              <p14:xfrm>
                <a:off x="4395694" y="5782646"/>
                <a:ext cx="88200" cy="32544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4FDF8033-E221-453F-B102-E83BF57A43F3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4387054" y="5774006"/>
                  <a:ext cx="105840" cy="343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09738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0982E01-0773-4C50-977C-B2EFCFE38094}"/>
                  </a:ext>
                </a:extLst>
              </p14:cNvPr>
              <p14:cNvContentPartPr/>
              <p14:nvPr/>
            </p14:nvContentPartPr>
            <p14:xfrm>
              <a:off x="1494094" y="988526"/>
              <a:ext cx="1387080" cy="691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0982E01-0773-4C50-977C-B2EFCFE3809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85454" y="979526"/>
                <a:ext cx="1404720" cy="70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25FCDBF-F43C-4EB3-ADD9-AD823460EFFF}"/>
                  </a:ext>
                </a:extLst>
              </p14:cNvPr>
              <p14:cNvContentPartPr/>
              <p14:nvPr/>
            </p14:nvContentPartPr>
            <p14:xfrm>
              <a:off x="808654" y="2176166"/>
              <a:ext cx="162720" cy="10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25FCDBF-F43C-4EB3-ADD9-AD823460EFF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9654" y="2167166"/>
                <a:ext cx="180360" cy="2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72D03E7B-7E47-4C5E-A83F-B54C881F92FC}"/>
              </a:ext>
            </a:extLst>
          </p:cNvPr>
          <p:cNvGrpSpPr/>
          <p:nvPr/>
        </p:nvGrpSpPr>
        <p:grpSpPr>
          <a:xfrm>
            <a:off x="4740934" y="324686"/>
            <a:ext cx="410040" cy="275760"/>
            <a:chOff x="4740934" y="324686"/>
            <a:chExt cx="410040" cy="27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36970A3-1BF4-46FE-A118-D77F614CBCA1}"/>
                    </a:ext>
                  </a:extLst>
                </p14:cNvPr>
                <p14:cNvContentPartPr/>
                <p14:nvPr/>
              </p14:nvContentPartPr>
              <p14:xfrm>
                <a:off x="4817974" y="383006"/>
                <a:ext cx="84960" cy="217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36970A3-1BF4-46FE-A118-D77F614CBCA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09334" y="374006"/>
                  <a:ext cx="1026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83ACD82-DA53-4421-9F90-DAEDA2A44481}"/>
                    </a:ext>
                  </a:extLst>
                </p14:cNvPr>
                <p14:cNvContentPartPr/>
                <p14:nvPr/>
              </p14:nvContentPartPr>
              <p14:xfrm>
                <a:off x="4740934" y="324686"/>
                <a:ext cx="245160" cy="147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83ACD82-DA53-4421-9F90-DAEDA2A4448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732294" y="316046"/>
                  <a:ext cx="2628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8FBFE5B-7E8C-4E50-9DD9-15ACDCE25465}"/>
                    </a:ext>
                  </a:extLst>
                </p14:cNvPr>
                <p14:cNvContentPartPr/>
                <p14:nvPr/>
              </p14:nvContentPartPr>
              <p14:xfrm>
                <a:off x="5019214" y="339446"/>
                <a:ext cx="131760" cy="243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8FBFE5B-7E8C-4E50-9DD9-15ACDCE2546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010574" y="330446"/>
                  <a:ext cx="149400" cy="26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82AB1C-E216-4A01-9CB9-965D4AEB3F59}"/>
              </a:ext>
            </a:extLst>
          </p:cNvPr>
          <p:cNvGrpSpPr/>
          <p:nvPr/>
        </p:nvGrpSpPr>
        <p:grpSpPr>
          <a:xfrm>
            <a:off x="5162134" y="345206"/>
            <a:ext cx="878760" cy="267480"/>
            <a:chOff x="5162134" y="345206"/>
            <a:chExt cx="878760" cy="26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172E12D-5A60-43E8-BB67-261EE5B3968C}"/>
                    </a:ext>
                  </a:extLst>
                </p14:cNvPr>
                <p14:cNvContentPartPr/>
                <p14:nvPr/>
              </p14:nvContentPartPr>
              <p14:xfrm>
                <a:off x="5162134" y="389486"/>
                <a:ext cx="126360" cy="158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172E12D-5A60-43E8-BB67-261EE5B3968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153494" y="380486"/>
                  <a:ext cx="1440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5138305-DB3C-4D6D-89BA-7FE46C70CAF8}"/>
                    </a:ext>
                  </a:extLst>
                </p14:cNvPr>
                <p14:cNvContentPartPr/>
                <p14:nvPr/>
              </p14:nvContentPartPr>
              <p14:xfrm>
                <a:off x="5373094" y="393806"/>
                <a:ext cx="35280" cy="154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5138305-DB3C-4D6D-89BA-7FE46C70CAF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364454" y="385166"/>
                  <a:ext cx="529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502960A-C271-4834-B277-7ED50476E62E}"/>
                    </a:ext>
                  </a:extLst>
                </p14:cNvPr>
                <p14:cNvContentPartPr/>
                <p14:nvPr/>
              </p14:nvContentPartPr>
              <p14:xfrm>
                <a:off x="5484694" y="391646"/>
                <a:ext cx="128520" cy="166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502960A-C271-4834-B277-7ED50476E62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476054" y="382646"/>
                  <a:ext cx="1461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F4AF3C6-0141-41A5-820B-771794EC9F7C}"/>
                    </a:ext>
                  </a:extLst>
                </p14:cNvPr>
                <p14:cNvContentPartPr/>
                <p14:nvPr/>
              </p14:nvContentPartPr>
              <p14:xfrm>
                <a:off x="5651734" y="345206"/>
                <a:ext cx="89640" cy="267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F4AF3C6-0141-41A5-820B-771794EC9F7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643094" y="336206"/>
                  <a:ext cx="1072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C7F2CDF-9993-4445-A5BF-3BEEFFFE417B}"/>
                    </a:ext>
                  </a:extLst>
                </p14:cNvPr>
                <p14:cNvContentPartPr/>
                <p14:nvPr/>
              </p14:nvContentPartPr>
              <p14:xfrm>
                <a:off x="5870254" y="451046"/>
                <a:ext cx="138600" cy="17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C7F2CDF-9993-4445-A5BF-3BEEFFFE417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861254" y="442406"/>
                  <a:ext cx="1562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7DFB526-D25D-4859-AB7B-414F4089F3BA}"/>
                    </a:ext>
                  </a:extLst>
                </p14:cNvPr>
                <p14:cNvContentPartPr/>
                <p14:nvPr/>
              </p14:nvContentPartPr>
              <p14:xfrm>
                <a:off x="5860534" y="499286"/>
                <a:ext cx="180360" cy="30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7DFB526-D25D-4859-AB7B-414F4089F3B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851534" y="490646"/>
                  <a:ext cx="19800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EBF295B-BCB2-4286-9256-024F0F61110D}"/>
              </a:ext>
            </a:extLst>
          </p:cNvPr>
          <p:cNvGrpSpPr/>
          <p:nvPr/>
        </p:nvGrpSpPr>
        <p:grpSpPr>
          <a:xfrm>
            <a:off x="6808414" y="223166"/>
            <a:ext cx="1139400" cy="770040"/>
            <a:chOff x="6808414" y="223166"/>
            <a:chExt cx="1139400" cy="77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8C7F83E-F32F-4F3D-9F9E-2176028FF2FD}"/>
                    </a:ext>
                  </a:extLst>
                </p14:cNvPr>
                <p14:cNvContentPartPr/>
                <p14:nvPr/>
              </p14:nvContentPartPr>
              <p14:xfrm>
                <a:off x="6808414" y="241166"/>
                <a:ext cx="163440" cy="223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8C7F83E-F32F-4F3D-9F9E-2176028FF2F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799774" y="232166"/>
                  <a:ext cx="1810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D259F60-BE38-4C24-B634-E95CE3C54163}"/>
                    </a:ext>
                  </a:extLst>
                </p14:cNvPr>
                <p14:cNvContentPartPr/>
                <p14:nvPr/>
              </p14:nvContentPartPr>
              <p14:xfrm>
                <a:off x="6990934" y="242966"/>
                <a:ext cx="201240" cy="244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D259F60-BE38-4C24-B634-E95CE3C5416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981934" y="234326"/>
                  <a:ext cx="2188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7085360-9689-4CCC-A3CA-75075E84BBE8}"/>
                    </a:ext>
                  </a:extLst>
                </p14:cNvPr>
                <p14:cNvContentPartPr/>
                <p14:nvPr/>
              </p14:nvContentPartPr>
              <p14:xfrm>
                <a:off x="7141054" y="323246"/>
                <a:ext cx="156240" cy="173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7085360-9689-4CCC-A3CA-75075E84BBE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132414" y="314246"/>
                  <a:ext cx="1738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2C326F8-2DE3-49CE-991E-267027B0C62C}"/>
                    </a:ext>
                  </a:extLst>
                </p14:cNvPr>
                <p14:cNvContentPartPr/>
                <p14:nvPr/>
              </p14:nvContentPartPr>
              <p14:xfrm>
                <a:off x="7324294" y="364646"/>
                <a:ext cx="111600" cy="123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2C326F8-2DE3-49CE-991E-267027B0C62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315654" y="355646"/>
                  <a:ext cx="1292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E317B03-B693-43EA-8C82-9089A1D68D59}"/>
                    </a:ext>
                  </a:extLst>
                </p14:cNvPr>
                <p14:cNvContentPartPr/>
                <p14:nvPr/>
              </p14:nvContentPartPr>
              <p14:xfrm>
                <a:off x="7541374" y="293726"/>
                <a:ext cx="186120" cy="182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E317B03-B693-43EA-8C82-9089A1D68D5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532374" y="285086"/>
                  <a:ext cx="2037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02CCF16-8F01-40B1-B0A2-A56DD425704A}"/>
                    </a:ext>
                  </a:extLst>
                </p14:cNvPr>
                <p14:cNvContentPartPr/>
                <p14:nvPr/>
              </p14:nvContentPartPr>
              <p14:xfrm>
                <a:off x="7846654" y="223166"/>
                <a:ext cx="101160" cy="2541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02CCF16-8F01-40B1-B0A2-A56DD425704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838014" y="214166"/>
                  <a:ext cx="1188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FA90168-577F-4C24-AF37-418019624058}"/>
                    </a:ext>
                  </a:extLst>
                </p14:cNvPr>
                <p14:cNvContentPartPr/>
                <p14:nvPr/>
              </p14:nvContentPartPr>
              <p14:xfrm>
                <a:off x="6918214" y="506846"/>
                <a:ext cx="922680" cy="70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FA90168-577F-4C24-AF37-41801962405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909214" y="497846"/>
                  <a:ext cx="9403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3211D87-1FBE-43F9-8619-DF98C8D717A5}"/>
                    </a:ext>
                  </a:extLst>
                </p14:cNvPr>
                <p14:cNvContentPartPr/>
                <p14:nvPr/>
              </p14:nvContentPartPr>
              <p14:xfrm>
                <a:off x="7198294" y="680006"/>
                <a:ext cx="99360" cy="208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3211D87-1FBE-43F9-8619-DF98C8D717A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189654" y="671006"/>
                  <a:ext cx="1170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3467824-BDF9-4957-A7AD-917B1202F434}"/>
                    </a:ext>
                  </a:extLst>
                </p14:cNvPr>
                <p14:cNvContentPartPr/>
                <p14:nvPr/>
              </p14:nvContentPartPr>
              <p14:xfrm>
                <a:off x="7174894" y="649046"/>
                <a:ext cx="196920" cy="118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3467824-BDF9-4957-A7AD-917B1202F43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165894" y="640406"/>
                  <a:ext cx="2145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FE1D949-0D6B-4F09-807E-9B545729AB9C}"/>
                    </a:ext>
                  </a:extLst>
                </p14:cNvPr>
                <p14:cNvContentPartPr/>
                <p14:nvPr/>
              </p14:nvContentPartPr>
              <p14:xfrm>
                <a:off x="7359934" y="689006"/>
                <a:ext cx="130680" cy="231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FE1D949-0D6B-4F09-807E-9B545729AB9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350934" y="680366"/>
                  <a:ext cx="1483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37C08C3-4DDB-48FC-8B99-5EC38AB491E4}"/>
                    </a:ext>
                  </a:extLst>
                </p14:cNvPr>
                <p14:cNvContentPartPr/>
                <p14:nvPr/>
              </p14:nvContentPartPr>
              <p14:xfrm>
                <a:off x="7510054" y="716366"/>
                <a:ext cx="122040" cy="208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37C08C3-4DDB-48FC-8B99-5EC38AB491E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501054" y="707366"/>
                  <a:ext cx="1396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1F548C0-8859-4652-A3C5-03B554B1C7F3}"/>
                    </a:ext>
                  </a:extLst>
                </p14:cNvPr>
                <p14:cNvContentPartPr/>
                <p14:nvPr/>
              </p14:nvContentPartPr>
              <p14:xfrm>
                <a:off x="7710934" y="708806"/>
                <a:ext cx="70200" cy="2844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1F548C0-8859-4652-A3C5-03B554B1C7F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701934" y="700166"/>
                  <a:ext cx="87840" cy="30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4BE1460-BE9A-403F-BD12-BC5EA42E8364}"/>
              </a:ext>
            </a:extLst>
          </p:cNvPr>
          <p:cNvGrpSpPr/>
          <p:nvPr/>
        </p:nvGrpSpPr>
        <p:grpSpPr>
          <a:xfrm>
            <a:off x="8064454" y="367886"/>
            <a:ext cx="132840" cy="74880"/>
            <a:chOff x="8064454" y="367886"/>
            <a:chExt cx="132840" cy="7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B34791D-8AF0-4C73-9942-06115192A1FD}"/>
                    </a:ext>
                  </a:extLst>
                </p14:cNvPr>
                <p14:cNvContentPartPr/>
                <p14:nvPr/>
              </p14:nvContentPartPr>
              <p14:xfrm>
                <a:off x="8124214" y="367886"/>
                <a:ext cx="73080" cy="11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B34791D-8AF0-4C73-9942-06115192A1F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115574" y="359246"/>
                  <a:ext cx="90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5F06EE9-15BF-455C-8E52-A8D4AE6E2994}"/>
                    </a:ext>
                  </a:extLst>
                </p14:cNvPr>
                <p14:cNvContentPartPr/>
                <p14:nvPr/>
              </p14:nvContentPartPr>
              <p14:xfrm>
                <a:off x="8064454" y="429446"/>
                <a:ext cx="100080" cy="13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5F06EE9-15BF-455C-8E52-A8D4AE6E299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055814" y="420446"/>
                  <a:ext cx="11772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FA609F9-A1C2-45FC-B3D1-3FC3814F8664}"/>
              </a:ext>
            </a:extLst>
          </p:cNvPr>
          <p:cNvGrpSpPr/>
          <p:nvPr/>
        </p:nvGrpSpPr>
        <p:grpSpPr>
          <a:xfrm>
            <a:off x="8599774" y="155126"/>
            <a:ext cx="1896840" cy="268920"/>
            <a:chOff x="8599774" y="155126"/>
            <a:chExt cx="1896840" cy="26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734607E-0AD2-4C45-B366-AE59E8688727}"/>
                    </a:ext>
                  </a:extLst>
                </p14:cNvPr>
                <p14:cNvContentPartPr/>
                <p14:nvPr/>
              </p14:nvContentPartPr>
              <p14:xfrm>
                <a:off x="8599774" y="186806"/>
                <a:ext cx="164880" cy="225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734607E-0AD2-4C45-B366-AE59E868872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590774" y="178166"/>
                  <a:ext cx="1825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548D110-D0A3-4C2B-95F9-CF82E256B6F3}"/>
                    </a:ext>
                  </a:extLst>
                </p14:cNvPr>
                <p14:cNvContentPartPr/>
                <p14:nvPr/>
              </p14:nvContentPartPr>
              <p14:xfrm>
                <a:off x="8837374" y="213806"/>
                <a:ext cx="143640" cy="210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548D110-D0A3-4C2B-95F9-CF82E256B6F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828374" y="205166"/>
                  <a:ext cx="1612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90D9A23-4EA4-4BDC-8900-1DAD129A087E}"/>
                    </a:ext>
                  </a:extLst>
                </p14:cNvPr>
                <p14:cNvContentPartPr/>
                <p14:nvPr/>
              </p14:nvContentPartPr>
              <p14:xfrm>
                <a:off x="8993974" y="219566"/>
                <a:ext cx="142920" cy="162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90D9A23-4EA4-4BDC-8900-1DAD129A087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984974" y="210566"/>
                  <a:ext cx="1605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4C1150D-98F9-4B46-9C87-12316765D8F1}"/>
                    </a:ext>
                  </a:extLst>
                </p14:cNvPr>
                <p14:cNvContentPartPr/>
                <p14:nvPr/>
              </p14:nvContentPartPr>
              <p14:xfrm>
                <a:off x="9141934" y="230006"/>
                <a:ext cx="83520" cy="174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4C1150D-98F9-4B46-9C87-12316765D8F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132934" y="221006"/>
                  <a:ext cx="1011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451CDF8-8C33-42D1-9F8C-39E115097607}"/>
                    </a:ext>
                  </a:extLst>
                </p14:cNvPr>
                <p14:cNvContentPartPr/>
                <p14:nvPr/>
              </p14:nvContentPartPr>
              <p14:xfrm>
                <a:off x="9303934" y="214166"/>
                <a:ext cx="162000" cy="168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451CDF8-8C33-42D1-9F8C-39E11509760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295294" y="205526"/>
                  <a:ext cx="1796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BF6028C-B1EA-4618-9BEE-DCAFB6096F25}"/>
                    </a:ext>
                  </a:extLst>
                </p14:cNvPr>
                <p14:cNvContentPartPr/>
                <p14:nvPr/>
              </p14:nvContentPartPr>
              <p14:xfrm>
                <a:off x="9535054" y="180326"/>
                <a:ext cx="88920" cy="216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BF6028C-B1EA-4618-9BEE-DCAFB6096F2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526054" y="171686"/>
                  <a:ext cx="1065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8CFC02E-D947-483B-9556-BC87FB7D0A5A}"/>
                    </a:ext>
                  </a:extLst>
                </p14:cNvPr>
                <p14:cNvContentPartPr/>
                <p14:nvPr/>
              </p14:nvContentPartPr>
              <p14:xfrm>
                <a:off x="9715054" y="308486"/>
                <a:ext cx="22320" cy="18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8CFC02E-D947-483B-9556-BC87FB7D0A5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706054" y="299486"/>
                  <a:ext cx="399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56BA63A-6EF8-423F-BF0F-E59954668098}"/>
                    </a:ext>
                  </a:extLst>
                </p14:cNvPr>
                <p14:cNvContentPartPr/>
                <p14:nvPr/>
              </p14:nvContentPartPr>
              <p14:xfrm>
                <a:off x="9859774" y="198326"/>
                <a:ext cx="114840" cy="188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56BA63A-6EF8-423F-BF0F-E5995466809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850774" y="189326"/>
                  <a:ext cx="1324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FA4A83D-9C7D-46DB-A6AC-D31C58780F8A}"/>
                    </a:ext>
                  </a:extLst>
                </p14:cNvPr>
                <p14:cNvContentPartPr/>
                <p14:nvPr/>
              </p14:nvContentPartPr>
              <p14:xfrm>
                <a:off x="9841054" y="155126"/>
                <a:ext cx="152640" cy="135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FA4A83D-9C7D-46DB-A6AC-D31C58780F8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832414" y="146486"/>
                  <a:ext cx="1702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3BBD60B-08AC-4636-82EB-E8F1D09CB057}"/>
                    </a:ext>
                  </a:extLst>
                </p14:cNvPr>
                <p14:cNvContentPartPr/>
                <p14:nvPr/>
              </p14:nvContentPartPr>
              <p14:xfrm>
                <a:off x="10054534" y="165566"/>
                <a:ext cx="145440" cy="251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3BBD60B-08AC-4636-82EB-E8F1D09CB05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045534" y="156926"/>
                  <a:ext cx="1630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540BEA7-F50C-4CF1-A29A-94B0204045EF}"/>
                    </a:ext>
                  </a:extLst>
                </p14:cNvPr>
                <p14:cNvContentPartPr/>
                <p14:nvPr/>
              </p14:nvContentPartPr>
              <p14:xfrm>
                <a:off x="10192414" y="177446"/>
                <a:ext cx="164160" cy="189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540BEA7-F50C-4CF1-A29A-94B0204045E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183414" y="168446"/>
                  <a:ext cx="1818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826B798-6AB6-4B95-A7BD-6D8C80CCCE32}"/>
                    </a:ext>
                  </a:extLst>
                </p14:cNvPr>
                <p14:cNvContentPartPr/>
                <p14:nvPr/>
              </p14:nvContentPartPr>
              <p14:xfrm>
                <a:off x="10403374" y="173126"/>
                <a:ext cx="93240" cy="208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826B798-6AB6-4B95-A7BD-6D8C80CCCE3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394734" y="164486"/>
                  <a:ext cx="110880" cy="22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02129DC-82D3-4A3F-B497-1C0BA58CD790}"/>
                  </a:ext>
                </a:extLst>
              </p14:cNvPr>
              <p14:cNvContentPartPr/>
              <p14:nvPr/>
            </p14:nvContentPartPr>
            <p14:xfrm>
              <a:off x="8660254" y="537806"/>
              <a:ext cx="1684080" cy="691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02129DC-82D3-4A3F-B497-1C0BA58CD79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651254" y="528806"/>
                <a:ext cx="1701720" cy="8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FA56B34E-7885-4935-8479-E6D92A55B68E}"/>
              </a:ext>
            </a:extLst>
          </p:cNvPr>
          <p:cNvGrpSpPr/>
          <p:nvPr/>
        </p:nvGrpSpPr>
        <p:grpSpPr>
          <a:xfrm>
            <a:off x="9168934" y="703766"/>
            <a:ext cx="676080" cy="302400"/>
            <a:chOff x="9168934" y="703766"/>
            <a:chExt cx="67608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B804721-B500-4D03-9A53-1AA701265E92}"/>
                    </a:ext>
                  </a:extLst>
                </p14:cNvPr>
                <p14:cNvContentPartPr/>
                <p14:nvPr/>
              </p14:nvContentPartPr>
              <p14:xfrm>
                <a:off x="9193054" y="760646"/>
                <a:ext cx="87480" cy="178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B804721-B500-4D03-9A53-1AA701265E9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184054" y="752006"/>
                  <a:ext cx="1051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73538DA-F599-4EB6-8891-0A0EE196FCA5}"/>
                    </a:ext>
                  </a:extLst>
                </p14:cNvPr>
                <p14:cNvContentPartPr/>
                <p14:nvPr/>
              </p14:nvContentPartPr>
              <p14:xfrm>
                <a:off x="9168934" y="703766"/>
                <a:ext cx="172440" cy="105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73538DA-F599-4EB6-8891-0A0EE196FCA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159934" y="694766"/>
                  <a:ext cx="1900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5D52BAD-F0B3-41C1-A962-4555056D4B6E}"/>
                    </a:ext>
                  </a:extLst>
                </p14:cNvPr>
                <p14:cNvContentPartPr/>
                <p14:nvPr/>
              </p14:nvContentPartPr>
              <p14:xfrm>
                <a:off x="9384574" y="739046"/>
                <a:ext cx="110160" cy="2268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5D52BAD-F0B3-41C1-A962-4555056D4B6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375934" y="730046"/>
                  <a:ext cx="1278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AAD2D21-A3BF-4BA2-8BE2-0AF8C1125520}"/>
                    </a:ext>
                  </a:extLst>
                </p14:cNvPr>
                <p14:cNvContentPartPr/>
                <p14:nvPr/>
              </p14:nvContentPartPr>
              <p14:xfrm>
                <a:off x="9503014" y="779006"/>
                <a:ext cx="153720" cy="187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AAD2D21-A3BF-4BA2-8BE2-0AF8C112552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494014" y="770006"/>
                  <a:ext cx="1713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D317694-D449-4388-9F8A-FE762480DBB4}"/>
                    </a:ext>
                  </a:extLst>
                </p14:cNvPr>
                <p14:cNvContentPartPr/>
                <p14:nvPr/>
              </p14:nvContentPartPr>
              <p14:xfrm>
                <a:off x="9773014" y="733646"/>
                <a:ext cx="72000" cy="2725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D317694-D449-4388-9F8A-FE762480DBB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764014" y="725006"/>
                  <a:ext cx="89640" cy="29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866F28C-F082-4EF0-AE1F-0D577A41C74F}"/>
              </a:ext>
            </a:extLst>
          </p:cNvPr>
          <p:cNvGrpSpPr/>
          <p:nvPr/>
        </p:nvGrpSpPr>
        <p:grpSpPr>
          <a:xfrm>
            <a:off x="4728334" y="1423766"/>
            <a:ext cx="1029600" cy="352440"/>
            <a:chOff x="4728334" y="1423766"/>
            <a:chExt cx="1029600" cy="35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08AAE74-042F-45BD-B238-113567471E04}"/>
                    </a:ext>
                  </a:extLst>
                </p14:cNvPr>
                <p14:cNvContentPartPr/>
                <p14:nvPr/>
              </p14:nvContentPartPr>
              <p14:xfrm>
                <a:off x="4728334" y="1462286"/>
                <a:ext cx="135000" cy="2664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08AAE74-042F-45BD-B238-113567471E0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719694" y="1453646"/>
                  <a:ext cx="1526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D37C55E-8C40-4CC5-9CF8-B38D440A1500}"/>
                    </a:ext>
                  </a:extLst>
                </p14:cNvPr>
                <p14:cNvContentPartPr/>
                <p14:nvPr/>
              </p14:nvContentPartPr>
              <p14:xfrm>
                <a:off x="4740934" y="1423766"/>
                <a:ext cx="185040" cy="1710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D37C55E-8C40-4CC5-9CF8-B38D440A150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732294" y="1414766"/>
                  <a:ext cx="2026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36DF472-2BC5-410C-B7A4-F835C5169A3C}"/>
                    </a:ext>
                  </a:extLst>
                </p14:cNvPr>
                <p14:cNvContentPartPr/>
                <p14:nvPr/>
              </p14:nvContentPartPr>
              <p14:xfrm>
                <a:off x="4962694" y="1473086"/>
                <a:ext cx="151920" cy="2732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36DF472-2BC5-410C-B7A4-F835C5169A3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954054" y="1464446"/>
                  <a:ext cx="1695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3462A50-4AA7-46FD-915D-D94340A58274}"/>
                    </a:ext>
                  </a:extLst>
                </p14:cNvPr>
                <p14:cNvContentPartPr/>
                <p14:nvPr/>
              </p14:nvContentPartPr>
              <p14:xfrm>
                <a:off x="5144854" y="1519166"/>
                <a:ext cx="143280" cy="195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3462A50-4AA7-46FD-915D-D94340A5827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135854" y="1510526"/>
                  <a:ext cx="1609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68E1FE4-2246-4B90-8127-FB4253E0E833}"/>
                    </a:ext>
                  </a:extLst>
                </p14:cNvPr>
                <p14:cNvContentPartPr/>
                <p14:nvPr/>
              </p14:nvContentPartPr>
              <p14:xfrm>
                <a:off x="5364814" y="1493246"/>
                <a:ext cx="79560" cy="282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68E1FE4-2246-4B90-8127-FB4253E0E83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355814" y="1484606"/>
                  <a:ext cx="9720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45447A6-AC82-4A79-9353-1CF47D57B972}"/>
                    </a:ext>
                  </a:extLst>
                </p14:cNvPr>
                <p14:cNvContentPartPr/>
                <p14:nvPr/>
              </p14:nvContentPartPr>
              <p14:xfrm>
                <a:off x="5575414" y="1596566"/>
                <a:ext cx="182520" cy="846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45447A6-AC82-4A79-9353-1CF47D57B97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566774" y="1587566"/>
                  <a:ext cx="20016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2151D7C-F936-47CA-9EB7-3DA23B828DF9}"/>
              </a:ext>
            </a:extLst>
          </p:cNvPr>
          <p:cNvGrpSpPr/>
          <p:nvPr/>
        </p:nvGrpSpPr>
        <p:grpSpPr>
          <a:xfrm>
            <a:off x="6120814" y="1468046"/>
            <a:ext cx="320040" cy="271800"/>
            <a:chOff x="6120814" y="1468046"/>
            <a:chExt cx="320040" cy="27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1373B14-DBEC-4015-A0E9-822B7A84F431}"/>
                    </a:ext>
                  </a:extLst>
                </p14:cNvPr>
                <p14:cNvContentPartPr/>
                <p14:nvPr/>
              </p14:nvContentPartPr>
              <p14:xfrm>
                <a:off x="6120814" y="1522406"/>
                <a:ext cx="64080" cy="2055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1373B14-DBEC-4015-A0E9-822B7A84F43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111814" y="1513766"/>
                  <a:ext cx="817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4A4989A-E9AE-4A64-BF7F-9916A62AF020}"/>
                    </a:ext>
                  </a:extLst>
                </p14:cNvPr>
                <p14:cNvContentPartPr/>
                <p14:nvPr/>
              </p14:nvContentPartPr>
              <p14:xfrm>
                <a:off x="6122254" y="1468046"/>
                <a:ext cx="143280" cy="1890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4A4989A-E9AE-4A64-BF7F-9916A62AF02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113254" y="1459046"/>
                  <a:ext cx="1609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5049E05-54BB-404F-8714-40A05A40C88B}"/>
                    </a:ext>
                  </a:extLst>
                </p14:cNvPr>
                <p14:cNvContentPartPr/>
                <p14:nvPr/>
              </p14:nvContentPartPr>
              <p14:xfrm>
                <a:off x="6344014" y="1488566"/>
                <a:ext cx="96840" cy="251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5049E05-54BB-404F-8714-40A05A40C88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335374" y="1479926"/>
                  <a:ext cx="114480" cy="26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0D34A61-2FAA-4B07-9153-E3D9EFB1CF25}"/>
              </a:ext>
            </a:extLst>
          </p:cNvPr>
          <p:cNvGrpSpPr/>
          <p:nvPr/>
        </p:nvGrpSpPr>
        <p:grpSpPr>
          <a:xfrm>
            <a:off x="6461014" y="1445726"/>
            <a:ext cx="685800" cy="255600"/>
            <a:chOff x="6461014" y="1445726"/>
            <a:chExt cx="685800" cy="25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1FD2EC8-86BF-4531-AE78-BC0D299A5ACE}"/>
                    </a:ext>
                  </a:extLst>
                </p14:cNvPr>
                <p14:cNvContentPartPr/>
                <p14:nvPr/>
              </p14:nvContentPartPr>
              <p14:xfrm>
                <a:off x="6461014" y="1511966"/>
                <a:ext cx="173880" cy="185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1FD2EC8-86BF-4531-AE78-BC0D299A5AC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452014" y="1503326"/>
                  <a:ext cx="1915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FF2B53B-94AD-4EA4-933C-A39BC92AF0AB}"/>
                    </a:ext>
                  </a:extLst>
                </p14:cNvPr>
                <p14:cNvContentPartPr/>
                <p14:nvPr/>
              </p14:nvContentPartPr>
              <p14:xfrm>
                <a:off x="6677374" y="1547606"/>
                <a:ext cx="113400" cy="1418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FF2B53B-94AD-4EA4-933C-A39BC92AF0A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668734" y="1538966"/>
                  <a:ext cx="1310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190DB4D-0FD9-4BBC-AA9E-F88493983D39}"/>
                    </a:ext>
                  </a:extLst>
                </p14:cNvPr>
                <p14:cNvContentPartPr/>
                <p14:nvPr/>
              </p14:nvContentPartPr>
              <p14:xfrm>
                <a:off x="6874294" y="1487846"/>
                <a:ext cx="142560" cy="1839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190DB4D-0FD9-4BBC-AA9E-F88493983D3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865294" y="1478846"/>
                  <a:ext cx="1602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684864F-A73C-4BBF-892B-723E49D27B8B}"/>
                    </a:ext>
                  </a:extLst>
                </p14:cNvPr>
                <p14:cNvContentPartPr/>
                <p14:nvPr/>
              </p14:nvContentPartPr>
              <p14:xfrm>
                <a:off x="7082734" y="1445726"/>
                <a:ext cx="64080" cy="255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684864F-A73C-4BBF-892B-723E49D27B8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073734" y="1437086"/>
                  <a:ext cx="81720" cy="27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427F6C2-1399-454D-9B30-544EB1613E16}"/>
              </a:ext>
            </a:extLst>
          </p:cNvPr>
          <p:cNvGrpSpPr/>
          <p:nvPr/>
        </p:nvGrpSpPr>
        <p:grpSpPr>
          <a:xfrm>
            <a:off x="7340134" y="1454726"/>
            <a:ext cx="188280" cy="178560"/>
            <a:chOff x="7340134" y="1454726"/>
            <a:chExt cx="188280" cy="17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FD0ABDE-23E2-4AFD-8321-C7E33F1323D1}"/>
                    </a:ext>
                  </a:extLst>
                </p14:cNvPr>
                <p14:cNvContentPartPr/>
                <p14:nvPr/>
              </p14:nvContentPartPr>
              <p14:xfrm>
                <a:off x="7340134" y="1533926"/>
                <a:ext cx="188280" cy="21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FD0ABDE-23E2-4AFD-8321-C7E33F1323D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331134" y="1525286"/>
                  <a:ext cx="2059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05D6647-CC54-4B48-BBC0-6BA8060CC11C}"/>
                    </a:ext>
                  </a:extLst>
                </p14:cNvPr>
                <p14:cNvContentPartPr/>
                <p14:nvPr/>
              </p14:nvContentPartPr>
              <p14:xfrm>
                <a:off x="7420774" y="1454726"/>
                <a:ext cx="29520" cy="178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05D6647-CC54-4B48-BBC0-6BA8060CC11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412134" y="1446086"/>
                  <a:ext cx="4716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451D0F0-B5DB-462B-A463-36E958E25243}"/>
              </a:ext>
            </a:extLst>
          </p:cNvPr>
          <p:cNvGrpSpPr/>
          <p:nvPr/>
        </p:nvGrpSpPr>
        <p:grpSpPr>
          <a:xfrm>
            <a:off x="7875454" y="1359326"/>
            <a:ext cx="1130400" cy="285120"/>
            <a:chOff x="7875454" y="1359326"/>
            <a:chExt cx="1130400" cy="28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E9BC509-3C2E-4F40-AE82-EA3B16481B48}"/>
                    </a:ext>
                  </a:extLst>
                </p14:cNvPr>
                <p14:cNvContentPartPr/>
                <p14:nvPr/>
              </p14:nvContentPartPr>
              <p14:xfrm>
                <a:off x="7910374" y="1432046"/>
                <a:ext cx="79920" cy="1958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E9BC509-3C2E-4F40-AE82-EA3B16481B4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901734" y="1423046"/>
                  <a:ext cx="975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2A9A1AA-969B-46EB-8C0D-6922C74B4437}"/>
                    </a:ext>
                  </a:extLst>
                </p14:cNvPr>
                <p14:cNvContentPartPr/>
                <p14:nvPr/>
              </p14:nvContentPartPr>
              <p14:xfrm>
                <a:off x="7875454" y="1359326"/>
                <a:ext cx="182160" cy="155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2A9A1AA-969B-46EB-8C0D-6922C74B443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866454" y="1350686"/>
                  <a:ext cx="1998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3AB92E2-ECBD-4DAE-B5BE-D15CCACCD876}"/>
                    </a:ext>
                  </a:extLst>
                </p14:cNvPr>
                <p14:cNvContentPartPr/>
                <p14:nvPr/>
              </p14:nvContentPartPr>
              <p14:xfrm>
                <a:off x="8117374" y="1373006"/>
                <a:ext cx="121320" cy="2714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3AB92E2-ECBD-4DAE-B5BE-D15CCACCD87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108734" y="1364006"/>
                  <a:ext cx="1389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F4E4016-AF47-46CD-8ECE-5A2B20C0F156}"/>
                    </a:ext>
                  </a:extLst>
                </p14:cNvPr>
                <p14:cNvContentPartPr/>
                <p14:nvPr/>
              </p14:nvContentPartPr>
              <p14:xfrm>
                <a:off x="8250934" y="1451126"/>
                <a:ext cx="138600" cy="1656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F4E4016-AF47-46CD-8ECE-5A2B20C0F15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241934" y="1442486"/>
                  <a:ext cx="1562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A739176-7D69-4664-943A-8C63988865B8}"/>
                    </a:ext>
                  </a:extLst>
                </p14:cNvPr>
                <p14:cNvContentPartPr/>
                <p14:nvPr/>
              </p14:nvContentPartPr>
              <p14:xfrm>
                <a:off x="8233654" y="1526006"/>
                <a:ext cx="100800" cy="140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A739176-7D69-4664-943A-8C63988865B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225014" y="1517006"/>
                  <a:ext cx="1184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3B9B99E-4407-456D-94DF-FC2C07B46FEE}"/>
                    </a:ext>
                  </a:extLst>
                </p14:cNvPr>
                <p14:cNvContentPartPr/>
                <p14:nvPr/>
              </p14:nvContentPartPr>
              <p14:xfrm>
                <a:off x="8453254" y="1393166"/>
                <a:ext cx="110160" cy="954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3B9B99E-4407-456D-94DF-FC2C07B46FE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444254" y="1384526"/>
                  <a:ext cx="1278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687B7E5-E565-43FC-BDDC-5C9F74590C3B}"/>
                    </a:ext>
                  </a:extLst>
                </p14:cNvPr>
                <p14:cNvContentPartPr/>
                <p14:nvPr/>
              </p14:nvContentPartPr>
              <p14:xfrm>
                <a:off x="8605894" y="1443206"/>
                <a:ext cx="129960" cy="1760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687B7E5-E565-43FC-BDDC-5C9F74590C3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596894" y="1434206"/>
                  <a:ext cx="1476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8720439-67DF-4668-B30B-7143BAEE3CAB}"/>
                    </a:ext>
                  </a:extLst>
                </p14:cNvPr>
                <p14:cNvContentPartPr/>
                <p14:nvPr/>
              </p14:nvContentPartPr>
              <p14:xfrm>
                <a:off x="8824414" y="1419446"/>
                <a:ext cx="181440" cy="1857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8720439-67DF-4668-B30B-7143BAEE3CA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815774" y="1410806"/>
                  <a:ext cx="199080" cy="20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4EB8B07F-1BD0-4DB2-9490-CA1A42BF14BA}"/>
                  </a:ext>
                </a:extLst>
              </p14:cNvPr>
              <p14:cNvContentPartPr/>
              <p14:nvPr/>
            </p14:nvContentPartPr>
            <p14:xfrm>
              <a:off x="9209974" y="1340966"/>
              <a:ext cx="68760" cy="3481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4EB8B07F-1BD0-4DB2-9490-CA1A42BF14BA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9200974" y="1331966"/>
                <a:ext cx="8640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661181A-2066-4DB1-A30C-B3067346D147}"/>
                  </a:ext>
                </a:extLst>
              </p14:cNvPr>
              <p14:cNvContentPartPr/>
              <p14:nvPr/>
            </p14:nvContentPartPr>
            <p14:xfrm>
              <a:off x="653854" y="424406"/>
              <a:ext cx="75600" cy="1753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661181A-2066-4DB1-A30C-B3067346D14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44854" y="415766"/>
                <a:ext cx="93240" cy="177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46482EE-FAD9-4EA6-A8D3-A27ACDD1873C}"/>
                  </a:ext>
                </a:extLst>
              </p14:cNvPr>
              <p14:cNvContentPartPr/>
              <p14:nvPr/>
            </p14:nvContentPartPr>
            <p14:xfrm>
              <a:off x="724774" y="302006"/>
              <a:ext cx="2918880" cy="147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46482EE-FAD9-4EA6-A8D3-A27ACDD1873C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16134" y="293366"/>
                <a:ext cx="29365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26DCBF0-5ECA-4090-8925-C2C505D83D42}"/>
                  </a:ext>
                </a:extLst>
              </p14:cNvPr>
              <p14:cNvContentPartPr/>
              <p14:nvPr/>
            </p14:nvContentPartPr>
            <p14:xfrm>
              <a:off x="3626014" y="369686"/>
              <a:ext cx="148680" cy="1741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26DCBF0-5ECA-4090-8925-C2C505D83D42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617374" y="361046"/>
                <a:ext cx="166320" cy="175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F0285A6-9B35-4DBE-BC5F-FFB6046D14C1}"/>
                  </a:ext>
                </a:extLst>
              </p14:cNvPr>
              <p14:cNvContentPartPr/>
              <p14:nvPr/>
            </p14:nvContentPartPr>
            <p14:xfrm>
              <a:off x="698134" y="2064206"/>
              <a:ext cx="2988000" cy="364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F0285A6-9B35-4DBE-BC5F-FFB6046D14C1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89134" y="2055566"/>
                <a:ext cx="300564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0498AAA-F28D-49E7-AEFE-8A9F48F28161}"/>
                  </a:ext>
                </a:extLst>
              </p14:cNvPr>
              <p14:cNvContentPartPr/>
              <p14:nvPr/>
            </p14:nvContentPartPr>
            <p14:xfrm>
              <a:off x="884614" y="420086"/>
              <a:ext cx="1319400" cy="1784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0498AAA-F28D-49E7-AEFE-8A9F48F28161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875974" y="411446"/>
                <a:ext cx="1337040" cy="180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3FBAE09-9346-4F41-AB98-DA3454318EEB}"/>
                  </a:ext>
                </a:extLst>
              </p14:cNvPr>
              <p14:cNvContentPartPr/>
              <p14:nvPr/>
            </p14:nvContentPartPr>
            <p14:xfrm>
              <a:off x="1737814" y="1261766"/>
              <a:ext cx="161640" cy="211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3FBAE09-9346-4F41-AB98-DA3454318EEB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728814" y="1253126"/>
                <a:ext cx="17928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CB0B463-82C8-41FE-A347-7FC8B17DA19C}"/>
                  </a:ext>
                </a:extLst>
              </p14:cNvPr>
              <p14:cNvContentPartPr/>
              <p14:nvPr/>
            </p14:nvContentPartPr>
            <p14:xfrm>
              <a:off x="823774" y="2016326"/>
              <a:ext cx="183600" cy="225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CB0B463-82C8-41FE-A347-7FC8B17DA19C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14774" y="2007686"/>
                <a:ext cx="20124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9DB5AC9-BAAC-4CC3-B877-5FC6C80091F0}"/>
                  </a:ext>
                </a:extLst>
              </p14:cNvPr>
              <p14:cNvContentPartPr/>
              <p14:nvPr/>
            </p14:nvContentPartPr>
            <p14:xfrm>
              <a:off x="833134" y="2142686"/>
              <a:ext cx="108720" cy="16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9DB5AC9-BAAC-4CC3-B877-5FC6C80091F0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824494" y="2133686"/>
                <a:ext cx="1263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3FED6C69-6F77-49D4-9FA0-6D081276DFDF}"/>
                  </a:ext>
                </a:extLst>
              </p14:cNvPr>
              <p14:cNvContentPartPr/>
              <p14:nvPr/>
            </p14:nvContentPartPr>
            <p14:xfrm>
              <a:off x="1575094" y="1477046"/>
              <a:ext cx="458280" cy="10958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3FED6C69-6F77-49D4-9FA0-6D081276DFDF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566454" y="1468046"/>
                <a:ext cx="475920" cy="11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7EE6E170-D40B-4E61-8563-A560561432DE}"/>
                  </a:ext>
                </a:extLst>
              </p14:cNvPr>
              <p14:cNvContentPartPr/>
              <p14:nvPr/>
            </p14:nvContentPartPr>
            <p14:xfrm>
              <a:off x="1018534" y="2786006"/>
              <a:ext cx="160200" cy="2142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7EE6E170-D40B-4E61-8563-A560561432DE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009894" y="2777006"/>
                <a:ext cx="17784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4A1CA718-DED6-491A-AA0A-4AC71F432A95}"/>
                  </a:ext>
                </a:extLst>
              </p14:cNvPr>
              <p14:cNvContentPartPr/>
              <p14:nvPr/>
            </p14:nvContentPartPr>
            <p14:xfrm>
              <a:off x="1248214" y="2858366"/>
              <a:ext cx="103680" cy="1504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4A1CA718-DED6-491A-AA0A-4AC71F432A95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239214" y="2849726"/>
                <a:ext cx="12132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D40E86BA-7284-40A7-A9B9-0DC5086C06BD}"/>
                  </a:ext>
                </a:extLst>
              </p14:cNvPr>
              <p14:cNvContentPartPr/>
              <p14:nvPr/>
            </p14:nvContentPartPr>
            <p14:xfrm>
              <a:off x="1448014" y="2810126"/>
              <a:ext cx="174600" cy="1940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D40E86BA-7284-40A7-A9B9-0DC5086C06BD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439374" y="2801486"/>
                <a:ext cx="192240" cy="21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E1A0DEE4-F34B-42F9-9A4A-8DE02E07EAF2}"/>
              </a:ext>
            </a:extLst>
          </p:cNvPr>
          <p:cNvGrpSpPr/>
          <p:nvPr/>
        </p:nvGrpSpPr>
        <p:grpSpPr>
          <a:xfrm>
            <a:off x="2533054" y="1440326"/>
            <a:ext cx="1071000" cy="1558440"/>
            <a:chOff x="2533054" y="1440326"/>
            <a:chExt cx="1071000" cy="155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DC1F009-89D7-4666-A50B-076BA515C316}"/>
                    </a:ext>
                  </a:extLst>
                </p14:cNvPr>
                <p14:cNvContentPartPr/>
                <p14:nvPr/>
              </p14:nvContentPartPr>
              <p14:xfrm>
                <a:off x="3301654" y="1996526"/>
                <a:ext cx="128160" cy="221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DC1F009-89D7-4666-A50B-076BA515C31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292654" y="1987886"/>
                  <a:ext cx="1458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3B88CCE-D009-4ACC-8DF2-D0BD57C92079}"/>
                    </a:ext>
                  </a:extLst>
                </p14:cNvPr>
                <p14:cNvContentPartPr/>
                <p14:nvPr/>
              </p14:nvContentPartPr>
              <p14:xfrm>
                <a:off x="3331894" y="2129726"/>
                <a:ext cx="74880" cy="6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3B88CCE-D009-4ACC-8DF2-D0BD57C9207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323254" y="2120726"/>
                  <a:ext cx="925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D9A1248-3459-4476-80D0-8A35D292CA8C}"/>
                    </a:ext>
                  </a:extLst>
                </p14:cNvPr>
                <p14:cNvContentPartPr/>
                <p14:nvPr/>
              </p14:nvContentPartPr>
              <p14:xfrm>
                <a:off x="3498214" y="1872686"/>
                <a:ext cx="105840" cy="141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D9A1248-3459-4476-80D0-8A35D292CA8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489214" y="1864046"/>
                  <a:ext cx="1234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A750BC8-072F-4A28-8D5D-A6D9ABD7B886}"/>
                    </a:ext>
                  </a:extLst>
                </p14:cNvPr>
                <p14:cNvContentPartPr/>
                <p14:nvPr/>
              </p14:nvContentPartPr>
              <p14:xfrm>
                <a:off x="2546734" y="1440326"/>
                <a:ext cx="307800" cy="11502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A750BC8-072F-4A28-8D5D-A6D9ABD7B88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537734" y="1431326"/>
                  <a:ext cx="325440" cy="11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414A75C-DC20-44A8-A5FE-8022B3020AEE}"/>
                    </a:ext>
                  </a:extLst>
                </p14:cNvPr>
                <p14:cNvContentPartPr/>
                <p14:nvPr/>
              </p14:nvContentPartPr>
              <p14:xfrm>
                <a:off x="2533054" y="2764766"/>
                <a:ext cx="151560" cy="233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414A75C-DC20-44A8-A5FE-8022B3020AE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524414" y="2755766"/>
                  <a:ext cx="1692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0C97C7D-F13E-42A6-9C3D-AC981329A037}"/>
                    </a:ext>
                  </a:extLst>
                </p14:cNvPr>
                <p14:cNvContentPartPr/>
                <p14:nvPr/>
              </p14:nvContentPartPr>
              <p14:xfrm>
                <a:off x="2738974" y="2733086"/>
                <a:ext cx="85680" cy="114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0C97C7D-F13E-42A6-9C3D-AC981329A03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729974" y="2724086"/>
                  <a:ext cx="1033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9AA1E1A-1A43-48D1-AB5F-CFB7973165CD}"/>
                    </a:ext>
                  </a:extLst>
                </p14:cNvPr>
                <p14:cNvContentPartPr/>
                <p14:nvPr/>
              </p14:nvContentPartPr>
              <p14:xfrm>
                <a:off x="2837254" y="2863046"/>
                <a:ext cx="147240" cy="1357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9AA1E1A-1A43-48D1-AB5F-CFB7973165C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828254" y="2854046"/>
                  <a:ext cx="1648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1194C94-DBAE-4FD5-92DA-7D3AE8F1FC23}"/>
                    </a:ext>
                  </a:extLst>
                </p14:cNvPr>
                <p14:cNvContentPartPr/>
                <p14:nvPr/>
              </p14:nvContentPartPr>
              <p14:xfrm>
                <a:off x="3053974" y="2770526"/>
                <a:ext cx="158400" cy="2001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1194C94-DBAE-4FD5-92DA-7D3AE8F1FC2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045334" y="2761526"/>
                  <a:ext cx="17604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2C7B36D-FE15-4BF7-8CD8-DEB7E7D798B4}"/>
              </a:ext>
            </a:extLst>
          </p:cNvPr>
          <p:cNvGrpSpPr/>
          <p:nvPr/>
        </p:nvGrpSpPr>
        <p:grpSpPr>
          <a:xfrm>
            <a:off x="4382374" y="2312966"/>
            <a:ext cx="257040" cy="254160"/>
            <a:chOff x="4382374" y="2312966"/>
            <a:chExt cx="257040" cy="25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FEA3994-783B-4BB5-B33A-E58F5EA5F656}"/>
                    </a:ext>
                  </a:extLst>
                </p14:cNvPr>
                <p14:cNvContentPartPr/>
                <p14:nvPr/>
              </p14:nvContentPartPr>
              <p14:xfrm>
                <a:off x="4426654" y="2402606"/>
                <a:ext cx="138960" cy="136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FEA3994-783B-4BB5-B33A-E58F5EA5F65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418014" y="2393966"/>
                  <a:ext cx="156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0F489EF-69A5-41FD-80B6-E5FDF0CF8409}"/>
                    </a:ext>
                  </a:extLst>
                </p14:cNvPr>
                <p14:cNvContentPartPr/>
                <p14:nvPr/>
              </p14:nvContentPartPr>
              <p14:xfrm>
                <a:off x="4382374" y="2464886"/>
                <a:ext cx="122040" cy="277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0F489EF-69A5-41FD-80B6-E5FDF0CF840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373734" y="2456246"/>
                  <a:ext cx="1396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12D25D4-CED5-451A-AB87-ED6EF476165D}"/>
                    </a:ext>
                  </a:extLst>
                </p14:cNvPr>
                <p14:cNvContentPartPr/>
                <p14:nvPr/>
              </p14:nvContentPartPr>
              <p14:xfrm>
                <a:off x="4492894" y="2312966"/>
                <a:ext cx="146520" cy="2541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12D25D4-CED5-451A-AB87-ED6EF476165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483894" y="2304326"/>
                  <a:ext cx="164160" cy="27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5555A146-964A-44DA-BC83-20EAB1D585BB}"/>
              </a:ext>
            </a:extLst>
          </p:cNvPr>
          <p:cNvGrpSpPr/>
          <p:nvPr/>
        </p:nvGrpSpPr>
        <p:grpSpPr>
          <a:xfrm>
            <a:off x="4852894" y="2221886"/>
            <a:ext cx="3479760" cy="491400"/>
            <a:chOff x="4852894" y="2221886"/>
            <a:chExt cx="3479760" cy="49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1C1873E-6B31-44F0-8DAC-DD76EED96B1F}"/>
                    </a:ext>
                  </a:extLst>
                </p14:cNvPr>
                <p14:cNvContentPartPr/>
                <p14:nvPr/>
              </p14:nvContentPartPr>
              <p14:xfrm>
                <a:off x="4852894" y="2347886"/>
                <a:ext cx="62280" cy="2210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1C1873E-6B31-44F0-8DAC-DD76EED96B1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843894" y="2339246"/>
                  <a:ext cx="799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AF50CD7-1063-459C-8882-EF98518BF87B}"/>
                    </a:ext>
                  </a:extLst>
                </p14:cNvPr>
                <p14:cNvContentPartPr/>
                <p14:nvPr/>
              </p14:nvContentPartPr>
              <p14:xfrm>
                <a:off x="4853974" y="2311886"/>
                <a:ext cx="141120" cy="1562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AF50CD7-1063-459C-8882-EF98518BF87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845334" y="2303246"/>
                  <a:ext cx="1587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AA81741-AAB3-4950-909B-32F4625869C6}"/>
                    </a:ext>
                  </a:extLst>
                </p14:cNvPr>
                <p14:cNvContentPartPr/>
                <p14:nvPr/>
              </p14:nvContentPartPr>
              <p14:xfrm>
                <a:off x="5000134" y="2306846"/>
                <a:ext cx="158040" cy="3186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AA81741-AAB3-4950-909B-32F4625869C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991134" y="2297846"/>
                  <a:ext cx="17568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7724180-7618-4E25-B7F1-EB32C7C1307D}"/>
                    </a:ext>
                  </a:extLst>
                </p14:cNvPr>
                <p14:cNvContentPartPr/>
                <p14:nvPr/>
              </p14:nvContentPartPr>
              <p14:xfrm>
                <a:off x="5148094" y="2438606"/>
                <a:ext cx="158400" cy="117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7724180-7618-4E25-B7F1-EB32C7C1307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139454" y="2429606"/>
                  <a:ext cx="1760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BD2AC36-AE4C-40C2-A9A1-CA89A59AA329}"/>
                    </a:ext>
                  </a:extLst>
                </p14:cNvPr>
                <p14:cNvContentPartPr/>
                <p14:nvPr/>
              </p14:nvContentPartPr>
              <p14:xfrm>
                <a:off x="5352934" y="2353646"/>
                <a:ext cx="72720" cy="229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BD2AC36-AE4C-40C2-A9A1-CA89A59AA32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344294" y="2345006"/>
                  <a:ext cx="903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57B7320-DAE7-49E1-BC5E-5CD236F40B83}"/>
                    </a:ext>
                  </a:extLst>
                </p14:cNvPr>
                <p14:cNvContentPartPr/>
                <p14:nvPr/>
              </p14:nvContentPartPr>
              <p14:xfrm>
                <a:off x="5104894" y="2370206"/>
                <a:ext cx="222120" cy="2181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57B7320-DAE7-49E1-BC5E-5CD236F40B8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095894" y="2361206"/>
                  <a:ext cx="2397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F6B3C6C-7123-41EE-A81D-671BB406A58F}"/>
                    </a:ext>
                  </a:extLst>
                </p14:cNvPr>
                <p14:cNvContentPartPr/>
                <p14:nvPr/>
              </p14:nvContentPartPr>
              <p14:xfrm>
                <a:off x="5459134" y="2403686"/>
                <a:ext cx="133200" cy="1879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F6B3C6C-7123-41EE-A81D-671BB406A58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450134" y="2394686"/>
                  <a:ext cx="1508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5238127-0B03-4934-BAD7-F821E66BBDB1}"/>
                    </a:ext>
                  </a:extLst>
                </p14:cNvPr>
                <p14:cNvContentPartPr/>
                <p14:nvPr/>
              </p14:nvContentPartPr>
              <p14:xfrm>
                <a:off x="5593774" y="2319446"/>
                <a:ext cx="98640" cy="3538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5238127-0B03-4934-BAD7-F821E66BBDB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585134" y="2310446"/>
                  <a:ext cx="11628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FB02C38-36EC-4284-9DB9-EF2C6195EA30}"/>
                    </a:ext>
                  </a:extLst>
                </p14:cNvPr>
                <p14:cNvContentPartPr/>
                <p14:nvPr/>
              </p14:nvContentPartPr>
              <p14:xfrm>
                <a:off x="5800774" y="2455166"/>
                <a:ext cx="113760" cy="165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FB02C38-36EC-4284-9DB9-EF2C6195EA3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792134" y="2446526"/>
                  <a:ext cx="1314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758D119-9123-4E8F-839D-B7EAFFDDF9EB}"/>
                    </a:ext>
                  </a:extLst>
                </p14:cNvPr>
                <p14:cNvContentPartPr/>
                <p14:nvPr/>
              </p14:nvContentPartPr>
              <p14:xfrm>
                <a:off x="5783854" y="2513126"/>
                <a:ext cx="129600" cy="324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758D119-9123-4E8F-839D-B7EAFFDDF9E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775214" y="2504126"/>
                  <a:ext cx="1472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C65BF50-ACF4-43F2-BB9D-3C2C7FB4C52B}"/>
                    </a:ext>
                  </a:extLst>
                </p14:cNvPr>
                <p14:cNvContentPartPr/>
                <p14:nvPr/>
              </p14:nvContentPartPr>
              <p14:xfrm>
                <a:off x="6138454" y="2370926"/>
                <a:ext cx="104760" cy="1742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C65BF50-ACF4-43F2-BB9D-3C2C7FB4C52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129814" y="2361926"/>
                  <a:ext cx="1224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01D6DC9-8F7E-4BC5-ACEE-1E46CCAA8B66}"/>
                    </a:ext>
                  </a:extLst>
                </p14:cNvPr>
                <p14:cNvContentPartPr/>
                <p14:nvPr/>
              </p14:nvContentPartPr>
              <p14:xfrm>
                <a:off x="6153934" y="2316206"/>
                <a:ext cx="165240" cy="1288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01D6DC9-8F7E-4BC5-ACEE-1E46CCAA8B6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145294" y="2307206"/>
                  <a:ext cx="1828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01420F8-528A-438D-BA7B-F15B9DC61E5A}"/>
                    </a:ext>
                  </a:extLst>
                </p14:cNvPr>
                <p14:cNvContentPartPr/>
                <p14:nvPr/>
              </p14:nvContentPartPr>
              <p14:xfrm>
                <a:off x="6328174" y="2302166"/>
                <a:ext cx="149400" cy="3016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01420F8-528A-438D-BA7B-F15B9DC61E5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319534" y="2293526"/>
                  <a:ext cx="16704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D6535C9-0BBA-4867-A40C-2A42E6BFD99B}"/>
                    </a:ext>
                  </a:extLst>
                </p14:cNvPr>
                <p14:cNvContentPartPr/>
                <p14:nvPr/>
              </p14:nvContentPartPr>
              <p14:xfrm>
                <a:off x="6440494" y="2374886"/>
                <a:ext cx="155880" cy="1760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D6535C9-0BBA-4867-A40C-2A42E6BFD99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431494" y="2366246"/>
                  <a:ext cx="1735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EA50944-66BE-4CDF-88F7-164E6BAB3352}"/>
                    </a:ext>
                  </a:extLst>
                </p14:cNvPr>
                <p14:cNvContentPartPr/>
                <p14:nvPr/>
              </p14:nvContentPartPr>
              <p14:xfrm>
                <a:off x="6616174" y="2399006"/>
                <a:ext cx="51840" cy="1494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EA50944-66BE-4CDF-88F7-164E6BAB335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607174" y="2390366"/>
                  <a:ext cx="694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2A2B1D7-7D89-4AC1-A452-EF5D987780E1}"/>
                    </a:ext>
                  </a:extLst>
                </p14:cNvPr>
                <p14:cNvContentPartPr/>
                <p14:nvPr/>
              </p14:nvContentPartPr>
              <p14:xfrm>
                <a:off x="6707254" y="2373806"/>
                <a:ext cx="138240" cy="1620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2A2B1D7-7D89-4AC1-A452-EF5D987780E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698614" y="2365166"/>
                  <a:ext cx="1558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76012AB-2B79-4461-9646-223A4D4E0B18}"/>
                    </a:ext>
                  </a:extLst>
                </p14:cNvPr>
                <p14:cNvContentPartPr/>
                <p14:nvPr/>
              </p14:nvContentPartPr>
              <p14:xfrm>
                <a:off x="6894454" y="2330966"/>
                <a:ext cx="46800" cy="1980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76012AB-2B79-4461-9646-223A4D4E0B1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885814" y="2321966"/>
                  <a:ext cx="644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D3137CF-DCA9-47F7-9882-575859BCB493}"/>
                    </a:ext>
                  </a:extLst>
                </p14:cNvPr>
                <p14:cNvContentPartPr/>
                <p14:nvPr/>
              </p14:nvContentPartPr>
              <p14:xfrm>
                <a:off x="7031614" y="2429966"/>
                <a:ext cx="29520" cy="162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D3137CF-DCA9-47F7-9882-575859BCB49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022974" y="2421326"/>
                  <a:ext cx="47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A08D3F6-3612-4D91-BBB2-A363C3F6BF52}"/>
                    </a:ext>
                  </a:extLst>
                </p14:cNvPr>
                <p14:cNvContentPartPr/>
                <p14:nvPr/>
              </p14:nvContentPartPr>
              <p14:xfrm>
                <a:off x="7169854" y="2341046"/>
                <a:ext cx="77040" cy="1598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A08D3F6-3612-4D91-BBB2-A363C3F6BF5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161214" y="2332406"/>
                  <a:ext cx="946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A2CE4A7-4DA9-4A70-BF55-8150990A114E}"/>
                    </a:ext>
                  </a:extLst>
                </p14:cNvPr>
                <p14:cNvContentPartPr/>
                <p14:nvPr/>
              </p14:nvContentPartPr>
              <p14:xfrm>
                <a:off x="7164094" y="2304326"/>
                <a:ext cx="120960" cy="1328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A2CE4A7-4DA9-4A70-BF55-8150990A114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155094" y="2295326"/>
                  <a:ext cx="1386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CAF565A-C5BA-482D-B7ED-B332EB0A4179}"/>
                    </a:ext>
                  </a:extLst>
                </p14:cNvPr>
                <p14:cNvContentPartPr/>
                <p14:nvPr/>
              </p14:nvContentPartPr>
              <p14:xfrm>
                <a:off x="7320694" y="2333486"/>
                <a:ext cx="56160" cy="1717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CAF565A-C5BA-482D-B7ED-B332EB0A417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311694" y="2324846"/>
                  <a:ext cx="738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C20BC2E-DFEC-4C44-AA0F-7591BB13415B}"/>
                    </a:ext>
                  </a:extLst>
                </p14:cNvPr>
                <p14:cNvContentPartPr/>
                <p14:nvPr/>
              </p14:nvContentPartPr>
              <p14:xfrm>
                <a:off x="7423294" y="2309726"/>
                <a:ext cx="130320" cy="1814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C20BC2E-DFEC-4C44-AA0F-7591BB13415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414294" y="2300726"/>
                  <a:ext cx="1479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86058FF-28BC-474C-BE38-09FE5A714C28}"/>
                    </a:ext>
                  </a:extLst>
                </p14:cNvPr>
                <p14:cNvContentPartPr/>
                <p14:nvPr/>
              </p14:nvContentPartPr>
              <p14:xfrm>
                <a:off x="7648654" y="2221886"/>
                <a:ext cx="79560" cy="2847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86058FF-28BC-474C-BE38-09FE5A714C2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640014" y="2212886"/>
                  <a:ext cx="972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A44FD28-C45B-449C-BDDC-E8C8CB903E1D}"/>
                    </a:ext>
                  </a:extLst>
                </p14:cNvPr>
                <p14:cNvContentPartPr/>
                <p14:nvPr/>
              </p14:nvContentPartPr>
              <p14:xfrm>
                <a:off x="6010654" y="2599526"/>
                <a:ext cx="1727640" cy="1137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A44FD28-C45B-449C-BDDC-E8C8CB903E1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002014" y="2590886"/>
                  <a:ext cx="17452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4DD0733-7C44-475C-B785-2C584872EC83}"/>
                    </a:ext>
                  </a:extLst>
                </p14:cNvPr>
                <p14:cNvContentPartPr/>
                <p14:nvPr/>
              </p14:nvContentPartPr>
              <p14:xfrm>
                <a:off x="7727494" y="2518166"/>
                <a:ext cx="605160" cy="720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4DD0733-7C44-475C-B785-2C584872EC8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718854" y="2509526"/>
                  <a:ext cx="62280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8E6DE78B-9B46-463C-A7E3-476CD3276E6E}"/>
              </a:ext>
            </a:extLst>
          </p:cNvPr>
          <p:cNvGrpSpPr/>
          <p:nvPr/>
        </p:nvGrpSpPr>
        <p:grpSpPr>
          <a:xfrm>
            <a:off x="5686294" y="2793926"/>
            <a:ext cx="3605760" cy="394200"/>
            <a:chOff x="5686294" y="2793926"/>
            <a:chExt cx="3605760" cy="39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E8DC298-CF3E-4D9C-A683-916057DF6C1A}"/>
                    </a:ext>
                  </a:extLst>
                </p14:cNvPr>
                <p14:cNvContentPartPr/>
                <p14:nvPr/>
              </p14:nvContentPartPr>
              <p14:xfrm>
                <a:off x="5690974" y="2955206"/>
                <a:ext cx="105120" cy="1882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E8DC298-CF3E-4D9C-A683-916057DF6C1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681974" y="2946206"/>
                  <a:ext cx="1227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7DA0724-1BE9-4BEF-93E2-D960229332EF}"/>
                    </a:ext>
                  </a:extLst>
                </p14:cNvPr>
                <p14:cNvContentPartPr/>
                <p14:nvPr/>
              </p14:nvContentPartPr>
              <p14:xfrm>
                <a:off x="5686294" y="2859806"/>
                <a:ext cx="169560" cy="1641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7DA0724-1BE9-4BEF-93E2-D960229332E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677294" y="2851166"/>
                  <a:ext cx="1872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74F9C5C-E4F2-4546-9ADE-4DC71B7B86FF}"/>
                    </a:ext>
                  </a:extLst>
                </p14:cNvPr>
                <p14:cNvContentPartPr/>
                <p14:nvPr/>
              </p14:nvContentPartPr>
              <p14:xfrm>
                <a:off x="5832454" y="2897606"/>
                <a:ext cx="115560" cy="2563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74F9C5C-E4F2-4546-9ADE-4DC71B7B86F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823454" y="2888966"/>
                  <a:ext cx="1332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B7643A7-493D-4C5D-84D9-7D107589013D}"/>
                    </a:ext>
                  </a:extLst>
                </p14:cNvPr>
                <p14:cNvContentPartPr/>
                <p14:nvPr/>
              </p14:nvContentPartPr>
              <p14:xfrm>
                <a:off x="5947654" y="2921726"/>
                <a:ext cx="145440" cy="2066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B7643A7-493D-4C5D-84D9-7D107589013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938654" y="2913086"/>
                  <a:ext cx="1630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0AB3981-24CF-4E2A-A49A-EFC3F7D79382}"/>
                    </a:ext>
                  </a:extLst>
                </p14:cNvPr>
                <p14:cNvContentPartPr/>
                <p14:nvPr/>
              </p14:nvContentPartPr>
              <p14:xfrm>
                <a:off x="6118654" y="2950526"/>
                <a:ext cx="65880" cy="1728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0AB3981-24CF-4E2A-A49A-EFC3F7D7938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110014" y="2941886"/>
                  <a:ext cx="835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F8B5825-6E18-4E9B-996B-15001C69E027}"/>
                    </a:ext>
                  </a:extLst>
                </p14:cNvPr>
                <p14:cNvContentPartPr/>
                <p14:nvPr/>
              </p14:nvContentPartPr>
              <p14:xfrm>
                <a:off x="6232414" y="2923886"/>
                <a:ext cx="156960" cy="1677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F8B5825-6E18-4E9B-996B-15001C69E02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223774" y="2915246"/>
                  <a:ext cx="1746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C3C4F06-347C-45EF-9EEB-C501CAF27E89}"/>
                    </a:ext>
                  </a:extLst>
                </p14:cNvPr>
                <p14:cNvContentPartPr/>
                <p14:nvPr/>
              </p14:nvContentPartPr>
              <p14:xfrm>
                <a:off x="6409534" y="2886086"/>
                <a:ext cx="78840" cy="2282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C3C4F06-347C-45EF-9EEB-C501CAF27E8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400894" y="2877446"/>
                  <a:ext cx="964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54C91D0-94DE-46DA-987D-7F80D8D670B6}"/>
                    </a:ext>
                  </a:extLst>
                </p14:cNvPr>
                <p14:cNvContentPartPr/>
                <p14:nvPr/>
              </p14:nvContentPartPr>
              <p14:xfrm>
                <a:off x="6563974" y="2996246"/>
                <a:ext cx="39240" cy="363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54C91D0-94DE-46DA-987D-7F80D8D670B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554974" y="2987606"/>
                  <a:ext cx="56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5A3DC37-3EB4-466B-AFEF-97889E809590}"/>
                    </a:ext>
                  </a:extLst>
                </p14:cNvPr>
                <p14:cNvContentPartPr/>
                <p14:nvPr/>
              </p14:nvContentPartPr>
              <p14:xfrm>
                <a:off x="6691054" y="2925686"/>
                <a:ext cx="65160" cy="182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5A3DC37-3EB4-466B-AFEF-97889E80959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682414" y="2917046"/>
                  <a:ext cx="828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2D4DABB-E8A1-4D49-BAE2-E00966E89B7B}"/>
                    </a:ext>
                  </a:extLst>
                </p14:cNvPr>
                <p14:cNvContentPartPr/>
                <p14:nvPr/>
              </p14:nvContentPartPr>
              <p14:xfrm>
                <a:off x="6666574" y="2878886"/>
                <a:ext cx="156600" cy="1256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2D4DABB-E8A1-4D49-BAE2-E00966E89B7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657574" y="2870246"/>
                  <a:ext cx="1742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7ED13F5-F443-4050-8DC9-7F8C66160A7A}"/>
                    </a:ext>
                  </a:extLst>
                </p14:cNvPr>
                <p14:cNvContentPartPr/>
                <p14:nvPr/>
              </p14:nvContentPartPr>
              <p14:xfrm>
                <a:off x="6836494" y="2899046"/>
                <a:ext cx="105480" cy="1872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7ED13F5-F443-4050-8DC9-7F8C66160A7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827494" y="2890046"/>
                  <a:ext cx="1231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87307E5-6E76-485D-840B-0E7A8FA94808}"/>
                    </a:ext>
                  </a:extLst>
                </p14:cNvPr>
                <p14:cNvContentPartPr/>
                <p14:nvPr/>
              </p14:nvContentPartPr>
              <p14:xfrm>
                <a:off x="6920014" y="2911286"/>
                <a:ext cx="144000" cy="1836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87307E5-6E76-485D-840B-0E7A8FA9480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911014" y="2902286"/>
                  <a:ext cx="1616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FC14AAA-B6DF-4BAE-B946-A7759C85165F}"/>
                    </a:ext>
                  </a:extLst>
                </p14:cNvPr>
                <p14:cNvContentPartPr/>
                <p14:nvPr/>
              </p14:nvContentPartPr>
              <p14:xfrm>
                <a:off x="6933694" y="3002726"/>
                <a:ext cx="149400" cy="205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FC14AAA-B6DF-4BAE-B946-A7759C85165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924694" y="2993726"/>
                  <a:ext cx="1670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3A19B6D-E97F-4C35-BF53-EEEACBA0D363}"/>
                    </a:ext>
                  </a:extLst>
                </p14:cNvPr>
                <p14:cNvContentPartPr/>
                <p14:nvPr/>
              </p14:nvContentPartPr>
              <p14:xfrm>
                <a:off x="7132054" y="2867366"/>
                <a:ext cx="83160" cy="3207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3A19B6D-E97F-4C35-BF53-EEEACBA0D36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123054" y="2858366"/>
                  <a:ext cx="10080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AE845E7-7381-452A-8D07-1B025DA853B3}"/>
                    </a:ext>
                  </a:extLst>
                </p14:cNvPr>
                <p14:cNvContentPartPr/>
                <p14:nvPr/>
              </p14:nvContentPartPr>
              <p14:xfrm>
                <a:off x="7336534" y="2980766"/>
                <a:ext cx="131760" cy="194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AE845E7-7381-452A-8D07-1B025DA853B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327894" y="2972126"/>
                  <a:ext cx="1494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FBB9FC3-6FDC-45C9-B182-D2DE1EC1FA71}"/>
                    </a:ext>
                  </a:extLst>
                </p14:cNvPr>
                <p14:cNvContentPartPr/>
                <p14:nvPr/>
              </p14:nvContentPartPr>
              <p14:xfrm>
                <a:off x="7372534" y="2909126"/>
                <a:ext cx="34920" cy="1724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FBB9FC3-6FDC-45C9-B182-D2DE1EC1FA7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363894" y="2900486"/>
                  <a:ext cx="525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9AA25AC-901D-40CF-BD2D-C6FAF43DCEEF}"/>
                    </a:ext>
                  </a:extLst>
                </p14:cNvPr>
                <p14:cNvContentPartPr/>
                <p14:nvPr/>
              </p14:nvContentPartPr>
              <p14:xfrm>
                <a:off x="7579174" y="2886086"/>
                <a:ext cx="92160" cy="1969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9AA25AC-901D-40CF-BD2D-C6FAF43DCEE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570174" y="2877446"/>
                  <a:ext cx="1098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9231451-7369-480E-940C-44F9FA9D9AEE}"/>
                    </a:ext>
                  </a:extLst>
                </p14:cNvPr>
                <p14:cNvContentPartPr/>
                <p14:nvPr/>
              </p14:nvContentPartPr>
              <p14:xfrm>
                <a:off x="7607614" y="2833526"/>
                <a:ext cx="159480" cy="1202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9231451-7369-480E-940C-44F9FA9D9AE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598614" y="2824886"/>
                  <a:ext cx="1771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9674CC1-053F-48A9-BF46-61E4D4FA1D84}"/>
                    </a:ext>
                  </a:extLst>
                </p14:cNvPr>
                <p14:cNvContentPartPr/>
                <p14:nvPr/>
              </p14:nvContentPartPr>
              <p14:xfrm>
                <a:off x="7742254" y="2852606"/>
                <a:ext cx="144000" cy="2710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9674CC1-053F-48A9-BF46-61E4D4FA1D8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733254" y="2843606"/>
                  <a:ext cx="1616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1D5BB8A-0AF6-4831-BD74-3F06F975EC98}"/>
                    </a:ext>
                  </a:extLst>
                </p14:cNvPr>
                <p14:cNvContentPartPr/>
                <p14:nvPr/>
              </p14:nvContentPartPr>
              <p14:xfrm>
                <a:off x="7847374" y="2940086"/>
                <a:ext cx="138600" cy="1753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1D5BB8A-0AF6-4831-BD74-3F06F975EC9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838374" y="2931086"/>
                  <a:ext cx="1562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25334A6-6FA7-4225-816B-6B35EBC9A3D4}"/>
                    </a:ext>
                  </a:extLst>
                </p14:cNvPr>
                <p14:cNvContentPartPr/>
                <p14:nvPr/>
              </p14:nvContentPartPr>
              <p14:xfrm>
                <a:off x="7988854" y="2867366"/>
                <a:ext cx="109440" cy="2343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25334A6-6FA7-4225-816B-6B35EBC9A3D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980214" y="2858726"/>
                  <a:ext cx="1270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016BCCB-EC67-47BA-BB0E-42F485DC2FAF}"/>
                    </a:ext>
                  </a:extLst>
                </p14:cNvPr>
                <p14:cNvContentPartPr/>
                <p14:nvPr/>
              </p14:nvContentPartPr>
              <p14:xfrm>
                <a:off x="8119894" y="2908406"/>
                <a:ext cx="150840" cy="1774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016BCCB-EC67-47BA-BB0E-42F485DC2FA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111254" y="2899406"/>
                  <a:ext cx="1684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87BCA61-570C-4FE2-BFBE-4990CF17CFF1}"/>
                    </a:ext>
                  </a:extLst>
                </p14:cNvPr>
                <p14:cNvContentPartPr/>
                <p14:nvPr/>
              </p14:nvContentPartPr>
              <p14:xfrm>
                <a:off x="8300974" y="2914526"/>
                <a:ext cx="82080" cy="838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87BCA61-570C-4FE2-BFBE-4990CF17CFF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292334" y="2905526"/>
                  <a:ext cx="997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B731360-451A-4D1C-9181-E004E5765CA1}"/>
                    </a:ext>
                  </a:extLst>
                </p14:cNvPr>
                <p14:cNvContentPartPr/>
                <p14:nvPr/>
              </p14:nvContentPartPr>
              <p14:xfrm>
                <a:off x="8344174" y="2846846"/>
                <a:ext cx="123120" cy="2725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B731360-451A-4D1C-9181-E004E5765CA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335534" y="2837846"/>
                  <a:ext cx="1407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D5FE8DE-C249-4AC7-9AF3-3BB37446FD4B}"/>
                    </a:ext>
                  </a:extLst>
                </p14:cNvPr>
                <p14:cNvContentPartPr/>
                <p14:nvPr/>
              </p14:nvContentPartPr>
              <p14:xfrm>
                <a:off x="8503654" y="3006686"/>
                <a:ext cx="29520" cy="176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D5FE8DE-C249-4AC7-9AF3-3BB37446FD4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495014" y="2997686"/>
                  <a:ext cx="471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FAA29A7-8CA2-4E93-A8D8-B569D3532C78}"/>
                    </a:ext>
                  </a:extLst>
                </p14:cNvPr>
                <p14:cNvContentPartPr/>
                <p14:nvPr/>
              </p14:nvContentPartPr>
              <p14:xfrm>
                <a:off x="8633254" y="2858726"/>
                <a:ext cx="140760" cy="2113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FAA29A7-8CA2-4E93-A8D8-B569D3532C7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624614" y="2850086"/>
                  <a:ext cx="1584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BEB7783-BE53-44B8-93EA-E4BB008BAC7D}"/>
                    </a:ext>
                  </a:extLst>
                </p14:cNvPr>
                <p14:cNvContentPartPr/>
                <p14:nvPr/>
              </p14:nvContentPartPr>
              <p14:xfrm>
                <a:off x="8793814" y="2878886"/>
                <a:ext cx="47880" cy="1965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BEB7783-BE53-44B8-93EA-E4BB008BAC7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784814" y="2869886"/>
                  <a:ext cx="655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E8EAAAC-7035-442A-8153-EBF5D695889A}"/>
                    </a:ext>
                  </a:extLst>
                </p14:cNvPr>
                <p14:cNvContentPartPr/>
                <p14:nvPr/>
              </p14:nvContentPartPr>
              <p14:xfrm>
                <a:off x="8864734" y="2837846"/>
                <a:ext cx="129960" cy="2098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E8EAAAC-7035-442A-8153-EBF5D695889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856094" y="2829206"/>
                  <a:ext cx="1476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EFCE383-43BF-4D24-B53F-5AF894540856}"/>
                    </a:ext>
                  </a:extLst>
                </p14:cNvPr>
                <p14:cNvContentPartPr/>
                <p14:nvPr/>
              </p14:nvContentPartPr>
              <p14:xfrm>
                <a:off x="9045454" y="2848286"/>
                <a:ext cx="105840" cy="846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EFCE383-43BF-4D24-B53F-5AF89454085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036814" y="2839286"/>
                  <a:ext cx="1234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AFADDD0-C74A-40B1-AA43-8BBB44BD7E1D}"/>
                    </a:ext>
                  </a:extLst>
                </p14:cNvPr>
                <p14:cNvContentPartPr/>
                <p14:nvPr/>
              </p14:nvContentPartPr>
              <p14:xfrm>
                <a:off x="9176854" y="2793926"/>
                <a:ext cx="115200" cy="3060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AFADDD0-C74A-40B1-AA43-8BBB44BD7E1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167854" y="2785286"/>
                  <a:ext cx="132840" cy="32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C9A5C078-D66E-4B3D-B0D5-9DA1AC0DFCB0}"/>
                  </a:ext>
                </a:extLst>
              </p14:cNvPr>
              <p14:cNvContentPartPr/>
              <p14:nvPr/>
            </p14:nvContentPartPr>
            <p14:xfrm>
              <a:off x="8340934" y="2498006"/>
              <a:ext cx="540360" cy="4968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C9A5C078-D66E-4B3D-B0D5-9DA1AC0DFCB0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8331934" y="2489366"/>
                <a:ext cx="558000" cy="6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AA77235F-78CD-4A1F-B188-04D3B550612C}"/>
              </a:ext>
            </a:extLst>
          </p:cNvPr>
          <p:cNvGrpSpPr/>
          <p:nvPr/>
        </p:nvGrpSpPr>
        <p:grpSpPr>
          <a:xfrm>
            <a:off x="4527454" y="3678446"/>
            <a:ext cx="154080" cy="118080"/>
            <a:chOff x="4527454" y="3678446"/>
            <a:chExt cx="154080" cy="11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5A00ED3-5DC2-4F43-9D62-E519D30332DE}"/>
                    </a:ext>
                  </a:extLst>
                </p14:cNvPr>
                <p14:cNvContentPartPr/>
                <p14:nvPr/>
              </p14:nvContentPartPr>
              <p14:xfrm>
                <a:off x="4540774" y="3678446"/>
                <a:ext cx="140760" cy="288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5A00ED3-5DC2-4F43-9D62-E519D30332D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531774" y="3669806"/>
                  <a:ext cx="1584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D00F4A9-F8B4-4EDB-A2F4-2FBC63ED7EEE}"/>
                    </a:ext>
                  </a:extLst>
                </p14:cNvPr>
                <p14:cNvContentPartPr/>
                <p14:nvPr/>
              </p14:nvContentPartPr>
              <p14:xfrm>
                <a:off x="4527454" y="3758726"/>
                <a:ext cx="137520" cy="378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D00F4A9-F8B4-4EDB-A2F4-2FBC63ED7EE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518454" y="3749726"/>
                  <a:ext cx="155160" cy="5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AEAEDD30-B7CD-4F6D-A956-813DC604194D}"/>
                  </a:ext>
                </a:extLst>
              </p14:cNvPr>
              <p14:cNvContentPartPr/>
              <p14:nvPr/>
            </p14:nvContentPartPr>
            <p14:xfrm>
              <a:off x="4965214" y="3643526"/>
              <a:ext cx="111240" cy="15876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AEAEDD30-B7CD-4F6D-A956-813DC604194D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4956574" y="3634526"/>
                <a:ext cx="12888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CD60D261-B0A2-4E96-AA55-8D84FB632E90}"/>
                  </a:ext>
                </a:extLst>
              </p14:cNvPr>
              <p14:cNvContentPartPr/>
              <p14:nvPr/>
            </p14:nvContentPartPr>
            <p14:xfrm>
              <a:off x="5130094" y="3778886"/>
              <a:ext cx="10080" cy="3240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CD60D261-B0A2-4E96-AA55-8D84FB632E90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5121454" y="3769886"/>
                <a:ext cx="277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4865D7B7-193F-4B44-868E-4279BB040A82}"/>
                  </a:ext>
                </a:extLst>
              </p14:cNvPr>
              <p14:cNvContentPartPr/>
              <p14:nvPr/>
            </p14:nvContentPartPr>
            <p14:xfrm>
              <a:off x="5268694" y="3582326"/>
              <a:ext cx="120600" cy="23760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4865D7B7-193F-4B44-868E-4279BB040A82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5260054" y="3573686"/>
                <a:ext cx="13824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4925E8BC-978E-479B-B26B-88FDD27136C3}"/>
                  </a:ext>
                </a:extLst>
              </p14:cNvPr>
              <p14:cNvContentPartPr/>
              <p14:nvPr/>
            </p14:nvContentPartPr>
            <p14:xfrm>
              <a:off x="5408014" y="3605366"/>
              <a:ext cx="111240" cy="20088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4925E8BC-978E-479B-B26B-88FDD27136C3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5399014" y="3596366"/>
                <a:ext cx="12888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884EEA5E-1D05-44A2-A18E-8303ECC4EEC2}"/>
                  </a:ext>
                </a:extLst>
              </p14:cNvPr>
              <p14:cNvContentPartPr/>
              <p14:nvPr/>
            </p14:nvContentPartPr>
            <p14:xfrm>
              <a:off x="5592334" y="3677366"/>
              <a:ext cx="55440" cy="7704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884EEA5E-1D05-44A2-A18E-8303ECC4EEC2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5583334" y="3668366"/>
                <a:ext cx="7308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9E0F1C2B-D773-4EED-B9BE-E71910508C07}"/>
                  </a:ext>
                </a:extLst>
              </p14:cNvPr>
              <p14:cNvContentPartPr/>
              <p14:nvPr/>
            </p14:nvContentPartPr>
            <p14:xfrm>
              <a:off x="4911934" y="3916406"/>
              <a:ext cx="1546920" cy="10800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9E0F1C2B-D773-4EED-B9BE-E71910508C07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4903294" y="3907406"/>
                <a:ext cx="1564560" cy="12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" name="Group 214">
            <a:extLst>
              <a:ext uri="{FF2B5EF4-FFF2-40B4-BE49-F238E27FC236}">
                <a16:creationId xmlns:a16="http://schemas.microsoft.com/office/drawing/2014/main" id="{D9B61037-3B93-47B7-A307-654B2BE2AF28}"/>
              </a:ext>
            </a:extLst>
          </p:cNvPr>
          <p:cNvGrpSpPr/>
          <p:nvPr/>
        </p:nvGrpSpPr>
        <p:grpSpPr>
          <a:xfrm>
            <a:off x="4684774" y="4269566"/>
            <a:ext cx="1324440" cy="253800"/>
            <a:chOff x="4684774" y="4269566"/>
            <a:chExt cx="1324440" cy="25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5A5FF3D6-96BC-41A7-BF61-62CEA042D72A}"/>
                    </a:ext>
                  </a:extLst>
                </p14:cNvPr>
                <p14:cNvContentPartPr/>
                <p14:nvPr/>
              </p14:nvContentPartPr>
              <p14:xfrm>
                <a:off x="4684774" y="4284326"/>
                <a:ext cx="127440" cy="2210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5A5FF3D6-96BC-41A7-BF61-62CEA042D72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676134" y="4275686"/>
                  <a:ext cx="1450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C946294-20E9-4A7A-B3CB-F3655BE327F5}"/>
                    </a:ext>
                  </a:extLst>
                </p14:cNvPr>
                <p14:cNvContentPartPr/>
                <p14:nvPr/>
              </p14:nvContentPartPr>
              <p14:xfrm>
                <a:off x="4882414" y="4442726"/>
                <a:ext cx="19080" cy="331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C946294-20E9-4A7A-B3CB-F3655BE327F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873414" y="4433726"/>
                  <a:ext cx="367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139DF98-E860-49FF-B837-300B5B70D269}"/>
                    </a:ext>
                  </a:extLst>
                </p14:cNvPr>
                <p14:cNvContentPartPr/>
                <p14:nvPr/>
              </p14:nvContentPartPr>
              <p14:xfrm>
                <a:off x="4948654" y="4269566"/>
                <a:ext cx="109080" cy="2538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139DF98-E860-49FF-B837-300B5B70D269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939654" y="4260566"/>
                  <a:ext cx="1267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55117FD-DA39-49E8-A516-6D417C9DADB7}"/>
                    </a:ext>
                  </a:extLst>
                </p14:cNvPr>
                <p14:cNvContentPartPr/>
                <p14:nvPr/>
              </p14:nvContentPartPr>
              <p14:xfrm>
                <a:off x="5111014" y="4294406"/>
                <a:ext cx="77760" cy="2059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55117FD-DA39-49E8-A516-6D417C9DADB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102374" y="4285406"/>
                  <a:ext cx="954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A5DFF8A-E18E-4B6F-A13C-0C8F1454E116}"/>
                    </a:ext>
                  </a:extLst>
                </p14:cNvPr>
                <p14:cNvContentPartPr/>
                <p14:nvPr/>
              </p14:nvContentPartPr>
              <p14:xfrm>
                <a:off x="5268334" y="4427606"/>
                <a:ext cx="18720" cy="61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A5DFF8A-E18E-4B6F-A13C-0C8F1454E11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259334" y="4418966"/>
                  <a:ext cx="363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456B62BD-8D70-40D1-8E22-606190265E3C}"/>
                    </a:ext>
                  </a:extLst>
                </p14:cNvPr>
                <p14:cNvContentPartPr/>
                <p14:nvPr/>
              </p14:nvContentPartPr>
              <p14:xfrm>
                <a:off x="5463814" y="4334366"/>
                <a:ext cx="96120" cy="1638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456B62BD-8D70-40D1-8E22-606190265E3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455174" y="4325366"/>
                  <a:ext cx="1137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D2A5B203-854B-4748-A5CD-60326D67DF26}"/>
                    </a:ext>
                  </a:extLst>
                </p14:cNvPr>
                <p14:cNvContentPartPr/>
                <p14:nvPr/>
              </p14:nvContentPartPr>
              <p14:xfrm>
                <a:off x="5598094" y="4435166"/>
                <a:ext cx="39960" cy="338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D2A5B203-854B-4748-A5CD-60326D67DF2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589094" y="4426166"/>
                  <a:ext cx="576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E3C08E89-2561-427F-A2E7-D1FC70026C7B}"/>
                    </a:ext>
                  </a:extLst>
                </p14:cNvPr>
                <p14:cNvContentPartPr/>
                <p14:nvPr/>
              </p14:nvContentPartPr>
              <p14:xfrm>
                <a:off x="5720134" y="4328246"/>
                <a:ext cx="94680" cy="1566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E3C08E89-2561-427F-A2E7-D1FC70026C7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711494" y="4319606"/>
                  <a:ext cx="1123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7FCCEC1-EB3D-4B81-99F7-00CD8733E901}"/>
                    </a:ext>
                  </a:extLst>
                </p14:cNvPr>
                <p14:cNvContentPartPr/>
                <p14:nvPr/>
              </p14:nvContentPartPr>
              <p14:xfrm>
                <a:off x="5915254" y="4291166"/>
                <a:ext cx="93960" cy="2293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7FCCEC1-EB3D-4B81-99F7-00CD8733E90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906254" y="4282526"/>
                  <a:ext cx="111600" cy="24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E0F6AE99-29BC-418F-B799-46B14B19FE1D}"/>
              </a:ext>
            </a:extLst>
          </p:cNvPr>
          <p:cNvGrpSpPr/>
          <p:nvPr/>
        </p:nvGrpSpPr>
        <p:grpSpPr>
          <a:xfrm>
            <a:off x="5816614" y="3599966"/>
            <a:ext cx="1771200" cy="366840"/>
            <a:chOff x="5816614" y="3599966"/>
            <a:chExt cx="1771200" cy="36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BF57C01-589B-4349-83F1-F39D254408A4}"/>
                    </a:ext>
                  </a:extLst>
                </p14:cNvPr>
                <p14:cNvContentPartPr/>
                <p14:nvPr/>
              </p14:nvContentPartPr>
              <p14:xfrm>
                <a:off x="5816614" y="3618686"/>
                <a:ext cx="126720" cy="1944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BF57C01-589B-4349-83F1-F39D254408A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807614" y="3610046"/>
                  <a:ext cx="1443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42A8DE0-7C62-4DB2-8709-C07B5A22B7CE}"/>
                    </a:ext>
                  </a:extLst>
                </p14:cNvPr>
                <p14:cNvContentPartPr/>
                <p14:nvPr/>
              </p14:nvContentPartPr>
              <p14:xfrm>
                <a:off x="5993374" y="3805886"/>
                <a:ext cx="7200" cy="291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42A8DE0-7C62-4DB2-8709-C07B5A22B7C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984734" y="3796886"/>
                  <a:ext cx="24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4B2C0028-45DE-443C-AE98-CDD4C3C277C7}"/>
                    </a:ext>
                  </a:extLst>
                </p14:cNvPr>
                <p14:cNvContentPartPr/>
                <p14:nvPr/>
              </p14:nvContentPartPr>
              <p14:xfrm>
                <a:off x="6109654" y="3599966"/>
                <a:ext cx="93960" cy="1954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4B2C0028-45DE-443C-AE98-CDD4C3C277C7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101014" y="3590966"/>
                  <a:ext cx="1116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1C086844-5370-4B7B-8D95-725F00B2F1A1}"/>
                    </a:ext>
                  </a:extLst>
                </p14:cNvPr>
                <p14:cNvContentPartPr/>
                <p14:nvPr/>
              </p14:nvContentPartPr>
              <p14:xfrm>
                <a:off x="6266254" y="3602846"/>
                <a:ext cx="135360" cy="2048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1C086844-5370-4B7B-8D95-725F00B2F1A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257614" y="3593846"/>
                  <a:ext cx="1530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E2C0F43-84C5-4F8D-81E8-4CA14B27D386}"/>
                    </a:ext>
                  </a:extLst>
                </p14:cNvPr>
                <p14:cNvContentPartPr/>
                <p14:nvPr/>
              </p14:nvContentPartPr>
              <p14:xfrm>
                <a:off x="6384334" y="3815966"/>
                <a:ext cx="1203480" cy="1508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E2C0F43-84C5-4F8D-81E8-4CA14B27D38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375694" y="3807326"/>
                  <a:ext cx="1221120" cy="1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C3D5FF58-5303-471D-8DDD-2221CEF7D63A}"/>
              </a:ext>
            </a:extLst>
          </p:cNvPr>
          <p:cNvGrpSpPr/>
          <p:nvPr/>
        </p:nvGrpSpPr>
        <p:grpSpPr>
          <a:xfrm>
            <a:off x="6200374" y="4256606"/>
            <a:ext cx="193680" cy="196560"/>
            <a:chOff x="6200374" y="4256606"/>
            <a:chExt cx="193680" cy="19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7314CE5-A1CA-4359-8C08-7DFA79C7085B}"/>
                    </a:ext>
                  </a:extLst>
                </p14:cNvPr>
                <p14:cNvContentPartPr/>
                <p14:nvPr/>
              </p14:nvContentPartPr>
              <p14:xfrm>
                <a:off x="6200374" y="4312046"/>
                <a:ext cx="193680" cy="565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7314CE5-A1CA-4359-8C08-7DFA79C7085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191734" y="4303046"/>
                  <a:ext cx="2113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7F0ADAC-20BF-4F66-AF69-3D9F432383C1}"/>
                    </a:ext>
                  </a:extLst>
                </p14:cNvPr>
                <p14:cNvContentPartPr/>
                <p14:nvPr/>
              </p14:nvContentPartPr>
              <p14:xfrm>
                <a:off x="6223054" y="4256606"/>
                <a:ext cx="104760" cy="1965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7F0ADAC-20BF-4F66-AF69-3D9F432383C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214414" y="4247606"/>
                  <a:ext cx="12240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EDAF80E6-4A77-444B-BF7E-DBEDFD0AC5DF}"/>
              </a:ext>
            </a:extLst>
          </p:cNvPr>
          <p:cNvGrpSpPr/>
          <p:nvPr/>
        </p:nvGrpSpPr>
        <p:grpSpPr>
          <a:xfrm>
            <a:off x="6577654" y="4108286"/>
            <a:ext cx="1132200" cy="288000"/>
            <a:chOff x="6577654" y="4108286"/>
            <a:chExt cx="1132200" cy="28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634A404-9D99-4F21-8822-BDAECB522641}"/>
                    </a:ext>
                  </a:extLst>
                </p14:cNvPr>
                <p14:cNvContentPartPr/>
                <p14:nvPr/>
              </p14:nvContentPartPr>
              <p14:xfrm>
                <a:off x="6577654" y="4213046"/>
                <a:ext cx="113040" cy="1832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634A404-9D99-4F21-8822-BDAECB52264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568654" y="4204406"/>
                  <a:ext cx="1306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FC021D2D-7BA5-43E7-AA9C-997B18458042}"/>
                    </a:ext>
                  </a:extLst>
                </p14:cNvPr>
                <p14:cNvContentPartPr/>
                <p14:nvPr/>
              </p14:nvContentPartPr>
              <p14:xfrm>
                <a:off x="6655414" y="4313486"/>
                <a:ext cx="41760" cy="518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FC021D2D-7BA5-43E7-AA9C-997B1845804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646774" y="4304846"/>
                  <a:ext cx="594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B6B77895-8271-43B4-9EF6-9E0591ACB96C}"/>
                    </a:ext>
                  </a:extLst>
                </p14:cNvPr>
                <p14:cNvContentPartPr/>
                <p14:nvPr/>
              </p14:nvContentPartPr>
              <p14:xfrm>
                <a:off x="6781054" y="4197206"/>
                <a:ext cx="77760" cy="1681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B6B77895-8271-43B4-9EF6-9E0591ACB96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772054" y="4188566"/>
                  <a:ext cx="954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8266FC3D-EB73-407C-8029-398B6B012770}"/>
                    </a:ext>
                  </a:extLst>
                </p14:cNvPr>
                <p14:cNvContentPartPr/>
                <p14:nvPr/>
              </p14:nvContentPartPr>
              <p14:xfrm>
                <a:off x="6943774" y="4150046"/>
                <a:ext cx="55440" cy="1760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8266FC3D-EB73-407C-8029-398B6B01277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935134" y="4141046"/>
                  <a:ext cx="730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38D1CBD8-000C-47D8-93F0-2BD2C3542FA9}"/>
                    </a:ext>
                  </a:extLst>
                </p14:cNvPr>
                <p14:cNvContentPartPr/>
                <p14:nvPr/>
              </p14:nvContentPartPr>
              <p14:xfrm>
                <a:off x="6669454" y="4341206"/>
                <a:ext cx="28080" cy="349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38D1CBD8-000C-47D8-93F0-2BD2C3542FA9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660814" y="4332206"/>
                  <a:ext cx="457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A2EE79C3-FDEF-4543-BC84-400D0BFBFAFC}"/>
                    </a:ext>
                  </a:extLst>
                </p14:cNvPr>
                <p14:cNvContentPartPr/>
                <p14:nvPr/>
              </p14:nvContentPartPr>
              <p14:xfrm>
                <a:off x="7043494" y="4264166"/>
                <a:ext cx="10080" cy="172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A2EE79C3-FDEF-4543-BC84-400D0BFBFAF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034854" y="4255166"/>
                  <a:ext cx="27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BAB157F-CC23-48FC-B4B1-ABD93E16DF08}"/>
                    </a:ext>
                  </a:extLst>
                </p14:cNvPr>
                <p14:cNvContentPartPr/>
                <p14:nvPr/>
              </p14:nvContentPartPr>
              <p14:xfrm>
                <a:off x="7142494" y="4180646"/>
                <a:ext cx="109440" cy="1753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BAB157F-CC23-48FC-B4B1-ABD93E16DF0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133854" y="4171646"/>
                  <a:ext cx="1270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D9E80C4C-17C2-4966-BC5C-A26251B321A6}"/>
                    </a:ext>
                  </a:extLst>
                </p14:cNvPr>
                <p14:cNvContentPartPr/>
                <p14:nvPr/>
              </p14:nvContentPartPr>
              <p14:xfrm>
                <a:off x="7323574" y="4300526"/>
                <a:ext cx="7920" cy="349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D9E80C4C-17C2-4966-BC5C-A26251B321A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314574" y="4291526"/>
                  <a:ext cx="255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2CAA4270-C9DD-4A38-91B6-F7FCDFC0A503}"/>
                    </a:ext>
                  </a:extLst>
                </p14:cNvPr>
                <p14:cNvContentPartPr/>
                <p14:nvPr/>
              </p14:nvContentPartPr>
              <p14:xfrm>
                <a:off x="7418254" y="4108286"/>
                <a:ext cx="109080" cy="2430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CAA4270-C9DD-4A38-91B6-F7FCDFC0A50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409254" y="4099646"/>
                  <a:ext cx="1267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D3FFB443-39DE-43C3-BDFD-1D12B5B6A530}"/>
                    </a:ext>
                  </a:extLst>
                </p14:cNvPr>
                <p14:cNvContentPartPr/>
                <p14:nvPr/>
              </p14:nvContentPartPr>
              <p14:xfrm>
                <a:off x="7601134" y="4153646"/>
                <a:ext cx="108720" cy="2181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D3FFB443-39DE-43C3-BDFD-1D12B5B6A53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592134" y="4145006"/>
                  <a:ext cx="126360" cy="23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D5AA1355-ACC1-4E34-8EC7-B2542CB8F223}"/>
              </a:ext>
            </a:extLst>
          </p:cNvPr>
          <p:cNvGrpSpPr/>
          <p:nvPr/>
        </p:nvGrpSpPr>
        <p:grpSpPr>
          <a:xfrm>
            <a:off x="8099734" y="3721286"/>
            <a:ext cx="209880" cy="96840"/>
            <a:chOff x="8099734" y="3721286"/>
            <a:chExt cx="209880" cy="9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8C2B5E3-8976-4FAF-B6F6-B269FA364E8C}"/>
                    </a:ext>
                  </a:extLst>
                </p14:cNvPr>
                <p14:cNvContentPartPr/>
                <p14:nvPr/>
              </p14:nvContentPartPr>
              <p14:xfrm>
                <a:off x="8142934" y="3721286"/>
                <a:ext cx="166680" cy="208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8C2B5E3-8976-4FAF-B6F6-B269FA364E8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134294" y="3712646"/>
                  <a:ext cx="1843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95591E3-D59A-40D0-9E83-A1B790C50D2F}"/>
                    </a:ext>
                  </a:extLst>
                </p14:cNvPr>
                <p14:cNvContentPartPr/>
                <p14:nvPr/>
              </p14:nvContentPartPr>
              <p14:xfrm>
                <a:off x="8099734" y="3794726"/>
                <a:ext cx="171360" cy="234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95591E3-D59A-40D0-9E83-A1B790C50D2F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090734" y="3786086"/>
                  <a:ext cx="18900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97DAB7C4-FB78-4C14-9741-FB010453170A}"/>
              </a:ext>
            </a:extLst>
          </p:cNvPr>
          <p:cNvGrpSpPr/>
          <p:nvPr/>
        </p:nvGrpSpPr>
        <p:grpSpPr>
          <a:xfrm>
            <a:off x="8780854" y="3589526"/>
            <a:ext cx="696960" cy="264240"/>
            <a:chOff x="8780854" y="3589526"/>
            <a:chExt cx="696960" cy="26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F4B65CB5-7392-48F3-84D0-3F2C90A33E3C}"/>
                    </a:ext>
                  </a:extLst>
                </p14:cNvPr>
                <p14:cNvContentPartPr/>
                <p14:nvPr/>
              </p14:nvContentPartPr>
              <p14:xfrm>
                <a:off x="8780854" y="3653246"/>
                <a:ext cx="136800" cy="1782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F4B65CB5-7392-48F3-84D0-3F2C90A33E3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771854" y="3644606"/>
                  <a:ext cx="1544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5D32ACC9-F580-4E6C-B42C-D4762C516EA0}"/>
                    </a:ext>
                  </a:extLst>
                </p14:cNvPr>
                <p14:cNvContentPartPr/>
                <p14:nvPr/>
              </p14:nvContentPartPr>
              <p14:xfrm>
                <a:off x="8958694" y="3806246"/>
                <a:ext cx="22320" cy="349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5D32ACC9-F580-4E6C-B42C-D4762C516EA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949694" y="3797606"/>
                  <a:ext cx="399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8586C922-931C-4938-877B-F443E5CDA004}"/>
                    </a:ext>
                  </a:extLst>
                </p14:cNvPr>
                <p14:cNvContentPartPr/>
                <p14:nvPr/>
              </p14:nvContentPartPr>
              <p14:xfrm>
                <a:off x="9097654" y="3618686"/>
                <a:ext cx="127800" cy="2350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8586C922-931C-4938-877B-F443E5CDA004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088654" y="3610046"/>
                  <a:ext cx="1454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FEFE84AC-F9E1-496C-92AE-BE82E4BF980B}"/>
                    </a:ext>
                  </a:extLst>
                </p14:cNvPr>
                <p14:cNvContentPartPr/>
                <p14:nvPr/>
              </p14:nvContentPartPr>
              <p14:xfrm>
                <a:off x="9327694" y="3589526"/>
                <a:ext cx="150120" cy="2239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FEFE84AC-F9E1-496C-92AE-BE82E4BF980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318694" y="3580886"/>
                  <a:ext cx="167760" cy="24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33EA93EC-0B0B-426E-A90B-14BE11EE37EF}"/>
              </a:ext>
            </a:extLst>
          </p:cNvPr>
          <p:cNvGrpSpPr/>
          <p:nvPr/>
        </p:nvGrpSpPr>
        <p:grpSpPr>
          <a:xfrm>
            <a:off x="126094" y="3976886"/>
            <a:ext cx="1754640" cy="416520"/>
            <a:chOff x="126094" y="3976886"/>
            <a:chExt cx="1754640" cy="41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73D84962-1B08-4377-9DA5-3B481EE379CB}"/>
                    </a:ext>
                  </a:extLst>
                </p14:cNvPr>
                <p14:cNvContentPartPr/>
                <p14:nvPr/>
              </p14:nvContentPartPr>
              <p14:xfrm>
                <a:off x="126094" y="4097486"/>
                <a:ext cx="75600" cy="2584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73D84962-1B08-4377-9DA5-3B481EE379CB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7454" y="4088486"/>
                  <a:ext cx="932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5F098779-F810-4379-B595-13E5D6CEE241}"/>
                    </a:ext>
                  </a:extLst>
                </p14:cNvPr>
                <p14:cNvContentPartPr/>
                <p14:nvPr/>
              </p14:nvContentPartPr>
              <p14:xfrm>
                <a:off x="181174" y="4056446"/>
                <a:ext cx="108000" cy="2203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5F098779-F810-4379-B595-13E5D6CEE24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72534" y="4047446"/>
                  <a:ext cx="1256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8CF79E9C-3249-4974-86C2-6D99A9911FCB}"/>
                    </a:ext>
                  </a:extLst>
                </p14:cNvPr>
                <p14:cNvContentPartPr/>
                <p14:nvPr/>
              </p14:nvContentPartPr>
              <p14:xfrm>
                <a:off x="151654" y="4201166"/>
                <a:ext cx="145800" cy="68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8CF79E9C-3249-4974-86C2-6D99A9911FC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42654" y="4192526"/>
                  <a:ext cx="163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3DF6AECC-70FF-4D7E-A547-0A570A6329F3}"/>
                    </a:ext>
                  </a:extLst>
                </p14:cNvPr>
                <p14:cNvContentPartPr/>
                <p14:nvPr/>
              </p14:nvContentPartPr>
              <p14:xfrm>
                <a:off x="344254" y="4053926"/>
                <a:ext cx="632520" cy="3394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3DF6AECC-70FF-4D7E-A547-0A570A6329F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35614" y="4045286"/>
                  <a:ext cx="65016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163D55F3-91A6-4ED7-ABD2-6DC0F2172ECA}"/>
                    </a:ext>
                  </a:extLst>
                </p14:cNvPr>
                <p14:cNvContentPartPr/>
                <p14:nvPr/>
              </p14:nvContentPartPr>
              <p14:xfrm>
                <a:off x="1079014" y="3976886"/>
                <a:ext cx="407880" cy="3110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163D55F3-91A6-4ED7-ABD2-6DC0F2172ECA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70374" y="3968246"/>
                  <a:ext cx="4255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711B5C7A-E93A-458C-BB0B-B290A83F5A1F}"/>
                    </a:ext>
                  </a:extLst>
                </p14:cNvPr>
                <p14:cNvContentPartPr/>
                <p14:nvPr/>
              </p14:nvContentPartPr>
              <p14:xfrm>
                <a:off x="1532614" y="4019006"/>
                <a:ext cx="9000" cy="39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711B5C7A-E93A-458C-BB0B-B290A83F5A1F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523614" y="4010006"/>
                  <a:ext cx="266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DF9E4C21-360A-46ED-855F-C7CF161781A2}"/>
                    </a:ext>
                  </a:extLst>
                </p14:cNvPr>
                <p14:cNvContentPartPr/>
                <p14:nvPr/>
              </p14:nvContentPartPr>
              <p14:xfrm>
                <a:off x="1567174" y="4096406"/>
                <a:ext cx="313560" cy="1576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DF9E4C21-360A-46ED-855F-C7CF161781A2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558174" y="4087406"/>
                  <a:ext cx="331200" cy="17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32278123-8BFF-47F3-89DA-555BC83B69BE}"/>
                  </a:ext>
                </a:extLst>
              </p14:cNvPr>
              <p14:cNvContentPartPr/>
              <p14:nvPr/>
            </p14:nvContentPartPr>
            <p14:xfrm>
              <a:off x="1129414" y="4887686"/>
              <a:ext cx="1297800" cy="74124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32278123-8BFF-47F3-89DA-555BC83B69BE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1120774" y="4878686"/>
                <a:ext cx="1315440" cy="75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87C80FE8-EC8E-49CB-8D71-23DC904726D1}"/>
                  </a:ext>
                </a:extLst>
              </p14:cNvPr>
              <p14:cNvContentPartPr/>
              <p14:nvPr/>
            </p14:nvContentPartPr>
            <p14:xfrm>
              <a:off x="1133014" y="5622446"/>
              <a:ext cx="1461960" cy="60192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87C80FE8-EC8E-49CB-8D71-23DC904726D1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1124014" y="5613446"/>
                <a:ext cx="1479600" cy="61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BB1F87A3-12FB-48FE-839D-288AE0A306B4}"/>
                  </a:ext>
                </a:extLst>
              </p14:cNvPr>
              <p14:cNvContentPartPr/>
              <p14:nvPr/>
            </p14:nvContentPartPr>
            <p14:xfrm>
              <a:off x="1385374" y="5021606"/>
              <a:ext cx="116280" cy="21600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BB1F87A3-12FB-48FE-839D-288AE0A306B4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1376374" y="5012606"/>
                <a:ext cx="13392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BD3E52AA-33F1-4999-8421-A9A21BA1908E}"/>
                  </a:ext>
                </a:extLst>
              </p14:cNvPr>
              <p14:cNvContentPartPr/>
              <p14:nvPr/>
            </p14:nvContentPartPr>
            <p14:xfrm>
              <a:off x="1515694" y="5148326"/>
              <a:ext cx="42480" cy="3780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BD3E52AA-33F1-4999-8421-A9A21BA1908E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1507054" y="5139326"/>
                <a:ext cx="6012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89E8E67E-D734-4D81-A302-D68F3379B4E5}"/>
                  </a:ext>
                </a:extLst>
              </p14:cNvPr>
              <p14:cNvContentPartPr/>
              <p14:nvPr/>
            </p14:nvContentPartPr>
            <p14:xfrm>
              <a:off x="1658614" y="4835126"/>
              <a:ext cx="80280" cy="21744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89E8E67E-D734-4D81-A302-D68F3379B4E5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1649974" y="4826126"/>
                <a:ext cx="9792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928A2621-D307-4D2E-9970-E579F0BC3AD6}"/>
                  </a:ext>
                </a:extLst>
              </p14:cNvPr>
              <p14:cNvContentPartPr/>
              <p14:nvPr/>
            </p14:nvContentPartPr>
            <p14:xfrm>
              <a:off x="1863454" y="4775726"/>
              <a:ext cx="130320" cy="16200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928A2621-D307-4D2E-9970-E579F0BC3AD6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1854814" y="4766726"/>
                <a:ext cx="14796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F4CC2669-03E9-4729-B251-DEC34189F115}"/>
                  </a:ext>
                </a:extLst>
              </p14:cNvPr>
              <p14:cNvContentPartPr/>
              <p14:nvPr/>
            </p14:nvContentPartPr>
            <p14:xfrm>
              <a:off x="1686334" y="5569166"/>
              <a:ext cx="70920" cy="19116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F4CC2669-03E9-4729-B251-DEC34189F115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1677334" y="5560526"/>
                <a:ext cx="885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F66CB950-ADCB-4FC8-BFA9-3B341231B114}"/>
                  </a:ext>
                </a:extLst>
              </p14:cNvPr>
              <p14:cNvContentPartPr/>
              <p14:nvPr/>
            </p14:nvContentPartPr>
            <p14:xfrm>
              <a:off x="1774894" y="5784446"/>
              <a:ext cx="24840" cy="4860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F66CB950-ADCB-4FC8-BFA9-3B341231B114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1766254" y="5775806"/>
                <a:ext cx="4248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A9B20FF0-DB8F-4458-85B1-E48688B18842}"/>
                  </a:ext>
                </a:extLst>
              </p14:cNvPr>
              <p14:cNvContentPartPr/>
              <p14:nvPr/>
            </p14:nvContentPartPr>
            <p14:xfrm>
              <a:off x="1972534" y="5591486"/>
              <a:ext cx="97560" cy="23004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A9B20FF0-DB8F-4458-85B1-E48688B18842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1963894" y="5582846"/>
                <a:ext cx="11520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4A8012EF-AA9E-4541-BDC1-4B279D8A1BB3}"/>
                  </a:ext>
                </a:extLst>
              </p14:cNvPr>
              <p14:cNvContentPartPr/>
              <p14:nvPr/>
            </p14:nvContentPartPr>
            <p14:xfrm>
              <a:off x="2092054" y="5601566"/>
              <a:ext cx="122400" cy="23364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4A8012EF-AA9E-4541-BDC1-4B279D8A1BB3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2083414" y="5592926"/>
                <a:ext cx="140040" cy="25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0" name="Group 259">
            <a:extLst>
              <a:ext uri="{FF2B5EF4-FFF2-40B4-BE49-F238E27FC236}">
                <a16:creationId xmlns:a16="http://schemas.microsoft.com/office/drawing/2014/main" id="{338E0AF5-F19C-4E02-A714-D4F8733E1AB4}"/>
              </a:ext>
            </a:extLst>
          </p:cNvPr>
          <p:cNvGrpSpPr/>
          <p:nvPr/>
        </p:nvGrpSpPr>
        <p:grpSpPr>
          <a:xfrm>
            <a:off x="2468614" y="4492406"/>
            <a:ext cx="171000" cy="249120"/>
            <a:chOff x="2468614" y="4492406"/>
            <a:chExt cx="171000" cy="24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CEBEAA2B-30AA-471A-A176-9155481DD951}"/>
                    </a:ext>
                  </a:extLst>
                </p14:cNvPr>
                <p14:cNvContentPartPr/>
                <p14:nvPr/>
              </p14:nvContentPartPr>
              <p14:xfrm>
                <a:off x="2483014" y="4492406"/>
                <a:ext cx="156600" cy="2394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CEBEAA2B-30AA-471A-A176-9155481DD95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474014" y="4483766"/>
                  <a:ext cx="1742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2CFCE2DF-07D1-471D-8294-01DE711C5C9D}"/>
                    </a:ext>
                  </a:extLst>
                </p14:cNvPr>
                <p14:cNvContentPartPr/>
                <p14:nvPr/>
              </p14:nvContentPartPr>
              <p14:xfrm>
                <a:off x="2468614" y="4570526"/>
                <a:ext cx="147600" cy="270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2CFCE2DF-07D1-471D-8294-01DE711C5C9D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459974" y="4561886"/>
                  <a:ext cx="1652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FC3E033F-4682-47C7-B0D0-803FEB833A15}"/>
                    </a:ext>
                  </a:extLst>
                </p14:cNvPr>
                <p14:cNvContentPartPr/>
                <p14:nvPr/>
              </p14:nvContentPartPr>
              <p14:xfrm>
                <a:off x="2585614" y="4642166"/>
                <a:ext cx="33480" cy="993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FC3E033F-4682-47C7-B0D0-803FEB833A1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576614" y="4633166"/>
                  <a:ext cx="51120" cy="11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F9AFB309-E373-40E5-A318-B1ED1087F516}"/>
                  </a:ext>
                </a:extLst>
              </p14:cNvPr>
              <p14:cNvContentPartPr/>
              <p14:nvPr/>
            </p14:nvContentPartPr>
            <p14:xfrm>
              <a:off x="2844094" y="4523726"/>
              <a:ext cx="877320" cy="26064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F9AFB309-E373-40E5-A318-B1ED1087F516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2835454" y="4515086"/>
                <a:ext cx="89496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FD72F2FD-8DC8-4BB7-9870-A0F9BDE19338}"/>
                  </a:ext>
                </a:extLst>
              </p14:cNvPr>
              <p14:cNvContentPartPr/>
              <p14:nvPr/>
            </p14:nvContentPartPr>
            <p14:xfrm>
              <a:off x="3875494" y="4365326"/>
              <a:ext cx="130320" cy="19332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FD72F2FD-8DC8-4BB7-9870-A0F9BDE19338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3866494" y="4356686"/>
                <a:ext cx="147960" cy="21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0" name="Group 269">
            <a:extLst>
              <a:ext uri="{FF2B5EF4-FFF2-40B4-BE49-F238E27FC236}">
                <a16:creationId xmlns:a16="http://schemas.microsoft.com/office/drawing/2014/main" id="{0D5F4023-AB4A-43E2-9BF1-5C330EE460D1}"/>
              </a:ext>
            </a:extLst>
          </p:cNvPr>
          <p:cNvGrpSpPr/>
          <p:nvPr/>
        </p:nvGrpSpPr>
        <p:grpSpPr>
          <a:xfrm>
            <a:off x="3024094" y="4323926"/>
            <a:ext cx="500760" cy="277920"/>
            <a:chOff x="3024094" y="4323926"/>
            <a:chExt cx="500760" cy="27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2D81A13D-395D-4936-8393-4BDAC4D57586}"/>
                    </a:ext>
                  </a:extLst>
                </p14:cNvPr>
                <p14:cNvContentPartPr/>
                <p14:nvPr/>
              </p14:nvContentPartPr>
              <p14:xfrm>
                <a:off x="3024094" y="4456766"/>
                <a:ext cx="90360" cy="1450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2D81A13D-395D-4936-8393-4BDAC4D57586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015454" y="4448126"/>
                  <a:ext cx="1080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74CFAE96-FE36-44DA-BFB2-59D314ED88C5}"/>
                    </a:ext>
                  </a:extLst>
                </p14:cNvPr>
                <p14:cNvContentPartPr/>
                <p14:nvPr/>
              </p14:nvContentPartPr>
              <p14:xfrm>
                <a:off x="3136414" y="4557566"/>
                <a:ext cx="42840" cy="201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74CFAE96-FE36-44DA-BFB2-59D314ED88C5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127774" y="4548926"/>
                  <a:ext cx="604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86881C34-51AC-4406-A309-57079754959B}"/>
                    </a:ext>
                  </a:extLst>
                </p14:cNvPr>
                <p14:cNvContentPartPr/>
                <p14:nvPr/>
              </p14:nvContentPartPr>
              <p14:xfrm>
                <a:off x="3287254" y="4352006"/>
                <a:ext cx="100800" cy="1609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86881C34-51AC-4406-A309-57079754959B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278254" y="4343366"/>
                  <a:ext cx="1184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C40483B2-76F4-465B-8C52-D82956D9FDDA}"/>
                    </a:ext>
                  </a:extLst>
                </p14:cNvPr>
                <p14:cNvContentPartPr/>
                <p14:nvPr/>
              </p14:nvContentPartPr>
              <p14:xfrm>
                <a:off x="3433774" y="4323926"/>
                <a:ext cx="91080" cy="1396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C40483B2-76F4-465B-8C52-D82956D9FDDA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424774" y="4314926"/>
                  <a:ext cx="10872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C6347331-DABD-40DE-AADE-82E31E5AD126}"/>
              </a:ext>
            </a:extLst>
          </p:cNvPr>
          <p:cNvGrpSpPr/>
          <p:nvPr/>
        </p:nvGrpSpPr>
        <p:grpSpPr>
          <a:xfrm>
            <a:off x="2920774" y="4769966"/>
            <a:ext cx="1228320" cy="370080"/>
            <a:chOff x="2920774" y="4769966"/>
            <a:chExt cx="1228320" cy="37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9043A745-6065-4F59-8161-A1D3EA77231C}"/>
                    </a:ext>
                  </a:extLst>
                </p14:cNvPr>
                <p14:cNvContentPartPr/>
                <p14:nvPr/>
              </p14:nvContentPartPr>
              <p14:xfrm>
                <a:off x="2920774" y="4812806"/>
                <a:ext cx="785160" cy="2599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9043A745-6065-4F59-8161-A1D3EA77231C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2912134" y="4804166"/>
                  <a:ext cx="8028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81430EC6-95A7-4528-822C-55098F9DE903}"/>
                    </a:ext>
                  </a:extLst>
                </p14:cNvPr>
                <p14:cNvContentPartPr/>
                <p14:nvPr/>
              </p14:nvContentPartPr>
              <p14:xfrm>
                <a:off x="3917974" y="4934486"/>
                <a:ext cx="94320" cy="2055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81430EC6-95A7-4528-822C-55098F9DE903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908974" y="4925486"/>
                  <a:ext cx="1119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CBAE4EDE-55EB-474B-A82F-184E48FA28DB}"/>
                    </a:ext>
                  </a:extLst>
                </p14:cNvPr>
                <p14:cNvContentPartPr/>
                <p14:nvPr/>
              </p14:nvContentPartPr>
              <p14:xfrm>
                <a:off x="4057654" y="4867886"/>
                <a:ext cx="91440" cy="1220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CBAE4EDE-55EB-474B-A82F-184E48FA28DB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049014" y="4859246"/>
                  <a:ext cx="1090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3B6650B4-7B8A-4C80-93D4-244503A38946}"/>
                    </a:ext>
                  </a:extLst>
                </p14:cNvPr>
                <p14:cNvContentPartPr/>
                <p14:nvPr/>
              </p14:nvContentPartPr>
              <p14:xfrm>
                <a:off x="3317134" y="4769966"/>
                <a:ext cx="110160" cy="1314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3B6650B4-7B8A-4C80-93D4-244503A38946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308134" y="4760966"/>
                  <a:ext cx="1278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A7B005EE-F397-4BA2-9FD4-D2F1C8C7EDCA}"/>
                    </a:ext>
                  </a:extLst>
                </p14:cNvPr>
                <p14:cNvContentPartPr/>
                <p14:nvPr/>
              </p14:nvContentPartPr>
              <p14:xfrm>
                <a:off x="3470134" y="4904606"/>
                <a:ext cx="9000" cy="54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A7B005EE-F397-4BA2-9FD4-D2F1C8C7EDCA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461134" y="4895606"/>
                  <a:ext cx="266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D3FCD0EB-2451-4B82-84BA-9E6574B5254A}"/>
                    </a:ext>
                  </a:extLst>
                </p14:cNvPr>
                <p14:cNvContentPartPr/>
                <p14:nvPr/>
              </p14:nvContentPartPr>
              <p14:xfrm>
                <a:off x="3523054" y="4834046"/>
                <a:ext cx="110160" cy="1170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D3FCD0EB-2451-4B82-84BA-9E6574B5254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514054" y="4825406"/>
                  <a:ext cx="1278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18C7DC21-9B89-4D06-8721-386E94ABF229}"/>
                    </a:ext>
                  </a:extLst>
                </p14:cNvPr>
                <p14:cNvContentPartPr/>
                <p14:nvPr/>
              </p14:nvContentPartPr>
              <p14:xfrm>
                <a:off x="3684334" y="4797686"/>
                <a:ext cx="50400" cy="1555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18C7DC21-9B89-4D06-8721-386E94ABF229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675694" y="4788686"/>
                  <a:ext cx="68040" cy="17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059948E8-A4C7-4C41-BAB3-039979050D78}"/>
              </a:ext>
            </a:extLst>
          </p:cNvPr>
          <p:cNvGrpSpPr/>
          <p:nvPr/>
        </p:nvGrpSpPr>
        <p:grpSpPr>
          <a:xfrm>
            <a:off x="2679574" y="5989286"/>
            <a:ext cx="351720" cy="362520"/>
            <a:chOff x="2679574" y="5989286"/>
            <a:chExt cx="351720" cy="36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C65504A3-01A5-4BE3-B5C9-5F77B077FFED}"/>
                    </a:ext>
                  </a:extLst>
                </p14:cNvPr>
                <p14:cNvContentPartPr/>
                <p14:nvPr/>
              </p14:nvContentPartPr>
              <p14:xfrm>
                <a:off x="2679574" y="6092966"/>
                <a:ext cx="181080" cy="2588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C65504A3-01A5-4BE3-B5C9-5F77B077FFED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670934" y="6084326"/>
                  <a:ext cx="1987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706DE3B5-5125-4FF2-A992-0370A758274B}"/>
                    </a:ext>
                  </a:extLst>
                </p14:cNvPr>
                <p14:cNvContentPartPr/>
                <p14:nvPr/>
              </p14:nvContentPartPr>
              <p14:xfrm>
                <a:off x="2713414" y="6222566"/>
                <a:ext cx="152640" cy="324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706DE3B5-5125-4FF2-A992-0370A758274B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704774" y="6213566"/>
                  <a:ext cx="1702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2E0FAE7A-ECB1-4898-9A6C-C435652A272E}"/>
                    </a:ext>
                  </a:extLst>
                </p14:cNvPr>
                <p14:cNvContentPartPr/>
                <p14:nvPr/>
              </p14:nvContentPartPr>
              <p14:xfrm>
                <a:off x="2886934" y="5989286"/>
                <a:ext cx="144360" cy="1807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2E0FAE7A-ECB1-4898-9A6C-C435652A272E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877934" y="5980646"/>
                  <a:ext cx="162000" cy="19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D298E497-4022-4066-9FA5-6D9BE8335D10}"/>
                  </a:ext>
                </a:extLst>
              </p14:cNvPr>
              <p14:cNvContentPartPr/>
              <p14:nvPr/>
            </p14:nvContentPartPr>
            <p14:xfrm>
              <a:off x="3123094" y="5897486"/>
              <a:ext cx="840960" cy="36216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D298E497-4022-4066-9FA5-6D9BE8335D10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3114094" y="5888486"/>
                <a:ext cx="85860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785ACEC5-1DDF-4939-9EBD-8AC9392633F6}"/>
                  </a:ext>
                </a:extLst>
              </p14:cNvPr>
              <p14:cNvContentPartPr/>
              <p14:nvPr/>
            </p14:nvContentPartPr>
            <p14:xfrm>
              <a:off x="4174654" y="5678246"/>
              <a:ext cx="149760" cy="217440"/>
            </p14:xfrm>
          </p:contentPart>
        </mc:Choice>
        <mc:Fallback xmlns=""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785ACEC5-1DDF-4939-9EBD-8AC9392633F6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4165654" y="5669246"/>
                <a:ext cx="167400" cy="23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8" name="Group 287">
            <a:extLst>
              <a:ext uri="{FF2B5EF4-FFF2-40B4-BE49-F238E27FC236}">
                <a16:creationId xmlns:a16="http://schemas.microsoft.com/office/drawing/2014/main" id="{313F0BA9-B9C4-4231-B0AF-75883BB95DA4}"/>
              </a:ext>
            </a:extLst>
          </p:cNvPr>
          <p:cNvGrpSpPr/>
          <p:nvPr/>
        </p:nvGrpSpPr>
        <p:grpSpPr>
          <a:xfrm>
            <a:off x="3303094" y="5681846"/>
            <a:ext cx="488880" cy="319680"/>
            <a:chOff x="3303094" y="5681846"/>
            <a:chExt cx="488880" cy="31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3FB16283-6601-47E2-AB45-9A55A6F97AC2}"/>
                    </a:ext>
                  </a:extLst>
                </p14:cNvPr>
                <p14:cNvContentPartPr/>
                <p14:nvPr/>
              </p14:nvContentPartPr>
              <p14:xfrm>
                <a:off x="3303094" y="5821886"/>
                <a:ext cx="95040" cy="1796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3FB16283-6601-47E2-AB45-9A55A6F97AC2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294094" y="5812886"/>
                  <a:ext cx="1126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0D7F2F11-C5A2-44BA-93B9-060BDEEFCDE9}"/>
                    </a:ext>
                  </a:extLst>
                </p14:cNvPr>
                <p14:cNvContentPartPr/>
                <p14:nvPr/>
              </p14:nvContentPartPr>
              <p14:xfrm>
                <a:off x="3451774" y="5918726"/>
                <a:ext cx="29520" cy="529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0D7F2F11-C5A2-44BA-93B9-060BDEEFCDE9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442774" y="5909726"/>
                  <a:ext cx="471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E07AB0BA-96C8-4205-9816-229F5FFEA77E}"/>
                    </a:ext>
                  </a:extLst>
                </p14:cNvPr>
                <p14:cNvContentPartPr/>
                <p14:nvPr/>
              </p14:nvContentPartPr>
              <p14:xfrm>
                <a:off x="3539614" y="5761406"/>
                <a:ext cx="134640" cy="1663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E07AB0BA-96C8-4205-9816-229F5FFEA77E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530614" y="5752766"/>
                  <a:ext cx="1522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9D025A8A-C979-4CA0-BDA2-BB9D28638768}"/>
                    </a:ext>
                  </a:extLst>
                </p14:cNvPr>
                <p14:cNvContentPartPr/>
                <p14:nvPr/>
              </p14:nvContentPartPr>
              <p14:xfrm>
                <a:off x="3763534" y="5681846"/>
                <a:ext cx="28440" cy="1375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9D025A8A-C979-4CA0-BDA2-BB9D28638768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754894" y="5673206"/>
                  <a:ext cx="4608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73A4BFCB-0616-4F36-8A01-A843B47B2854}"/>
              </a:ext>
            </a:extLst>
          </p:cNvPr>
          <p:cNvGrpSpPr/>
          <p:nvPr/>
        </p:nvGrpSpPr>
        <p:grpSpPr>
          <a:xfrm>
            <a:off x="3181774" y="6279086"/>
            <a:ext cx="1443240" cy="338400"/>
            <a:chOff x="3181774" y="6279086"/>
            <a:chExt cx="1443240" cy="3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3CF047A0-B803-491B-A8DE-8D6DDF174138}"/>
                    </a:ext>
                  </a:extLst>
                </p14:cNvPr>
                <p14:cNvContentPartPr/>
                <p14:nvPr/>
              </p14:nvContentPartPr>
              <p14:xfrm>
                <a:off x="3181774" y="6279086"/>
                <a:ext cx="897480" cy="2336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3CF047A0-B803-491B-A8DE-8D6DDF174138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172774" y="6270446"/>
                  <a:ext cx="9151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3F275912-50E3-42F1-8B53-76AAFE7DAD74}"/>
                    </a:ext>
                  </a:extLst>
                </p14:cNvPr>
                <p14:cNvContentPartPr/>
                <p14:nvPr/>
              </p14:nvContentPartPr>
              <p14:xfrm>
                <a:off x="4276534" y="6421646"/>
                <a:ext cx="135720" cy="1958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3F275912-50E3-42F1-8B53-76AAFE7DAD74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267894" y="6413006"/>
                  <a:ext cx="1533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A265708D-181E-4DBE-94F6-33B06E610B1F}"/>
                    </a:ext>
                  </a:extLst>
                </p14:cNvPr>
                <p14:cNvContentPartPr/>
                <p14:nvPr/>
              </p14:nvContentPartPr>
              <p14:xfrm>
                <a:off x="4501534" y="6352886"/>
                <a:ext cx="123480" cy="1213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A265708D-181E-4DBE-94F6-33B06E610B1F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492534" y="6344246"/>
                  <a:ext cx="14112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8A78547B-4FBB-43A0-BC5E-C380086F2AF2}"/>
              </a:ext>
            </a:extLst>
          </p:cNvPr>
          <p:cNvGrpSpPr/>
          <p:nvPr/>
        </p:nvGrpSpPr>
        <p:grpSpPr>
          <a:xfrm>
            <a:off x="3549334" y="6205646"/>
            <a:ext cx="424080" cy="200520"/>
            <a:chOff x="3549334" y="6205646"/>
            <a:chExt cx="424080" cy="20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8CEB5F40-DE16-478D-80EE-784428448755}"/>
                    </a:ext>
                  </a:extLst>
                </p14:cNvPr>
                <p14:cNvContentPartPr/>
                <p14:nvPr/>
              </p14:nvContentPartPr>
              <p14:xfrm>
                <a:off x="3549334" y="6229046"/>
                <a:ext cx="71640" cy="1339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8CEB5F40-DE16-478D-80EE-784428448755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3540334" y="6220406"/>
                  <a:ext cx="892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4323F855-7091-421C-86F7-6C7CA3CE8703}"/>
                    </a:ext>
                  </a:extLst>
                </p14:cNvPr>
                <p14:cNvContentPartPr/>
                <p14:nvPr/>
              </p14:nvContentPartPr>
              <p14:xfrm>
                <a:off x="3646534" y="6343886"/>
                <a:ext cx="30960" cy="500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4323F855-7091-421C-86F7-6C7CA3CE8703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3637534" y="6335246"/>
                  <a:ext cx="486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D65F4304-2A53-49FF-895E-AAE384A61E17}"/>
                    </a:ext>
                  </a:extLst>
                </p14:cNvPr>
                <p14:cNvContentPartPr/>
                <p14:nvPr/>
              </p14:nvContentPartPr>
              <p14:xfrm>
                <a:off x="3775054" y="6205646"/>
                <a:ext cx="83520" cy="1969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D65F4304-2A53-49FF-895E-AAE384A61E17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3766054" y="6197006"/>
                  <a:ext cx="1011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8F7FE1BE-B80B-48D2-A9CD-F26109925FEE}"/>
                    </a:ext>
                  </a:extLst>
                </p14:cNvPr>
                <p14:cNvContentPartPr/>
                <p14:nvPr/>
              </p14:nvContentPartPr>
              <p14:xfrm>
                <a:off x="3873334" y="6217166"/>
                <a:ext cx="100080" cy="1890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8F7FE1BE-B80B-48D2-A9CD-F26109925FEE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864694" y="6208166"/>
                  <a:ext cx="117720" cy="20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D93FAE4F-1A55-41A0-A8ED-86A9757FB5B1}"/>
              </a:ext>
            </a:extLst>
          </p:cNvPr>
          <p:cNvGrpSpPr/>
          <p:nvPr/>
        </p:nvGrpSpPr>
        <p:grpSpPr>
          <a:xfrm>
            <a:off x="5020294" y="4762406"/>
            <a:ext cx="5138640" cy="1865160"/>
            <a:chOff x="5020294" y="4762406"/>
            <a:chExt cx="5138640" cy="186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249ECF37-0214-45B4-A98A-F0AE9B5F8940}"/>
                    </a:ext>
                  </a:extLst>
                </p14:cNvPr>
                <p14:cNvContentPartPr/>
                <p14:nvPr/>
              </p14:nvContentPartPr>
              <p14:xfrm>
                <a:off x="5072854" y="4762406"/>
                <a:ext cx="5086080" cy="1256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249ECF37-0214-45B4-A98A-F0AE9B5F8940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064214" y="4753406"/>
                  <a:ext cx="51037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95E5F4F4-D3DB-4CDE-9813-E5DF74FA361B}"/>
                    </a:ext>
                  </a:extLst>
                </p14:cNvPr>
                <p14:cNvContentPartPr/>
                <p14:nvPr/>
              </p14:nvContentPartPr>
              <p14:xfrm>
                <a:off x="5020294" y="4947086"/>
                <a:ext cx="163440" cy="16804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95E5F4F4-D3DB-4CDE-9813-E5DF74FA361B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011654" y="4938086"/>
                  <a:ext cx="181080" cy="169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A53D62CA-29D6-4153-AE58-69709A682D21}"/>
                    </a:ext>
                  </a:extLst>
                </p14:cNvPr>
                <p14:cNvContentPartPr/>
                <p14:nvPr/>
              </p14:nvContentPartPr>
              <p14:xfrm>
                <a:off x="5384254" y="5289086"/>
                <a:ext cx="177840" cy="3513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A53D62CA-29D6-4153-AE58-69709A682D21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375254" y="5280086"/>
                  <a:ext cx="19548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F6E9A24F-A2A5-4775-972A-C413D55227EF}"/>
                    </a:ext>
                  </a:extLst>
                </p14:cNvPr>
                <p14:cNvContentPartPr/>
                <p14:nvPr/>
              </p14:nvContentPartPr>
              <p14:xfrm>
                <a:off x="5627254" y="5326526"/>
                <a:ext cx="109080" cy="3391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F6E9A24F-A2A5-4775-972A-C413D55227EF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618614" y="5317526"/>
                  <a:ext cx="12672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7D498F83-2E18-48E9-9337-3B43D8E6CE28}"/>
                    </a:ext>
                  </a:extLst>
                </p14:cNvPr>
                <p14:cNvContentPartPr/>
                <p14:nvPr/>
              </p14:nvContentPartPr>
              <p14:xfrm>
                <a:off x="5800414" y="5385566"/>
                <a:ext cx="163440" cy="2037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7D498F83-2E18-48E9-9337-3B43D8E6CE28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5791414" y="5376566"/>
                  <a:ext cx="1810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43E6CD01-BFCA-4D2A-AE18-2F1569CBAAFF}"/>
                    </a:ext>
                  </a:extLst>
                </p14:cNvPr>
                <p14:cNvContentPartPr/>
                <p14:nvPr/>
              </p14:nvContentPartPr>
              <p14:xfrm>
                <a:off x="6044494" y="5415806"/>
                <a:ext cx="39240" cy="2034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43E6CD01-BFCA-4D2A-AE18-2F1569CBAAFF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035854" y="5407166"/>
                  <a:ext cx="568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0133839E-632A-484B-AA1C-FEA40C0DACDB}"/>
                    </a:ext>
                  </a:extLst>
                </p14:cNvPr>
                <p14:cNvContentPartPr/>
                <p14:nvPr/>
              </p14:nvContentPartPr>
              <p14:xfrm>
                <a:off x="6180934" y="5401406"/>
                <a:ext cx="173520" cy="1886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0133839E-632A-484B-AA1C-FEA40C0DACDB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171934" y="5392766"/>
                  <a:ext cx="1911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815DC247-1D02-424B-9CE9-525C56C2055C}"/>
                    </a:ext>
                  </a:extLst>
                </p14:cNvPr>
                <p14:cNvContentPartPr/>
                <p14:nvPr/>
              </p14:nvContentPartPr>
              <p14:xfrm>
                <a:off x="6410254" y="5219246"/>
                <a:ext cx="164160" cy="5072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815DC247-1D02-424B-9CE9-525C56C2055C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401254" y="5210606"/>
                  <a:ext cx="181800" cy="52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6E2E96DA-763C-456F-81EA-6865CD27F7BC}"/>
              </a:ext>
            </a:extLst>
          </p:cNvPr>
          <p:cNvGrpSpPr/>
          <p:nvPr/>
        </p:nvGrpSpPr>
        <p:grpSpPr>
          <a:xfrm>
            <a:off x="6837934" y="5398886"/>
            <a:ext cx="219240" cy="103680"/>
            <a:chOff x="6837934" y="5398886"/>
            <a:chExt cx="219240" cy="10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A7613605-C9F3-439C-8F6E-569323B0988B}"/>
                    </a:ext>
                  </a:extLst>
                </p14:cNvPr>
                <p14:cNvContentPartPr/>
                <p14:nvPr/>
              </p14:nvContentPartPr>
              <p14:xfrm>
                <a:off x="6867094" y="5398886"/>
                <a:ext cx="190080" cy="291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A7613605-C9F3-439C-8F6E-569323B0988B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858454" y="5389886"/>
                  <a:ext cx="2077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3AEA82CE-576E-4810-BE15-65C41341BAD2}"/>
                    </a:ext>
                  </a:extLst>
                </p14:cNvPr>
                <p14:cNvContentPartPr/>
                <p14:nvPr/>
              </p14:nvContentPartPr>
              <p14:xfrm>
                <a:off x="6837934" y="5489246"/>
                <a:ext cx="179640" cy="133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3AEA82CE-576E-4810-BE15-65C41341BAD2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828934" y="5480246"/>
                  <a:ext cx="19728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718EFB67-D00A-4F3B-97CE-B8D93269A7F8}"/>
              </a:ext>
            </a:extLst>
          </p:cNvPr>
          <p:cNvGrpSpPr/>
          <p:nvPr/>
        </p:nvGrpSpPr>
        <p:grpSpPr>
          <a:xfrm>
            <a:off x="7571254" y="5190446"/>
            <a:ext cx="872280" cy="240840"/>
            <a:chOff x="7571254" y="5190446"/>
            <a:chExt cx="872280" cy="24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CA57A823-50F8-4883-86F4-83810593B2E1}"/>
                    </a:ext>
                  </a:extLst>
                </p14:cNvPr>
                <p14:cNvContentPartPr/>
                <p14:nvPr/>
              </p14:nvContentPartPr>
              <p14:xfrm>
                <a:off x="7571254" y="5194766"/>
                <a:ext cx="125640" cy="2365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CA57A823-50F8-4883-86F4-83810593B2E1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562254" y="5185766"/>
                  <a:ext cx="1432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1E89B74B-7F43-4F8C-9929-AB47D2A1F228}"/>
                    </a:ext>
                  </a:extLst>
                </p14:cNvPr>
                <p14:cNvContentPartPr/>
                <p14:nvPr/>
              </p14:nvContentPartPr>
              <p14:xfrm>
                <a:off x="7775014" y="5360366"/>
                <a:ext cx="20880" cy="4104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1E89B74B-7F43-4F8C-9929-AB47D2A1F228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766374" y="5351366"/>
                  <a:ext cx="385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607DCFA3-68EE-434A-8D75-245323E4BC05}"/>
                    </a:ext>
                  </a:extLst>
                </p14:cNvPr>
                <p14:cNvContentPartPr/>
                <p14:nvPr/>
              </p14:nvContentPartPr>
              <p14:xfrm>
                <a:off x="7960414" y="5192246"/>
                <a:ext cx="107640" cy="1882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607DCFA3-68EE-434A-8D75-245323E4BC05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951414" y="5183606"/>
                  <a:ext cx="1252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EE0AE4E2-C1BC-46FD-98FA-16EA1F633918}"/>
                    </a:ext>
                  </a:extLst>
                </p14:cNvPr>
                <p14:cNvContentPartPr/>
                <p14:nvPr/>
              </p14:nvContentPartPr>
              <p14:xfrm>
                <a:off x="8170654" y="5190446"/>
                <a:ext cx="108720" cy="1753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EE0AE4E2-C1BC-46FD-98FA-16EA1F633918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161654" y="5181446"/>
                  <a:ext cx="1263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E3EB4247-6BBB-47C5-A3EC-EB8B7C601909}"/>
                    </a:ext>
                  </a:extLst>
                </p14:cNvPr>
                <p14:cNvContentPartPr/>
                <p14:nvPr/>
              </p14:nvContentPartPr>
              <p14:xfrm>
                <a:off x="8421214" y="5311046"/>
                <a:ext cx="22320" cy="1980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E3EB4247-6BBB-47C5-A3EC-EB8B7C601909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412214" y="5302046"/>
                  <a:ext cx="3996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CECC1D16-93B8-4FA9-B8FF-63E631B753C2}"/>
              </a:ext>
            </a:extLst>
          </p:cNvPr>
          <p:cNvGrpSpPr/>
          <p:nvPr/>
        </p:nvGrpSpPr>
        <p:grpSpPr>
          <a:xfrm>
            <a:off x="8664934" y="5090726"/>
            <a:ext cx="749880" cy="295560"/>
            <a:chOff x="8664934" y="5090726"/>
            <a:chExt cx="749880" cy="29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DDD5928E-0C83-49B6-8FE9-B60902CFDDB4}"/>
                    </a:ext>
                  </a:extLst>
                </p14:cNvPr>
                <p14:cNvContentPartPr/>
                <p14:nvPr/>
              </p14:nvContentPartPr>
              <p14:xfrm>
                <a:off x="8664934" y="5175686"/>
                <a:ext cx="171720" cy="21060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DDD5928E-0C83-49B6-8FE9-B60902CFDDB4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655934" y="5167046"/>
                  <a:ext cx="1893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820F8DCC-038E-4AFE-8641-DCC031F770E0}"/>
                    </a:ext>
                  </a:extLst>
                </p14:cNvPr>
                <p14:cNvContentPartPr/>
                <p14:nvPr/>
              </p14:nvContentPartPr>
              <p14:xfrm>
                <a:off x="8923774" y="5321486"/>
                <a:ext cx="5040" cy="554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820F8DCC-038E-4AFE-8641-DCC031F770E0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8915134" y="5312486"/>
                  <a:ext cx="226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BFB7B88E-9616-408F-91D5-5A5FDDFC6A18}"/>
                    </a:ext>
                  </a:extLst>
                </p14:cNvPr>
                <p14:cNvContentPartPr/>
                <p14:nvPr/>
              </p14:nvContentPartPr>
              <p14:xfrm>
                <a:off x="9046174" y="5137166"/>
                <a:ext cx="112680" cy="2444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BFB7B88E-9616-408F-91D5-5A5FDDFC6A18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9037174" y="5128166"/>
                  <a:ext cx="1303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71B8156D-D3B0-45FC-A3E8-DAE2EDCB870B}"/>
                    </a:ext>
                  </a:extLst>
                </p14:cNvPr>
                <p14:cNvContentPartPr/>
                <p14:nvPr/>
              </p14:nvContentPartPr>
              <p14:xfrm>
                <a:off x="9272614" y="5090726"/>
                <a:ext cx="142200" cy="26352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71B8156D-D3B0-45FC-A3E8-DAE2EDCB870B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9263614" y="5082086"/>
                  <a:ext cx="159840" cy="28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6755591B-408F-4D2F-A32B-186036B73228}"/>
                  </a:ext>
                </a:extLst>
              </p14:cNvPr>
              <p14:cNvContentPartPr/>
              <p14:nvPr/>
            </p14:nvContentPartPr>
            <p14:xfrm>
              <a:off x="7338334" y="5565926"/>
              <a:ext cx="2394360" cy="99720"/>
            </p14:xfrm>
          </p:contentPart>
        </mc:Choice>
        <mc:Fallback xmlns=""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6755591B-408F-4D2F-A32B-186036B73228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7329334" y="5557286"/>
                <a:ext cx="2412000" cy="11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3" name="Group 332">
            <a:extLst>
              <a:ext uri="{FF2B5EF4-FFF2-40B4-BE49-F238E27FC236}">
                <a16:creationId xmlns:a16="http://schemas.microsoft.com/office/drawing/2014/main" id="{5728853B-CEBC-4CF4-BB10-5283551B1503}"/>
              </a:ext>
            </a:extLst>
          </p:cNvPr>
          <p:cNvGrpSpPr/>
          <p:nvPr/>
        </p:nvGrpSpPr>
        <p:grpSpPr>
          <a:xfrm>
            <a:off x="6831454" y="5859326"/>
            <a:ext cx="1820520" cy="279360"/>
            <a:chOff x="6831454" y="5859326"/>
            <a:chExt cx="1820520" cy="27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7756D4A6-9439-4AAB-82DD-9ED39B9ECC97}"/>
                    </a:ext>
                  </a:extLst>
                </p14:cNvPr>
                <p14:cNvContentPartPr/>
                <p14:nvPr/>
              </p14:nvContentPartPr>
              <p14:xfrm>
                <a:off x="6831454" y="5927366"/>
                <a:ext cx="97560" cy="2077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7756D4A6-9439-4AAB-82DD-9ED39B9ECC97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822454" y="5918366"/>
                  <a:ext cx="1152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8BB6D6DF-1F8F-452A-8AB2-8BEA422BC23E}"/>
                    </a:ext>
                  </a:extLst>
                </p14:cNvPr>
                <p14:cNvContentPartPr/>
                <p14:nvPr/>
              </p14:nvContentPartPr>
              <p14:xfrm>
                <a:off x="6996694" y="6105566"/>
                <a:ext cx="37080" cy="3312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8BB6D6DF-1F8F-452A-8AB2-8BEA422BC23E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987694" y="6096566"/>
                  <a:ext cx="547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780EA82B-B4A9-4812-A571-D62C50B03895}"/>
                    </a:ext>
                  </a:extLst>
                </p14:cNvPr>
                <p14:cNvContentPartPr/>
                <p14:nvPr/>
              </p14:nvContentPartPr>
              <p14:xfrm>
                <a:off x="7176694" y="5927366"/>
                <a:ext cx="93240" cy="17388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780EA82B-B4A9-4812-A571-D62C50B03895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167694" y="5918366"/>
                  <a:ext cx="1108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EF1653F1-9ED2-4F1E-80DE-D312EF7A1968}"/>
                    </a:ext>
                  </a:extLst>
                </p14:cNvPr>
                <p14:cNvContentPartPr/>
                <p14:nvPr/>
              </p14:nvContentPartPr>
              <p14:xfrm>
                <a:off x="7283974" y="5875526"/>
                <a:ext cx="104040" cy="23832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EF1653F1-9ED2-4F1E-80DE-D312EF7A1968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274974" y="5866886"/>
                  <a:ext cx="1216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B7783CF1-340B-4042-BC1C-04CC7579491F}"/>
                    </a:ext>
                  </a:extLst>
                </p14:cNvPr>
                <p14:cNvContentPartPr/>
                <p14:nvPr/>
              </p14:nvContentPartPr>
              <p14:xfrm>
                <a:off x="7480894" y="6012326"/>
                <a:ext cx="20880" cy="2124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B7783CF1-340B-4042-BC1C-04CC7579491F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472254" y="6003686"/>
                  <a:ext cx="385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0EE98580-BB2B-4C67-9014-8D4B01DFC731}"/>
                    </a:ext>
                  </a:extLst>
                </p14:cNvPr>
                <p14:cNvContentPartPr/>
                <p14:nvPr/>
              </p14:nvContentPartPr>
              <p14:xfrm>
                <a:off x="7676374" y="5912246"/>
                <a:ext cx="115200" cy="17856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0EE98580-BB2B-4C67-9014-8D4B01DFC731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667374" y="5903606"/>
                  <a:ext cx="1328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91066D46-30FA-4220-8524-57975550AF27}"/>
                    </a:ext>
                  </a:extLst>
                </p14:cNvPr>
                <p14:cNvContentPartPr/>
                <p14:nvPr/>
              </p14:nvContentPartPr>
              <p14:xfrm>
                <a:off x="7840894" y="6046886"/>
                <a:ext cx="23760" cy="6624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91066D46-30FA-4220-8524-57975550AF27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832254" y="6038246"/>
                  <a:ext cx="414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712B6C34-5FCA-4132-86CC-4EA6FF16F451}"/>
                    </a:ext>
                  </a:extLst>
                </p14:cNvPr>
                <p14:cNvContentPartPr/>
                <p14:nvPr/>
              </p14:nvContentPartPr>
              <p14:xfrm>
                <a:off x="7945654" y="5873366"/>
                <a:ext cx="116640" cy="22716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712B6C34-5FCA-4132-86CC-4EA6FF16F451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936654" y="5864366"/>
                  <a:ext cx="1342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DF06ABAC-ED22-4136-BE0C-5D120003E09F}"/>
                    </a:ext>
                  </a:extLst>
                </p14:cNvPr>
                <p14:cNvContentPartPr/>
                <p14:nvPr/>
              </p14:nvContentPartPr>
              <p14:xfrm>
                <a:off x="8144734" y="5859326"/>
                <a:ext cx="110160" cy="24552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DF06ABAC-ED22-4136-BE0C-5D120003E09F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8136094" y="5850326"/>
                  <a:ext cx="1278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341D1E1D-9F1E-4270-B103-EB9C28183B99}"/>
                    </a:ext>
                  </a:extLst>
                </p14:cNvPr>
                <p14:cNvContentPartPr/>
                <p14:nvPr/>
              </p14:nvContentPartPr>
              <p14:xfrm>
                <a:off x="8442454" y="5867606"/>
                <a:ext cx="209520" cy="20628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341D1E1D-9F1E-4270-B103-EB9C28183B99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433454" y="5858966"/>
                  <a:ext cx="227160" cy="22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A504C0BA-9353-4985-B83C-32808C9AE1FD}"/>
              </a:ext>
            </a:extLst>
          </p:cNvPr>
          <p:cNvGrpSpPr/>
          <p:nvPr/>
        </p:nvGrpSpPr>
        <p:grpSpPr>
          <a:xfrm>
            <a:off x="8855734" y="5824406"/>
            <a:ext cx="1585800" cy="329400"/>
            <a:chOff x="8855734" y="5824406"/>
            <a:chExt cx="1585800" cy="32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19A38789-12B6-4D9B-B4C1-53225935CB70}"/>
                    </a:ext>
                  </a:extLst>
                </p14:cNvPr>
                <p14:cNvContentPartPr/>
                <p14:nvPr/>
              </p14:nvContentPartPr>
              <p14:xfrm>
                <a:off x="8855734" y="5879126"/>
                <a:ext cx="126000" cy="23868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19A38789-12B6-4D9B-B4C1-53225935CB70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8846734" y="5870486"/>
                  <a:ext cx="1436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F2361664-5E73-4157-8AE5-FA7C72585C8A}"/>
                    </a:ext>
                  </a:extLst>
                </p14:cNvPr>
                <p14:cNvContentPartPr/>
                <p14:nvPr/>
              </p14:nvContentPartPr>
              <p14:xfrm>
                <a:off x="9024214" y="6113486"/>
                <a:ext cx="9000" cy="4032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F2361664-5E73-4157-8AE5-FA7C72585C8A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9015574" y="6104846"/>
                  <a:ext cx="266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B7607699-F3E3-4939-B2E3-2DA881148338}"/>
                    </a:ext>
                  </a:extLst>
                </p14:cNvPr>
                <p14:cNvContentPartPr/>
                <p14:nvPr/>
              </p14:nvContentPartPr>
              <p14:xfrm>
                <a:off x="9195934" y="5824406"/>
                <a:ext cx="108720" cy="27252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B7607699-F3E3-4939-B2E3-2DA881148338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9186934" y="5815766"/>
                  <a:ext cx="1263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D281B3E9-3C2E-499A-9340-532BBA8CFE69}"/>
                    </a:ext>
                  </a:extLst>
                </p14:cNvPr>
                <p14:cNvContentPartPr/>
                <p14:nvPr/>
              </p14:nvContentPartPr>
              <p14:xfrm>
                <a:off x="9408334" y="5875166"/>
                <a:ext cx="127080" cy="19008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D281B3E9-3C2E-499A-9340-532BBA8CFE69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9399694" y="5866166"/>
                  <a:ext cx="1447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EE8A58D0-B4D9-42A1-8487-CB51738EC5F0}"/>
                    </a:ext>
                  </a:extLst>
                </p14:cNvPr>
                <p14:cNvContentPartPr/>
                <p14:nvPr/>
              </p14:nvContentPartPr>
              <p14:xfrm>
                <a:off x="9635134" y="5997926"/>
                <a:ext cx="9000" cy="4680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EE8A58D0-B4D9-42A1-8487-CB51738EC5F0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9626494" y="5988926"/>
                  <a:ext cx="266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7FBEE6FE-6D1A-4CE5-B5B6-A72024BB1489}"/>
                    </a:ext>
                  </a:extLst>
                </p14:cNvPr>
                <p14:cNvContentPartPr/>
                <p14:nvPr/>
              </p14:nvContentPartPr>
              <p14:xfrm>
                <a:off x="9787774" y="5880566"/>
                <a:ext cx="122040" cy="20232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7FBEE6FE-6D1A-4CE5-B5B6-A72024BB1489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9779134" y="5871926"/>
                  <a:ext cx="1396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EA42F3CE-25E1-46B8-B4B3-B81C012E2FAA}"/>
                    </a:ext>
                  </a:extLst>
                </p14:cNvPr>
                <p14:cNvContentPartPr/>
                <p14:nvPr/>
              </p14:nvContentPartPr>
              <p14:xfrm>
                <a:off x="9963814" y="6083606"/>
                <a:ext cx="19440" cy="5256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EA42F3CE-25E1-46B8-B4B3-B81C012E2FAA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9954814" y="6074966"/>
                  <a:ext cx="370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91AE4FFE-71E6-4F6E-AFC0-0D78D6A2F30D}"/>
                    </a:ext>
                  </a:extLst>
                </p14:cNvPr>
                <p14:cNvContentPartPr/>
                <p14:nvPr/>
              </p14:nvContentPartPr>
              <p14:xfrm>
                <a:off x="10120414" y="5915846"/>
                <a:ext cx="130680" cy="16488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91AE4FFE-71E6-4F6E-AFC0-0D78D6A2F30D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0111774" y="5906846"/>
                  <a:ext cx="1483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30086A0D-452D-41D4-83D3-227B58348F7E}"/>
                    </a:ext>
                  </a:extLst>
                </p14:cNvPr>
                <p14:cNvContentPartPr/>
                <p14:nvPr/>
              </p14:nvContentPartPr>
              <p14:xfrm>
                <a:off x="10355854" y="5844206"/>
                <a:ext cx="85680" cy="23580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30086A0D-452D-41D4-83D3-227B58348F7E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0346854" y="5835206"/>
                  <a:ext cx="103320" cy="253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72485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783DE-9780-4DC1-9FF2-30C379784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Hint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5E31-AAEB-44AC-8507-9B5CD4D29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1.Skal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finne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eit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ubetinga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sannsyn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bruk oppdeling av utfallsrommet.</a:t>
            </a:r>
          </a:p>
          <a:p>
            <a:pPr marL="0" indent="0">
              <a:buNone/>
            </a:pPr>
            <a:endParaRPr lang="nb-NO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Skal de finne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eit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betinga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sannsyn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bruk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Bayes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teorem.</a:t>
            </a:r>
          </a:p>
        </p:txBody>
      </p:sp>
    </p:spTree>
    <p:extLst>
      <p:ext uri="{BB962C8B-B14F-4D97-AF65-F5344CB8AC3E}">
        <p14:creationId xmlns:p14="http://schemas.microsoft.com/office/powerpoint/2010/main" val="3459980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</Words>
  <Application>Microsoft Office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Times New Roman</vt:lpstr>
      <vt:lpstr>Office Theme</vt:lpstr>
      <vt:lpstr>Førelesing ST1101</vt:lpstr>
      <vt:lpstr>PowerPoint Presentation</vt:lpstr>
      <vt:lpstr>Oppdeling av utfallsrommet. Total sannsyn</vt:lpstr>
      <vt:lpstr>Eks. Urne med 3 forskjellige myntar</vt:lpstr>
      <vt:lpstr>Bayes teorem</vt:lpstr>
      <vt:lpstr>PowerPoint Presentation</vt:lpstr>
      <vt:lpstr>PowerPoint Presentation</vt:lpstr>
      <vt:lpstr>PowerPoint Presentation</vt:lpstr>
      <vt:lpstr>Hint</vt:lpstr>
      <vt:lpstr>2.5 Uavhengigheit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Førelesing ST1101</dc:title>
  <dc:creator>John Sølve Tyssedal</dc:creator>
  <cp:lastModifiedBy>John Sølve Tyssedal</cp:lastModifiedBy>
  <cp:revision>25</cp:revision>
  <dcterms:created xsi:type="dcterms:W3CDTF">2021-01-14T12:41:44Z</dcterms:created>
  <dcterms:modified xsi:type="dcterms:W3CDTF">2021-01-18T14:12:17Z</dcterms:modified>
</cp:coreProperties>
</file>